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8" r:id="rId12"/>
    <p:sldId id="267" r:id="rId13"/>
  </p:sldIdLst>
  <p:sldSz cx="12192000" cy="6858000"/>
  <p:notesSz cx="7556500" cy="2870200"/>
  <p:embeddedFontLst>
    <p:embeddedFont>
      <p:font typeface="League Spartan" panose="020B0604020202020204" charset="0"/>
      <p:regular r:id="rId15"/>
      <p:bold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882">
          <p15:clr>
            <a:srgbClr val="A4A3A4"/>
          </p15:clr>
        </p15:guide>
        <p15:guide id="2" pos="5292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jP6gGvJlsOYfi8rEG4DZqkqqqJ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0" y="78"/>
      </p:cViewPr>
      <p:guideLst>
        <p:guide orient="horz" pos="6882"/>
        <p:guide pos="52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275013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279900" y="0"/>
            <a:ext cx="3275013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917825" y="358775"/>
            <a:ext cx="1720850" cy="968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55650" y="1381125"/>
            <a:ext cx="6045200" cy="1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2725738"/>
            <a:ext cx="3275013" cy="14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9900" y="2725738"/>
            <a:ext cx="3275013" cy="14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966" name="Google Shape;9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Roboto"/>
                <a:ea typeface="Roboto"/>
                <a:cs typeface="Roboto"/>
                <a:sym typeface="Roboto"/>
              </a:rPr>
              <a:t>DESAFIOS: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Roboto"/>
                <a:ea typeface="Roboto"/>
                <a:cs typeface="Roboto"/>
                <a:sym typeface="Roboto"/>
              </a:rPr>
              <a:t>AUTONOMIA DA EQUIPE DE NEGÓCIOS PARA EXECUÇÃO/GERENCIAMENTO DO ROBÔ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Roboto"/>
                <a:ea typeface="Roboto"/>
                <a:cs typeface="Roboto"/>
                <a:sym typeface="Roboto"/>
              </a:rPr>
              <a:t>VISIBILIDADE DE INDICADORES CONSOLIDADOS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Roboto"/>
                <a:ea typeface="Roboto"/>
                <a:cs typeface="Roboto"/>
                <a:sym typeface="Roboto"/>
              </a:rPr>
              <a:t>FALTA DE ACOMPANHAMENTO DAS PLATAFORMAS DE RPA DO MERCADO COM A EVOLUÇÃO DOS DESAFIOS DE AUTOMAÇÃO (RECONHECIMENTO DE IMAGENS, NOVAS QUEBRAS DE CAPTCHA, VELOCIDADE DE EXECUÇÃO, ETC)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Roboto"/>
                <a:ea typeface="Roboto"/>
                <a:cs typeface="Roboto"/>
                <a:sym typeface="Roboto"/>
              </a:rPr>
              <a:t>CUSTO E TEMPO DE APRENDIZADO ELEVADO DAS PLATAFORMAS DISPONÍVEIS NO MERCADO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Roboto"/>
                <a:ea typeface="Roboto"/>
                <a:cs typeface="Roboto"/>
                <a:sym typeface="Roboto"/>
              </a:rPr>
              <a:t>PYTHON – ESCALABILIDADE, PREÇO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Roboto"/>
                <a:ea typeface="Roboto"/>
                <a:cs typeface="Roboto"/>
                <a:sym typeface="Roboto"/>
              </a:rPr>
              <a:t>SRS CLOUD – AUTONOMIA DE EXECUÇÕES, ACOMPANHAMENTO, PREÇO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3"/>
              <a:buFont typeface="Calibri"/>
              <a:buNone/>
            </a:pPr>
            <a:endParaRPr/>
          </a:p>
        </p:txBody>
      </p:sp>
      <p:sp>
        <p:nvSpPr>
          <p:cNvPr id="1418" name="Google Shape;14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4">
          <a:extLst>
            <a:ext uri="{FF2B5EF4-FFF2-40B4-BE49-F238E27FC236}">
              <a16:creationId xmlns:a16="http://schemas.microsoft.com/office/drawing/2014/main" id="{97ECF64E-950D-8D47-60C8-8710A7F7B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11:notes">
            <a:extLst>
              <a:ext uri="{FF2B5EF4-FFF2-40B4-BE49-F238E27FC236}">
                <a16:creationId xmlns:a16="http://schemas.microsoft.com/office/drawing/2014/main" id="{7D96ABE3-2EB6-13D1-A5CF-640BDAE9FC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Roboto"/>
                <a:ea typeface="Roboto"/>
                <a:cs typeface="Roboto"/>
                <a:sym typeface="Roboto"/>
              </a:rPr>
              <a:t>DESAFIOS: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Roboto"/>
                <a:ea typeface="Roboto"/>
                <a:cs typeface="Roboto"/>
                <a:sym typeface="Roboto"/>
              </a:rPr>
              <a:t>AUTONOMIA DA EQUIPE DE NEGÓCIOS PARA EXECUÇÃO/GERENCIAMENTO DO ROBÔ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Roboto"/>
                <a:ea typeface="Roboto"/>
                <a:cs typeface="Roboto"/>
                <a:sym typeface="Roboto"/>
              </a:rPr>
              <a:t>VISIBILIDADE DE INDICADORES CONSOLIDADOS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Roboto"/>
                <a:ea typeface="Roboto"/>
                <a:cs typeface="Roboto"/>
                <a:sym typeface="Roboto"/>
              </a:rPr>
              <a:t>FALTA DE ACOMPANHAMENTO DAS PLATAFORMAS DE RPA DO MERCADO COM A EVOLUÇÃO DOS DESAFIOS DE AUTOMAÇÃO (RECONHECIMENTO DE IMAGENS, NOVAS QUEBRAS DE CAPTCHA, VELOCIDADE DE EXECUÇÃO, ETC)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Roboto"/>
                <a:ea typeface="Roboto"/>
                <a:cs typeface="Roboto"/>
                <a:sym typeface="Roboto"/>
              </a:rPr>
              <a:t>CUSTO E TEMPO DE APRENDIZADO ELEVADO DAS PLATAFORMAS DISPONÍVEIS NO MERCADO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Roboto"/>
                <a:ea typeface="Roboto"/>
                <a:cs typeface="Roboto"/>
                <a:sym typeface="Roboto"/>
              </a:rPr>
              <a:t>PYTHON – ESCALABILIDADE, PREÇO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Roboto"/>
                <a:ea typeface="Roboto"/>
                <a:cs typeface="Roboto"/>
                <a:sym typeface="Roboto"/>
              </a:rPr>
              <a:t>SRS CLOUD – AUTONOMIA DE EXECUÇÕES, ACOMPANHAMENTO, PREÇO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3"/>
              <a:buFont typeface="Calibri"/>
              <a:buNone/>
            </a:pPr>
            <a:endParaRPr/>
          </a:p>
        </p:txBody>
      </p:sp>
      <p:sp>
        <p:nvSpPr>
          <p:cNvPr id="1446" name="Google Shape;1446;p11:notes">
            <a:extLst>
              <a:ext uri="{FF2B5EF4-FFF2-40B4-BE49-F238E27FC236}">
                <a16:creationId xmlns:a16="http://schemas.microsoft.com/office/drawing/2014/main" id="{99B085B3-BD59-1257-0646-F5EC776A98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17543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1472" name="Google Shape;14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3"/>
              <a:buFont typeface="Calibri"/>
              <a:buNone/>
            </a:pPr>
            <a:endParaRPr/>
          </a:p>
        </p:txBody>
      </p:sp>
      <p:sp>
        <p:nvSpPr>
          <p:cNvPr id="998" name="Google Shape;9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3"/>
              <a:buFont typeface="Calibri"/>
              <a:buNone/>
            </a:pPr>
            <a:endParaRPr/>
          </a:p>
        </p:txBody>
      </p:sp>
      <p:sp>
        <p:nvSpPr>
          <p:cNvPr id="1060" name="Google Shape;10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3"/>
              <a:buFont typeface="Calibri"/>
              <a:buNone/>
            </a:pPr>
            <a:endParaRPr/>
          </a:p>
        </p:txBody>
      </p:sp>
      <p:sp>
        <p:nvSpPr>
          <p:cNvPr id="1093" name="Google Shape;10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Roboto"/>
                <a:ea typeface="Roboto"/>
                <a:cs typeface="Roboto"/>
                <a:sym typeface="Roboto"/>
              </a:rPr>
              <a:t>DESAFIOS: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Roboto"/>
                <a:ea typeface="Roboto"/>
                <a:cs typeface="Roboto"/>
                <a:sym typeface="Roboto"/>
              </a:rPr>
              <a:t>AUTONOMIA DA EQUIPE DE NEGÓCIOS PARA EXECUÇÃO/GERENCIAMENTO DO ROBÔ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Roboto"/>
                <a:ea typeface="Roboto"/>
                <a:cs typeface="Roboto"/>
                <a:sym typeface="Roboto"/>
              </a:rPr>
              <a:t>VISIBILIDADE DE INDICADORES CONSOLIDADOS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Roboto"/>
                <a:ea typeface="Roboto"/>
                <a:cs typeface="Roboto"/>
                <a:sym typeface="Roboto"/>
              </a:rPr>
              <a:t>FALTA DE ACOMPANHAMENTO DAS PLATAFORMAS DE RPA DO MERCADO COM A EVOLUÇÃO DOS DESAFIOS DE AUTOMAÇÃO (RECONHECIMENTO DE IMAGENS, NOVAS QUEBRAS DE CAPTCHA, VELOCIDADE DE EXECUÇÃO, ETC)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Roboto"/>
                <a:ea typeface="Roboto"/>
                <a:cs typeface="Roboto"/>
                <a:sym typeface="Roboto"/>
              </a:rPr>
              <a:t>CUSTO E TEMPO DE APRENDIZADO ELEVADO DAS PLATAFORMAS DISPONÍVEIS NO MERCADO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Roboto"/>
                <a:ea typeface="Roboto"/>
                <a:cs typeface="Roboto"/>
                <a:sym typeface="Roboto"/>
              </a:rPr>
              <a:t>PYTHON – ESCALABILIDADE, PREÇO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Roboto"/>
                <a:ea typeface="Roboto"/>
                <a:cs typeface="Roboto"/>
                <a:sym typeface="Roboto"/>
              </a:rPr>
              <a:t>SRS CLOUD – AUTONOMIA DE EXECUÇÕES, ACOMPANHAMENTO, PREÇO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3"/>
              <a:buFont typeface="Calibri"/>
              <a:buNone/>
            </a:pPr>
            <a:endParaRPr/>
          </a:p>
        </p:txBody>
      </p:sp>
      <p:sp>
        <p:nvSpPr>
          <p:cNvPr id="1257" name="Google Shape;12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3"/>
              <a:buFont typeface="Calibri"/>
              <a:buNone/>
            </a:pPr>
            <a:endParaRPr/>
          </a:p>
        </p:txBody>
      </p:sp>
      <p:sp>
        <p:nvSpPr>
          <p:cNvPr id="1134" name="Google Shape;1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Roboto"/>
                <a:ea typeface="Roboto"/>
                <a:cs typeface="Roboto"/>
                <a:sym typeface="Roboto"/>
              </a:rPr>
              <a:t>DESAFIOS: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Roboto"/>
                <a:ea typeface="Roboto"/>
                <a:cs typeface="Roboto"/>
                <a:sym typeface="Roboto"/>
              </a:rPr>
              <a:t>AUTONOMIA DA EQUIPE DE NEGÓCIOS PARA EXECUÇÃO/GERENCIAMENTO DO ROBÔ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Roboto"/>
                <a:ea typeface="Roboto"/>
                <a:cs typeface="Roboto"/>
                <a:sym typeface="Roboto"/>
              </a:rPr>
              <a:t>VISIBILIDADE DE INDICADORES CONSOLIDADOS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Roboto"/>
                <a:ea typeface="Roboto"/>
                <a:cs typeface="Roboto"/>
                <a:sym typeface="Roboto"/>
              </a:rPr>
              <a:t>FALTA DE ACOMPANHAMENTO DAS PLATAFORMAS DE RPA DO MERCADO COM A EVOLUÇÃO DOS DESAFIOS DE AUTOMAÇÃO (RECONHECIMENTO DE IMAGENS, NOVAS QUEBRAS DE CAPTCHA, VELOCIDADE DE EXECUÇÃO, ETC)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Roboto"/>
                <a:ea typeface="Roboto"/>
                <a:cs typeface="Roboto"/>
                <a:sym typeface="Roboto"/>
              </a:rPr>
              <a:t>CUSTO E TEMPO DE APRENDIZADO ELEVADO DAS PLATAFORMAS DISPONÍVEIS NO MERCADO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Roboto"/>
                <a:ea typeface="Roboto"/>
                <a:cs typeface="Roboto"/>
                <a:sym typeface="Roboto"/>
              </a:rPr>
              <a:t>PYTHON – ESCALABILIDADE, PREÇO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Roboto"/>
                <a:ea typeface="Roboto"/>
                <a:cs typeface="Roboto"/>
                <a:sym typeface="Roboto"/>
              </a:rPr>
              <a:t>SRS CLOUD – AUTONOMIA DE EXECUÇÕES, ACOMPANHAMENTO, PREÇO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3"/>
              <a:buFont typeface="Calibri"/>
              <a:buNone/>
            </a:pPr>
            <a:endParaRPr/>
          </a:p>
        </p:txBody>
      </p:sp>
      <p:sp>
        <p:nvSpPr>
          <p:cNvPr id="1313" name="Google Shape;13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Roboto"/>
                <a:ea typeface="Roboto"/>
                <a:cs typeface="Roboto"/>
                <a:sym typeface="Roboto"/>
              </a:rPr>
              <a:t>AUTONOMIA DA EQUIPE DE NEGÓCIOS PARA EXECUÇÃO/GERENCIAMENTO DO ROBÔ – NO SRS CLOUD É POSSÍVEL ACOMPANHAR EM TEMPO REAL AS EXECUÇÕES, INICIAR UM ROBÔ, ALTERAR PARÂMETROS E INCLUIR ENTRADAS DE PROCESSAMENTO MANUALMENTE SEM AJUDA DE UM ESPECIALISTA DE TECNOLOGIA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Roboto"/>
                <a:ea typeface="Roboto"/>
                <a:cs typeface="Roboto"/>
                <a:sym typeface="Roboto"/>
              </a:rPr>
              <a:t>VISIBILIDADE DE INDICADORES CONSOLIDADOS – NO SRS CLOUD É POSSÍVEL TER UMA VISÃO COMPLETA DE INDICADORES DE UM ROBÔ ESPECÍFICO OU DO PARQUE DE AUTOMAÇÕES COMPLETO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Roboto"/>
                <a:ea typeface="Roboto"/>
                <a:cs typeface="Roboto"/>
                <a:sym typeface="Roboto"/>
              </a:rPr>
              <a:t>FALTA DE ACOMPANHAMENTO DAS PLATAFORMAS DE RPA DO MERCADO COM A EVOLUÇÃO DOS DESAFIOS DE AUTOMAÇÃO (RECONHECIMENTO DE IMAGENS, NOVAS QUEBRAS DE CAPTCHA, VELOCIDADE DE EXECUÇÃO, ETC) – COM A TROCA CONSEGUIMOS DIMINUIR DRASTICAMENTE O TEMPO DE EXECUÇÃO (COMO DEMONSTRAREMOS NO SLIDE 17) E CONSEGUIMOS ACOMPANHAR MAIS RÁPIDO A EVOLUÇÃO DA TECNOLOGIA COM OS CONSTANTES LANÇAMENTOS DE BIBLIOTECAS PYTHON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Roboto"/>
                <a:ea typeface="Roboto"/>
                <a:cs typeface="Roboto"/>
                <a:sym typeface="Roboto"/>
              </a:rPr>
              <a:t>CUSTO E TEMPO DE APRENDIZADO ELEVADO DAS PLATAFORMAS DISPONÍVEIS NO MERCADO – COM A GRATUIDADE DA UTILIZAÇÃO DO PYTHON E O EXCELENTE CUSTO-BENEFÍCIO DO SRS CLOUD CONSEGUIMOS AUMENTAR NOSSA QUANTIDADE DE ROBÔS EM PRODUÇÃO, SEM TER QUE AUMENTAR NA MESMA PROPORÇÃO O CUSTO DAS PLATAFORMAS DE APOIO. ALÉM DISSO HÁ VÁRIOS CURSOS GRATUITOS DE PYTHON E INÚMEROS FÓRUNS DE APOIO.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Roboto"/>
                <a:ea typeface="Roboto"/>
                <a:cs typeface="Roboto"/>
                <a:sym typeface="Roboto"/>
              </a:rPr>
              <a:t>**COLOCAR TEXTO DO BOT SRS CLOUD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Roboto"/>
                <a:ea typeface="Roboto"/>
                <a:cs typeface="Roboto"/>
                <a:sym typeface="Roboto"/>
              </a:rPr>
              <a:t>***JUNTAR OS DOIS SLIDES COM ANIMAÇÃO (ESSE E O DE CIMA)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3"/>
              <a:buFont typeface="Calibri"/>
              <a:buNone/>
            </a:pPr>
            <a:endParaRPr/>
          </a:p>
        </p:txBody>
      </p:sp>
      <p:sp>
        <p:nvSpPr>
          <p:cNvPr id="1342" name="Google Shape;13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Roboto"/>
                <a:ea typeface="Roboto"/>
                <a:cs typeface="Roboto"/>
                <a:sym typeface="Roboto"/>
              </a:rPr>
              <a:t>DESAFIOS: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Roboto"/>
                <a:ea typeface="Roboto"/>
                <a:cs typeface="Roboto"/>
                <a:sym typeface="Roboto"/>
              </a:rPr>
              <a:t>AUTONOMIA DA EQUIPE DE NEGÓCIOS PARA EXECUÇÃO/GERENCIAMENTO DO ROBÔ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Roboto"/>
                <a:ea typeface="Roboto"/>
                <a:cs typeface="Roboto"/>
                <a:sym typeface="Roboto"/>
              </a:rPr>
              <a:t>VISIBILIDADE DE INDICADORES CONSOLIDADOS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Roboto"/>
                <a:ea typeface="Roboto"/>
                <a:cs typeface="Roboto"/>
                <a:sym typeface="Roboto"/>
              </a:rPr>
              <a:t>FALTA DE ACOMPANHAMENTO DAS PLATAFORMAS DE RPA DO MERCADO COM A EVOLUÇÃO DOS DESAFIOS DE AUTOMAÇÃO (RECONHECIMENTO DE IMAGENS, NOVAS QUEBRAS DE CAPTCHA, VELOCIDADE DE EXECUÇÃO, ETC)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Roboto"/>
                <a:ea typeface="Roboto"/>
                <a:cs typeface="Roboto"/>
                <a:sym typeface="Roboto"/>
              </a:rPr>
              <a:t>CUSTO E TEMPO DE APRENDIZADO ELEVADO DAS PLATAFORMAS DISPONÍVEIS NO MERCADO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Roboto"/>
                <a:ea typeface="Roboto"/>
                <a:cs typeface="Roboto"/>
                <a:sym typeface="Roboto"/>
              </a:rPr>
              <a:t>PYTHON – ESCALABILIDADE, PREÇO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Roboto"/>
                <a:ea typeface="Roboto"/>
                <a:cs typeface="Roboto"/>
                <a:sym typeface="Roboto"/>
              </a:rPr>
              <a:t>SRS CLOUD – AUTONOMIA DE EXECUÇÕES, ACOMPANHAMENTO, PREÇO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3"/>
              <a:buFont typeface="Calibri"/>
              <a:buNone/>
            </a:pPr>
            <a:endParaRPr/>
          </a:p>
        </p:txBody>
      </p:sp>
      <p:sp>
        <p:nvSpPr>
          <p:cNvPr id="1371" name="Google Shape;13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SG - Ambiental - Abertura ">
  <p:cSld name="ESG - Ambiental - Abertura 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3"/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00C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0" name="Google Shape;520;p23"/>
          <p:cNvGrpSpPr/>
          <p:nvPr/>
        </p:nvGrpSpPr>
        <p:grpSpPr>
          <a:xfrm>
            <a:off x="-554507" y="3460593"/>
            <a:ext cx="4936112" cy="380582"/>
            <a:chOff x="7677150" y="5195888"/>
            <a:chExt cx="5187950" cy="400050"/>
          </a:xfrm>
        </p:grpSpPr>
        <p:sp>
          <p:nvSpPr>
            <p:cNvPr id="521" name="Google Shape;521;p23"/>
            <p:cNvSpPr/>
            <p:nvPr/>
          </p:nvSpPr>
          <p:spPr>
            <a:xfrm>
              <a:off x="7677150" y="5195888"/>
              <a:ext cx="200025" cy="400050"/>
            </a:xfrm>
            <a:custGeom>
              <a:avLst/>
              <a:gdLst/>
              <a:ahLst/>
              <a:cxnLst/>
              <a:rect l="l" t="t" r="r" b="b"/>
              <a:pathLst>
                <a:path w="503" h="1011" extrusionOk="0">
                  <a:moveTo>
                    <a:pt x="492" y="1011"/>
                  </a:moveTo>
                  <a:lnTo>
                    <a:pt x="334" y="1011"/>
                  </a:lnTo>
                  <a:lnTo>
                    <a:pt x="327" y="1009"/>
                  </a:lnTo>
                  <a:lnTo>
                    <a:pt x="322" y="1007"/>
                  </a:lnTo>
                  <a:lnTo>
                    <a:pt x="317" y="1002"/>
                  </a:lnTo>
                  <a:lnTo>
                    <a:pt x="315" y="996"/>
                  </a:lnTo>
                  <a:lnTo>
                    <a:pt x="1" y="14"/>
                  </a:lnTo>
                  <a:lnTo>
                    <a:pt x="1" y="11"/>
                  </a:lnTo>
                  <a:lnTo>
                    <a:pt x="0" y="9"/>
                  </a:lnTo>
                  <a:lnTo>
                    <a:pt x="1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1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79" y="3"/>
                  </a:lnTo>
                  <a:lnTo>
                    <a:pt x="184" y="9"/>
                  </a:lnTo>
                  <a:lnTo>
                    <a:pt x="186" y="14"/>
                  </a:lnTo>
                  <a:lnTo>
                    <a:pt x="501" y="996"/>
                  </a:lnTo>
                  <a:lnTo>
                    <a:pt x="503" y="1000"/>
                  </a:lnTo>
                  <a:lnTo>
                    <a:pt x="503" y="1002"/>
                  </a:lnTo>
                  <a:lnTo>
                    <a:pt x="503" y="1005"/>
                  </a:lnTo>
                  <a:lnTo>
                    <a:pt x="501" y="1007"/>
                  </a:lnTo>
                  <a:lnTo>
                    <a:pt x="499" y="1008"/>
                  </a:lnTo>
                  <a:lnTo>
                    <a:pt x="497" y="1009"/>
                  </a:lnTo>
                  <a:lnTo>
                    <a:pt x="495" y="1011"/>
                  </a:lnTo>
                  <a:lnTo>
                    <a:pt x="492" y="10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23"/>
            <p:cNvSpPr/>
            <p:nvPr/>
          </p:nvSpPr>
          <p:spPr>
            <a:xfrm>
              <a:off x="8269288" y="5195888"/>
              <a:ext cx="4595812" cy="400050"/>
            </a:xfrm>
            <a:custGeom>
              <a:avLst/>
              <a:gdLst/>
              <a:ahLst/>
              <a:cxnLst/>
              <a:rect l="l" t="t" r="r" b="b"/>
              <a:pathLst>
                <a:path w="11580" h="1011" extrusionOk="0">
                  <a:moveTo>
                    <a:pt x="500" y="994"/>
                  </a:moveTo>
                  <a:lnTo>
                    <a:pt x="332" y="994"/>
                  </a:lnTo>
                  <a:lnTo>
                    <a:pt x="326" y="993"/>
                  </a:lnTo>
                  <a:lnTo>
                    <a:pt x="320" y="991"/>
                  </a:lnTo>
                  <a:lnTo>
                    <a:pt x="316" y="987"/>
                  </a:lnTo>
                  <a:lnTo>
                    <a:pt x="314" y="980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1" y="20"/>
                  </a:lnTo>
                  <a:lnTo>
                    <a:pt x="3" y="19"/>
                  </a:lnTo>
                  <a:lnTo>
                    <a:pt x="7" y="18"/>
                  </a:lnTo>
                  <a:lnTo>
                    <a:pt x="10" y="16"/>
                  </a:lnTo>
                  <a:lnTo>
                    <a:pt x="13" y="16"/>
                  </a:lnTo>
                  <a:lnTo>
                    <a:pt x="201" y="16"/>
                  </a:lnTo>
                  <a:lnTo>
                    <a:pt x="208" y="18"/>
                  </a:lnTo>
                  <a:lnTo>
                    <a:pt x="213" y="20"/>
                  </a:lnTo>
                  <a:lnTo>
                    <a:pt x="218" y="24"/>
                  </a:lnTo>
                  <a:lnTo>
                    <a:pt x="220" y="31"/>
                  </a:lnTo>
                  <a:lnTo>
                    <a:pt x="417" y="672"/>
                  </a:lnTo>
                  <a:lnTo>
                    <a:pt x="421" y="672"/>
                  </a:lnTo>
                  <a:lnTo>
                    <a:pt x="613" y="31"/>
                  </a:lnTo>
                  <a:lnTo>
                    <a:pt x="615" y="24"/>
                  </a:lnTo>
                  <a:lnTo>
                    <a:pt x="620" y="20"/>
                  </a:lnTo>
                  <a:lnTo>
                    <a:pt x="625" y="18"/>
                  </a:lnTo>
                  <a:lnTo>
                    <a:pt x="632" y="16"/>
                  </a:lnTo>
                  <a:lnTo>
                    <a:pt x="818" y="16"/>
                  </a:lnTo>
                  <a:lnTo>
                    <a:pt x="822" y="16"/>
                  </a:lnTo>
                  <a:lnTo>
                    <a:pt x="824" y="18"/>
                  </a:lnTo>
                  <a:lnTo>
                    <a:pt x="828" y="19"/>
                  </a:lnTo>
                  <a:lnTo>
                    <a:pt x="829" y="20"/>
                  </a:lnTo>
                  <a:lnTo>
                    <a:pt x="830" y="22"/>
                  </a:lnTo>
                  <a:lnTo>
                    <a:pt x="831" y="25"/>
                  </a:lnTo>
                  <a:lnTo>
                    <a:pt x="831" y="28"/>
                  </a:lnTo>
                  <a:lnTo>
                    <a:pt x="830" y="32"/>
                  </a:lnTo>
                  <a:lnTo>
                    <a:pt x="517" y="980"/>
                  </a:lnTo>
                  <a:lnTo>
                    <a:pt x="514" y="987"/>
                  </a:lnTo>
                  <a:lnTo>
                    <a:pt x="511" y="991"/>
                  </a:lnTo>
                  <a:lnTo>
                    <a:pt x="505" y="993"/>
                  </a:lnTo>
                  <a:lnTo>
                    <a:pt x="500" y="994"/>
                  </a:lnTo>
                  <a:close/>
                  <a:moveTo>
                    <a:pt x="865" y="980"/>
                  </a:moveTo>
                  <a:lnTo>
                    <a:pt x="865" y="31"/>
                  </a:lnTo>
                  <a:lnTo>
                    <a:pt x="866" y="27"/>
                  </a:lnTo>
                  <a:lnTo>
                    <a:pt x="866" y="24"/>
                  </a:lnTo>
                  <a:lnTo>
                    <a:pt x="867" y="22"/>
                  </a:lnTo>
                  <a:lnTo>
                    <a:pt x="869" y="20"/>
                  </a:lnTo>
                  <a:lnTo>
                    <a:pt x="871" y="19"/>
                  </a:lnTo>
                  <a:lnTo>
                    <a:pt x="873" y="18"/>
                  </a:lnTo>
                  <a:lnTo>
                    <a:pt x="876" y="16"/>
                  </a:lnTo>
                  <a:lnTo>
                    <a:pt x="880" y="16"/>
                  </a:lnTo>
                  <a:lnTo>
                    <a:pt x="1063" y="16"/>
                  </a:lnTo>
                  <a:lnTo>
                    <a:pt x="1067" y="16"/>
                  </a:lnTo>
                  <a:lnTo>
                    <a:pt x="1069" y="18"/>
                  </a:lnTo>
                  <a:lnTo>
                    <a:pt x="1072" y="19"/>
                  </a:lnTo>
                  <a:lnTo>
                    <a:pt x="1074" y="20"/>
                  </a:lnTo>
                  <a:lnTo>
                    <a:pt x="1076" y="22"/>
                  </a:lnTo>
                  <a:lnTo>
                    <a:pt x="1077" y="24"/>
                  </a:lnTo>
                  <a:lnTo>
                    <a:pt x="1078" y="27"/>
                  </a:lnTo>
                  <a:lnTo>
                    <a:pt x="1078" y="31"/>
                  </a:lnTo>
                  <a:lnTo>
                    <a:pt x="1078" y="980"/>
                  </a:lnTo>
                  <a:lnTo>
                    <a:pt x="1078" y="983"/>
                  </a:lnTo>
                  <a:lnTo>
                    <a:pt x="1077" y="987"/>
                  </a:lnTo>
                  <a:lnTo>
                    <a:pt x="1076" y="989"/>
                  </a:lnTo>
                  <a:lnTo>
                    <a:pt x="1074" y="991"/>
                  </a:lnTo>
                  <a:lnTo>
                    <a:pt x="1072" y="992"/>
                  </a:lnTo>
                  <a:lnTo>
                    <a:pt x="1069" y="993"/>
                  </a:lnTo>
                  <a:lnTo>
                    <a:pt x="1067" y="994"/>
                  </a:lnTo>
                  <a:lnTo>
                    <a:pt x="1063" y="994"/>
                  </a:lnTo>
                  <a:lnTo>
                    <a:pt x="880" y="994"/>
                  </a:lnTo>
                  <a:lnTo>
                    <a:pt x="876" y="994"/>
                  </a:lnTo>
                  <a:lnTo>
                    <a:pt x="873" y="993"/>
                  </a:lnTo>
                  <a:lnTo>
                    <a:pt x="871" y="992"/>
                  </a:lnTo>
                  <a:lnTo>
                    <a:pt x="869" y="991"/>
                  </a:lnTo>
                  <a:lnTo>
                    <a:pt x="867" y="989"/>
                  </a:lnTo>
                  <a:lnTo>
                    <a:pt x="866" y="987"/>
                  </a:lnTo>
                  <a:lnTo>
                    <a:pt x="866" y="983"/>
                  </a:lnTo>
                  <a:lnTo>
                    <a:pt x="865" y="980"/>
                  </a:lnTo>
                  <a:close/>
                  <a:moveTo>
                    <a:pt x="1612" y="994"/>
                  </a:moveTo>
                  <a:lnTo>
                    <a:pt x="1445" y="994"/>
                  </a:lnTo>
                  <a:lnTo>
                    <a:pt x="1437" y="993"/>
                  </a:lnTo>
                  <a:lnTo>
                    <a:pt x="1433" y="991"/>
                  </a:lnTo>
                  <a:lnTo>
                    <a:pt x="1428" y="987"/>
                  </a:lnTo>
                  <a:lnTo>
                    <a:pt x="1425" y="980"/>
                  </a:lnTo>
                  <a:lnTo>
                    <a:pt x="1113" y="32"/>
                  </a:lnTo>
                  <a:lnTo>
                    <a:pt x="1112" y="28"/>
                  </a:lnTo>
                  <a:lnTo>
                    <a:pt x="1112" y="25"/>
                  </a:lnTo>
                  <a:lnTo>
                    <a:pt x="1113" y="22"/>
                  </a:lnTo>
                  <a:lnTo>
                    <a:pt x="1114" y="20"/>
                  </a:lnTo>
                  <a:lnTo>
                    <a:pt x="1116" y="19"/>
                  </a:lnTo>
                  <a:lnTo>
                    <a:pt x="1118" y="18"/>
                  </a:lnTo>
                  <a:lnTo>
                    <a:pt x="1121" y="16"/>
                  </a:lnTo>
                  <a:lnTo>
                    <a:pt x="1126" y="16"/>
                  </a:lnTo>
                  <a:lnTo>
                    <a:pt x="1314" y="16"/>
                  </a:lnTo>
                  <a:lnTo>
                    <a:pt x="1321" y="18"/>
                  </a:lnTo>
                  <a:lnTo>
                    <a:pt x="1326" y="20"/>
                  </a:lnTo>
                  <a:lnTo>
                    <a:pt x="1331" y="24"/>
                  </a:lnTo>
                  <a:lnTo>
                    <a:pt x="1333" y="31"/>
                  </a:lnTo>
                  <a:lnTo>
                    <a:pt x="1530" y="672"/>
                  </a:lnTo>
                  <a:lnTo>
                    <a:pt x="1534" y="672"/>
                  </a:lnTo>
                  <a:lnTo>
                    <a:pt x="1725" y="31"/>
                  </a:lnTo>
                  <a:lnTo>
                    <a:pt x="1728" y="24"/>
                  </a:lnTo>
                  <a:lnTo>
                    <a:pt x="1732" y="20"/>
                  </a:lnTo>
                  <a:lnTo>
                    <a:pt x="1738" y="18"/>
                  </a:lnTo>
                  <a:lnTo>
                    <a:pt x="1744" y="16"/>
                  </a:lnTo>
                  <a:lnTo>
                    <a:pt x="1930" y="16"/>
                  </a:lnTo>
                  <a:lnTo>
                    <a:pt x="1934" y="16"/>
                  </a:lnTo>
                  <a:lnTo>
                    <a:pt x="1937" y="18"/>
                  </a:lnTo>
                  <a:lnTo>
                    <a:pt x="1939" y="19"/>
                  </a:lnTo>
                  <a:lnTo>
                    <a:pt x="1941" y="20"/>
                  </a:lnTo>
                  <a:lnTo>
                    <a:pt x="1942" y="22"/>
                  </a:lnTo>
                  <a:lnTo>
                    <a:pt x="1943" y="25"/>
                  </a:lnTo>
                  <a:lnTo>
                    <a:pt x="1942" y="28"/>
                  </a:lnTo>
                  <a:lnTo>
                    <a:pt x="1942" y="32"/>
                  </a:lnTo>
                  <a:lnTo>
                    <a:pt x="1630" y="980"/>
                  </a:lnTo>
                  <a:lnTo>
                    <a:pt x="1627" y="987"/>
                  </a:lnTo>
                  <a:lnTo>
                    <a:pt x="1623" y="991"/>
                  </a:lnTo>
                  <a:lnTo>
                    <a:pt x="1618" y="993"/>
                  </a:lnTo>
                  <a:lnTo>
                    <a:pt x="1612" y="994"/>
                  </a:lnTo>
                  <a:close/>
                  <a:moveTo>
                    <a:pt x="2179" y="629"/>
                  </a:moveTo>
                  <a:lnTo>
                    <a:pt x="2406" y="629"/>
                  </a:lnTo>
                  <a:lnTo>
                    <a:pt x="2294" y="286"/>
                  </a:lnTo>
                  <a:lnTo>
                    <a:pt x="2290" y="286"/>
                  </a:lnTo>
                  <a:lnTo>
                    <a:pt x="2179" y="629"/>
                  </a:lnTo>
                  <a:close/>
                  <a:moveTo>
                    <a:pt x="1845" y="980"/>
                  </a:moveTo>
                  <a:lnTo>
                    <a:pt x="2184" y="31"/>
                  </a:lnTo>
                  <a:lnTo>
                    <a:pt x="2187" y="24"/>
                  </a:lnTo>
                  <a:lnTo>
                    <a:pt x="2191" y="20"/>
                  </a:lnTo>
                  <a:lnTo>
                    <a:pt x="2196" y="18"/>
                  </a:lnTo>
                  <a:lnTo>
                    <a:pt x="2203" y="16"/>
                  </a:lnTo>
                  <a:lnTo>
                    <a:pt x="2386" y="16"/>
                  </a:lnTo>
                  <a:lnTo>
                    <a:pt x="2392" y="18"/>
                  </a:lnTo>
                  <a:lnTo>
                    <a:pt x="2397" y="20"/>
                  </a:lnTo>
                  <a:lnTo>
                    <a:pt x="2402" y="24"/>
                  </a:lnTo>
                  <a:lnTo>
                    <a:pt x="2404" y="31"/>
                  </a:lnTo>
                  <a:lnTo>
                    <a:pt x="2737" y="980"/>
                  </a:lnTo>
                  <a:lnTo>
                    <a:pt x="2738" y="983"/>
                  </a:lnTo>
                  <a:lnTo>
                    <a:pt x="2738" y="987"/>
                  </a:lnTo>
                  <a:lnTo>
                    <a:pt x="2737" y="989"/>
                  </a:lnTo>
                  <a:lnTo>
                    <a:pt x="2737" y="991"/>
                  </a:lnTo>
                  <a:lnTo>
                    <a:pt x="2735" y="992"/>
                  </a:lnTo>
                  <a:lnTo>
                    <a:pt x="2733" y="993"/>
                  </a:lnTo>
                  <a:lnTo>
                    <a:pt x="2731" y="994"/>
                  </a:lnTo>
                  <a:lnTo>
                    <a:pt x="2727" y="994"/>
                  </a:lnTo>
                  <a:lnTo>
                    <a:pt x="2539" y="994"/>
                  </a:lnTo>
                  <a:lnTo>
                    <a:pt x="2532" y="993"/>
                  </a:lnTo>
                  <a:lnTo>
                    <a:pt x="2527" y="991"/>
                  </a:lnTo>
                  <a:lnTo>
                    <a:pt x="2523" y="987"/>
                  </a:lnTo>
                  <a:lnTo>
                    <a:pt x="2521" y="980"/>
                  </a:lnTo>
                  <a:lnTo>
                    <a:pt x="2464" y="809"/>
                  </a:lnTo>
                  <a:lnTo>
                    <a:pt x="2119" y="809"/>
                  </a:lnTo>
                  <a:lnTo>
                    <a:pt x="2064" y="980"/>
                  </a:lnTo>
                  <a:lnTo>
                    <a:pt x="2061" y="987"/>
                  </a:lnTo>
                  <a:lnTo>
                    <a:pt x="2058" y="991"/>
                  </a:lnTo>
                  <a:lnTo>
                    <a:pt x="2052" y="993"/>
                  </a:lnTo>
                  <a:lnTo>
                    <a:pt x="2046" y="994"/>
                  </a:lnTo>
                  <a:lnTo>
                    <a:pt x="1855" y="994"/>
                  </a:lnTo>
                  <a:lnTo>
                    <a:pt x="1852" y="994"/>
                  </a:lnTo>
                  <a:lnTo>
                    <a:pt x="1850" y="993"/>
                  </a:lnTo>
                  <a:lnTo>
                    <a:pt x="1848" y="992"/>
                  </a:lnTo>
                  <a:lnTo>
                    <a:pt x="1845" y="991"/>
                  </a:lnTo>
                  <a:lnTo>
                    <a:pt x="1845" y="989"/>
                  </a:lnTo>
                  <a:lnTo>
                    <a:pt x="1844" y="987"/>
                  </a:lnTo>
                  <a:lnTo>
                    <a:pt x="1844" y="983"/>
                  </a:lnTo>
                  <a:lnTo>
                    <a:pt x="1845" y="980"/>
                  </a:lnTo>
                  <a:close/>
                  <a:moveTo>
                    <a:pt x="3449" y="1011"/>
                  </a:moveTo>
                  <a:lnTo>
                    <a:pt x="3422" y="1009"/>
                  </a:lnTo>
                  <a:lnTo>
                    <a:pt x="3395" y="1008"/>
                  </a:lnTo>
                  <a:lnTo>
                    <a:pt x="3366" y="1005"/>
                  </a:lnTo>
                  <a:lnTo>
                    <a:pt x="3340" y="1001"/>
                  </a:lnTo>
                  <a:lnTo>
                    <a:pt x="3313" y="995"/>
                  </a:lnTo>
                  <a:lnTo>
                    <a:pt x="3287" y="989"/>
                  </a:lnTo>
                  <a:lnTo>
                    <a:pt x="3260" y="981"/>
                  </a:lnTo>
                  <a:lnTo>
                    <a:pt x="3234" y="972"/>
                  </a:lnTo>
                  <a:lnTo>
                    <a:pt x="3209" y="963"/>
                  </a:lnTo>
                  <a:lnTo>
                    <a:pt x="3185" y="952"/>
                  </a:lnTo>
                  <a:lnTo>
                    <a:pt x="3162" y="941"/>
                  </a:lnTo>
                  <a:lnTo>
                    <a:pt x="3141" y="929"/>
                  </a:lnTo>
                  <a:lnTo>
                    <a:pt x="3122" y="917"/>
                  </a:lnTo>
                  <a:lnTo>
                    <a:pt x="3103" y="904"/>
                  </a:lnTo>
                  <a:lnTo>
                    <a:pt x="3086" y="891"/>
                  </a:lnTo>
                  <a:lnTo>
                    <a:pt x="3070" y="877"/>
                  </a:lnTo>
                  <a:lnTo>
                    <a:pt x="3068" y="874"/>
                  </a:lnTo>
                  <a:lnTo>
                    <a:pt x="3066" y="870"/>
                  </a:lnTo>
                  <a:lnTo>
                    <a:pt x="3065" y="868"/>
                  </a:lnTo>
                  <a:lnTo>
                    <a:pt x="3064" y="865"/>
                  </a:lnTo>
                  <a:lnTo>
                    <a:pt x="3065" y="862"/>
                  </a:lnTo>
                  <a:lnTo>
                    <a:pt x="3065" y="858"/>
                  </a:lnTo>
                  <a:lnTo>
                    <a:pt x="3067" y="855"/>
                  </a:lnTo>
                  <a:lnTo>
                    <a:pt x="3069" y="852"/>
                  </a:lnTo>
                  <a:lnTo>
                    <a:pt x="3179" y="727"/>
                  </a:lnTo>
                  <a:lnTo>
                    <a:pt x="3181" y="724"/>
                  </a:lnTo>
                  <a:lnTo>
                    <a:pt x="3184" y="722"/>
                  </a:lnTo>
                  <a:lnTo>
                    <a:pt x="3186" y="721"/>
                  </a:lnTo>
                  <a:lnTo>
                    <a:pt x="3189" y="721"/>
                  </a:lnTo>
                  <a:lnTo>
                    <a:pt x="3191" y="721"/>
                  </a:lnTo>
                  <a:lnTo>
                    <a:pt x="3194" y="722"/>
                  </a:lnTo>
                  <a:lnTo>
                    <a:pt x="3198" y="723"/>
                  </a:lnTo>
                  <a:lnTo>
                    <a:pt x="3201" y="726"/>
                  </a:lnTo>
                  <a:lnTo>
                    <a:pt x="3216" y="738"/>
                  </a:lnTo>
                  <a:lnTo>
                    <a:pt x="3233" y="750"/>
                  </a:lnTo>
                  <a:lnTo>
                    <a:pt x="3249" y="759"/>
                  </a:lnTo>
                  <a:lnTo>
                    <a:pt x="3264" y="769"/>
                  </a:lnTo>
                  <a:lnTo>
                    <a:pt x="3280" y="779"/>
                  </a:lnTo>
                  <a:lnTo>
                    <a:pt x="3297" y="786"/>
                  </a:lnTo>
                  <a:lnTo>
                    <a:pt x="3313" y="794"/>
                  </a:lnTo>
                  <a:lnTo>
                    <a:pt x="3328" y="801"/>
                  </a:lnTo>
                  <a:lnTo>
                    <a:pt x="3345" y="807"/>
                  </a:lnTo>
                  <a:lnTo>
                    <a:pt x="3361" y="813"/>
                  </a:lnTo>
                  <a:lnTo>
                    <a:pt x="3377" y="816"/>
                  </a:lnTo>
                  <a:lnTo>
                    <a:pt x="3394" y="820"/>
                  </a:lnTo>
                  <a:lnTo>
                    <a:pt x="3409" y="822"/>
                  </a:lnTo>
                  <a:lnTo>
                    <a:pt x="3425" y="825"/>
                  </a:lnTo>
                  <a:lnTo>
                    <a:pt x="3442" y="826"/>
                  </a:lnTo>
                  <a:lnTo>
                    <a:pt x="3458" y="827"/>
                  </a:lnTo>
                  <a:lnTo>
                    <a:pt x="3476" y="826"/>
                  </a:lnTo>
                  <a:lnTo>
                    <a:pt x="3494" y="825"/>
                  </a:lnTo>
                  <a:lnTo>
                    <a:pt x="3510" y="821"/>
                  </a:lnTo>
                  <a:lnTo>
                    <a:pt x="3525" y="818"/>
                  </a:lnTo>
                  <a:lnTo>
                    <a:pt x="3540" y="814"/>
                  </a:lnTo>
                  <a:lnTo>
                    <a:pt x="3553" y="808"/>
                  </a:lnTo>
                  <a:lnTo>
                    <a:pt x="3565" y="802"/>
                  </a:lnTo>
                  <a:lnTo>
                    <a:pt x="3577" y="794"/>
                  </a:lnTo>
                  <a:lnTo>
                    <a:pt x="3586" y="786"/>
                  </a:lnTo>
                  <a:lnTo>
                    <a:pt x="3595" y="778"/>
                  </a:lnTo>
                  <a:lnTo>
                    <a:pt x="3602" y="768"/>
                  </a:lnTo>
                  <a:lnTo>
                    <a:pt x="3608" y="757"/>
                  </a:lnTo>
                  <a:lnTo>
                    <a:pt x="3613" y="746"/>
                  </a:lnTo>
                  <a:lnTo>
                    <a:pt x="3616" y="735"/>
                  </a:lnTo>
                  <a:lnTo>
                    <a:pt x="3618" y="722"/>
                  </a:lnTo>
                  <a:lnTo>
                    <a:pt x="3619" y="709"/>
                  </a:lnTo>
                  <a:lnTo>
                    <a:pt x="3618" y="698"/>
                  </a:lnTo>
                  <a:lnTo>
                    <a:pt x="3617" y="688"/>
                  </a:lnTo>
                  <a:lnTo>
                    <a:pt x="3614" y="678"/>
                  </a:lnTo>
                  <a:lnTo>
                    <a:pt x="3610" y="669"/>
                  </a:lnTo>
                  <a:lnTo>
                    <a:pt x="3606" y="660"/>
                  </a:lnTo>
                  <a:lnTo>
                    <a:pt x="3599" y="652"/>
                  </a:lnTo>
                  <a:lnTo>
                    <a:pt x="3593" y="644"/>
                  </a:lnTo>
                  <a:lnTo>
                    <a:pt x="3585" y="637"/>
                  </a:lnTo>
                  <a:lnTo>
                    <a:pt x="3576" y="631"/>
                  </a:lnTo>
                  <a:lnTo>
                    <a:pt x="3565" y="626"/>
                  </a:lnTo>
                  <a:lnTo>
                    <a:pt x="3553" y="620"/>
                  </a:lnTo>
                  <a:lnTo>
                    <a:pt x="3538" y="616"/>
                  </a:lnTo>
                  <a:lnTo>
                    <a:pt x="3523" y="611"/>
                  </a:lnTo>
                  <a:lnTo>
                    <a:pt x="3506" y="607"/>
                  </a:lnTo>
                  <a:lnTo>
                    <a:pt x="3487" y="604"/>
                  </a:lnTo>
                  <a:lnTo>
                    <a:pt x="3467" y="601"/>
                  </a:lnTo>
                  <a:lnTo>
                    <a:pt x="3414" y="593"/>
                  </a:lnTo>
                  <a:lnTo>
                    <a:pt x="3377" y="587"/>
                  </a:lnTo>
                  <a:lnTo>
                    <a:pt x="3341" y="579"/>
                  </a:lnTo>
                  <a:lnTo>
                    <a:pt x="3325" y="574"/>
                  </a:lnTo>
                  <a:lnTo>
                    <a:pt x="3309" y="570"/>
                  </a:lnTo>
                  <a:lnTo>
                    <a:pt x="3294" y="565"/>
                  </a:lnTo>
                  <a:lnTo>
                    <a:pt x="3278" y="558"/>
                  </a:lnTo>
                  <a:lnTo>
                    <a:pt x="3264" y="553"/>
                  </a:lnTo>
                  <a:lnTo>
                    <a:pt x="3251" y="546"/>
                  </a:lnTo>
                  <a:lnTo>
                    <a:pt x="3238" y="539"/>
                  </a:lnTo>
                  <a:lnTo>
                    <a:pt x="3225" y="532"/>
                  </a:lnTo>
                  <a:lnTo>
                    <a:pt x="3213" y="524"/>
                  </a:lnTo>
                  <a:lnTo>
                    <a:pt x="3202" y="516"/>
                  </a:lnTo>
                  <a:lnTo>
                    <a:pt x="3191" y="507"/>
                  </a:lnTo>
                  <a:lnTo>
                    <a:pt x="3181" y="498"/>
                  </a:lnTo>
                  <a:lnTo>
                    <a:pt x="3172" y="488"/>
                  </a:lnTo>
                  <a:lnTo>
                    <a:pt x="3163" y="479"/>
                  </a:lnTo>
                  <a:lnTo>
                    <a:pt x="3155" y="469"/>
                  </a:lnTo>
                  <a:lnTo>
                    <a:pt x="3148" y="458"/>
                  </a:lnTo>
                  <a:lnTo>
                    <a:pt x="3140" y="447"/>
                  </a:lnTo>
                  <a:lnTo>
                    <a:pt x="3135" y="436"/>
                  </a:lnTo>
                  <a:lnTo>
                    <a:pt x="3128" y="424"/>
                  </a:lnTo>
                  <a:lnTo>
                    <a:pt x="3123" y="412"/>
                  </a:lnTo>
                  <a:lnTo>
                    <a:pt x="3118" y="399"/>
                  </a:lnTo>
                  <a:lnTo>
                    <a:pt x="3115" y="386"/>
                  </a:lnTo>
                  <a:lnTo>
                    <a:pt x="3112" y="373"/>
                  </a:lnTo>
                  <a:lnTo>
                    <a:pt x="3108" y="359"/>
                  </a:lnTo>
                  <a:lnTo>
                    <a:pt x="3106" y="345"/>
                  </a:lnTo>
                  <a:lnTo>
                    <a:pt x="3105" y="330"/>
                  </a:lnTo>
                  <a:lnTo>
                    <a:pt x="3104" y="316"/>
                  </a:lnTo>
                  <a:lnTo>
                    <a:pt x="3104" y="299"/>
                  </a:lnTo>
                  <a:lnTo>
                    <a:pt x="3104" y="283"/>
                  </a:lnTo>
                  <a:lnTo>
                    <a:pt x="3105" y="267"/>
                  </a:lnTo>
                  <a:lnTo>
                    <a:pt x="3107" y="250"/>
                  </a:lnTo>
                  <a:lnTo>
                    <a:pt x="3110" y="235"/>
                  </a:lnTo>
                  <a:lnTo>
                    <a:pt x="3113" y="220"/>
                  </a:lnTo>
                  <a:lnTo>
                    <a:pt x="3117" y="206"/>
                  </a:lnTo>
                  <a:lnTo>
                    <a:pt x="3122" y="192"/>
                  </a:lnTo>
                  <a:lnTo>
                    <a:pt x="3127" y="177"/>
                  </a:lnTo>
                  <a:lnTo>
                    <a:pt x="3133" y="164"/>
                  </a:lnTo>
                  <a:lnTo>
                    <a:pt x="3141" y="151"/>
                  </a:lnTo>
                  <a:lnTo>
                    <a:pt x="3149" y="138"/>
                  </a:lnTo>
                  <a:lnTo>
                    <a:pt x="3157" y="126"/>
                  </a:lnTo>
                  <a:lnTo>
                    <a:pt x="3166" y="115"/>
                  </a:lnTo>
                  <a:lnTo>
                    <a:pt x="3176" y="103"/>
                  </a:lnTo>
                  <a:lnTo>
                    <a:pt x="3187" y="93"/>
                  </a:lnTo>
                  <a:lnTo>
                    <a:pt x="3199" y="83"/>
                  </a:lnTo>
                  <a:lnTo>
                    <a:pt x="3211" y="72"/>
                  </a:lnTo>
                  <a:lnTo>
                    <a:pt x="3223" y="63"/>
                  </a:lnTo>
                  <a:lnTo>
                    <a:pt x="3236" y="54"/>
                  </a:lnTo>
                  <a:lnTo>
                    <a:pt x="3250" y="47"/>
                  </a:lnTo>
                  <a:lnTo>
                    <a:pt x="3264" y="39"/>
                  </a:lnTo>
                  <a:lnTo>
                    <a:pt x="3278" y="33"/>
                  </a:lnTo>
                  <a:lnTo>
                    <a:pt x="3294" y="26"/>
                  </a:lnTo>
                  <a:lnTo>
                    <a:pt x="3310" y="21"/>
                  </a:lnTo>
                  <a:lnTo>
                    <a:pt x="3325" y="16"/>
                  </a:lnTo>
                  <a:lnTo>
                    <a:pt x="3343" y="12"/>
                  </a:lnTo>
                  <a:lnTo>
                    <a:pt x="3359" y="8"/>
                  </a:lnTo>
                  <a:lnTo>
                    <a:pt x="3377" y="6"/>
                  </a:lnTo>
                  <a:lnTo>
                    <a:pt x="3395" y="3"/>
                  </a:lnTo>
                  <a:lnTo>
                    <a:pt x="3413" y="1"/>
                  </a:lnTo>
                  <a:lnTo>
                    <a:pt x="3433" y="0"/>
                  </a:lnTo>
                  <a:lnTo>
                    <a:pt x="3452" y="0"/>
                  </a:lnTo>
                  <a:lnTo>
                    <a:pt x="3478" y="1"/>
                  </a:lnTo>
                  <a:lnTo>
                    <a:pt x="3501" y="2"/>
                  </a:lnTo>
                  <a:lnTo>
                    <a:pt x="3525" y="3"/>
                  </a:lnTo>
                  <a:lnTo>
                    <a:pt x="3548" y="7"/>
                  </a:lnTo>
                  <a:lnTo>
                    <a:pt x="3571" y="10"/>
                  </a:lnTo>
                  <a:lnTo>
                    <a:pt x="3594" y="14"/>
                  </a:lnTo>
                  <a:lnTo>
                    <a:pt x="3616" y="20"/>
                  </a:lnTo>
                  <a:lnTo>
                    <a:pt x="3636" y="26"/>
                  </a:lnTo>
                  <a:lnTo>
                    <a:pt x="3657" y="33"/>
                  </a:lnTo>
                  <a:lnTo>
                    <a:pt x="3677" y="40"/>
                  </a:lnTo>
                  <a:lnTo>
                    <a:pt x="3696" y="49"/>
                  </a:lnTo>
                  <a:lnTo>
                    <a:pt x="3716" y="58"/>
                  </a:lnTo>
                  <a:lnTo>
                    <a:pt x="3734" y="68"/>
                  </a:lnTo>
                  <a:lnTo>
                    <a:pt x="3752" y="78"/>
                  </a:lnTo>
                  <a:lnTo>
                    <a:pt x="3769" y="90"/>
                  </a:lnTo>
                  <a:lnTo>
                    <a:pt x="3787" y="102"/>
                  </a:lnTo>
                  <a:lnTo>
                    <a:pt x="3790" y="105"/>
                  </a:lnTo>
                  <a:lnTo>
                    <a:pt x="3792" y="107"/>
                  </a:lnTo>
                  <a:lnTo>
                    <a:pt x="3793" y="110"/>
                  </a:lnTo>
                  <a:lnTo>
                    <a:pt x="3794" y="112"/>
                  </a:lnTo>
                  <a:lnTo>
                    <a:pt x="3794" y="115"/>
                  </a:lnTo>
                  <a:lnTo>
                    <a:pt x="3793" y="118"/>
                  </a:lnTo>
                  <a:lnTo>
                    <a:pt x="3792" y="121"/>
                  </a:lnTo>
                  <a:lnTo>
                    <a:pt x="3790" y="124"/>
                  </a:lnTo>
                  <a:lnTo>
                    <a:pt x="3702" y="255"/>
                  </a:lnTo>
                  <a:lnTo>
                    <a:pt x="3696" y="260"/>
                  </a:lnTo>
                  <a:lnTo>
                    <a:pt x="3692" y="262"/>
                  </a:lnTo>
                  <a:lnTo>
                    <a:pt x="3690" y="262"/>
                  </a:lnTo>
                  <a:lnTo>
                    <a:pt x="3687" y="261"/>
                  </a:lnTo>
                  <a:lnTo>
                    <a:pt x="3684" y="261"/>
                  </a:lnTo>
                  <a:lnTo>
                    <a:pt x="3681" y="259"/>
                  </a:lnTo>
                  <a:lnTo>
                    <a:pt x="3652" y="242"/>
                  </a:lnTo>
                  <a:lnTo>
                    <a:pt x="3623" y="226"/>
                  </a:lnTo>
                  <a:lnTo>
                    <a:pt x="3595" y="213"/>
                  </a:lnTo>
                  <a:lnTo>
                    <a:pt x="3566" y="204"/>
                  </a:lnTo>
                  <a:lnTo>
                    <a:pt x="3552" y="199"/>
                  </a:lnTo>
                  <a:lnTo>
                    <a:pt x="3537" y="195"/>
                  </a:lnTo>
                  <a:lnTo>
                    <a:pt x="3523" y="192"/>
                  </a:lnTo>
                  <a:lnTo>
                    <a:pt x="3509" y="189"/>
                  </a:lnTo>
                  <a:lnTo>
                    <a:pt x="3495" y="187"/>
                  </a:lnTo>
                  <a:lnTo>
                    <a:pt x="3481" y="186"/>
                  </a:lnTo>
                  <a:lnTo>
                    <a:pt x="3467" y="185"/>
                  </a:lnTo>
                  <a:lnTo>
                    <a:pt x="3452" y="184"/>
                  </a:lnTo>
                  <a:lnTo>
                    <a:pt x="3437" y="185"/>
                  </a:lnTo>
                  <a:lnTo>
                    <a:pt x="3422" y="186"/>
                  </a:lnTo>
                  <a:lnTo>
                    <a:pt x="3409" y="188"/>
                  </a:lnTo>
                  <a:lnTo>
                    <a:pt x="3396" y="192"/>
                  </a:lnTo>
                  <a:lnTo>
                    <a:pt x="3384" y="196"/>
                  </a:lnTo>
                  <a:lnTo>
                    <a:pt x="3374" y="201"/>
                  </a:lnTo>
                  <a:lnTo>
                    <a:pt x="3363" y="207"/>
                  </a:lnTo>
                  <a:lnTo>
                    <a:pt x="3354" y="214"/>
                  </a:lnTo>
                  <a:lnTo>
                    <a:pt x="3347" y="222"/>
                  </a:lnTo>
                  <a:lnTo>
                    <a:pt x="3340" y="230"/>
                  </a:lnTo>
                  <a:lnTo>
                    <a:pt x="3334" y="238"/>
                  </a:lnTo>
                  <a:lnTo>
                    <a:pt x="3329" y="248"/>
                  </a:lnTo>
                  <a:lnTo>
                    <a:pt x="3325" y="258"/>
                  </a:lnTo>
                  <a:lnTo>
                    <a:pt x="3323" y="269"/>
                  </a:lnTo>
                  <a:lnTo>
                    <a:pt x="3321" y="280"/>
                  </a:lnTo>
                  <a:lnTo>
                    <a:pt x="3321" y="291"/>
                  </a:lnTo>
                  <a:lnTo>
                    <a:pt x="3321" y="301"/>
                  </a:lnTo>
                  <a:lnTo>
                    <a:pt x="3323" y="311"/>
                  </a:lnTo>
                  <a:lnTo>
                    <a:pt x="3326" y="321"/>
                  </a:lnTo>
                  <a:lnTo>
                    <a:pt x="3329" y="330"/>
                  </a:lnTo>
                  <a:lnTo>
                    <a:pt x="3335" y="338"/>
                  </a:lnTo>
                  <a:lnTo>
                    <a:pt x="3340" y="346"/>
                  </a:lnTo>
                  <a:lnTo>
                    <a:pt x="3348" y="354"/>
                  </a:lnTo>
                  <a:lnTo>
                    <a:pt x="3357" y="361"/>
                  </a:lnTo>
                  <a:lnTo>
                    <a:pt x="3365" y="367"/>
                  </a:lnTo>
                  <a:lnTo>
                    <a:pt x="3377" y="373"/>
                  </a:lnTo>
                  <a:lnTo>
                    <a:pt x="3389" y="379"/>
                  </a:lnTo>
                  <a:lnTo>
                    <a:pt x="3403" y="384"/>
                  </a:lnTo>
                  <a:lnTo>
                    <a:pt x="3419" y="388"/>
                  </a:lnTo>
                  <a:lnTo>
                    <a:pt x="3436" y="392"/>
                  </a:lnTo>
                  <a:lnTo>
                    <a:pt x="3455" y="396"/>
                  </a:lnTo>
                  <a:lnTo>
                    <a:pt x="3474" y="399"/>
                  </a:lnTo>
                  <a:lnTo>
                    <a:pt x="3527" y="406"/>
                  </a:lnTo>
                  <a:lnTo>
                    <a:pt x="3564" y="412"/>
                  </a:lnTo>
                  <a:lnTo>
                    <a:pt x="3598" y="420"/>
                  </a:lnTo>
                  <a:lnTo>
                    <a:pt x="3616" y="424"/>
                  </a:lnTo>
                  <a:lnTo>
                    <a:pt x="3631" y="429"/>
                  </a:lnTo>
                  <a:lnTo>
                    <a:pt x="3647" y="434"/>
                  </a:lnTo>
                  <a:lnTo>
                    <a:pt x="3662" y="441"/>
                  </a:lnTo>
                  <a:lnTo>
                    <a:pt x="3676" y="446"/>
                  </a:lnTo>
                  <a:lnTo>
                    <a:pt x="3690" y="453"/>
                  </a:lnTo>
                  <a:lnTo>
                    <a:pt x="3703" y="460"/>
                  </a:lnTo>
                  <a:lnTo>
                    <a:pt x="3715" y="468"/>
                  </a:lnTo>
                  <a:lnTo>
                    <a:pt x="3727" y="475"/>
                  </a:lnTo>
                  <a:lnTo>
                    <a:pt x="3738" y="483"/>
                  </a:lnTo>
                  <a:lnTo>
                    <a:pt x="3749" y="492"/>
                  </a:lnTo>
                  <a:lnTo>
                    <a:pt x="3758" y="502"/>
                  </a:lnTo>
                  <a:lnTo>
                    <a:pt x="3768" y="510"/>
                  </a:lnTo>
                  <a:lnTo>
                    <a:pt x="3777" y="520"/>
                  </a:lnTo>
                  <a:lnTo>
                    <a:pt x="3785" y="531"/>
                  </a:lnTo>
                  <a:lnTo>
                    <a:pt x="3792" y="542"/>
                  </a:lnTo>
                  <a:lnTo>
                    <a:pt x="3800" y="553"/>
                  </a:lnTo>
                  <a:lnTo>
                    <a:pt x="3805" y="565"/>
                  </a:lnTo>
                  <a:lnTo>
                    <a:pt x="3812" y="577"/>
                  </a:lnTo>
                  <a:lnTo>
                    <a:pt x="3816" y="589"/>
                  </a:lnTo>
                  <a:lnTo>
                    <a:pt x="3822" y="602"/>
                  </a:lnTo>
                  <a:lnTo>
                    <a:pt x="3825" y="615"/>
                  </a:lnTo>
                  <a:lnTo>
                    <a:pt x="3828" y="628"/>
                  </a:lnTo>
                  <a:lnTo>
                    <a:pt x="3831" y="642"/>
                  </a:lnTo>
                  <a:lnTo>
                    <a:pt x="3834" y="657"/>
                  </a:lnTo>
                  <a:lnTo>
                    <a:pt x="3835" y="671"/>
                  </a:lnTo>
                  <a:lnTo>
                    <a:pt x="3836" y="686"/>
                  </a:lnTo>
                  <a:lnTo>
                    <a:pt x="3836" y="703"/>
                  </a:lnTo>
                  <a:lnTo>
                    <a:pt x="3836" y="719"/>
                  </a:lnTo>
                  <a:lnTo>
                    <a:pt x="3835" y="736"/>
                  </a:lnTo>
                  <a:lnTo>
                    <a:pt x="3832" y="753"/>
                  </a:lnTo>
                  <a:lnTo>
                    <a:pt x="3829" y="768"/>
                  </a:lnTo>
                  <a:lnTo>
                    <a:pt x="3826" y="783"/>
                  </a:lnTo>
                  <a:lnTo>
                    <a:pt x="3822" y="798"/>
                  </a:lnTo>
                  <a:lnTo>
                    <a:pt x="3816" y="814"/>
                  </a:lnTo>
                  <a:lnTo>
                    <a:pt x="3811" y="828"/>
                  </a:lnTo>
                  <a:lnTo>
                    <a:pt x="3804" y="841"/>
                  </a:lnTo>
                  <a:lnTo>
                    <a:pt x="3797" y="854"/>
                  </a:lnTo>
                  <a:lnTo>
                    <a:pt x="3788" y="867"/>
                  </a:lnTo>
                  <a:lnTo>
                    <a:pt x="3779" y="880"/>
                  </a:lnTo>
                  <a:lnTo>
                    <a:pt x="3769" y="892"/>
                  </a:lnTo>
                  <a:lnTo>
                    <a:pt x="3758" y="904"/>
                  </a:lnTo>
                  <a:lnTo>
                    <a:pt x="3748" y="915"/>
                  </a:lnTo>
                  <a:lnTo>
                    <a:pt x="3736" y="926"/>
                  </a:lnTo>
                  <a:lnTo>
                    <a:pt x="3722" y="935"/>
                  </a:lnTo>
                  <a:lnTo>
                    <a:pt x="3708" y="945"/>
                  </a:lnTo>
                  <a:lnTo>
                    <a:pt x="3694" y="954"/>
                  </a:lnTo>
                  <a:lnTo>
                    <a:pt x="3680" y="963"/>
                  </a:lnTo>
                  <a:lnTo>
                    <a:pt x="3664" y="970"/>
                  </a:lnTo>
                  <a:lnTo>
                    <a:pt x="3648" y="977"/>
                  </a:lnTo>
                  <a:lnTo>
                    <a:pt x="3631" y="983"/>
                  </a:lnTo>
                  <a:lnTo>
                    <a:pt x="3614" y="989"/>
                  </a:lnTo>
                  <a:lnTo>
                    <a:pt x="3595" y="994"/>
                  </a:lnTo>
                  <a:lnTo>
                    <a:pt x="3577" y="999"/>
                  </a:lnTo>
                  <a:lnTo>
                    <a:pt x="3557" y="1002"/>
                  </a:lnTo>
                  <a:lnTo>
                    <a:pt x="3536" y="1005"/>
                  </a:lnTo>
                  <a:lnTo>
                    <a:pt x="3516" y="1007"/>
                  </a:lnTo>
                  <a:lnTo>
                    <a:pt x="3495" y="1009"/>
                  </a:lnTo>
                  <a:lnTo>
                    <a:pt x="3472" y="1011"/>
                  </a:lnTo>
                  <a:lnTo>
                    <a:pt x="3449" y="1011"/>
                  </a:lnTo>
                  <a:close/>
                  <a:moveTo>
                    <a:pt x="3904" y="980"/>
                  </a:moveTo>
                  <a:lnTo>
                    <a:pt x="3904" y="31"/>
                  </a:lnTo>
                  <a:lnTo>
                    <a:pt x="3904" y="27"/>
                  </a:lnTo>
                  <a:lnTo>
                    <a:pt x="3905" y="24"/>
                  </a:lnTo>
                  <a:lnTo>
                    <a:pt x="3906" y="22"/>
                  </a:lnTo>
                  <a:lnTo>
                    <a:pt x="3908" y="20"/>
                  </a:lnTo>
                  <a:lnTo>
                    <a:pt x="3910" y="19"/>
                  </a:lnTo>
                  <a:lnTo>
                    <a:pt x="3913" y="18"/>
                  </a:lnTo>
                  <a:lnTo>
                    <a:pt x="3915" y="16"/>
                  </a:lnTo>
                  <a:lnTo>
                    <a:pt x="3918" y="16"/>
                  </a:lnTo>
                  <a:lnTo>
                    <a:pt x="4550" y="16"/>
                  </a:lnTo>
                  <a:lnTo>
                    <a:pt x="4553" y="16"/>
                  </a:lnTo>
                  <a:lnTo>
                    <a:pt x="4556" y="18"/>
                  </a:lnTo>
                  <a:lnTo>
                    <a:pt x="4559" y="19"/>
                  </a:lnTo>
                  <a:lnTo>
                    <a:pt x="4561" y="20"/>
                  </a:lnTo>
                  <a:lnTo>
                    <a:pt x="4562" y="22"/>
                  </a:lnTo>
                  <a:lnTo>
                    <a:pt x="4563" y="24"/>
                  </a:lnTo>
                  <a:lnTo>
                    <a:pt x="4564" y="27"/>
                  </a:lnTo>
                  <a:lnTo>
                    <a:pt x="4564" y="31"/>
                  </a:lnTo>
                  <a:lnTo>
                    <a:pt x="4564" y="184"/>
                  </a:lnTo>
                  <a:lnTo>
                    <a:pt x="4564" y="188"/>
                  </a:lnTo>
                  <a:lnTo>
                    <a:pt x="4563" y="190"/>
                  </a:lnTo>
                  <a:lnTo>
                    <a:pt x="4562" y="194"/>
                  </a:lnTo>
                  <a:lnTo>
                    <a:pt x="4561" y="195"/>
                  </a:lnTo>
                  <a:lnTo>
                    <a:pt x="4559" y="197"/>
                  </a:lnTo>
                  <a:lnTo>
                    <a:pt x="4556" y="198"/>
                  </a:lnTo>
                  <a:lnTo>
                    <a:pt x="4553" y="198"/>
                  </a:lnTo>
                  <a:lnTo>
                    <a:pt x="4550" y="199"/>
                  </a:lnTo>
                  <a:lnTo>
                    <a:pt x="4125" y="199"/>
                  </a:lnTo>
                  <a:lnTo>
                    <a:pt x="4122" y="199"/>
                  </a:lnTo>
                  <a:lnTo>
                    <a:pt x="4119" y="201"/>
                  </a:lnTo>
                  <a:lnTo>
                    <a:pt x="4118" y="204"/>
                  </a:lnTo>
                  <a:lnTo>
                    <a:pt x="4117" y="208"/>
                  </a:lnTo>
                  <a:lnTo>
                    <a:pt x="4117" y="401"/>
                  </a:lnTo>
                  <a:lnTo>
                    <a:pt x="4118" y="406"/>
                  </a:lnTo>
                  <a:lnTo>
                    <a:pt x="4119" y="408"/>
                  </a:lnTo>
                  <a:lnTo>
                    <a:pt x="4122" y="410"/>
                  </a:lnTo>
                  <a:lnTo>
                    <a:pt x="4125" y="410"/>
                  </a:lnTo>
                  <a:lnTo>
                    <a:pt x="4479" y="410"/>
                  </a:lnTo>
                  <a:lnTo>
                    <a:pt x="4482" y="410"/>
                  </a:lnTo>
                  <a:lnTo>
                    <a:pt x="4486" y="411"/>
                  </a:lnTo>
                  <a:lnTo>
                    <a:pt x="4488" y="412"/>
                  </a:lnTo>
                  <a:lnTo>
                    <a:pt x="4490" y="415"/>
                  </a:lnTo>
                  <a:lnTo>
                    <a:pt x="4491" y="416"/>
                  </a:lnTo>
                  <a:lnTo>
                    <a:pt x="4492" y="419"/>
                  </a:lnTo>
                  <a:lnTo>
                    <a:pt x="4493" y="421"/>
                  </a:lnTo>
                  <a:lnTo>
                    <a:pt x="4493" y="424"/>
                  </a:lnTo>
                  <a:lnTo>
                    <a:pt x="4493" y="578"/>
                  </a:lnTo>
                  <a:lnTo>
                    <a:pt x="4493" y="581"/>
                  </a:lnTo>
                  <a:lnTo>
                    <a:pt x="4492" y="583"/>
                  </a:lnTo>
                  <a:lnTo>
                    <a:pt x="4491" y="586"/>
                  </a:lnTo>
                  <a:lnTo>
                    <a:pt x="4490" y="589"/>
                  </a:lnTo>
                  <a:lnTo>
                    <a:pt x="4488" y="590"/>
                  </a:lnTo>
                  <a:lnTo>
                    <a:pt x="4486" y="591"/>
                  </a:lnTo>
                  <a:lnTo>
                    <a:pt x="4482" y="592"/>
                  </a:lnTo>
                  <a:lnTo>
                    <a:pt x="4479" y="592"/>
                  </a:lnTo>
                  <a:lnTo>
                    <a:pt x="4125" y="592"/>
                  </a:lnTo>
                  <a:lnTo>
                    <a:pt x="4122" y="592"/>
                  </a:lnTo>
                  <a:lnTo>
                    <a:pt x="4119" y="594"/>
                  </a:lnTo>
                  <a:lnTo>
                    <a:pt x="4118" y="596"/>
                  </a:lnTo>
                  <a:lnTo>
                    <a:pt x="4117" y="601"/>
                  </a:lnTo>
                  <a:lnTo>
                    <a:pt x="4117" y="803"/>
                  </a:lnTo>
                  <a:lnTo>
                    <a:pt x="4118" y="807"/>
                  </a:lnTo>
                  <a:lnTo>
                    <a:pt x="4119" y="809"/>
                  </a:lnTo>
                  <a:lnTo>
                    <a:pt x="4122" y="812"/>
                  </a:lnTo>
                  <a:lnTo>
                    <a:pt x="4125" y="812"/>
                  </a:lnTo>
                  <a:lnTo>
                    <a:pt x="4550" y="812"/>
                  </a:lnTo>
                  <a:lnTo>
                    <a:pt x="4553" y="813"/>
                  </a:lnTo>
                  <a:lnTo>
                    <a:pt x="4556" y="813"/>
                  </a:lnTo>
                  <a:lnTo>
                    <a:pt x="4559" y="814"/>
                  </a:lnTo>
                  <a:lnTo>
                    <a:pt x="4561" y="816"/>
                  </a:lnTo>
                  <a:lnTo>
                    <a:pt x="4562" y="817"/>
                  </a:lnTo>
                  <a:lnTo>
                    <a:pt x="4563" y="820"/>
                  </a:lnTo>
                  <a:lnTo>
                    <a:pt x="4564" y="822"/>
                  </a:lnTo>
                  <a:lnTo>
                    <a:pt x="4564" y="827"/>
                  </a:lnTo>
                  <a:lnTo>
                    <a:pt x="4564" y="980"/>
                  </a:lnTo>
                  <a:lnTo>
                    <a:pt x="4564" y="983"/>
                  </a:lnTo>
                  <a:lnTo>
                    <a:pt x="4563" y="987"/>
                  </a:lnTo>
                  <a:lnTo>
                    <a:pt x="4562" y="989"/>
                  </a:lnTo>
                  <a:lnTo>
                    <a:pt x="4561" y="991"/>
                  </a:lnTo>
                  <a:lnTo>
                    <a:pt x="4559" y="992"/>
                  </a:lnTo>
                  <a:lnTo>
                    <a:pt x="4556" y="993"/>
                  </a:lnTo>
                  <a:lnTo>
                    <a:pt x="4553" y="994"/>
                  </a:lnTo>
                  <a:lnTo>
                    <a:pt x="4550" y="994"/>
                  </a:lnTo>
                  <a:lnTo>
                    <a:pt x="3918" y="994"/>
                  </a:lnTo>
                  <a:lnTo>
                    <a:pt x="3915" y="994"/>
                  </a:lnTo>
                  <a:lnTo>
                    <a:pt x="3913" y="993"/>
                  </a:lnTo>
                  <a:lnTo>
                    <a:pt x="3910" y="992"/>
                  </a:lnTo>
                  <a:lnTo>
                    <a:pt x="3908" y="991"/>
                  </a:lnTo>
                  <a:lnTo>
                    <a:pt x="3906" y="989"/>
                  </a:lnTo>
                  <a:lnTo>
                    <a:pt x="3905" y="987"/>
                  </a:lnTo>
                  <a:lnTo>
                    <a:pt x="3904" y="983"/>
                  </a:lnTo>
                  <a:lnTo>
                    <a:pt x="3904" y="980"/>
                  </a:lnTo>
                  <a:close/>
                  <a:moveTo>
                    <a:pt x="5020" y="1011"/>
                  </a:moveTo>
                  <a:lnTo>
                    <a:pt x="5000" y="1011"/>
                  </a:lnTo>
                  <a:lnTo>
                    <a:pt x="4979" y="1008"/>
                  </a:lnTo>
                  <a:lnTo>
                    <a:pt x="4959" y="1007"/>
                  </a:lnTo>
                  <a:lnTo>
                    <a:pt x="4940" y="1004"/>
                  </a:lnTo>
                  <a:lnTo>
                    <a:pt x="4920" y="1001"/>
                  </a:lnTo>
                  <a:lnTo>
                    <a:pt x="4902" y="996"/>
                  </a:lnTo>
                  <a:lnTo>
                    <a:pt x="4884" y="992"/>
                  </a:lnTo>
                  <a:lnTo>
                    <a:pt x="4867" y="986"/>
                  </a:lnTo>
                  <a:lnTo>
                    <a:pt x="4849" y="979"/>
                  </a:lnTo>
                  <a:lnTo>
                    <a:pt x="4833" y="971"/>
                  </a:lnTo>
                  <a:lnTo>
                    <a:pt x="4818" y="964"/>
                  </a:lnTo>
                  <a:lnTo>
                    <a:pt x="4803" y="955"/>
                  </a:lnTo>
                  <a:lnTo>
                    <a:pt x="4787" y="945"/>
                  </a:lnTo>
                  <a:lnTo>
                    <a:pt x="4773" y="935"/>
                  </a:lnTo>
                  <a:lnTo>
                    <a:pt x="4760" y="924"/>
                  </a:lnTo>
                  <a:lnTo>
                    <a:pt x="4746" y="912"/>
                  </a:lnTo>
                  <a:lnTo>
                    <a:pt x="4734" y="900"/>
                  </a:lnTo>
                  <a:lnTo>
                    <a:pt x="4722" y="885"/>
                  </a:lnTo>
                  <a:lnTo>
                    <a:pt x="4711" y="872"/>
                  </a:lnTo>
                  <a:lnTo>
                    <a:pt x="4701" y="857"/>
                  </a:lnTo>
                  <a:lnTo>
                    <a:pt x="4691" y="842"/>
                  </a:lnTo>
                  <a:lnTo>
                    <a:pt x="4684" y="827"/>
                  </a:lnTo>
                  <a:lnTo>
                    <a:pt x="4675" y="810"/>
                  </a:lnTo>
                  <a:lnTo>
                    <a:pt x="4669" y="793"/>
                  </a:lnTo>
                  <a:lnTo>
                    <a:pt x="4663" y="776"/>
                  </a:lnTo>
                  <a:lnTo>
                    <a:pt x="4658" y="757"/>
                  </a:lnTo>
                  <a:lnTo>
                    <a:pt x="4653" y="739"/>
                  </a:lnTo>
                  <a:lnTo>
                    <a:pt x="4649" y="719"/>
                  </a:lnTo>
                  <a:lnTo>
                    <a:pt x="4647" y="699"/>
                  </a:lnTo>
                  <a:lnTo>
                    <a:pt x="4645" y="678"/>
                  </a:lnTo>
                  <a:lnTo>
                    <a:pt x="4644" y="657"/>
                  </a:lnTo>
                  <a:lnTo>
                    <a:pt x="4642" y="635"/>
                  </a:lnTo>
                  <a:lnTo>
                    <a:pt x="4642" y="31"/>
                  </a:lnTo>
                  <a:lnTo>
                    <a:pt x="4644" y="27"/>
                  </a:lnTo>
                  <a:lnTo>
                    <a:pt x="4644" y="24"/>
                  </a:lnTo>
                  <a:lnTo>
                    <a:pt x="4645" y="22"/>
                  </a:lnTo>
                  <a:lnTo>
                    <a:pt x="4647" y="20"/>
                  </a:lnTo>
                  <a:lnTo>
                    <a:pt x="4649" y="19"/>
                  </a:lnTo>
                  <a:lnTo>
                    <a:pt x="4651" y="18"/>
                  </a:lnTo>
                  <a:lnTo>
                    <a:pt x="4654" y="16"/>
                  </a:lnTo>
                  <a:lnTo>
                    <a:pt x="4658" y="16"/>
                  </a:lnTo>
                  <a:lnTo>
                    <a:pt x="4842" y="16"/>
                  </a:lnTo>
                  <a:lnTo>
                    <a:pt x="4845" y="16"/>
                  </a:lnTo>
                  <a:lnTo>
                    <a:pt x="4847" y="18"/>
                  </a:lnTo>
                  <a:lnTo>
                    <a:pt x="4850" y="19"/>
                  </a:lnTo>
                  <a:lnTo>
                    <a:pt x="4852" y="20"/>
                  </a:lnTo>
                  <a:lnTo>
                    <a:pt x="4854" y="22"/>
                  </a:lnTo>
                  <a:lnTo>
                    <a:pt x="4855" y="24"/>
                  </a:lnTo>
                  <a:lnTo>
                    <a:pt x="4856" y="27"/>
                  </a:lnTo>
                  <a:lnTo>
                    <a:pt x="4856" y="31"/>
                  </a:lnTo>
                  <a:lnTo>
                    <a:pt x="4856" y="641"/>
                  </a:lnTo>
                  <a:lnTo>
                    <a:pt x="4856" y="661"/>
                  </a:lnTo>
                  <a:lnTo>
                    <a:pt x="4858" y="681"/>
                  </a:lnTo>
                  <a:lnTo>
                    <a:pt x="4862" y="699"/>
                  </a:lnTo>
                  <a:lnTo>
                    <a:pt x="4867" y="717"/>
                  </a:lnTo>
                  <a:lnTo>
                    <a:pt x="4873" y="733"/>
                  </a:lnTo>
                  <a:lnTo>
                    <a:pt x="4881" y="748"/>
                  </a:lnTo>
                  <a:lnTo>
                    <a:pt x="4890" y="763"/>
                  </a:lnTo>
                  <a:lnTo>
                    <a:pt x="4901" y="776"/>
                  </a:lnTo>
                  <a:lnTo>
                    <a:pt x="4912" y="786"/>
                  </a:lnTo>
                  <a:lnTo>
                    <a:pt x="4924" y="796"/>
                  </a:lnTo>
                  <a:lnTo>
                    <a:pt x="4939" y="805"/>
                  </a:lnTo>
                  <a:lnTo>
                    <a:pt x="4953" y="812"/>
                  </a:lnTo>
                  <a:lnTo>
                    <a:pt x="4968" y="817"/>
                  </a:lnTo>
                  <a:lnTo>
                    <a:pt x="4984" y="820"/>
                  </a:lnTo>
                  <a:lnTo>
                    <a:pt x="5002" y="822"/>
                  </a:lnTo>
                  <a:lnTo>
                    <a:pt x="5020" y="823"/>
                  </a:lnTo>
                  <a:lnTo>
                    <a:pt x="5039" y="822"/>
                  </a:lnTo>
                  <a:lnTo>
                    <a:pt x="5056" y="820"/>
                  </a:lnTo>
                  <a:lnTo>
                    <a:pt x="5073" y="817"/>
                  </a:lnTo>
                  <a:lnTo>
                    <a:pt x="5088" y="812"/>
                  </a:lnTo>
                  <a:lnTo>
                    <a:pt x="5103" y="805"/>
                  </a:lnTo>
                  <a:lnTo>
                    <a:pt x="5116" y="796"/>
                  </a:lnTo>
                  <a:lnTo>
                    <a:pt x="5128" y="786"/>
                  </a:lnTo>
                  <a:lnTo>
                    <a:pt x="5140" y="776"/>
                  </a:lnTo>
                  <a:lnTo>
                    <a:pt x="5150" y="763"/>
                  </a:lnTo>
                  <a:lnTo>
                    <a:pt x="5160" y="748"/>
                  </a:lnTo>
                  <a:lnTo>
                    <a:pt x="5167" y="733"/>
                  </a:lnTo>
                  <a:lnTo>
                    <a:pt x="5173" y="717"/>
                  </a:lnTo>
                  <a:lnTo>
                    <a:pt x="5178" y="699"/>
                  </a:lnTo>
                  <a:lnTo>
                    <a:pt x="5181" y="681"/>
                  </a:lnTo>
                  <a:lnTo>
                    <a:pt x="5184" y="661"/>
                  </a:lnTo>
                  <a:lnTo>
                    <a:pt x="5184" y="641"/>
                  </a:lnTo>
                  <a:lnTo>
                    <a:pt x="5184" y="31"/>
                  </a:lnTo>
                  <a:lnTo>
                    <a:pt x="5185" y="27"/>
                  </a:lnTo>
                  <a:lnTo>
                    <a:pt x="5185" y="24"/>
                  </a:lnTo>
                  <a:lnTo>
                    <a:pt x="5186" y="22"/>
                  </a:lnTo>
                  <a:lnTo>
                    <a:pt x="5188" y="20"/>
                  </a:lnTo>
                  <a:lnTo>
                    <a:pt x="5190" y="19"/>
                  </a:lnTo>
                  <a:lnTo>
                    <a:pt x="5192" y="18"/>
                  </a:lnTo>
                  <a:lnTo>
                    <a:pt x="5196" y="16"/>
                  </a:lnTo>
                  <a:lnTo>
                    <a:pt x="5199" y="16"/>
                  </a:lnTo>
                  <a:lnTo>
                    <a:pt x="5383" y="16"/>
                  </a:lnTo>
                  <a:lnTo>
                    <a:pt x="5386" y="16"/>
                  </a:lnTo>
                  <a:lnTo>
                    <a:pt x="5388" y="18"/>
                  </a:lnTo>
                  <a:lnTo>
                    <a:pt x="5392" y="19"/>
                  </a:lnTo>
                  <a:lnTo>
                    <a:pt x="5394" y="20"/>
                  </a:lnTo>
                  <a:lnTo>
                    <a:pt x="5395" y="22"/>
                  </a:lnTo>
                  <a:lnTo>
                    <a:pt x="5396" y="24"/>
                  </a:lnTo>
                  <a:lnTo>
                    <a:pt x="5397" y="27"/>
                  </a:lnTo>
                  <a:lnTo>
                    <a:pt x="5397" y="31"/>
                  </a:lnTo>
                  <a:lnTo>
                    <a:pt x="5397" y="635"/>
                  </a:lnTo>
                  <a:lnTo>
                    <a:pt x="5396" y="657"/>
                  </a:lnTo>
                  <a:lnTo>
                    <a:pt x="5395" y="678"/>
                  </a:lnTo>
                  <a:lnTo>
                    <a:pt x="5394" y="699"/>
                  </a:lnTo>
                  <a:lnTo>
                    <a:pt x="5390" y="719"/>
                  </a:lnTo>
                  <a:lnTo>
                    <a:pt x="5387" y="739"/>
                  </a:lnTo>
                  <a:lnTo>
                    <a:pt x="5382" y="757"/>
                  </a:lnTo>
                  <a:lnTo>
                    <a:pt x="5377" y="776"/>
                  </a:lnTo>
                  <a:lnTo>
                    <a:pt x="5371" y="793"/>
                  </a:lnTo>
                  <a:lnTo>
                    <a:pt x="5364" y="810"/>
                  </a:lnTo>
                  <a:lnTo>
                    <a:pt x="5357" y="827"/>
                  </a:lnTo>
                  <a:lnTo>
                    <a:pt x="5348" y="842"/>
                  </a:lnTo>
                  <a:lnTo>
                    <a:pt x="5338" y="857"/>
                  </a:lnTo>
                  <a:lnTo>
                    <a:pt x="5328" y="872"/>
                  </a:lnTo>
                  <a:lnTo>
                    <a:pt x="5318" y="885"/>
                  </a:lnTo>
                  <a:lnTo>
                    <a:pt x="5306" y="900"/>
                  </a:lnTo>
                  <a:lnTo>
                    <a:pt x="5294" y="912"/>
                  </a:lnTo>
                  <a:lnTo>
                    <a:pt x="5280" y="924"/>
                  </a:lnTo>
                  <a:lnTo>
                    <a:pt x="5266" y="935"/>
                  </a:lnTo>
                  <a:lnTo>
                    <a:pt x="5252" y="945"/>
                  </a:lnTo>
                  <a:lnTo>
                    <a:pt x="5238" y="955"/>
                  </a:lnTo>
                  <a:lnTo>
                    <a:pt x="5223" y="964"/>
                  </a:lnTo>
                  <a:lnTo>
                    <a:pt x="5206" y="971"/>
                  </a:lnTo>
                  <a:lnTo>
                    <a:pt x="5190" y="979"/>
                  </a:lnTo>
                  <a:lnTo>
                    <a:pt x="5174" y="986"/>
                  </a:lnTo>
                  <a:lnTo>
                    <a:pt x="5156" y="992"/>
                  </a:lnTo>
                  <a:lnTo>
                    <a:pt x="5138" y="996"/>
                  </a:lnTo>
                  <a:lnTo>
                    <a:pt x="5120" y="1001"/>
                  </a:lnTo>
                  <a:lnTo>
                    <a:pt x="5101" y="1004"/>
                  </a:lnTo>
                  <a:lnTo>
                    <a:pt x="5081" y="1007"/>
                  </a:lnTo>
                  <a:lnTo>
                    <a:pt x="5062" y="1008"/>
                  </a:lnTo>
                  <a:lnTo>
                    <a:pt x="5042" y="1011"/>
                  </a:lnTo>
                  <a:lnTo>
                    <a:pt x="5020" y="1011"/>
                  </a:lnTo>
                  <a:close/>
                  <a:moveTo>
                    <a:pt x="5849" y="770"/>
                  </a:moveTo>
                  <a:lnTo>
                    <a:pt x="5842" y="748"/>
                  </a:lnTo>
                  <a:lnTo>
                    <a:pt x="5837" y="723"/>
                  </a:lnTo>
                  <a:lnTo>
                    <a:pt x="5832" y="695"/>
                  </a:lnTo>
                  <a:lnTo>
                    <a:pt x="5828" y="664"/>
                  </a:lnTo>
                  <a:lnTo>
                    <a:pt x="5825" y="629"/>
                  </a:lnTo>
                  <a:lnTo>
                    <a:pt x="5823" y="591"/>
                  </a:lnTo>
                  <a:lnTo>
                    <a:pt x="5822" y="549"/>
                  </a:lnTo>
                  <a:lnTo>
                    <a:pt x="5822" y="505"/>
                  </a:lnTo>
                  <a:lnTo>
                    <a:pt x="5822" y="461"/>
                  </a:lnTo>
                  <a:lnTo>
                    <a:pt x="5823" y="420"/>
                  </a:lnTo>
                  <a:lnTo>
                    <a:pt x="5825" y="382"/>
                  </a:lnTo>
                  <a:lnTo>
                    <a:pt x="5828" y="347"/>
                  </a:lnTo>
                  <a:lnTo>
                    <a:pt x="5832" y="316"/>
                  </a:lnTo>
                  <a:lnTo>
                    <a:pt x="5837" y="287"/>
                  </a:lnTo>
                  <a:lnTo>
                    <a:pt x="5842" y="262"/>
                  </a:lnTo>
                  <a:lnTo>
                    <a:pt x="5849" y="240"/>
                  </a:lnTo>
                  <a:lnTo>
                    <a:pt x="5860" y="212"/>
                  </a:lnTo>
                  <a:lnTo>
                    <a:pt x="5872" y="185"/>
                  </a:lnTo>
                  <a:lnTo>
                    <a:pt x="5878" y="172"/>
                  </a:lnTo>
                  <a:lnTo>
                    <a:pt x="5886" y="160"/>
                  </a:lnTo>
                  <a:lnTo>
                    <a:pt x="5892" y="148"/>
                  </a:lnTo>
                  <a:lnTo>
                    <a:pt x="5901" y="137"/>
                  </a:lnTo>
                  <a:lnTo>
                    <a:pt x="5909" y="126"/>
                  </a:lnTo>
                  <a:lnTo>
                    <a:pt x="5917" y="115"/>
                  </a:lnTo>
                  <a:lnTo>
                    <a:pt x="5927" y="106"/>
                  </a:lnTo>
                  <a:lnTo>
                    <a:pt x="5936" y="96"/>
                  </a:lnTo>
                  <a:lnTo>
                    <a:pt x="5946" y="86"/>
                  </a:lnTo>
                  <a:lnTo>
                    <a:pt x="5957" y="77"/>
                  </a:lnTo>
                  <a:lnTo>
                    <a:pt x="5967" y="70"/>
                  </a:lnTo>
                  <a:lnTo>
                    <a:pt x="5978" y="61"/>
                  </a:lnTo>
                  <a:lnTo>
                    <a:pt x="5990" y="54"/>
                  </a:lnTo>
                  <a:lnTo>
                    <a:pt x="6001" y="47"/>
                  </a:lnTo>
                  <a:lnTo>
                    <a:pt x="6013" y="40"/>
                  </a:lnTo>
                  <a:lnTo>
                    <a:pt x="6026" y="35"/>
                  </a:lnTo>
                  <a:lnTo>
                    <a:pt x="6038" y="29"/>
                  </a:lnTo>
                  <a:lnTo>
                    <a:pt x="6051" y="24"/>
                  </a:lnTo>
                  <a:lnTo>
                    <a:pt x="6065" y="20"/>
                  </a:lnTo>
                  <a:lnTo>
                    <a:pt x="6079" y="15"/>
                  </a:lnTo>
                  <a:lnTo>
                    <a:pt x="6107" y="9"/>
                  </a:lnTo>
                  <a:lnTo>
                    <a:pt x="6136" y="4"/>
                  </a:lnTo>
                  <a:lnTo>
                    <a:pt x="6167" y="1"/>
                  </a:lnTo>
                  <a:lnTo>
                    <a:pt x="6199" y="0"/>
                  </a:lnTo>
                  <a:lnTo>
                    <a:pt x="6230" y="1"/>
                  </a:lnTo>
                  <a:lnTo>
                    <a:pt x="6259" y="3"/>
                  </a:lnTo>
                  <a:lnTo>
                    <a:pt x="6288" y="8"/>
                  </a:lnTo>
                  <a:lnTo>
                    <a:pt x="6315" y="14"/>
                  </a:lnTo>
                  <a:lnTo>
                    <a:pt x="6341" y="23"/>
                  </a:lnTo>
                  <a:lnTo>
                    <a:pt x="6365" y="33"/>
                  </a:lnTo>
                  <a:lnTo>
                    <a:pt x="6389" y="44"/>
                  </a:lnTo>
                  <a:lnTo>
                    <a:pt x="6412" y="57"/>
                  </a:lnTo>
                  <a:lnTo>
                    <a:pt x="6433" y="72"/>
                  </a:lnTo>
                  <a:lnTo>
                    <a:pt x="6453" y="88"/>
                  </a:lnTo>
                  <a:lnTo>
                    <a:pt x="6472" y="107"/>
                  </a:lnTo>
                  <a:lnTo>
                    <a:pt x="6488" y="125"/>
                  </a:lnTo>
                  <a:lnTo>
                    <a:pt x="6504" y="147"/>
                  </a:lnTo>
                  <a:lnTo>
                    <a:pt x="6518" y="169"/>
                  </a:lnTo>
                  <a:lnTo>
                    <a:pt x="6530" y="193"/>
                  </a:lnTo>
                  <a:lnTo>
                    <a:pt x="6542" y="218"/>
                  </a:lnTo>
                  <a:lnTo>
                    <a:pt x="6543" y="221"/>
                  </a:lnTo>
                  <a:lnTo>
                    <a:pt x="6545" y="223"/>
                  </a:lnTo>
                  <a:lnTo>
                    <a:pt x="6545" y="226"/>
                  </a:lnTo>
                  <a:lnTo>
                    <a:pt x="6543" y="229"/>
                  </a:lnTo>
                  <a:lnTo>
                    <a:pt x="6542" y="231"/>
                  </a:lnTo>
                  <a:lnTo>
                    <a:pt x="6540" y="232"/>
                  </a:lnTo>
                  <a:lnTo>
                    <a:pt x="6538" y="234"/>
                  </a:lnTo>
                  <a:lnTo>
                    <a:pt x="6535" y="235"/>
                  </a:lnTo>
                  <a:lnTo>
                    <a:pt x="6377" y="306"/>
                  </a:lnTo>
                  <a:lnTo>
                    <a:pt x="6374" y="307"/>
                  </a:lnTo>
                  <a:lnTo>
                    <a:pt x="6370" y="308"/>
                  </a:lnTo>
                  <a:lnTo>
                    <a:pt x="6368" y="308"/>
                  </a:lnTo>
                  <a:lnTo>
                    <a:pt x="6365" y="307"/>
                  </a:lnTo>
                  <a:lnTo>
                    <a:pt x="6363" y="306"/>
                  </a:lnTo>
                  <a:lnTo>
                    <a:pt x="6361" y="304"/>
                  </a:lnTo>
                  <a:lnTo>
                    <a:pt x="6358" y="301"/>
                  </a:lnTo>
                  <a:lnTo>
                    <a:pt x="6357" y="298"/>
                  </a:lnTo>
                  <a:lnTo>
                    <a:pt x="6351" y="285"/>
                  </a:lnTo>
                  <a:lnTo>
                    <a:pt x="6344" y="272"/>
                  </a:lnTo>
                  <a:lnTo>
                    <a:pt x="6337" y="260"/>
                  </a:lnTo>
                  <a:lnTo>
                    <a:pt x="6329" y="249"/>
                  </a:lnTo>
                  <a:lnTo>
                    <a:pt x="6321" y="239"/>
                  </a:lnTo>
                  <a:lnTo>
                    <a:pt x="6313" y="231"/>
                  </a:lnTo>
                  <a:lnTo>
                    <a:pt x="6303" y="222"/>
                  </a:lnTo>
                  <a:lnTo>
                    <a:pt x="6294" y="215"/>
                  </a:lnTo>
                  <a:lnTo>
                    <a:pt x="6284" y="209"/>
                  </a:lnTo>
                  <a:lnTo>
                    <a:pt x="6273" y="202"/>
                  </a:lnTo>
                  <a:lnTo>
                    <a:pt x="6263" y="198"/>
                  </a:lnTo>
                  <a:lnTo>
                    <a:pt x="6251" y="194"/>
                  </a:lnTo>
                  <a:lnTo>
                    <a:pt x="6239" y="192"/>
                  </a:lnTo>
                  <a:lnTo>
                    <a:pt x="6227" y="189"/>
                  </a:lnTo>
                  <a:lnTo>
                    <a:pt x="6214" y="188"/>
                  </a:lnTo>
                  <a:lnTo>
                    <a:pt x="6200" y="187"/>
                  </a:lnTo>
                  <a:lnTo>
                    <a:pt x="6186" y="188"/>
                  </a:lnTo>
                  <a:lnTo>
                    <a:pt x="6173" y="189"/>
                  </a:lnTo>
                  <a:lnTo>
                    <a:pt x="6161" y="192"/>
                  </a:lnTo>
                  <a:lnTo>
                    <a:pt x="6149" y="194"/>
                  </a:lnTo>
                  <a:lnTo>
                    <a:pt x="6137" y="198"/>
                  </a:lnTo>
                  <a:lnTo>
                    <a:pt x="6126" y="202"/>
                  </a:lnTo>
                  <a:lnTo>
                    <a:pt x="6117" y="208"/>
                  </a:lnTo>
                  <a:lnTo>
                    <a:pt x="6107" y="214"/>
                  </a:lnTo>
                  <a:lnTo>
                    <a:pt x="6098" y="222"/>
                  </a:lnTo>
                  <a:lnTo>
                    <a:pt x="6089" y="230"/>
                  </a:lnTo>
                  <a:lnTo>
                    <a:pt x="6082" y="238"/>
                  </a:lnTo>
                  <a:lnTo>
                    <a:pt x="6075" y="248"/>
                  </a:lnTo>
                  <a:lnTo>
                    <a:pt x="6069" y="259"/>
                  </a:lnTo>
                  <a:lnTo>
                    <a:pt x="6063" y="270"/>
                  </a:lnTo>
                  <a:lnTo>
                    <a:pt x="6058" y="282"/>
                  </a:lnTo>
                  <a:lnTo>
                    <a:pt x="6052" y="295"/>
                  </a:lnTo>
                  <a:lnTo>
                    <a:pt x="6049" y="309"/>
                  </a:lnTo>
                  <a:lnTo>
                    <a:pt x="6046" y="326"/>
                  </a:lnTo>
                  <a:lnTo>
                    <a:pt x="6044" y="348"/>
                  </a:lnTo>
                  <a:lnTo>
                    <a:pt x="6040" y="372"/>
                  </a:lnTo>
                  <a:lnTo>
                    <a:pt x="6039" y="400"/>
                  </a:lnTo>
                  <a:lnTo>
                    <a:pt x="6038" y="432"/>
                  </a:lnTo>
                  <a:lnTo>
                    <a:pt x="6037" y="467"/>
                  </a:lnTo>
                  <a:lnTo>
                    <a:pt x="6037" y="505"/>
                  </a:lnTo>
                  <a:lnTo>
                    <a:pt x="6037" y="544"/>
                  </a:lnTo>
                  <a:lnTo>
                    <a:pt x="6038" y="579"/>
                  </a:lnTo>
                  <a:lnTo>
                    <a:pt x="6039" y="610"/>
                  </a:lnTo>
                  <a:lnTo>
                    <a:pt x="6040" y="639"/>
                  </a:lnTo>
                  <a:lnTo>
                    <a:pt x="6044" y="662"/>
                  </a:lnTo>
                  <a:lnTo>
                    <a:pt x="6046" y="684"/>
                  </a:lnTo>
                  <a:lnTo>
                    <a:pt x="6049" y="702"/>
                  </a:lnTo>
                  <a:lnTo>
                    <a:pt x="6052" y="716"/>
                  </a:lnTo>
                  <a:lnTo>
                    <a:pt x="6058" y="729"/>
                  </a:lnTo>
                  <a:lnTo>
                    <a:pt x="6063" y="741"/>
                  </a:lnTo>
                  <a:lnTo>
                    <a:pt x="6069" y="752"/>
                  </a:lnTo>
                  <a:lnTo>
                    <a:pt x="6075" y="763"/>
                  </a:lnTo>
                  <a:lnTo>
                    <a:pt x="6082" y="772"/>
                  </a:lnTo>
                  <a:lnTo>
                    <a:pt x="6089" y="781"/>
                  </a:lnTo>
                  <a:lnTo>
                    <a:pt x="6098" y="789"/>
                  </a:lnTo>
                  <a:lnTo>
                    <a:pt x="6107" y="796"/>
                  </a:lnTo>
                  <a:lnTo>
                    <a:pt x="6117" y="803"/>
                  </a:lnTo>
                  <a:lnTo>
                    <a:pt x="6126" y="808"/>
                  </a:lnTo>
                  <a:lnTo>
                    <a:pt x="6137" y="813"/>
                  </a:lnTo>
                  <a:lnTo>
                    <a:pt x="6149" y="817"/>
                  </a:lnTo>
                  <a:lnTo>
                    <a:pt x="6161" y="819"/>
                  </a:lnTo>
                  <a:lnTo>
                    <a:pt x="6173" y="821"/>
                  </a:lnTo>
                  <a:lnTo>
                    <a:pt x="6186" y="823"/>
                  </a:lnTo>
                  <a:lnTo>
                    <a:pt x="6200" y="823"/>
                  </a:lnTo>
                  <a:lnTo>
                    <a:pt x="6214" y="823"/>
                  </a:lnTo>
                  <a:lnTo>
                    <a:pt x="6227" y="821"/>
                  </a:lnTo>
                  <a:lnTo>
                    <a:pt x="6239" y="819"/>
                  </a:lnTo>
                  <a:lnTo>
                    <a:pt x="6251" y="817"/>
                  </a:lnTo>
                  <a:lnTo>
                    <a:pt x="6263" y="813"/>
                  </a:lnTo>
                  <a:lnTo>
                    <a:pt x="6273" y="808"/>
                  </a:lnTo>
                  <a:lnTo>
                    <a:pt x="6284" y="802"/>
                  </a:lnTo>
                  <a:lnTo>
                    <a:pt x="6294" y="795"/>
                  </a:lnTo>
                  <a:lnTo>
                    <a:pt x="6303" y="789"/>
                  </a:lnTo>
                  <a:lnTo>
                    <a:pt x="6313" y="780"/>
                  </a:lnTo>
                  <a:lnTo>
                    <a:pt x="6321" y="771"/>
                  </a:lnTo>
                  <a:lnTo>
                    <a:pt x="6329" y="761"/>
                  </a:lnTo>
                  <a:lnTo>
                    <a:pt x="6337" y="751"/>
                  </a:lnTo>
                  <a:lnTo>
                    <a:pt x="6344" y="739"/>
                  </a:lnTo>
                  <a:lnTo>
                    <a:pt x="6351" y="726"/>
                  </a:lnTo>
                  <a:lnTo>
                    <a:pt x="6357" y="713"/>
                  </a:lnTo>
                  <a:lnTo>
                    <a:pt x="6358" y="709"/>
                  </a:lnTo>
                  <a:lnTo>
                    <a:pt x="6361" y="707"/>
                  </a:lnTo>
                  <a:lnTo>
                    <a:pt x="6363" y="705"/>
                  </a:lnTo>
                  <a:lnTo>
                    <a:pt x="6365" y="704"/>
                  </a:lnTo>
                  <a:lnTo>
                    <a:pt x="6368" y="703"/>
                  </a:lnTo>
                  <a:lnTo>
                    <a:pt x="6370" y="703"/>
                  </a:lnTo>
                  <a:lnTo>
                    <a:pt x="6374" y="704"/>
                  </a:lnTo>
                  <a:lnTo>
                    <a:pt x="6377" y="705"/>
                  </a:lnTo>
                  <a:lnTo>
                    <a:pt x="6535" y="776"/>
                  </a:lnTo>
                  <a:lnTo>
                    <a:pt x="6538" y="777"/>
                  </a:lnTo>
                  <a:lnTo>
                    <a:pt x="6540" y="779"/>
                  </a:lnTo>
                  <a:lnTo>
                    <a:pt x="6542" y="780"/>
                  </a:lnTo>
                  <a:lnTo>
                    <a:pt x="6543" y="782"/>
                  </a:lnTo>
                  <a:lnTo>
                    <a:pt x="6545" y="784"/>
                  </a:lnTo>
                  <a:lnTo>
                    <a:pt x="6545" y="788"/>
                  </a:lnTo>
                  <a:lnTo>
                    <a:pt x="6543" y="790"/>
                  </a:lnTo>
                  <a:lnTo>
                    <a:pt x="6542" y="793"/>
                  </a:lnTo>
                  <a:lnTo>
                    <a:pt x="6530" y="818"/>
                  </a:lnTo>
                  <a:lnTo>
                    <a:pt x="6518" y="842"/>
                  </a:lnTo>
                  <a:lnTo>
                    <a:pt x="6504" y="865"/>
                  </a:lnTo>
                  <a:lnTo>
                    <a:pt x="6488" y="885"/>
                  </a:lnTo>
                  <a:lnTo>
                    <a:pt x="6472" y="904"/>
                  </a:lnTo>
                  <a:lnTo>
                    <a:pt x="6453" y="922"/>
                  </a:lnTo>
                  <a:lnTo>
                    <a:pt x="6433" y="939"/>
                  </a:lnTo>
                  <a:lnTo>
                    <a:pt x="6412" y="954"/>
                  </a:lnTo>
                  <a:lnTo>
                    <a:pt x="6389" y="967"/>
                  </a:lnTo>
                  <a:lnTo>
                    <a:pt x="6365" y="978"/>
                  </a:lnTo>
                  <a:lnTo>
                    <a:pt x="6341" y="988"/>
                  </a:lnTo>
                  <a:lnTo>
                    <a:pt x="6315" y="996"/>
                  </a:lnTo>
                  <a:lnTo>
                    <a:pt x="6288" y="1003"/>
                  </a:lnTo>
                  <a:lnTo>
                    <a:pt x="6259" y="1007"/>
                  </a:lnTo>
                  <a:lnTo>
                    <a:pt x="6230" y="1009"/>
                  </a:lnTo>
                  <a:lnTo>
                    <a:pt x="6199" y="1011"/>
                  </a:lnTo>
                  <a:lnTo>
                    <a:pt x="6167" y="1009"/>
                  </a:lnTo>
                  <a:lnTo>
                    <a:pt x="6136" y="1006"/>
                  </a:lnTo>
                  <a:lnTo>
                    <a:pt x="6107" y="1002"/>
                  </a:lnTo>
                  <a:lnTo>
                    <a:pt x="6079" y="995"/>
                  </a:lnTo>
                  <a:lnTo>
                    <a:pt x="6065" y="991"/>
                  </a:lnTo>
                  <a:lnTo>
                    <a:pt x="6051" y="987"/>
                  </a:lnTo>
                  <a:lnTo>
                    <a:pt x="6038" y="981"/>
                  </a:lnTo>
                  <a:lnTo>
                    <a:pt x="6026" y="976"/>
                  </a:lnTo>
                  <a:lnTo>
                    <a:pt x="6013" y="970"/>
                  </a:lnTo>
                  <a:lnTo>
                    <a:pt x="6001" y="964"/>
                  </a:lnTo>
                  <a:lnTo>
                    <a:pt x="5990" y="956"/>
                  </a:lnTo>
                  <a:lnTo>
                    <a:pt x="5978" y="950"/>
                  </a:lnTo>
                  <a:lnTo>
                    <a:pt x="5967" y="941"/>
                  </a:lnTo>
                  <a:lnTo>
                    <a:pt x="5957" y="933"/>
                  </a:lnTo>
                  <a:lnTo>
                    <a:pt x="5946" y="925"/>
                  </a:lnTo>
                  <a:lnTo>
                    <a:pt x="5936" y="915"/>
                  </a:lnTo>
                  <a:lnTo>
                    <a:pt x="5927" y="905"/>
                  </a:lnTo>
                  <a:lnTo>
                    <a:pt x="5917" y="895"/>
                  </a:lnTo>
                  <a:lnTo>
                    <a:pt x="5909" y="884"/>
                  </a:lnTo>
                  <a:lnTo>
                    <a:pt x="5901" y="874"/>
                  </a:lnTo>
                  <a:lnTo>
                    <a:pt x="5892" y="863"/>
                  </a:lnTo>
                  <a:lnTo>
                    <a:pt x="5886" y="851"/>
                  </a:lnTo>
                  <a:lnTo>
                    <a:pt x="5878" y="839"/>
                  </a:lnTo>
                  <a:lnTo>
                    <a:pt x="5872" y="826"/>
                  </a:lnTo>
                  <a:lnTo>
                    <a:pt x="5860" y="798"/>
                  </a:lnTo>
                  <a:lnTo>
                    <a:pt x="5849" y="770"/>
                  </a:lnTo>
                  <a:close/>
                  <a:moveTo>
                    <a:pt x="6864" y="629"/>
                  </a:moveTo>
                  <a:lnTo>
                    <a:pt x="7091" y="629"/>
                  </a:lnTo>
                  <a:lnTo>
                    <a:pt x="6980" y="286"/>
                  </a:lnTo>
                  <a:lnTo>
                    <a:pt x="6976" y="286"/>
                  </a:lnTo>
                  <a:lnTo>
                    <a:pt x="6864" y="629"/>
                  </a:lnTo>
                  <a:close/>
                  <a:moveTo>
                    <a:pt x="6531" y="980"/>
                  </a:moveTo>
                  <a:lnTo>
                    <a:pt x="6870" y="31"/>
                  </a:lnTo>
                  <a:lnTo>
                    <a:pt x="6872" y="24"/>
                  </a:lnTo>
                  <a:lnTo>
                    <a:pt x="6877" y="20"/>
                  </a:lnTo>
                  <a:lnTo>
                    <a:pt x="6882" y="18"/>
                  </a:lnTo>
                  <a:lnTo>
                    <a:pt x="6889" y="16"/>
                  </a:lnTo>
                  <a:lnTo>
                    <a:pt x="7070" y="16"/>
                  </a:lnTo>
                  <a:lnTo>
                    <a:pt x="7077" y="18"/>
                  </a:lnTo>
                  <a:lnTo>
                    <a:pt x="7082" y="20"/>
                  </a:lnTo>
                  <a:lnTo>
                    <a:pt x="7087" y="24"/>
                  </a:lnTo>
                  <a:lnTo>
                    <a:pt x="7090" y="31"/>
                  </a:lnTo>
                  <a:lnTo>
                    <a:pt x="7422" y="980"/>
                  </a:lnTo>
                  <a:lnTo>
                    <a:pt x="7423" y="983"/>
                  </a:lnTo>
                  <a:lnTo>
                    <a:pt x="7423" y="987"/>
                  </a:lnTo>
                  <a:lnTo>
                    <a:pt x="7423" y="989"/>
                  </a:lnTo>
                  <a:lnTo>
                    <a:pt x="7422" y="991"/>
                  </a:lnTo>
                  <a:lnTo>
                    <a:pt x="7420" y="992"/>
                  </a:lnTo>
                  <a:lnTo>
                    <a:pt x="7418" y="993"/>
                  </a:lnTo>
                  <a:lnTo>
                    <a:pt x="7416" y="994"/>
                  </a:lnTo>
                  <a:lnTo>
                    <a:pt x="7412" y="994"/>
                  </a:lnTo>
                  <a:lnTo>
                    <a:pt x="7224" y="994"/>
                  </a:lnTo>
                  <a:lnTo>
                    <a:pt x="7217" y="993"/>
                  </a:lnTo>
                  <a:lnTo>
                    <a:pt x="7212" y="991"/>
                  </a:lnTo>
                  <a:lnTo>
                    <a:pt x="7208" y="987"/>
                  </a:lnTo>
                  <a:lnTo>
                    <a:pt x="7205" y="980"/>
                  </a:lnTo>
                  <a:lnTo>
                    <a:pt x="7149" y="809"/>
                  </a:lnTo>
                  <a:lnTo>
                    <a:pt x="6805" y="809"/>
                  </a:lnTo>
                  <a:lnTo>
                    <a:pt x="6749" y="980"/>
                  </a:lnTo>
                  <a:lnTo>
                    <a:pt x="6747" y="987"/>
                  </a:lnTo>
                  <a:lnTo>
                    <a:pt x="6743" y="991"/>
                  </a:lnTo>
                  <a:lnTo>
                    <a:pt x="6737" y="993"/>
                  </a:lnTo>
                  <a:lnTo>
                    <a:pt x="6731" y="994"/>
                  </a:lnTo>
                  <a:lnTo>
                    <a:pt x="6541" y="994"/>
                  </a:lnTo>
                  <a:lnTo>
                    <a:pt x="6538" y="994"/>
                  </a:lnTo>
                  <a:lnTo>
                    <a:pt x="6535" y="993"/>
                  </a:lnTo>
                  <a:lnTo>
                    <a:pt x="6533" y="992"/>
                  </a:lnTo>
                  <a:lnTo>
                    <a:pt x="6531" y="991"/>
                  </a:lnTo>
                  <a:lnTo>
                    <a:pt x="6530" y="989"/>
                  </a:lnTo>
                  <a:lnTo>
                    <a:pt x="6530" y="987"/>
                  </a:lnTo>
                  <a:lnTo>
                    <a:pt x="6530" y="983"/>
                  </a:lnTo>
                  <a:lnTo>
                    <a:pt x="6531" y="980"/>
                  </a:lnTo>
                  <a:close/>
                  <a:moveTo>
                    <a:pt x="7462" y="980"/>
                  </a:moveTo>
                  <a:lnTo>
                    <a:pt x="7462" y="31"/>
                  </a:lnTo>
                  <a:lnTo>
                    <a:pt x="7462" y="27"/>
                  </a:lnTo>
                  <a:lnTo>
                    <a:pt x="7462" y="24"/>
                  </a:lnTo>
                  <a:lnTo>
                    <a:pt x="7463" y="22"/>
                  </a:lnTo>
                  <a:lnTo>
                    <a:pt x="7466" y="20"/>
                  </a:lnTo>
                  <a:lnTo>
                    <a:pt x="7468" y="19"/>
                  </a:lnTo>
                  <a:lnTo>
                    <a:pt x="7470" y="18"/>
                  </a:lnTo>
                  <a:lnTo>
                    <a:pt x="7473" y="16"/>
                  </a:lnTo>
                  <a:lnTo>
                    <a:pt x="7477" y="16"/>
                  </a:lnTo>
                  <a:lnTo>
                    <a:pt x="7649" y="16"/>
                  </a:lnTo>
                  <a:lnTo>
                    <a:pt x="7656" y="18"/>
                  </a:lnTo>
                  <a:lnTo>
                    <a:pt x="7663" y="20"/>
                  </a:lnTo>
                  <a:lnTo>
                    <a:pt x="7666" y="22"/>
                  </a:lnTo>
                  <a:lnTo>
                    <a:pt x="7668" y="24"/>
                  </a:lnTo>
                  <a:lnTo>
                    <a:pt x="7670" y="27"/>
                  </a:lnTo>
                  <a:lnTo>
                    <a:pt x="7671" y="31"/>
                  </a:lnTo>
                  <a:lnTo>
                    <a:pt x="7921" y="589"/>
                  </a:lnTo>
                  <a:lnTo>
                    <a:pt x="7926" y="589"/>
                  </a:lnTo>
                  <a:lnTo>
                    <a:pt x="8171" y="31"/>
                  </a:lnTo>
                  <a:lnTo>
                    <a:pt x="8172" y="27"/>
                  </a:lnTo>
                  <a:lnTo>
                    <a:pt x="8174" y="24"/>
                  </a:lnTo>
                  <a:lnTo>
                    <a:pt x="8177" y="22"/>
                  </a:lnTo>
                  <a:lnTo>
                    <a:pt x="8180" y="20"/>
                  </a:lnTo>
                  <a:lnTo>
                    <a:pt x="8186" y="18"/>
                  </a:lnTo>
                  <a:lnTo>
                    <a:pt x="8194" y="16"/>
                  </a:lnTo>
                  <a:lnTo>
                    <a:pt x="8364" y="16"/>
                  </a:lnTo>
                  <a:lnTo>
                    <a:pt x="8367" y="16"/>
                  </a:lnTo>
                  <a:lnTo>
                    <a:pt x="8369" y="18"/>
                  </a:lnTo>
                  <a:lnTo>
                    <a:pt x="8373" y="19"/>
                  </a:lnTo>
                  <a:lnTo>
                    <a:pt x="8375" y="20"/>
                  </a:lnTo>
                  <a:lnTo>
                    <a:pt x="8376" y="22"/>
                  </a:lnTo>
                  <a:lnTo>
                    <a:pt x="8377" y="24"/>
                  </a:lnTo>
                  <a:lnTo>
                    <a:pt x="8378" y="27"/>
                  </a:lnTo>
                  <a:lnTo>
                    <a:pt x="8378" y="31"/>
                  </a:lnTo>
                  <a:lnTo>
                    <a:pt x="8378" y="980"/>
                  </a:lnTo>
                  <a:lnTo>
                    <a:pt x="8378" y="983"/>
                  </a:lnTo>
                  <a:lnTo>
                    <a:pt x="8377" y="987"/>
                  </a:lnTo>
                  <a:lnTo>
                    <a:pt x="8376" y="989"/>
                  </a:lnTo>
                  <a:lnTo>
                    <a:pt x="8375" y="991"/>
                  </a:lnTo>
                  <a:lnTo>
                    <a:pt x="8373" y="992"/>
                  </a:lnTo>
                  <a:lnTo>
                    <a:pt x="8369" y="993"/>
                  </a:lnTo>
                  <a:lnTo>
                    <a:pt x="8367" y="994"/>
                  </a:lnTo>
                  <a:lnTo>
                    <a:pt x="8364" y="994"/>
                  </a:lnTo>
                  <a:lnTo>
                    <a:pt x="8199" y="994"/>
                  </a:lnTo>
                  <a:lnTo>
                    <a:pt x="8196" y="994"/>
                  </a:lnTo>
                  <a:lnTo>
                    <a:pt x="8194" y="993"/>
                  </a:lnTo>
                  <a:lnTo>
                    <a:pt x="8191" y="992"/>
                  </a:lnTo>
                  <a:lnTo>
                    <a:pt x="8189" y="991"/>
                  </a:lnTo>
                  <a:lnTo>
                    <a:pt x="8187" y="989"/>
                  </a:lnTo>
                  <a:lnTo>
                    <a:pt x="8186" y="987"/>
                  </a:lnTo>
                  <a:lnTo>
                    <a:pt x="8185" y="983"/>
                  </a:lnTo>
                  <a:lnTo>
                    <a:pt x="8185" y="980"/>
                  </a:lnTo>
                  <a:lnTo>
                    <a:pt x="8185" y="429"/>
                  </a:lnTo>
                  <a:lnTo>
                    <a:pt x="8180" y="429"/>
                  </a:lnTo>
                  <a:lnTo>
                    <a:pt x="7997" y="842"/>
                  </a:lnTo>
                  <a:lnTo>
                    <a:pt x="7995" y="846"/>
                  </a:lnTo>
                  <a:lnTo>
                    <a:pt x="7993" y="851"/>
                  </a:lnTo>
                  <a:lnTo>
                    <a:pt x="7989" y="854"/>
                  </a:lnTo>
                  <a:lnTo>
                    <a:pt x="7986" y="856"/>
                  </a:lnTo>
                  <a:lnTo>
                    <a:pt x="7983" y="858"/>
                  </a:lnTo>
                  <a:lnTo>
                    <a:pt x="7978" y="859"/>
                  </a:lnTo>
                  <a:lnTo>
                    <a:pt x="7974" y="860"/>
                  </a:lnTo>
                  <a:lnTo>
                    <a:pt x="7970" y="860"/>
                  </a:lnTo>
                  <a:lnTo>
                    <a:pt x="7870" y="860"/>
                  </a:lnTo>
                  <a:lnTo>
                    <a:pt x="7865" y="860"/>
                  </a:lnTo>
                  <a:lnTo>
                    <a:pt x="7861" y="859"/>
                  </a:lnTo>
                  <a:lnTo>
                    <a:pt x="7858" y="858"/>
                  </a:lnTo>
                  <a:lnTo>
                    <a:pt x="7853" y="856"/>
                  </a:lnTo>
                  <a:lnTo>
                    <a:pt x="7850" y="854"/>
                  </a:lnTo>
                  <a:lnTo>
                    <a:pt x="7848" y="851"/>
                  </a:lnTo>
                  <a:lnTo>
                    <a:pt x="7844" y="846"/>
                  </a:lnTo>
                  <a:lnTo>
                    <a:pt x="7842" y="842"/>
                  </a:lnTo>
                  <a:lnTo>
                    <a:pt x="7661" y="429"/>
                  </a:lnTo>
                  <a:lnTo>
                    <a:pt x="7654" y="429"/>
                  </a:lnTo>
                  <a:lnTo>
                    <a:pt x="7654" y="980"/>
                  </a:lnTo>
                  <a:lnTo>
                    <a:pt x="7654" y="983"/>
                  </a:lnTo>
                  <a:lnTo>
                    <a:pt x="7654" y="987"/>
                  </a:lnTo>
                  <a:lnTo>
                    <a:pt x="7653" y="989"/>
                  </a:lnTo>
                  <a:lnTo>
                    <a:pt x="7651" y="991"/>
                  </a:lnTo>
                  <a:lnTo>
                    <a:pt x="7649" y="992"/>
                  </a:lnTo>
                  <a:lnTo>
                    <a:pt x="7646" y="993"/>
                  </a:lnTo>
                  <a:lnTo>
                    <a:pt x="7643" y="994"/>
                  </a:lnTo>
                  <a:lnTo>
                    <a:pt x="7640" y="994"/>
                  </a:lnTo>
                  <a:lnTo>
                    <a:pt x="7477" y="994"/>
                  </a:lnTo>
                  <a:lnTo>
                    <a:pt x="7473" y="994"/>
                  </a:lnTo>
                  <a:lnTo>
                    <a:pt x="7470" y="993"/>
                  </a:lnTo>
                  <a:lnTo>
                    <a:pt x="7468" y="992"/>
                  </a:lnTo>
                  <a:lnTo>
                    <a:pt x="7466" y="991"/>
                  </a:lnTo>
                  <a:lnTo>
                    <a:pt x="7463" y="989"/>
                  </a:lnTo>
                  <a:lnTo>
                    <a:pt x="7462" y="987"/>
                  </a:lnTo>
                  <a:lnTo>
                    <a:pt x="7462" y="983"/>
                  </a:lnTo>
                  <a:lnTo>
                    <a:pt x="7462" y="980"/>
                  </a:lnTo>
                  <a:close/>
                  <a:moveTo>
                    <a:pt x="8491" y="980"/>
                  </a:moveTo>
                  <a:lnTo>
                    <a:pt x="8491" y="31"/>
                  </a:lnTo>
                  <a:lnTo>
                    <a:pt x="8491" y="27"/>
                  </a:lnTo>
                  <a:lnTo>
                    <a:pt x="8492" y="24"/>
                  </a:lnTo>
                  <a:lnTo>
                    <a:pt x="8493" y="22"/>
                  </a:lnTo>
                  <a:lnTo>
                    <a:pt x="8494" y="20"/>
                  </a:lnTo>
                  <a:lnTo>
                    <a:pt x="8497" y="19"/>
                  </a:lnTo>
                  <a:lnTo>
                    <a:pt x="8500" y="18"/>
                  </a:lnTo>
                  <a:lnTo>
                    <a:pt x="8502" y="16"/>
                  </a:lnTo>
                  <a:lnTo>
                    <a:pt x="8505" y="16"/>
                  </a:lnTo>
                  <a:lnTo>
                    <a:pt x="8689" y="16"/>
                  </a:lnTo>
                  <a:lnTo>
                    <a:pt x="8693" y="16"/>
                  </a:lnTo>
                  <a:lnTo>
                    <a:pt x="8696" y="18"/>
                  </a:lnTo>
                  <a:lnTo>
                    <a:pt x="8698" y="19"/>
                  </a:lnTo>
                  <a:lnTo>
                    <a:pt x="8700" y="20"/>
                  </a:lnTo>
                  <a:lnTo>
                    <a:pt x="8702" y="22"/>
                  </a:lnTo>
                  <a:lnTo>
                    <a:pt x="8704" y="24"/>
                  </a:lnTo>
                  <a:lnTo>
                    <a:pt x="8704" y="27"/>
                  </a:lnTo>
                  <a:lnTo>
                    <a:pt x="8704" y="31"/>
                  </a:lnTo>
                  <a:lnTo>
                    <a:pt x="8704" y="980"/>
                  </a:lnTo>
                  <a:lnTo>
                    <a:pt x="8704" y="983"/>
                  </a:lnTo>
                  <a:lnTo>
                    <a:pt x="8704" y="987"/>
                  </a:lnTo>
                  <a:lnTo>
                    <a:pt x="8702" y="989"/>
                  </a:lnTo>
                  <a:lnTo>
                    <a:pt x="8700" y="991"/>
                  </a:lnTo>
                  <a:lnTo>
                    <a:pt x="8698" y="992"/>
                  </a:lnTo>
                  <a:lnTo>
                    <a:pt x="8696" y="993"/>
                  </a:lnTo>
                  <a:lnTo>
                    <a:pt x="8693" y="994"/>
                  </a:lnTo>
                  <a:lnTo>
                    <a:pt x="8689" y="994"/>
                  </a:lnTo>
                  <a:lnTo>
                    <a:pt x="8505" y="994"/>
                  </a:lnTo>
                  <a:lnTo>
                    <a:pt x="8502" y="994"/>
                  </a:lnTo>
                  <a:lnTo>
                    <a:pt x="8500" y="993"/>
                  </a:lnTo>
                  <a:lnTo>
                    <a:pt x="8497" y="992"/>
                  </a:lnTo>
                  <a:lnTo>
                    <a:pt x="8494" y="991"/>
                  </a:lnTo>
                  <a:lnTo>
                    <a:pt x="8493" y="989"/>
                  </a:lnTo>
                  <a:lnTo>
                    <a:pt x="8492" y="987"/>
                  </a:lnTo>
                  <a:lnTo>
                    <a:pt x="8491" y="983"/>
                  </a:lnTo>
                  <a:lnTo>
                    <a:pt x="8491" y="980"/>
                  </a:lnTo>
                  <a:close/>
                  <a:moveTo>
                    <a:pt x="8818" y="980"/>
                  </a:moveTo>
                  <a:lnTo>
                    <a:pt x="8818" y="31"/>
                  </a:lnTo>
                  <a:lnTo>
                    <a:pt x="8818" y="27"/>
                  </a:lnTo>
                  <a:lnTo>
                    <a:pt x="8818" y="24"/>
                  </a:lnTo>
                  <a:lnTo>
                    <a:pt x="8819" y="22"/>
                  </a:lnTo>
                  <a:lnTo>
                    <a:pt x="8821" y="20"/>
                  </a:lnTo>
                  <a:lnTo>
                    <a:pt x="8823" y="19"/>
                  </a:lnTo>
                  <a:lnTo>
                    <a:pt x="8825" y="18"/>
                  </a:lnTo>
                  <a:lnTo>
                    <a:pt x="8829" y="16"/>
                  </a:lnTo>
                  <a:lnTo>
                    <a:pt x="8832" y="16"/>
                  </a:lnTo>
                  <a:lnTo>
                    <a:pt x="9005" y="16"/>
                  </a:lnTo>
                  <a:lnTo>
                    <a:pt x="9013" y="18"/>
                  </a:lnTo>
                  <a:lnTo>
                    <a:pt x="9019" y="20"/>
                  </a:lnTo>
                  <a:lnTo>
                    <a:pt x="9026" y="24"/>
                  </a:lnTo>
                  <a:lnTo>
                    <a:pt x="9030" y="31"/>
                  </a:lnTo>
                  <a:lnTo>
                    <a:pt x="9377" y="646"/>
                  </a:lnTo>
                  <a:lnTo>
                    <a:pt x="9385" y="646"/>
                  </a:lnTo>
                  <a:lnTo>
                    <a:pt x="9385" y="31"/>
                  </a:lnTo>
                  <a:lnTo>
                    <a:pt x="9385" y="27"/>
                  </a:lnTo>
                  <a:lnTo>
                    <a:pt x="9385" y="24"/>
                  </a:lnTo>
                  <a:lnTo>
                    <a:pt x="9386" y="22"/>
                  </a:lnTo>
                  <a:lnTo>
                    <a:pt x="9388" y="20"/>
                  </a:lnTo>
                  <a:lnTo>
                    <a:pt x="9391" y="19"/>
                  </a:lnTo>
                  <a:lnTo>
                    <a:pt x="9393" y="18"/>
                  </a:lnTo>
                  <a:lnTo>
                    <a:pt x="9396" y="16"/>
                  </a:lnTo>
                  <a:lnTo>
                    <a:pt x="9399" y="16"/>
                  </a:lnTo>
                  <a:lnTo>
                    <a:pt x="9563" y="16"/>
                  </a:lnTo>
                  <a:lnTo>
                    <a:pt x="9566" y="16"/>
                  </a:lnTo>
                  <a:lnTo>
                    <a:pt x="9569" y="18"/>
                  </a:lnTo>
                  <a:lnTo>
                    <a:pt x="9571" y="19"/>
                  </a:lnTo>
                  <a:lnTo>
                    <a:pt x="9573" y="20"/>
                  </a:lnTo>
                  <a:lnTo>
                    <a:pt x="9576" y="22"/>
                  </a:lnTo>
                  <a:lnTo>
                    <a:pt x="9577" y="24"/>
                  </a:lnTo>
                  <a:lnTo>
                    <a:pt x="9577" y="27"/>
                  </a:lnTo>
                  <a:lnTo>
                    <a:pt x="9577" y="31"/>
                  </a:lnTo>
                  <a:lnTo>
                    <a:pt x="9577" y="980"/>
                  </a:lnTo>
                  <a:lnTo>
                    <a:pt x="9577" y="983"/>
                  </a:lnTo>
                  <a:lnTo>
                    <a:pt x="9577" y="987"/>
                  </a:lnTo>
                  <a:lnTo>
                    <a:pt x="9576" y="989"/>
                  </a:lnTo>
                  <a:lnTo>
                    <a:pt x="9573" y="991"/>
                  </a:lnTo>
                  <a:lnTo>
                    <a:pt x="9571" y="992"/>
                  </a:lnTo>
                  <a:lnTo>
                    <a:pt x="9569" y="993"/>
                  </a:lnTo>
                  <a:lnTo>
                    <a:pt x="9566" y="994"/>
                  </a:lnTo>
                  <a:lnTo>
                    <a:pt x="9563" y="994"/>
                  </a:lnTo>
                  <a:lnTo>
                    <a:pt x="9391" y="994"/>
                  </a:lnTo>
                  <a:lnTo>
                    <a:pt x="9383" y="993"/>
                  </a:lnTo>
                  <a:lnTo>
                    <a:pt x="9376" y="991"/>
                  </a:lnTo>
                  <a:lnTo>
                    <a:pt x="9371" y="987"/>
                  </a:lnTo>
                  <a:lnTo>
                    <a:pt x="9365" y="980"/>
                  </a:lnTo>
                  <a:lnTo>
                    <a:pt x="9017" y="366"/>
                  </a:lnTo>
                  <a:lnTo>
                    <a:pt x="9009" y="366"/>
                  </a:lnTo>
                  <a:lnTo>
                    <a:pt x="9009" y="980"/>
                  </a:lnTo>
                  <a:lnTo>
                    <a:pt x="9009" y="983"/>
                  </a:lnTo>
                  <a:lnTo>
                    <a:pt x="9009" y="987"/>
                  </a:lnTo>
                  <a:lnTo>
                    <a:pt x="9008" y="989"/>
                  </a:lnTo>
                  <a:lnTo>
                    <a:pt x="9006" y="991"/>
                  </a:lnTo>
                  <a:lnTo>
                    <a:pt x="9004" y="992"/>
                  </a:lnTo>
                  <a:lnTo>
                    <a:pt x="9002" y="993"/>
                  </a:lnTo>
                  <a:lnTo>
                    <a:pt x="8999" y="994"/>
                  </a:lnTo>
                  <a:lnTo>
                    <a:pt x="8995" y="994"/>
                  </a:lnTo>
                  <a:lnTo>
                    <a:pt x="8832" y="994"/>
                  </a:lnTo>
                  <a:lnTo>
                    <a:pt x="8829" y="994"/>
                  </a:lnTo>
                  <a:lnTo>
                    <a:pt x="8825" y="993"/>
                  </a:lnTo>
                  <a:lnTo>
                    <a:pt x="8823" y="992"/>
                  </a:lnTo>
                  <a:lnTo>
                    <a:pt x="8821" y="991"/>
                  </a:lnTo>
                  <a:lnTo>
                    <a:pt x="8819" y="989"/>
                  </a:lnTo>
                  <a:lnTo>
                    <a:pt x="8818" y="987"/>
                  </a:lnTo>
                  <a:lnTo>
                    <a:pt x="8818" y="983"/>
                  </a:lnTo>
                  <a:lnTo>
                    <a:pt x="8818" y="980"/>
                  </a:lnTo>
                  <a:close/>
                  <a:moveTo>
                    <a:pt x="9691" y="980"/>
                  </a:moveTo>
                  <a:lnTo>
                    <a:pt x="9691" y="31"/>
                  </a:lnTo>
                  <a:lnTo>
                    <a:pt x="9691" y="27"/>
                  </a:lnTo>
                  <a:lnTo>
                    <a:pt x="9691" y="24"/>
                  </a:lnTo>
                  <a:lnTo>
                    <a:pt x="9692" y="22"/>
                  </a:lnTo>
                  <a:lnTo>
                    <a:pt x="9694" y="20"/>
                  </a:lnTo>
                  <a:lnTo>
                    <a:pt x="9696" y="19"/>
                  </a:lnTo>
                  <a:lnTo>
                    <a:pt x="9699" y="18"/>
                  </a:lnTo>
                  <a:lnTo>
                    <a:pt x="9702" y="16"/>
                  </a:lnTo>
                  <a:lnTo>
                    <a:pt x="9705" y="16"/>
                  </a:lnTo>
                  <a:lnTo>
                    <a:pt x="9889" y="16"/>
                  </a:lnTo>
                  <a:lnTo>
                    <a:pt x="9892" y="16"/>
                  </a:lnTo>
                  <a:lnTo>
                    <a:pt x="9895" y="18"/>
                  </a:lnTo>
                  <a:lnTo>
                    <a:pt x="9898" y="19"/>
                  </a:lnTo>
                  <a:lnTo>
                    <a:pt x="9900" y="20"/>
                  </a:lnTo>
                  <a:lnTo>
                    <a:pt x="9901" y="22"/>
                  </a:lnTo>
                  <a:lnTo>
                    <a:pt x="9902" y="24"/>
                  </a:lnTo>
                  <a:lnTo>
                    <a:pt x="9903" y="27"/>
                  </a:lnTo>
                  <a:lnTo>
                    <a:pt x="9903" y="31"/>
                  </a:lnTo>
                  <a:lnTo>
                    <a:pt x="9903" y="397"/>
                  </a:lnTo>
                  <a:lnTo>
                    <a:pt x="9903" y="401"/>
                  </a:lnTo>
                  <a:lnTo>
                    <a:pt x="9906" y="404"/>
                  </a:lnTo>
                  <a:lnTo>
                    <a:pt x="9908" y="406"/>
                  </a:lnTo>
                  <a:lnTo>
                    <a:pt x="9912" y="406"/>
                  </a:lnTo>
                  <a:lnTo>
                    <a:pt x="10233" y="406"/>
                  </a:lnTo>
                  <a:lnTo>
                    <a:pt x="10236" y="406"/>
                  </a:lnTo>
                  <a:lnTo>
                    <a:pt x="10240" y="404"/>
                  </a:lnTo>
                  <a:lnTo>
                    <a:pt x="10241" y="401"/>
                  </a:lnTo>
                  <a:lnTo>
                    <a:pt x="10242" y="397"/>
                  </a:lnTo>
                  <a:lnTo>
                    <a:pt x="10242" y="31"/>
                  </a:lnTo>
                  <a:lnTo>
                    <a:pt x="10242" y="27"/>
                  </a:lnTo>
                  <a:lnTo>
                    <a:pt x="10243" y="24"/>
                  </a:lnTo>
                  <a:lnTo>
                    <a:pt x="10244" y="22"/>
                  </a:lnTo>
                  <a:lnTo>
                    <a:pt x="10245" y="20"/>
                  </a:lnTo>
                  <a:lnTo>
                    <a:pt x="10247" y="19"/>
                  </a:lnTo>
                  <a:lnTo>
                    <a:pt x="10250" y="18"/>
                  </a:lnTo>
                  <a:lnTo>
                    <a:pt x="10253" y="16"/>
                  </a:lnTo>
                  <a:lnTo>
                    <a:pt x="10256" y="16"/>
                  </a:lnTo>
                  <a:lnTo>
                    <a:pt x="10440" y="16"/>
                  </a:lnTo>
                  <a:lnTo>
                    <a:pt x="10443" y="16"/>
                  </a:lnTo>
                  <a:lnTo>
                    <a:pt x="10447" y="18"/>
                  </a:lnTo>
                  <a:lnTo>
                    <a:pt x="10449" y="19"/>
                  </a:lnTo>
                  <a:lnTo>
                    <a:pt x="10451" y="20"/>
                  </a:lnTo>
                  <a:lnTo>
                    <a:pt x="10452" y="22"/>
                  </a:lnTo>
                  <a:lnTo>
                    <a:pt x="10453" y="24"/>
                  </a:lnTo>
                  <a:lnTo>
                    <a:pt x="10454" y="27"/>
                  </a:lnTo>
                  <a:lnTo>
                    <a:pt x="10454" y="31"/>
                  </a:lnTo>
                  <a:lnTo>
                    <a:pt x="10454" y="980"/>
                  </a:lnTo>
                  <a:lnTo>
                    <a:pt x="10454" y="983"/>
                  </a:lnTo>
                  <a:lnTo>
                    <a:pt x="10453" y="987"/>
                  </a:lnTo>
                  <a:lnTo>
                    <a:pt x="10452" y="989"/>
                  </a:lnTo>
                  <a:lnTo>
                    <a:pt x="10451" y="991"/>
                  </a:lnTo>
                  <a:lnTo>
                    <a:pt x="10449" y="992"/>
                  </a:lnTo>
                  <a:lnTo>
                    <a:pt x="10447" y="993"/>
                  </a:lnTo>
                  <a:lnTo>
                    <a:pt x="10443" y="994"/>
                  </a:lnTo>
                  <a:lnTo>
                    <a:pt x="10440" y="994"/>
                  </a:lnTo>
                  <a:lnTo>
                    <a:pt x="10256" y="994"/>
                  </a:lnTo>
                  <a:lnTo>
                    <a:pt x="10253" y="994"/>
                  </a:lnTo>
                  <a:lnTo>
                    <a:pt x="10250" y="993"/>
                  </a:lnTo>
                  <a:lnTo>
                    <a:pt x="10247" y="992"/>
                  </a:lnTo>
                  <a:lnTo>
                    <a:pt x="10245" y="991"/>
                  </a:lnTo>
                  <a:lnTo>
                    <a:pt x="10244" y="989"/>
                  </a:lnTo>
                  <a:lnTo>
                    <a:pt x="10243" y="987"/>
                  </a:lnTo>
                  <a:lnTo>
                    <a:pt x="10242" y="983"/>
                  </a:lnTo>
                  <a:lnTo>
                    <a:pt x="10242" y="980"/>
                  </a:lnTo>
                  <a:lnTo>
                    <a:pt x="10242" y="603"/>
                  </a:lnTo>
                  <a:lnTo>
                    <a:pt x="10241" y="599"/>
                  </a:lnTo>
                  <a:lnTo>
                    <a:pt x="10240" y="597"/>
                  </a:lnTo>
                  <a:lnTo>
                    <a:pt x="10236" y="595"/>
                  </a:lnTo>
                  <a:lnTo>
                    <a:pt x="10233" y="595"/>
                  </a:lnTo>
                  <a:lnTo>
                    <a:pt x="9912" y="595"/>
                  </a:lnTo>
                  <a:lnTo>
                    <a:pt x="9908" y="595"/>
                  </a:lnTo>
                  <a:lnTo>
                    <a:pt x="9906" y="597"/>
                  </a:lnTo>
                  <a:lnTo>
                    <a:pt x="9903" y="599"/>
                  </a:lnTo>
                  <a:lnTo>
                    <a:pt x="9903" y="603"/>
                  </a:lnTo>
                  <a:lnTo>
                    <a:pt x="9903" y="980"/>
                  </a:lnTo>
                  <a:lnTo>
                    <a:pt x="9903" y="983"/>
                  </a:lnTo>
                  <a:lnTo>
                    <a:pt x="9902" y="987"/>
                  </a:lnTo>
                  <a:lnTo>
                    <a:pt x="9901" y="989"/>
                  </a:lnTo>
                  <a:lnTo>
                    <a:pt x="9900" y="991"/>
                  </a:lnTo>
                  <a:lnTo>
                    <a:pt x="9898" y="992"/>
                  </a:lnTo>
                  <a:lnTo>
                    <a:pt x="9895" y="993"/>
                  </a:lnTo>
                  <a:lnTo>
                    <a:pt x="9892" y="994"/>
                  </a:lnTo>
                  <a:lnTo>
                    <a:pt x="9889" y="994"/>
                  </a:lnTo>
                  <a:lnTo>
                    <a:pt x="9705" y="994"/>
                  </a:lnTo>
                  <a:lnTo>
                    <a:pt x="9702" y="994"/>
                  </a:lnTo>
                  <a:lnTo>
                    <a:pt x="9699" y="993"/>
                  </a:lnTo>
                  <a:lnTo>
                    <a:pt x="9696" y="992"/>
                  </a:lnTo>
                  <a:lnTo>
                    <a:pt x="9694" y="991"/>
                  </a:lnTo>
                  <a:lnTo>
                    <a:pt x="9692" y="989"/>
                  </a:lnTo>
                  <a:lnTo>
                    <a:pt x="9691" y="987"/>
                  </a:lnTo>
                  <a:lnTo>
                    <a:pt x="9691" y="983"/>
                  </a:lnTo>
                  <a:lnTo>
                    <a:pt x="9691" y="980"/>
                  </a:lnTo>
                  <a:close/>
                  <a:moveTo>
                    <a:pt x="10773" y="716"/>
                  </a:moveTo>
                  <a:lnTo>
                    <a:pt x="10778" y="729"/>
                  </a:lnTo>
                  <a:lnTo>
                    <a:pt x="10783" y="741"/>
                  </a:lnTo>
                  <a:lnTo>
                    <a:pt x="10790" y="752"/>
                  </a:lnTo>
                  <a:lnTo>
                    <a:pt x="10796" y="763"/>
                  </a:lnTo>
                  <a:lnTo>
                    <a:pt x="10804" y="772"/>
                  </a:lnTo>
                  <a:lnTo>
                    <a:pt x="10811" y="781"/>
                  </a:lnTo>
                  <a:lnTo>
                    <a:pt x="10820" y="789"/>
                  </a:lnTo>
                  <a:lnTo>
                    <a:pt x="10830" y="796"/>
                  </a:lnTo>
                  <a:lnTo>
                    <a:pt x="10840" y="803"/>
                  </a:lnTo>
                  <a:lnTo>
                    <a:pt x="10851" y="808"/>
                  </a:lnTo>
                  <a:lnTo>
                    <a:pt x="10861" y="813"/>
                  </a:lnTo>
                  <a:lnTo>
                    <a:pt x="10873" y="817"/>
                  </a:lnTo>
                  <a:lnTo>
                    <a:pt x="10886" y="819"/>
                  </a:lnTo>
                  <a:lnTo>
                    <a:pt x="10900" y="821"/>
                  </a:lnTo>
                  <a:lnTo>
                    <a:pt x="10914" y="823"/>
                  </a:lnTo>
                  <a:lnTo>
                    <a:pt x="10928" y="823"/>
                  </a:lnTo>
                  <a:lnTo>
                    <a:pt x="10943" y="823"/>
                  </a:lnTo>
                  <a:lnTo>
                    <a:pt x="10957" y="821"/>
                  </a:lnTo>
                  <a:lnTo>
                    <a:pt x="10970" y="819"/>
                  </a:lnTo>
                  <a:lnTo>
                    <a:pt x="10983" y="817"/>
                  </a:lnTo>
                  <a:lnTo>
                    <a:pt x="10995" y="813"/>
                  </a:lnTo>
                  <a:lnTo>
                    <a:pt x="11006" y="808"/>
                  </a:lnTo>
                  <a:lnTo>
                    <a:pt x="11017" y="803"/>
                  </a:lnTo>
                  <a:lnTo>
                    <a:pt x="11027" y="796"/>
                  </a:lnTo>
                  <a:lnTo>
                    <a:pt x="11037" y="789"/>
                  </a:lnTo>
                  <a:lnTo>
                    <a:pt x="11045" y="781"/>
                  </a:lnTo>
                  <a:lnTo>
                    <a:pt x="11053" y="772"/>
                  </a:lnTo>
                  <a:lnTo>
                    <a:pt x="11061" y="763"/>
                  </a:lnTo>
                  <a:lnTo>
                    <a:pt x="11067" y="752"/>
                  </a:lnTo>
                  <a:lnTo>
                    <a:pt x="11073" y="741"/>
                  </a:lnTo>
                  <a:lnTo>
                    <a:pt x="11078" y="729"/>
                  </a:lnTo>
                  <a:lnTo>
                    <a:pt x="11084" y="716"/>
                  </a:lnTo>
                  <a:lnTo>
                    <a:pt x="11087" y="702"/>
                  </a:lnTo>
                  <a:lnTo>
                    <a:pt x="11090" y="684"/>
                  </a:lnTo>
                  <a:lnTo>
                    <a:pt x="11093" y="664"/>
                  </a:lnTo>
                  <a:lnTo>
                    <a:pt x="11096" y="640"/>
                  </a:lnTo>
                  <a:lnTo>
                    <a:pt x="11097" y="611"/>
                  </a:lnTo>
                  <a:lnTo>
                    <a:pt x="11098" y="580"/>
                  </a:lnTo>
                  <a:lnTo>
                    <a:pt x="11099" y="544"/>
                  </a:lnTo>
                  <a:lnTo>
                    <a:pt x="11099" y="505"/>
                  </a:lnTo>
                  <a:lnTo>
                    <a:pt x="11099" y="467"/>
                  </a:lnTo>
                  <a:lnTo>
                    <a:pt x="11098" y="431"/>
                  </a:lnTo>
                  <a:lnTo>
                    <a:pt x="11097" y="399"/>
                  </a:lnTo>
                  <a:lnTo>
                    <a:pt x="11096" y="371"/>
                  </a:lnTo>
                  <a:lnTo>
                    <a:pt x="11093" y="347"/>
                  </a:lnTo>
                  <a:lnTo>
                    <a:pt x="11090" y="326"/>
                  </a:lnTo>
                  <a:lnTo>
                    <a:pt x="11087" y="309"/>
                  </a:lnTo>
                  <a:lnTo>
                    <a:pt x="11084" y="295"/>
                  </a:lnTo>
                  <a:lnTo>
                    <a:pt x="11078" y="282"/>
                  </a:lnTo>
                  <a:lnTo>
                    <a:pt x="11073" y="270"/>
                  </a:lnTo>
                  <a:lnTo>
                    <a:pt x="11067" y="259"/>
                  </a:lnTo>
                  <a:lnTo>
                    <a:pt x="11061" y="248"/>
                  </a:lnTo>
                  <a:lnTo>
                    <a:pt x="11053" y="238"/>
                  </a:lnTo>
                  <a:lnTo>
                    <a:pt x="11045" y="230"/>
                  </a:lnTo>
                  <a:lnTo>
                    <a:pt x="11037" y="222"/>
                  </a:lnTo>
                  <a:lnTo>
                    <a:pt x="11027" y="214"/>
                  </a:lnTo>
                  <a:lnTo>
                    <a:pt x="11017" y="208"/>
                  </a:lnTo>
                  <a:lnTo>
                    <a:pt x="11006" y="202"/>
                  </a:lnTo>
                  <a:lnTo>
                    <a:pt x="10995" y="198"/>
                  </a:lnTo>
                  <a:lnTo>
                    <a:pt x="10983" y="194"/>
                  </a:lnTo>
                  <a:lnTo>
                    <a:pt x="10970" y="192"/>
                  </a:lnTo>
                  <a:lnTo>
                    <a:pt x="10957" y="189"/>
                  </a:lnTo>
                  <a:lnTo>
                    <a:pt x="10943" y="188"/>
                  </a:lnTo>
                  <a:lnTo>
                    <a:pt x="10928" y="187"/>
                  </a:lnTo>
                  <a:lnTo>
                    <a:pt x="10914" y="188"/>
                  </a:lnTo>
                  <a:lnTo>
                    <a:pt x="10900" y="189"/>
                  </a:lnTo>
                  <a:lnTo>
                    <a:pt x="10886" y="192"/>
                  </a:lnTo>
                  <a:lnTo>
                    <a:pt x="10873" y="194"/>
                  </a:lnTo>
                  <a:lnTo>
                    <a:pt x="10861" y="198"/>
                  </a:lnTo>
                  <a:lnTo>
                    <a:pt x="10851" y="202"/>
                  </a:lnTo>
                  <a:lnTo>
                    <a:pt x="10840" y="208"/>
                  </a:lnTo>
                  <a:lnTo>
                    <a:pt x="10830" y="214"/>
                  </a:lnTo>
                  <a:lnTo>
                    <a:pt x="10820" y="222"/>
                  </a:lnTo>
                  <a:lnTo>
                    <a:pt x="10811" y="230"/>
                  </a:lnTo>
                  <a:lnTo>
                    <a:pt x="10804" y="238"/>
                  </a:lnTo>
                  <a:lnTo>
                    <a:pt x="10796" y="248"/>
                  </a:lnTo>
                  <a:lnTo>
                    <a:pt x="10790" y="259"/>
                  </a:lnTo>
                  <a:lnTo>
                    <a:pt x="10783" y="270"/>
                  </a:lnTo>
                  <a:lnTo>
                    <a:pt x="10778" y="282"/>
                  </a:lnTo>
                  <a:lnTo>
                    <a:pt x="10773" y="295"/>
                  </a:lnTo>
                  <a:lnTo>
                    <a:pt x="10770" y="309"/>
                  </a:lnTo>
                  <a:lnTo>
                    <a:pt x="10767" y="326"/>
                  </a:lnTo>
                  <a:lnTo>
                    <a:pt x="10763" y="347"/>
                  </a:lnTo>
                  <a:lnTo>
                    <a:pt x="10761" y="371"/>
                  </a:lnTo>
                  <a:lnTo>
                    <a:pt x="10760" y="399"/>
                  </a:lnTo>
                  <a:lnTo>
                    <a:pt x="10758" y="431"/>
                  </a:lnTo>
                  <a:lnTo>
                    <a:pt x="10758" y="467"/>
                  </a:lnTo>
                  <a:lnTo>
                    <a:pt x="10758" y="505"/>
                  </a:lnTo>
                  <a:lnTo>
                    <a:pt x="10758" y="544"/>
                  </a:lnTo>
                  <a:lnTo>
                    <a:pt x="10758" y="580"/>
                  </a:lnTo>
                  <a:lnTo>
                    <a:pt x="10760" y="611"/>
                  </a:lnTo>
                  <a:lnTo>
                    <a:pt x="10761" y="640"/>
                  </a:lnTo>
                  <a:lnTo>
                    <a:pt x="10763" y="664"/>
                  </a:lnTo>
                  <a:lnTo>
                    <a:pt x="10767" y="684"/>
                  </a:lnTo>
                  <a:lnTo>
                    <a:pt x="10770" y="702"/>
                  </a:lnTo>
                  <a:lnTo>
                    <a:pt x="10773" y="716"/>
                  </a:lnTo>
                  <a:close/>
                  <a:moveTo>
                    <a:pt x="11154" y="950"/>
                  </a:moveTo>
                  <a:lnTo>
                    <a:pt x="11142" y="957"/>
                  </a:lnTo>
                  <a:lnTo>
                    <a:pt x="11130" y="964"/>
                  </a:lnTo>
                  <a:lnTo>
                    <a:pt x="11118" y="970"/>
                  </a:lnTo>
                  <a:lnTo>
                    <a:pt x="11105" y="977"/>
                  </a:lnTo>
                  <a:lnTo>
                    <a:pt x="11078" y="987"/>
                  </a:lnTo>
                  <a:lnTo>
                    <a:pt x="11051" y="995"/>
                  </a:lnTo>
                  <a:lnTo>
                    <a:pt x="11021" y="1002"/>
                  </a:lnTo>
                  <a:lnTo>
                    <a:pt x="10992" y="1006"/>
                  </a:lnTo>
                  <a:lnTo>
                    <a:pt x="10961" y="1009"/>
                  </a:lnTo>
                  <a:lnTo>
                    <a:pt x="10928" y="1011"/>
                  </a:lnTo>
                  <a:lnTo>
                    <a:pt x="10896" y="1009"/>
                  </a:lnTo>
                  <a:lnTo>
                    <a:pt x="10865" y="1006"/>
                  </a:lnTo>
                  <a:lnTo>
                    <a:pt x="10834" y="1002"/>
                  </a:lnTo>
                  <a:lnTo>
                    <a:pt x="10806" y="995"/>
                  </a:lnTo>
                  <a:lnTo>
                    <a:pt x="10778" y="987"/>
                  </a:lnTo>
                  <a:lnTo>
                    <a:pt x="10751" y="977"/>
                  </a:lnTo>
                  <a:lnTo>
                    <a:pt x="10738" y="970"/>
                  </a:lnTo>
                  <a:lnTo>
                    <a:pt x="10726" y="964"/>
                  </a:lnTo>
                  <a:lnTo>
                    <a:pt x="10713" y="957"/>
                  </a:lnTo>
                  <a:lnTo>
                    <a:pt x="10701" y="950"/>
                  </a:lnTo>
                  <a:lnTo>
                    <a:pt x="10690" y="942"/>
                  </a:lnTo>
                  <a:lnTo>
                    <a:pt x="10679" y="934"/>
                  </a:lnTo>
                  <a:lnTo>
                    <a:pt x="10669" y="926"/>
                  </a:lnTo>
                  <a:lnTo>
                    <a:pt x="10658" y="916"/>
                  </a:lnTo>
                  <a:lnTo>
                    <a:pt x="10648" y="907"/>
                  </a:lnTo>
                  <a:lnTo>
                    <a:pt x="10639" y="896"/>
                  </a:lnTo>
                  <a:lnTo>
                    <a:pt x="10630" y="887"/>
                  </a:lnTo>
                  <a:lnTo>
                    <a:pt x="10621" y="876"/>
                  </a:lnTo>
                  <a:lnTo>
                    <a:pt x="10613" y="864"/>
                  </a:lnTo>
                  <a:lnTo>
                    <a:pt x="10606" y="853"/>
                  </a:lnTo>
                  <a:lnTo>
                    <a:pt x="10599" y="841"/>
                  </a:lnTo>
                  <a:lnTo>
                    <a:pt x="10591" y="828"/>
                  </a:lnTo>
                  <a:lnTo>
                    <a:pt x="10586" y="815"/>
                  </a:lnTo>
                  <a:lnTo>
                    <a:pt x="10579" y="802"/>
                  </a:lnTo>
                  <a:lnTo>
                    <a:pt x="10574" y="788"/>
                  </a:lnTo>
                  <a:lnTo>
                    <a:pt x="10570" y="773"/>
                  </a:lnTo>
                  <a:lnTo>
                    <a:pt x="10563" y="750"/>
                  </a:lnTo>
                  <a:lnTo>
                    <a:pt x="10558" y="723"/>
                  </a:lnTo>
                  <a:lnTo>
                    <a:pt x="10552" y="695"/>
                  </a:lnTo>
                  <a:lnTo>
                    <a:pt x="10549" y="662"/>
                  </a:lnTo>
                  <a:lnTo>
                    <a:pt x="10546" y="628"/>
                  </a:lnTo>
                  <a:lnTo>
                    <a:pt x="10544" y="590"/>
                  </a:lnTo>
                  <a:lnTo>
                    <a:pt x="10542" y="549"/>
                  </a:lnTo>
                  <a:lnTo>
                    <a:pt x="10542" y="505"/>
                  </a:lnTo>
                  <a:lnTo>
                    <a:pt x="10542" y="461"/>
                  </a:lnTo>
                  <a:lnTo>
                    <a:pt x="10544" y="421"/>
                  </a:lnTo>
                  <a:lnTo>
                    <a:pt x="10546" y="383"/>
                  </a:lnTo>
                  <a:lnTo>
                    <a:pt x="10549" y="348"/>
                  </a:lnTo>
                  <a:lnTo>
                    <a:pt x="10552" y="316"/>
                  </a:lnTo>
                  <a:lnTo>
                    <a:pt x="10558" y="287"/>
                  </a:lnTo>
                  <a:lnTo>
                    <a:pt x="10563" y="261"/>
                  </a:lnTo>
                  <a:lnTo>
                    <a:pt x="10570" y="237"/>
                  </a:lnTo>
                  <a:lnTo>
                    <a:pt x="10574" y="223"/>
                  </a:lnTo>
                  <a:lnTo>
                    <a:pt x="10579" y="209"/>
                  </a:lnTo>
                  <a:lnTo>
                    <a:pt x="10586" y="196"/>
                  </a:lnTo>
                  <a:lnTo>
                    <a:pt x="10591" y="183"/>
                  </a:lnTo>
                  <a:lnTo>
                    <a:pt x="10599" y="170"/>
                  </a:lnTo>
                  <a:lnTo>
                    <a:pt x="10606" y="158"/>
                  </a:lnTo>
                  <a:lnTo>
                    <a:pt x="10613" y="147"/>
                  </a:lnTo>
                  <a:lnTo>
                    <a:pt x="10621" y="135"/>
                  </a:lnTo>
                  <a:lnTo>
                    <a:pt x="10630" y="124"/>
                  </a:lnTo>
                  <a:lnTo>
                    <a:pt x="10639" y="114"/>
                  </a:lnTo>
                  <a:lnTo>
                    <a:pt x="10648" y="103"/>
                  </a:lnTo>
                  <a:lnTo>
                    <a:pt x="10658" y="95"/>
                  </a:lnTo>
                  <a:lnTo>
                    <a:pt x="10669" y="85"/>
                  </a:lnTo>
                  <a:lnTo>
                    <a:pt x="10679" y="76"/>
                  </a:lnTo>
                  <a:lnTo>
                    <a:pt x="10690" y="69"/>
                  </a:lnTo>
                  <a:lnTo>
                    <a:pt x="10701" y="61"/>
                  </a:lnTo>
                  <a:lnTo>
                    <a:pt x="10713" y="53"/>
                  </a:lnTo>
                  <a:lnTo>
                    <a:pt x="10726" y="47"/>
                  </a:lnTo>
                  <a:lnTo>
                    <a:pt x="10738" y="40"/>
                  </a:lnTo>
                  <a:lnTo>
                    <a:pt x="10751" y="34"/>
                  </a:lnTo>
                  <a:lnTo>
                    <a:pt x="10778" y="24"/>
                  </a:lnTo>
                  <a:lnTo>
                    <a:pt x="10806" y="15"/>
                  </a:lnTo>
                  <a:lnTo>
                    <a:pt x="10834" y="9"/>
                  </a:lnTo>
                  <a:lnTo>
                    <a:pt x="10865" y="4"/>
                  </a:lnTo>
                  <a:lnTo>
                    <a:pt x="10896" y="1"/>
                  </a:lnTo>
                  <a:lnTo>
                    <a:pt x="10928" y="0"/>
                  </a:lnTo>
                  <a:lnTo>
                    <a:pt x="10961" y="1"/>
                  </a:lnTo>
                  <a:lnTo>
                    <a:pt x="10992" y="4"/>
                  </a:lnTo>
                  <a:lnTo>
                    <a:pt x="11021" y="9"/>
                  </a:lnTo>
                  <a:lnTo>
                    <a:pt x="11051" y="15"/>
                  </a:lnTo>
                  <a:lnTo>
                    <a:pt x="11078" y="24"/>
                  </a:lnTo>
                  <a:lnTo>
                    <a:pt x="11105" y="34"/>
                  </a:lnTo>
                  <a:lnTo>
                    <a:pt x="11118" y="40"/>
                  </a:lnTo>
                  <a:lnTo>
                    <a:pt x="11130" y="47"/>
                  </a:lnTo>
                  <a:lnTo>
                    <a:pt x="11142" y="53"/>
                  </a:lnTo>
                  <a:lnTo>
                    <a:pt x="11154" y="61"/>
                  </a:lnTo>
                  <a:lnTo>
                    <a:pt x="11166" y="69"/>
                  </a:lnTo>
                  <a:lnTo>
                    <a:pt x="11177" y="76"/>
                  </a:lnTo>
                  <a:lnTo>
                    <a:pt x="11188" y="85"/>
                  </a:lnTo>
                  <a:lnTo>
                    <a:pt x="11199" y="95"/>
                  </a:lnTo>
                  <a:lnTo>
                    <a:pt x="11209" y="103"/>
                  </a:lnTo>
                  <a:lnTo>
                    <a:pt x="11217" y="114"/>
                  </a:lnTo>
                  <a:lnTo>
                    <a:pt x="11227" y="124"/>
                  </a:lnTo>
                  <a:lnTo>
                    <a:pt x="11235" y="135"/>
                  </a:lnTo>
                  <a:lnTo>
                    <a:pt x="11244" y="147"/>
                  </a:lnTo>
                  <a:lnTo>
                    <a:pt x="11251" y="158"/>
                  </a:lnTo>
                  <a:lnTo>
                    <a:pt x="11258" y="170"/>
                  </a:lnTo>
                  <a:lnTo>
                    <a:pt x="11264" y="183"/>
                  </a:lnTo>
                  <a:lnTo>
                    <a:pt x="11271" y="196"/>
                  </a:lnTo>
                  <a:lnTo>
                    <a:pt x="11277" y="209"/>
                  </a:lnTo>
                  <a:lnTo>
                    <a:pt x="11282" y="223"/>
                  </a:lnTo>
                  <a:lnTo>
                    <a:pt x="11287" y="237"/>
                  </a:lnTo>
                  <a:lnTo>
                    <a:pt x="11294" y="261"/>
                  </a:lnTo>
                  <a:lnTo>
                    <a:pt x="11299" y="287"/>
                  </a:lnTo>
                  <a:lnTo>
                    <a:pt x="11303" y="316"/>
                  </a:lnTo>
                  <a:lnTo>
                    <a:pt x="11308" y="348"/>
                  </a:lnTo>
                  <a:lnTo>
                    <a:pt x="11311" y="383"/>
                  </a:lnTo>
                  <a:lnTo>
                    <a:pt x="11313" y="421"/>
                  </a:lnTo>
                  <a:lnTo>
                    <a:pt x="11314" y="461"/>
                  </a:lnTo>
                  <a:lnTo>
                    <a:pt x="11314" y="505"/>
                  </a:lnTo>
                  <a:lnTo>
                    <a:pt x="11314" y="549"/>
                  </a:lnTo>
                  <a:lnTo>
                    <a:pt x="11313" y="590"/>
                  </a:lnTo>
                  <a:lnTo>
                    <a:pt x="11311" y="628"/>
                  </a:lnTo>
                  <a:lnTo>
                    <a:pt x="11308" y="662"/>
                  </a:lnTo>
                  <a:lnTo>
                    <a:pt x="11303" y="695"/>
                  </a:lnTo>
                  <a:lnTo>
                    <a:pt x="11299" y="723"/>
                  </a:lnTo>
                  <a:lnTo>
                    <a:pt x="11294" y="750"/>
                  </a:lnTo>
                  <a:lnTo>
                    <a:pt x="11287" y="773"/>
                  </a:lnTo>
                  <a:lnTo>
                    <a:pt x="11282" y="788"/>
                  </a:lnTo>
                  <a:lnTo>
                    <a:pt x="11277" y="802"/>
                  </a:lnTo>
                  <a:lnTo>
                    <a:pt x="11271" y="815"/>
                  </a:lnTo>
                  <a:lnTo>
                    <a:pt x="11264" y="828"/>
                  </a:lnTo>
                  <a:lnTo>
                    <a:pt x="11258" y="841"/>
                  </a:lnTo>
                  <a:lnTo>
                    <a:pt x="11251" y="853"/>
                  </a:lnTo>
                  <a:lnTo>
                    <a:pt x="11244" y="864"/>
                  </a:lnTo>
                  <a:lnTo>
                    <a:pt x="11235" y="876"/>
                  </a:lnTo>
                  <a:lnTo>
                    <a:pt x="11227" y="887"/>
                  </a:lnTo>
                  <a:lnTo>
                    <a:pt x="11217" y="896"/>
                  </a:lnTo>
                  <a:lnTo>
                    <a:pt x="11209" y="907"/>
                  </a:lnTo>
                  <a:lnTo>
                    <a:pt x="11199" y="916"/>
                  </a:lnTo>
                  <a:lnTo>
                    <a:pt x="11188" y="926"/>
                  </a:lnTo>
                  <a:lnTo>
                    <a:pt x="11177" y="934"/>
                  </a:lnTo>
                  <a:lnTo>
                    <a:pt x="11166" y="942"/>
                  </a:lnTo>
                  <a:lnTo>
                    <a:pt x="11154" y="950"/>
                  </a:lnTo>
                  <a:close/>
                  <a:moveTo>
                    <a:pt x="11379" y="980"/>
                  </a:moveTo>
                  <a:lnTo>
                    <a:pt x="11379" y="807"/>
                  </a:lnTo>
                  <a:lnTo>
                    <a:pt x="11379" y="804"/>
                  </a:lnTo>
                  <a:lnTo>
                    <a:pt x="11380" y="802"/>
                  </a:lnTo>
                  <a:lnTo>
                    <a:pt x="11381" y="798"/>
                  </a:lnTo>
                  <a:lnTo>
                    <a:pt x="11383" y="796"/>
                  </a:lnTo>
                  <a:lnTo>
                    <a:pt x="11384" y="795"/>
                  </a:lnTo>
                  <a:lnTo>
                    <a:pt x="11387" y="794"/>
                  </a:lnTo>
                  <a:lnTo>
                    <a:pt x="11389" y="793"/>
                  </a:lnTo>
                  <a:lnTo>
                    <a:pt x="11394" y="793"/>
                  </a:lnTo>
                  <a:lnTo>
                    <a:pt x="11566" y="793"/>
                  </a:lnTo>
                  <a:lnTo>
                    <a:pt x="11569" y="793"/>
                  </a:lnTo>
                  <a:lnTo>
                    <a:pt x="11572" y="794"/>
                  </a:lnTo>
                  <a:lnTo>
                    <a:pt x="11575" y="795"/>
                  </a:lnTo>
                  <a:lnTo>
                    <a:pt x="11577" y="796"/>
                  </a:lnTo>
                  <a:lnTo>
                    <a:pt x="11578" y="798"/>
                  </a:lnTo>
                  <a:lnTo>
                    <a:pt x="11579" y="802"/>
                  </a:lnTo>
                  <a:lnTo>
                    <a:pt x="11580" y="804"/>
                  </a:lnTo>
                  <a:lnTo>
                    <a:pt x="11580" y="807"/>
                  </a:lnTo>
                  <a:lnTo>
                    <a:pt x="11580" y="980"/>
                  </a:lnTo>
                  <a:lnTo>
                    <a:pt x="11580" y="983"/>
                  </a:lnTo>
                  <a:lnTo>
                    <a:pt x="11579" y="987"/>
                  </a:lnTo>
                  <a:lnTo>
                    <a:pt x="11578" y="989"/>
                  </a:lnTo>
                  <a:lnTo>
                    <a:pt x="11577" y="991"/>
                  </a:lnTo>
                  <a:lnTo>
                    <a:pt x="11575" y="992"/>
                  </a:lnTo>
                  <a:lnTo>
                    <a:pt x="11572" y="993"/>
                  </a:lnTo>
                  <a:lnTo>
                    <a:pt x="11569" y="994"/>
                  </a:lnTo>
                  <a:lnTo>
                    <a:pt x="11566" y="994"/>
                  </a:lnTo>
                  <a:lnTo>
                    <a:pt x="11394" y="994"/>
                  </a:lnTo>
                  <a:lnTo>
                    <a:pt x="11389" y="994"/>
                  </a:lnTo>
                  <a:lnTo>
                    <a:pt x="11387" y="993"/>
                  </a:lnTo>
                  <a:lnTo>
                    <a:pt x="11384" y="992"/>
                  </a:lnTo>
                  <a:lnTo>
                    <a:pt x="11383" y="991"/>
                  </a:lnTo>
                  <a:lnTo>
                    <a:pt x="11381" y="989"/>
                  </a:lnTo>
                  <a:lnTo>
                    <a:pt x="11380" y="987"/>
                  </a:lnTo>
                  <a:lnTo>
                    <a:pt x="11379" y="983"/>
                  </a:lnTo>
                  <a:lnTo>
                    <a:pt x="11379" y="9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3" name="Google Shape;523;p23"/>
          <p:cNvSpPr/>
          <p:nvPr/>
        </p:nvSpPr>
        <p:spPr>
          <a:xfrm>
            <a:off x="1" y="1"/>
            <a:ext cx="4428654" cy="6858000"/>
          </a:xfrm>
          <a:prstGeom prst="rect">
            <a:avLst/>
          </a:prstGeom>
          <a:solidFill>
            <a:srgbClr val="00C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23"/>
          <p:cNvSpPr/>
          <p:nvPr/>
        </p:nvSpPr>
        <p:spPr>
          <a:xfrm>
            <a:off x="5679339" y="2325292"/>
            <a:ext cx="909284" cy="909168"/>
          </a:xfrm>
          <a:custGeom>
            <a:avLst/>
            <a:gdLst/>
            <a:ahLst/>
            <a:cxnLst/>
            <a:rect l="l" t="t" r="r" b="b"/>
            <a:pathLst>
              <a:path w="2409" h="2407" extrusionOk="0">
                <a:moveTo>
                  <a:pt x="1924" y="239"/>
                </a:moveTo>
                <a:lnTo>
                  <a:pt x="1951" y="260"/>
                </a:lnTo>
                <a:lnTo>
                  <a:pt x="1977" y="282"/>
                </a:lnTo>
                <a:lnTo>
                  <a:pt x="2003" y="303"/>
                </a:lnTo>
                <a:lnTo>
                  <a:pt x="2028" y="326"/>
                </a:lnTo>
                <a:lnTo>
                  <a:pt x="2052" y="350"/>
                </a:lnTo>
                <a:lnTo>
                  <a:pt x="2076" y="374"/>
                </a:lnTo>
                <a:lnTo>
                  <a:pt x="2099" y="399"/>
                </a:lnTo>
                <a:lnTo>
                  <a:pt x="2122" y="424"/>
                </a:lnTo>
                <a:lnTo>
                  <a:pt x="2144" y="450"/>
                </a:lnTo>
                <a:lnTo>
                  <a:pt x="2164" y="477"/>
                </a:lnTo>
                <a:lnTo>
                  <a:pt x="2185" y="505"/>
                </a:lnTo>
                <a:lnTo>
                  <a:pt x="2205" y="533"/>
                </a:lnTo>
                <a:lnTo>
                  <a:pt x="2223" y="561"/>
                </a:lnTo>
                <a:lnTo>
                  <a:pt x="2241" y="591"/>
                </a:lnTo>
                <a:lnTo>
                  <a:pt x="2258" y="620"/>
                </a:lnTo>
                <a:lnTo>
                  <a:pt x="2274" y="650"/>
                </a:lnTo>
                <a:lnTo>
                  <a:pt x="2290" y="681"/>
                </a:lnTo>
                <a:lnTo>
                  <a:pt x="2305" y="711"/>
                </a:lnTo>
                <a:lnTo>
                  <a:pt x="2318" y="744"/>
                </a:lnTo>
                <a:lnTo>
                  <a:pt x="2331" y="775"/>
                </a:lnTo>
                <a:lnTo>
                  <a:pt x="2343" y="808"/>
                </a:lnTo>
                <a:lnTo>
                  <a:pt x="2354" y="841"/>
                </a:lnTo>
                <a:lnTo>
                  <a:pt x="2364" y="874"/>
                </a:lnTo>
                <a:lnTo>
                  <a:pt x="2372" y="908"/>
                </a:lnTo>
                <a:lnTo>
                  <a:pt x="2381" y="943"/>
                </a:lnTo>
                <a:lnTo>
                  <a:pt x="2388" y="978"/>
                </a:lnTo>
                <a:lnTo>
                  <a:pt x="2394" y="1013"/>
                </a:lnTo>
                <a:lnTo>
                  <a:pt x="2400" y="1047"/>
                </a:lnTo>
                <a:lnTo>
                  <a:pt x="2403" y="1083"/>
                </a:lnTo>
                <a:lnTo>
                  <a:pt x="2406" y="1119"/>
                </a:lnTo>
                <a:lnTo>
                  <a:pt x="2408" y="1155"/>
                </a:lnTo>
                <a:lnTo>
                  <a:pt x="2409" y="1192"/>
                </a:lnTo>
                <a:lnTo>
                  <a:pt x="2407" y="1238"/>
                </a:lnTo>
                <a:lnTo>
                  <a:pt x="2404" y="1283"/>
                </a:lnTo>
                <a:lnTo>
                  <a:pt x="2399" y="1329"/>
                </a:lnTo>
                <a:lnTo>
                  <a:pt x="2392" y="1376"/>
                </a:lnTo>
                <a:lnTo>
                  <a:pt x="2382" y="1422"/>
                </a:lnTo>
                <a:lnTo>
                  <a:pt x="2371" y="1468"/>
                </a:lnTo>
                <a:lnTo>
                  <a:pt x="2358" y="1514"/>
                </a:lnTo>
                <a:lnTo>
                  <a:pt x="2344" y="1559"/>
                </a:lnTo>
                <a:lnTo>
                  <a:pt x="2328" y="1603"/>
                </a:lnTo>
                <a:lnTo>
                  <a:pt x="2309" y="1648"/>
                </a:lnTo>
                <a:lnTo>
                  <a:pt x="2289" y="1691"/>
                </a:lnTo>
                <a:lnTo>
                  <a:pt x="2268" y="1734"/>
                </a:lnTo>
                <a:lnTo>
                  <a:pt x="2244" y="1776"/>
                </a:lnTo>
                <a:lnTo>
                  <a:pt x="2219" y="1816"/>
                </a:lnTo>
                <a:lnTo>
                  <a:pt x="2193" y="1856"/>
                </a:lnTo>
                <a:lnTo>
                  <a:pt x="2164" y="1894"/>
                </a:lnTo>
                <a:lnTo>
                  <a:pt x="2135" y="1931"/>
                </a:lnTo>
                <a:lnTo>
                  <a:pt x="2103" y="1965"/>
                </a:lnTo>
                <a:lnTo>
                  <a:pt x="2071" y="1999"/>
                </a:lnTo>
                <a:lnTo>
                  <a:pt x="2037" y="2031"/>
                </a:lnTo>
                <a:lnTo>
                  <a:pt x="2001" y="2061"/>
                </a:lnTo>
                <a:lnTo>
                  <a:pt x="1964" y="2088"/>
                </a:lnTo>
                <a:lnTo>
                  <a:pt x="1926" y="2114"/>
                </a:lnTo>
                <a:lnTo>
                  <a:pt x="1886" y="2138"/>
                </a:lnTo>
                <a:lnTo>
                  <a:pt x="1845" y="2159"/>
                </a:lnTo>
                <a:lnTo>
                  <a:pt x="1803" y="2177"/>
                </a:lnTo>
                <a:lnTo>
                  <a:pt x="1759" y="2194"/>
                </a:lnTo>
                <a:lnTo>
                  <a:pt x="1715" y="2208"/>
                </a:lnTo>
                <a:lnTo>
                  <a:pt x="1669" y="2219"/>
                </a:lnTo>
                <a:lnTo>
                  <a:pt x="1621" y="2226"/>
                </a:lnTo>
                <a:lnTo>
                  <a:pt x="1573" y="2231"/>
                </a:lnTo>
                <a:lnTo>
                  <a:pt x="1523" y="2233"/>
                </a:lnTo>
                <a:lnTo>
                  <a:pt x="1491" y="2232"/>
                </a:lnTo>
                <a:lnTo>
                  <a:pt x="1458" y="2230"/>
                </a:lnTo>
                <a:lnTo>
                  <a:pt x="1425" y="2226"/>
                </a:lnTo>
                <a:lnTo>
                  <a:pt x="1394" y="2222"/>
                </a:lnTo>
                <a:lnTo>
                  <a:pt x="1362" y="2217"/>
                </a:lnTo>
                <a:lnTo>
                  <a:pt x="1332" y="2210"/>
                </a:lnTo>
                <a:lnTo>
                  <a:pt x="1302" y="2202"/>
                </a:lnTo>
                <a:lnTo>
                  <a:pt x="1273" y="2193"/>
                </a:lnTo>
                <a:lnTo>
                  <a:pt x="1244" y="2183"/>
                </a:lnTo>
                <a:lnTo>
                  <a:pt x="1216" y="2172"/>
                </a:lnTo>
                <a:lnTo>
                  <a:pt x="1190" y="2160"/>
                </a:lnTo>
                <a:lnTo>
                  <a:pt x="1164" y="2147"/>
                </a:lnTo>
                <a:lnTo>
                  <a:pt x="1139" y="2133"/>
                </a:lnTo>
                <a:lnTo>
                  <a:pt x="1114" y="2118"/>
                </a:lnTo>
                <a:lnTo>
                  <a:pt x="1091" y="2101"/>
                </a:lnTo>
                <a:lnTo>
                  <a:pt x="1068" y="2085"/>
                </a:lnTo>
                <a:lnTo>
                  <a:pt x="1047" y="2067"/>
                </a:lnTo>
                <a:lnTo>
                  <a:pt x="1027" y="2048"/>
                </a:lnTo>
                <a:lnTo>
                  <a:pt x="1008" y="2028"/>
                </a:lnTo>
                <a:lnTo>
                  <a:pt x="991" y="2009"/>
                </a:lnTo>
                <a:lnTo>
                  <a:pt x="973" y="1987"/>
                </a:lnTo>
                <a:lnTo>
                  <a:pt x="958" y="1965"/>
                </a:lnTo>
                <a:lnTo>
                  <a:pt x="944" y="1944"/>
                </a:lnTo>
                <a:lnTo>
                  <a:pt x="931" y="1920"/>
                </a:lnTo>
                <a:lnTo>
                  <a:pt x="920" y="1896"/>
                </a:lnTo>
                <a:lnTo>
                  <a:pt x="910" y="1872"/>
                </a:lnTo>
                <a:lnTo>
                  <a:pt x="901" y="1847"/>
                </a:lnTo>
                <a:lnTo>
                  <a:pt x="894" y="1821"/>
                </a:lnTo>
                <a:lnTo>
                  <a:pt x="888" y="1795"/>
                </a:lnTo>
                <a:lnTo>
                  <a:pt x="884" y="1769"/>
                </a:lnTo>
                <a:lnTo>
                  <a:pt x="882" y="1740"/>
                </a:lnTo>
                <a:lnTo>
                  <a:pt x="881" y="1713"/>
                </a:lnTo>
                <a:lnTo>
                  <a:pt x="882" y="1695"/>
                </a:lnTo>
                <a:lnTo>
                  <a:pt x="883" y="1675"/>
                </a:lnTo>
                <a:lnTo>
                  <a:pt x="885" y="1656"/>
                </a:lnTo>
                <a:lnTo>
                  <a:pt x="887" y="1638"/>
                </a:lnTo>
                <a:lnTo>
                  <a:pt x="891" y="1620"/>
                </a:lnTo>
                <a:lnTo>
                  <a:pt x="895" y="1601"/>
                </a:lnTo>
                <a:lnTo>
                  <a:pt x="900" y="1584"/>
                </a:lnTo>
                <a:lnTo>
                  <a:pt x="907" y="1565"/>
                </a:lnTo>
                <a:lnTo>
                  <a:pt x="913" y="1548"/>
                </a:lnTo>
                <a:lnTo>
                  <a:pt x="920" y="1529"/>
                </a:lnTo>
                <a:lnTo>
                  <a:pt x="928" y="1512"/>
                </a:lnTo>
                <a:lnTo>
                  <a:pt x="936" y="1496"/>
                </a:lnTo>
                <a:lnTo>
                  <a:pt x="946" y="1478"/>
                </a:lnTo>
                <a:lnTo>
                  <a:pt x="956" y="1462"/>
                </a:lnTo>
                <a:lnTo>
                  <a:pt x="966" y="1445"/>
                </a:lnTo>
                <a:lnTo>
                  <a:pt x="977" y="1429"/>
                </a:lnTo>
                <a:lnTo>
                  <a:pt x="989" y="1414"/>
                </a:lnTo>
                <a:lnTo>
                  <a:pt x="1001" y="1399"/>
                </a:lnTo>
                <a:lnTo>
                  <a:pt x="1014" y="1383"/>
                </a:lnTo>
                <a:lnTo>
                  <a:pt x="1027" y="1368"/>
                </a:lnTo>
                <a:lnTo>
                  <a:pt x="1041" y="1354"/>
                </a:lnTo>
                <a:lnTo>
                  <a:pt x="1055" y="1341"/>
                </a:lnTo>
                <a:lnTo>
                  <a:pt x="1070" y="1328"/>
                </a:lnTo>
                <a:lnTo>
                  <a:pt x="1085" y="1315"/>
                </a:lnTo>
                <a:lnTo>
                  <a:pt x="1101" y="1303"/>
                </a:lnTo>
                <a:lnTo>
                  <a:pt x="1117" y="1291"/>
                </a:lnTo>
                <a:lnTo>
                  <a:pt x="1133" y="1279"/>
                </a:lnTo>
                <a:lnTo>
                  <a:pt x="1150" y="1269"/>
                </a:lnTo>
                <a:lnTo>
                  <a:pt x="1167" y="1258"/>
                </a:lnTo>
                <a:lnTo>
                  <a:pt x="1186" y="1250"/>
                </a:lnTo>
                <a:lnTo>
                  <a:pt x="1203" y="1240"/>
                </a:lnTo>
                <a:lnTo>
                  <a:pt x="1222" y="1232"/>
                </a:lnTo>
                <a:lnTo>
                  <a:pt x="1242" y="1223"/>
                </a:lnTo>
                <a:lnTo>
                  <a:pt x="1263" y="1213"/>
                </a:lnTo>
                <a:lnTo>
                  <a:pt x="1283" y="1203"/>
                </a:lnTo>
                <a:lnTo>
                  <a:pt x="1303" y="1192"/>
                </a:lnTo>
                <a:lnTo>
                  <a:pt x="1322" y="1181"/>
                </a:lnTo>
                <a:lnTo>
                  <a:pt x="1340" y="1169"/>
                </a:lnTo>
                <a:lnTo>
                  <a:pt x="1359" y="1157"/>
                </a:lnTo>
                <a:lnTo>
                  <a:pt x="1376" y="1145"/>
                </a:lnTo>
                <a:lnTo>
                  <a:pt x="1394" y="1132"/>
                </a:lnTo>
                <a:lnTo>
                  <a:pt x="1411" y="1118"/>
                </a:lnTo>
                <a:lnTo>
                  <a:pt x="1426" y="1104"/>
                </a:lnTo>
                <a:lnTo>
                  <a:pt x="1443" y="1090"/>
                </a:lnTo>
                <a:lnTo>
                  <a:pt x="1458" y="1075"/>
                </a:lnTo>
                <a:lnTo>
                  <a:pt x="1472" y="1059"/>
                </a:lnTo>
                <a:lnTo>
                  <a:pt x="1485" y="1044"/>
                </a:lnTo>
                <a:lnTo>
                  <a:pt x="1499" y="1028"/>
                </a:lnTo>
                <a:lnTo>
                  <a:pt x="1511" y="1012"/>
                </a:lnTo>
                <a:lnTo>
                  <a:pt x="1523" y="994"/>
                </a:lnTo>
                <a:lnTo>
                  <a:pt x="1534" y="977"/>
                </a:lnTo>
                <a:lnTo>
                  <a:pt x="1545" y="958"/>
                </a:lnTo>
                <a:lnTo>
                  <a:pt x="1554" y="941"/>
                </a:lnTo>
                <a:lnTo>
                  <a:pt x="1563" y="921"/>
                </a:lnTo>
                <a:lnTo>
                  <a:pt x="1571" y="903"/>
                </a:lnTo>
                <a:lnTo>
                  <a:pt x="1579" y="883"/>
                </a:lnTo>
                <a:lnTo>
                  <a:pt x="1585" y="863"/>
                </a:lnTo>
                <a:lnTo>
                  <a:pt x="1591" y="843"/>
                </a:lnTo>
                <a:lnTo>
                  <a:pt x="1596" y="822"/>
                </a:lnTo>
                <a:lnTo>
                  <a:pt x="1600" y="801"/>
                </a:lnTo>
                <a:lnTo>
                  <a:pt x="1603" y="779"/>
                </a:lnTo>
                <a:lnTo>
                  <a:pt x="1606" y="757"/>
                </a:lnTo>
                <a:lnTo>
                  <a:pt x="1607" y="735"/>
                </a:lnTo>
                <a:lnTo>
                  <a:pt x="1607" y="712"/>
                </a:lnTo>
                <a:lnTo>
                  <a:pt x="1606" y="663"/>
                </a:lnTo>
                <a:lnTo>
                  <a:pt x="1599" y="617"/>
                </a:lnTo>
                <a:lnTo>
                  <a:pt x="1591" y="572"/>
                </a:lnTo>
                <a:lnTo>
                  <a:pt x="1578" y="530"/>
                </a:lnTo>
                <a:lnTo>
                  <a:pt x="1562" y="489"/>
                </a:lnTo>
                <a:lnTo>
                  <a:pt x="1544" y="451"/>
                </a:lnTo>
                <a:lnTo>
                  <a:pt x="1522" y="415"/>
                </a:lnTo>
                <a:lnTo>
                  <a:pt x="1498" y="382"/>
                </a:lnTo>
                <a:lnTo>
                  <a:pt x="1471" y="349"/>
                </a:lnTo>
                <a:lnTo>
                  <a:pt x="1442" y="320"/>
                </a:lnTo>
                <a:lnTo>
                  <a:pt x="1410" y="291"/>
                </a:lnTo>
                <a:lnTo>
                  <a:pt x="1377" y="265"/>
                </a:lnTo>
                <a:lnTo>
                  <a:pt x="1341" y="243"/>
                </a:lnTo>
                <a:lnTo>
                  <a:pt x="1304" y="221"/>
                </a:lnTo>
                <a:lnTo>
                  <a:pt x="1266" y="201"/>
                </a:lnTo>
                <a:lnTo>
                  <a:pt x="1226" y="184"/>
                </a:lnTo>
                <a:lnTo>
                  <a:pt x="1185" y="169"/>
                </a:lnTo>
                <a:lnTo>
                  <a:pt x="1143" y="156"/>
                </a:lnTo>
                <a:lnTo>
                  <a:pt x="1100" y="145"/>
                </a:lnTo>
                <a:lnTo>
                  <a:pt x="1056" y="136"/>
                </a:lnTo>
                <a:lnTo>
                  <a:pt x="1013" y="129"/>
                </a:lnTo>
                <a:lnTo>
                  <a:pt x="968" y="125"/>
                </a:lnTo>
                <a:lnTo>
                  <a:pt x="923" y="123"/>
                </a:lnTo>
                <a:lnTo>
                  <a:pt x="879" y="123"/>
                </a:lnTo>
                <a:lnTo>
                  <a:pt x="834" y="125"/>
                </a:lnTo>
                <a:lnTo>
                  <a:pt x="790" y="128"/>
                </a:lnTo>
                <a:lnTo>
                  <a:pt x="746" y="135"/>
                </a:lnTo>
                <a:lnTo>
                  <a:pt x="703" y="144"/>
                </a:lnTo>
                <a:lnTo>
                  <a:pt x="661" y="154"/>
                </a:lnTo>
                <a:lnTo>
                  <a:pt x="620" y="166"/>
                </a:lnTo>
                <a:lnTo>
                  <a:pt x="580" y="182"/>
                </a:lnTo>
                <a:lnTo>
                  <a:pt x="541" y="199"/>
                </a:lnTo>
                <a:lnTo>
                  <a:pt x="577" y="176"/>
                </a:lnTo>
                <a:lnTo>
                  <a:pt x="614" y="154"/>
                </a:lnTo>
                <a:lnTo>
                  <a:pt x="651" y="134"/>
                </a:lnTo>
                <a:lnTo>
                  <a:pt x="689" y="115"/>
                </a:lnTo>
                <a:lnTo>
                  <a:pt x="728" y="98"/>
                </a:lnTo>
                <a:lnTo>
                  <a:pt x="769" y="82"/>
                </a:lnTo>
                <a:lnTo>
                  <a:pt x="809" y="66"/>
                </a:lnTo>
                <a:lnTo>
                  <a:pt x="850" y="53"/>
                </a:lnTo>
                <a:lnTo>
                  <a:pt x="892" y="41"/>
                </a:lnTo>
                <a:lnTo>
                  <a:pt x="934" y="30"/>
                </a:lnTo>
                <a:lnTo>
                  <a:pt x="978" y="22"/>
                </a:lnTo>
                <a:lnTo>
                  <a:pt x="1021" y="14"/>
                </a:lnTo>
                <a:lnTo>
                  <a:pt x="1065" y="8"/>
                </a:lnTo>
                <a:lnTo>
                  <a:pt x="1109" y="3"/>
                </a:lnTo>
                <a:lnTo>
                  <a:pt x="1154" y="1"/>
                </a:lnTo>
                <a:lnTo>
                  <a:pt x="1200" y="0"/>
                </a:lnTo>
                <a:lnTo>
                  <a:pt x="1212" y="0"/>
                </a:lnTo>
                <a:lnTo>
                  <a:pt x="1265" y="2"/>
                </a:lnTo>
                <a:lnTo>
                  <a:pt x="1317" y="8"/>
                </a:lnTo>
                <a:lnTo>
                  <a:pt x="1367" y="16"/>
                </a:lnTo>
                <a:lnTo>
                  <a:pt x="1415" y="28"/>
                </a:lnTo>
                <a:lnTo>
                  <a:pt x="1462" y="42"/>
                </a:lnTo>
                <a:lnTo>
                  <a:pt x="1507" y="59"/>
                </a:lnTo>
                <a:lnTo>
                  <a:pt x="1550" y="78"/>
                </a:lnTo>
                <a:lnTo>
                  <a:pt x="1591" y="100"/>
                </a:lnTo>
                <a:lnTo>
                  <a:pt x="1630" y="124"/>
                </a:lnTo>
                <a:lnTo>
                  <a:pt x="1667" y="150"/>
                </a:lnTo>
                <a:lnTo>
                  <a:pt x="1702" y="178"/>
                </a:lnTo>
                <a:lnTo>
                  <a:pt x="1735" y="208"/>
                </a:lnTo>
                <a:lnTo>
                  <a:pt x="1767" y="239"/>
                </a:lnTo>
                <a:lnTo>
                  <a:pt x="1795" y="273"/>
                </a:lnTo>
                <a:lnTo>
                  <a:pt x="1823" y="307"/>
                </a:lnTo>
                <a:lnTo>
                  <a:pt x="1848" y="343"/>
                </a:lnTo>
                <a:lnTo>
                  <a:pt x="1872" y="380"/>
                </a:lnTo>
                <a:lnTo>
                  <a:pt x="1892" y="417"/>
                </a:lnTo>
                <a:lnTo>
                  <a:pt x="1911" y="456"/>
                </a:lnTo>
                <a:lnTo>
                  <a:pt x="1928" y="494"/>
                </a:lnTo>
                <a:lnTo>
                  <a:pt x="1942" y="534"/>
                </a:lnTo>
                <a:lnTo>
                  <a:pt x="1955" y="574"/>
                </a:lnTo>
                <a:lnTo>
                  <a:pt x="1965" y="613"/>
                </a:lnTo>
                <a:lnTo>
                  <a:pt x="1974" y="655"/>
                </a:lnTo>
                <a:lnTo>
                  <a:pt x="1979" y="694"/>
                </a:lnTo>
                <a:lnTo>
                  <a:pt x="1984" y="734"/>
                </a:lnTo>
                <a:lnTo>
                  <a:pt x="1985" y="774"/>
                </a:lnTo>
                <a:lnTo>
                  <a:pt x="1984" y="814"/>
                </a:lnTo>
                <a:lnTo>
                  <a:pt x="1982" y="852"/>
                </a:lnTo>
                <a:lnTo>
                  <a:pt x="1976" y="890"/>
                </a:lnTo>
                <a:lnTo>
                  <a:pt x="1968" y="927"/>
                </a:lnTo>
                <a:lnTo>
                  <a:pt x="1959" y="963"/>
                </a:lnTo>
                <a:lnTo>
                  <a:pt x="1943" y="1006"/>
                </a:lnTo>
                <a:lnTo>
                  <a:pt x="1928" y="1046"/>
                </a:lnTo>
                <a:lnTo>
                  <a:pt x="1912" y="1084"/>
                </a:lnTo>
                <a:lnTo>
                  <a:pt x="1896" y="1120"/>
                </a:lnTo>
                <a:lnTo>
                  <a:pt x="1877" y="1154"/>
                </a:lnTo>
                <a:lnTo>
                  <a:pt x="1857" y="1187"/>
                </a:lnTo>
                <a:lnTo>
                  <a:pt x="1848" y="1202"/>
                </a:lnTo>
                <a:lnTo>
                  <a:pt x="1837" y="1216"/>
                </a:lnTo>
                <a:lnTo>
                  <a:pt x="1826" y="1231"/>
                </a:lnTo>
                <a:lnTo>
                  <a:pt x="1814" y="1245"/>
                </a:lnTo>
                <a:lnTo>
                  <a:pt x="1802" y="1258"/>
                </a:lnTo>
                <a:lnTo>
                  <a:pt x="1790" y="1273"/>
                </a:lnTo>
                <a:lnTo>
                  <a:pt x="1777" y="1286"/>
                </a:lnTo>
                <a:lnTo>
                  <a:pt x="1764" y="1299"/>
                </a:lnTo>
                <a:lnTo>
                  <a:pt x="1735" y="1324"/>
                </a:lnTo>
                <a:lnTo>
                  <a:pt x="1705" y="1348"/>
                </a:lnTo>
                <a:lnTo>
                  <a:pt x="1672" y="1372"/>
                </a:lnTo>
                <a:lnTo>
                  <a:pt x="1637" y="1394"/>
                </a:lnTo>
                <a:lnTo>
                  <a:pt x="1599" y="1418"/>
                </a:lnTo>
                <a:lnTo>
                  <a:pt x="1558" y="1441"/>
                </a:lnTo>
                <a:lnTo>
                  <a:pt x="1509" y="1466"/>
                </a:lnTo>
                <a:lnTo>
                  <a:pt x="1461" y="1489"/>
                </a:lnTo>
                <a:lnTo>
                  <a:pt x="1437" y="1500"/>
                </a:lnTo>
                <a:lnTo>
                  <a:pt x="1415" y="1512"/>
                </a:lnTo>
                <a:lnTo>
                  <a:pt x="1395" y="1524"/>
                </a:lnTo>
                <a:lnTo>
                  <a:pt x="1374" y="1537"/>
                </a:lnTo>
                <a:lnTo>
                  <a:pt x="1365" y="1544"/>
                </a:lnTo>
                <a:lnTo>
                  <a:pt x="1357" y="1552"/>
                </a:lnTo>
                <a:lnTo>
                  <a:pt x="1348" y="1560"/>
                </a:lnTo>
                <a:lnTo>
                  <a:pt x="1340" y="1568"/>
                </a:lnTo>
                <a:lnTo>
                  <a:pt x="1333" y="1577"/>
                </a:lnTo>
                <a:lnTo>
                  <a:pt x="1325" y="1587"/>
                </a:lnTo>
                <a:lnTo>
                  <a:pt x="1320" y="1597"/>
                </a:lnTo>
                <a:lnTo>
                  <a:pt x="1313" y="1608"/>
                </a:lnTo>
                <a:lnTo>
                  <a:pt x="1309" y="1620"/>
                </a:lnTo>
                <a:lnTo>
                  <a:pt x="1304" y="1631"/>
                </a:lnTo>
                <a:lnTo>
                  <a:pt x="1300" y="1645"/>
                </a:lnTo>
                <a:lnTo>
                  <a:pt x="1298" y="1659"/>
                </a:lnTo>
                <a:lnTo>
                  <a:pt x="1295" y="1673"/>
                </a:lnTo>
                <a:lnTo>
                  <a:pt x="1293" y="1689"/>
                </a:lnTo>
                <a:lnTo>
                  <a:pt x="1292" y="1705"/>
                </a:lnTo>
                <a:lnTo>
                  <a:pt x="1293" y="1723"/>
                </a:lnTo>
                <a:lnTo>
                  <a:pt x="1293" y="1736"/>
                </a:lnTo>
                <a:lnTo>
                  <a:pt x="1296" y="1749"/>
                </a:lnTo>
                <a:lnTo>
                  <a:pt x="1298" y="1761"/>
                </a:lnTo>
                <a:lnTo>
                  <a:pt x="1300" y="1773"/>
                </a:lnTo>
                <a:lnTo>
                  <a:pt x="1303" y="1785"/>
                </a:lnTo>
                <a:lnTo>
                  <a:pt x="1308" y="1797"/>
                </a:lnTo>
                <a:lnTo>
                  <a:pt x="1312" y="1808"/>
                </a:lnTo>
                <a:lnTo>
                  <a:pt x="1316" y="1819"/>
                </a:lnTo>
                <a:lnTo>
                  <a:pt x="1322" y="1829"/>
                </a:lnTo>
                <a:lnTo>
                  <a:pt x="1328" y="1839"/>
                </a:lnTo>
                <a:lnTo>
                  <a:pt x="1335" y="1849"/>
                </a:lnTo>
                <a:lnTo>
                  <a:pt x="1341" y="1859"/>
                </a:lnTo>
                <a:lnTo>
                  <a:pt x="1348" y="1867"/>
                </a:lnTo>
                <a:lnTo>
                  <a:pt x="1357" y="1876"/>
                </a:lnTo>
                <a:lnTo>
                  <a:pt x="1364" y="1885"/>
                </a:lnTo>
                <a:lnTo>
                  <a:pt x="1373" y="1893"/>
                </a:lnTo>
                <a:lnTo>
                  <a:pt x="1382" y="1900"/>
                </a:lnTo>
                <a:lnTo>
                  <a:pt x="1390" y="1907"/>
                </a:lnTo>
                <a:lnTo>
                  <a:pt x="1400" y="1913"/>
                </a:lnTo>
                <a:lnTo>
                  <a:pt x="1410" y="1920"/>
                </a:lnTo>
                <a:lnTo>
                  <a:pt x="1432" y="1931"/>
                </a:lnTo>
                <a:lnTo>
                  <a:pt x="1453" y="1939"/>
                </a:lnTo>
                <a:lnTo>
                  <a:pt x="1476" y="1947"/>
                </a:lnTo>
                <a:lnTo>
                  <a:pt x="1500" y="1952"/>
                </a:lnTo>
                <a:lnTo>
                  <a:pt x="1525" y="1956"/>
                </a:lnTo>
                <a:lnTo>
                  <a:pt x="1550" y="1957"/>
                </a:lnTo>
                <a:lnTo>
                  <a:pt x="1593" y="1955"/>
                </a:lnTo>
                <a:lnTo>
                  <a:pt x="1634" y="1950"/>
                </a:lnTo>
                <a:lnTo>
                  <a:pt x="1673" y="1943"/>
                </a:lnTo>
                <a:lnTo>
                  <a:pt x="1712" y="1932"/>
                </a:lnTo>
                <a:lnTo>
                  <a:pt x="1749" y="1919"/>
                </a:lnTo>
                <a:lnTo>
                  <a:pt x="1783" y="1902"/>
                </a:lnTo>
                <a:lnTo>
                  <a:pt x="1818" y="1884"/>
                </a:lnTo>
                <a:lnTo>
                  <a:pt x="1850" y="1863"/>
                </a:lnTo>
                <a:lnTo>
                  <a:pt x="1881" y="1840"/>
                </a:lnTo>
                <a:lnTo>
                  <a:pt x="1911" y="1816"/>
                </a:lnTo>
                <a:lnTo>
                  <a:pt x="1939" y="1789"/>
                </a:lnTo>
                <a:lnTo>
                  <a:pt x="1966" y="1761"/>
                </a:lnTo>
                <a:lnTo>
                  <a:pt x="1992" y="1732"/>
                </a:lnTo>
                <a:lnTo>
                  <a:pt x="2016" y="1700"/>
                </a:lnTo>
                <a:lnTo>
                  <a:pt x="2039" y="1667"/>
                </a:lnTo>
                <a:lnTo>
                  <a:pt x="2061" y="1634"/>
                </a:lnTo>
                <a:lnTo>
                  <a:pt x="2081" y="1599"/>
                </a:lnTo>
                <a:lnTo>
                  <a:pt x="2100" y="1563"/>
                </a:lnTo>
                <a:lnTo>
                  <a:pt x="2118" y="1526"/>
                </a:lnTo>
                <a:lnTo>
                  <a:pt x="2134" y="1489"/>
                </a:lnTo>
                <a:lnTo>
                  <a:pt x="2148" y="1452"/>
                </a:lnTo>
                <a:lnTo>
                  <a:pt x="2162" y="1414"/>
                </a:lnTo>
                <a:lnTo>
                  <a:pt x="2174" y="1376"/>
                </a:lnTo>
                <a:lnTo>
                  <a:pt x="2185" y="1339"/>
                </a:lnTo>
                <a:lnTo>
                  <a:pt x="2195" y="1301"/>
                </a:lnTo>
                <a:lnTo>
                  <a:pt x="2203" y="1263"/>
                </a:lnTo>
                <a:lnTo>
                  <a:pt x="2210" y="1226"/>
                </a:lnTo>
                <a:lnTo>
                  <a:pt x="2216" y="1189"/>
                </a:lnTo>
                <a:lnTo>
                  <a:pt x="2220" y="1153"/>
                </a:lnTo>
                <a:lnTo>
                  <a:pt x="2223" y="1118"/>
                </a:lnTo>
                <a:lnTo>
                  <a:pt x="2225" y="1084"/>
                </a:lnTo>
                <a:lnTo>
                  <a:pt x="2225" y="1052"/>
                </a:lnTo>
                <a:lnTo>
                  <a:pt x="2225" y="1019"/>
                </a:lnTo>
                <a:lnTo>
                  <a:pt x="2224" y="987"/>
                </a:lnTo>
                <a:lnTo>
                  <a:pt x="2222" y="954"/>
                </a:lnTo>
                <a:lnTo>
                  <a:pt x="2220" y="922"/>
                </a:lnTo>
                <a:lnTo>
                  <a:pt x="2217" y="892"/>
                </a:lnTo>
                <a:lnTo>
                  <a:pt x="2213" y="860"/>
                </a:lnTo>
                <a:lnTo>
                  <a:pt x="2209" y="830"/>
                </a:lnTo>
                <a:lnTo>
                  <a:pt x="2204" y="801"/>
                </a:lnTo>
                <a:lnTo>
                  <a:pt x="2198" y="770"/>
                </a:lnTo>
                <a:lnTo>
                  <a:pt x="2192" y="742"/>
                </a:lnTo>
                <a:lnTo>
                  <a:pt x="2185" y="712"/>
                </a:lnTo>
                <a:lnTo>
                  <a:pt x="2178" y="684"/>
                </a:lnTo>
                <a:lnTo>
                  <a:pt x="2169" y="657"/>
                </a:lnTo>
                <a:lnTo>
                  <a:pt x="2161" y="630"/>
                </a:lnTo>
                <a:lnTo>
                  <a:pt x="2151" y="603"/>
                </a:lnTo>
                <a:lnTo>
                  <a:pt x="2142" y="576"/>
                </a:lnTo>
                <a:lnTo>
                  <a:pt x="2132" y="551"/>
                </a:lnTo>
                <a:lnTo>
                  <a:pt x="2121" y="526"/>
                </a:lnTo>
                <a:lnTo>
                  <a:pt x="2110" y="501"/>
                </a:lnTo>
                <a:lnTo>
                  <a:pt x="2098" y="477"/>
                </a:lnTo>
                <a:lnTo>
                  <a:pt x="2086" y="455"/>
                </a:lnTo>
                <a:lnTo>
                  <a:pt x="2073" y="432"/>
                </a:lnTo>
                <a:lnTo>
                  <a:pt x="2060" y="410"/>
                </a:lnTo>
                <a:lnTo>
                  <a:pt x="2047" y="388"/>
                </a:lnTo>
                <a:lnTo>
                  <a:pt x="2033" y="368"/>
                </a:lnTo>
                <a:lnTo>
                  <a:pt x="2019" y="347"/>
                </a:lnTo>
                <a:lnTo>
                  <a:pt x="2003" y="327"/>
                </a:lnTo>
                <a:lnTo>
                  <a:pt x="1988" y="309"/>
                </a:lnTo>
                <a:lnTo>
                  <a:pt x="1973" y="290"/>
                </a:lnTo>
                <a:lnTo>
                  <a:pt x="1956" y="273"/>
                </a:lnTo>
                <a:lnTo>
                  <a:pt x="1940" y="256"/>
                </a:lnTo>
                <a:lnTo>
                  <a:pt x="1924" y="239"/>
                </a:lnTo>
                <a:close/>
                <a:moveTo>
                  <a:pt x="486" y="2168"/>
                </a:moveTo>
                <a:lnTo>
                  <a:pt x="454" y="2145"/>
                </a:lnTo>
                <a:lnTo>
                  <a:pt x="425" y="2120"/>
                </a:lnTo>
                <a:lnTo>
                  <a:pt x="395" y="2095"/>
                </a:lnTo>
                <a:lnTo>
                  <a:pt x="367" y="2069"/>
                </a:lnTo>
                <a:lnTo>
                  <a:pt x="346" y="2048"/>
                </a:lnTo>
                <a:lnTo>
                  <a:pt x="327" y="2027"/>
                </a:lnTo>
                <a:lnTo>
                  <a:pt x="306" y="2006"/>
                </a:lnTo>
                <a:lnTo>
                  <a:pt x="287" y="1984"/>
                </a:lnTo>
                <a:lnTo>
                  <a:pt x="268" y="1961"/>
                </a:lnTo>
                <a:lnTo>
                  <a:pt x="250" y="1938"/>
                </a:lnTo>
                <a:lnTo>
                  <a:pt x="233" y="1915"/>
                </a:lnTo>
                <a:lnTo>
                  <a:pt x="216" y="1891"/>
                </a:lnTo>
                <a:lnTo>
                  <a:pt x="199" y="1866"/>
                </a:lnTo>
                <a:lnTo>
                  <a:pt x="183" y="1842"/>
                </a:lnTo>
                <a:lnTo>
                  <a:pt x="168" y="1817"/>
                </a:lnTo>
                <a:lnTo>
                  <a:pt x="152" y="1791"/>
                </a:lnTo>
                <a:lnTo>
                  <a:pt x="138" y="1765"/>
                </a:lnTo>
                <a:lnTo>
                  <a:pt x="125" y="1739"/>
                </a:lnTo>
                <a:lnTo>
                  <a:pt x="112" y="1713"/>
                </a:lnTo>
                <a:lnTo>
                  <a:pt x="100" y="1686"/>
                </a:lnTo>
                <a:lnTo>
                  <a:pt x="88" y="1659"/>
                </a:lnTo>
                <a:lnTo>
                  <a:pt x="77" y="1630"/>
                </a:lnTo>
                <a:lnTo>
                  <a:pt x="68" y="1603"/>
                </a:lnTo>
                <a:lnTo>
                  <a:pt x="58" y="1574"/>
                </a:lnTo>
                <a:lnTo>
                  <a:pt x="49" y="1546"/>
                </a:lnTo>
                <a:lnTo>
                  <a:pt x="41" y="1517"/>
                </a:lnTo>
                <a:lnTo>
                  <a:pt x="34" y="1488"/>
                </a:lnTo>
                <a:lnTo>
                  <a:pt x="26" y="1459"/>
                </a:lnTo>
                <a:lnTo>
                  <a:pt x="21" y="1428"/>
                </a:lnTo>
                <a:lnTo>
                  <a:pt x="15" y="1399"/>
                </a:lnTo>
                <a:lnTo>
                  <a:pt x="11" y="1368"/>
                </a:lnTo>
                <a:lnTo>
                  <a:pt x="7" y="1338"/>
                </a:lnTo>
                <a:lnTo>
                  <a:pt x="4" y="1306"/>
                </a:lnTo>
                <a:lnTo>
                  <a:pt x="2" y="1276"/>
                </a:lnTo>
                <a:lnTo>
                  <a:pt x="0" y="1244"/>
                </a:lnTo>
                <a:lnTo>
                  <a:pt x="0" y="1213"/>
                </a:lnTo>
                <a:lnTo>
                  <a:pt x="1" y="1167"/>
                </a:lnTo>
                <a:lnTo>
                  <a:pt x="4" y="1121"/>
                </a:lnTo>
                <a:lnTo>
                  <a:pt x="10" y="1076"/>
                </a:lnTo>
                <a:lnTo>
                  <a:pt x="16" y="1029"/>
                </a:lnTo>
                <a:lnTo>
                  <a:pt x="26" y="983"/>
                </a:lnTo>
                <a:lnTo>
                  <a:pt x="37" y="938"/>
                </a:lnTo>
                <a:lnTo>
                  <a:pt x="50" y="892"/>
                </a:lnTo>
                <a:lnTo>
                  <a:pt x="64" y="847"/>
                </a:lnTo>
                <a:lnTo>
                  <a:pt x="81" y="803"/>
                </a:lnTo>
                <a:lnTo>
                  <a:pt x="98" y="758"/>
                </a:lnTo>
                <a:lnTo>
                  <a:pt x="119" y="715"/>
                </a:lnTo>
                <a:lnTo>
                  <a:pt x="139" y="672"/>
                </a:lnTo>
                <a:lnTo>
                  <a:pt x="162" y="631"/>
                </a:lnTo>
                <a:lnTo>
                  <a:pt x="187" y="591"/>
                </a:lnTo>
                <a:lnTo>
                  <a:pt x="213" y="551"/>
                </a:lnTo>
                <a:lnTo>
                  <a:pt x="242" y="514"/>
                </a:lnTo>
                <a:lnTo>
                  <a:pt x="271" y="477"/>
                </a:lnTo>
                <a:lnTo>
                  <a:pt x="302" y="443"/>
                </a:lnTo>
                <a:lnTo>
                  <a:pt x="334" y="409"/>
                </a:lnTo>
                <a:lnTo>
                  <a:pt x="368" y="379"/>
                </a:lnTo>
                <a:lnTo>
                  <a:pt x="404" y="348"/>
                </a:lnTo>
                <a:lnTo>
                  <a:pt x="441" y="321"/>
                </a:lnTo>
                <a:lnTo>
                  <a:pt x="479" y="296"/>
                </a:lnTo>
                <a:lnTo>
                  <a:pt x="518" y="272"/>
                </a:lnTo>
                <a:lnTo>
                  <a:pt x="559" y="251"/>
                </a:lnTo>
                <a:lnTo>
                  <a:pt x="601" y="233"/>
                </a:lnTo>
                <a:lnTo>
                  <a:pt x="645" y="216"/>
                </a:lnTo>
                <a:lnTo>
                  <a:pt x="689" y="203"/>
                </a:lnTo>
                <a:lnTo>
                  <a:pt x="735" y="193"/>
                </a:lnTo>
                <a:lnTo>
                  <a:pt x="782" y="185"/>
                </a:lnTo>
                <a:lnTo>
                  <a:pt x="830" y="181"/>
                </a:lnTo>
                <a:lnTo>
                  <a:pt x="879" y="178"/>
                </a:lnTo>
                <a:lnTo>
                  <a:pt x="912" y="179"/>
                </a:lnTo>
                <a:lnTo>
                  <a:pt x="945" y="182"/>
                </a:lnTo>
                <a:lnTo>
                  <a:pt x="978" y="185"/>
                </a:lnTo>
                <a:lnTo>
                  <a:pt x="1010" y="189"/>
                </a:lnTo>
                <a:lnTo>
                  <a:pt x="1042" y="195"/>
                </a:lnTo>
                <a:lnTo>
                  <a:pt x="1072" y="202"/>
                </a:lnTo>
                <a:lnTo>
                  <a:pt x="1103" y="210"/>
                </a:lnTo>
                <a:lnTo>
                  <a:pt x="1132" y="220"/>
                </a:lnTo>
                <a:lnTo>
                  <a:pt x="1161" y="231"/>
                </a:lnTo>
                <a:lnTo>
                  <a:pt x="1189" y="241"/>
                </a:lnTo>
                <a:lnTo>
                  <a:pt x="1216" y="255"/>
                </a:lnTo>
                <a:lnTo>
                  <a:pt x="1242" y="269"/>
                </a:lnTo>
                <a:lnTo>
                  <a:pt x="1268" y="283"/>
                </a:lnTo>
                <a:lnTo>
                  <a:pt x="1292" y="298"/>
                </a:lnTo>
                <a:lnTo>
                  <a:pt x="1316" y="315"/>
                </a:lnTo>
                <a:lnTo>
                  <a:pt x="1339" y="333"/>
                </a:lnTo>
                <a:lnTo>
                  <a:pt x="1361" y="350"/>
                </a:lnTo>
                <a:lnTo>
                  <a:pt x="1381" y="370"/>
                </a:lnTo>
                <a:lnTo>
                  <a:pt x="1400" y="389"/>
                </a:lnTo>
                <a:lnTo>
                  <a:pt x="1419" y="410"/>
                </a:lnTo>
                <a:lnTo>
                  <a:pt x="1435" y="432"/>
                </a:lnTo>
                <a:lnTo>
                  <a:pt x="1451" y="455"/>
                </a:lnTo>
                <a:lnTo>
                  <a:pt x="1465" y="477"/>
                </a:lnTo>
                <a:lnTo>
                  <a:pt x="1479" y="500"/>
                </a:lnTo>
                <a:lnTo>
                  <a:pt x="1491" y="524"/>
                </a:lnTo>
                <a:lnTo>
                  <a:pt x="1500" y="549"/>
                </a:lnTo>
                <a:lnTo>
                  <a:pt x="1509" y="574"/>
                </a:lnTo>
                <a:lnTo>
                  <a:pt x="1517" y="600"/>
                </a:lnTo>
                <a:lnTo>
                  <a:pt x="1522" y="626"/>
                </a:lnTo>
                <a:lnTo>
                  <a:pt x="1526" y="654"/>
                </a:lnTo>
                <a:lnTo>
                  <a:pt x="1529" y="681"/>
                </a:lnTo>
                <a:lnTo>
                  <a:pt x="1530" y="708"/>
                </a:lnTo>
                <a:lnTo>
                  <a:pt x="1530" y="727"/>
                </a:lnTo>
                <a:lnTo>
                  <a:pt x="1529" y="745"/>
                </a:lnTo>
                <a:lnTo>
                  <a:pt x="1526" y="764"/>
                </a:lnTo>
                <a:lnTo>
                  <a:pt x="1524" y="782"/>
                </a:lnTo>
                <a:lnTo>
                  <a:pt x="1520" y="799"/>
                </a:lnTo>
                <a:lnTo>
                  <a:pt x="1517" y="817"/>
                </a:lnTo>
                <a:lnTo>
                  <a:pt x="1511" y="834"/>
                </a:lnTo>
                <a:lnTo>
                  <a:pt x="1506" y="852"/>
                </a:lnTo>
                <a:lnTo>
                  <a:pt x="1500" y="869"/>
                </a:lnTo>
                <a:lnTo>
                  <a:pt x="1493" y="885"/>
                </a:lnTo>
                <a:lnTo>
                  <a:pt x="1485" y="902"/>
                </a:lnTo>
                <a:lnTo>
                  <a:pt x="1477" y="918"/>
                </a:lnTo>
                <a:lnTo>
                  <a:pt x="1469" y="934"/>
                </a:lnTo>
                <a:lnTo>
                  <a:pt x="1459" y="950"/>
                </a:lnTo>
                <a:lnTo>
                  <a:pt x="1449" y="965"/>
                </a:lnTo>
                <a:lnTo>
                  <a:pt x="1438" y="980"/>
                </a:lnTo>
                <a:lnTo>
                  <a:pt x="1427" y="995"/>
                </a:lnTo>
                <a:lnTo>
                  <a:pt x="1415" y="1009"/>
                </a:lnTo>
                <a:lnTo>
                  <a:pt x="1403" y="1022"/>
                </a:lnTo>
                <a:lnTo>
                  <a:pt x="1390" y="1037"/>
                </a:lnTo>
                <a:lnTo>
                  <a:pt x="1377" y="1050"/>
                </a:lnTo>
                <a:lnTo>
                  <a:pt x="1363" y="1063"/>
                </a:lnTo>
                <a:lnTo>
                  <a:pt x="1349" y="1075"/>
                </a:lnTo>
                <a:lnTo>
                  <a:pt x="1335" y="1087"/>
                </a:lnTo>
                <a:lnTo>
                  <a:pt x="1318" y="1097"/>
                </a:lnTo>
                <a:lnTo>
                  <a:pt x="1303" y="1109"/>
                </a:lnTo>
                <a:lnTo>
                  <a:pt x="1287" y="1119"/>
                </a:lnTo>
                <a:lnTo>
                  <a:pt x="1271" y="1130"/>
                </a:lnTo>
                <a:lnTo>
                  <a:pt x="1253" y="1139"/>
                </a:lnTo>
                <a:lnTo>
                  <a:pt x="1236" y="1149"/>
                </a:lnTo>
                <a:lnTo>
                  <a:pt x="1217" y="1157"/>
                </a:lnTo>
                <a:lnTo>
                  <a:pt x="1199" y="1165"/>
                </a:lnTo>
                <a:lnTo>
                  <a:pt x="1178" y="1175"/>
                </a:lnTo>
                <a:lnTo>
                  <a:pt x="1157" y="1184"/>
                </a:lnTo>
                <a:lnTo>
                  <a:pt x="1137" y="1194"/>
                </a:lnTo>
                <a:lnTo>
                  <a:pt x="1117" y="1205"/>
                </a:lnTo>
                <a:lnTo>
                  <a:pt x="1097" y="1217"/>
                </a:lnTo>
                <a:lnTo>
                  <a:pt x="1078" y="1229"/>
                </a:lnTo>
                <a:lnTo>
                  <a:pt x="1059" y="1241"/>
                </a:lnTo>
                <a:lnTo>
                  <a:pt x="1042" y="1254"/>
                </a:lnTo>
                <a:lnTo>
                  <a:pt x="1023" y="1267"/>
                </a:lnTo>
                <a:lnTo>
                  <a:pt x="1007" y="1281"/>
                </a:lnTo>
                <a:lnTo>
                  <a:pt x="990" y="1295"/>
                </a:lnTo>
                <a:lnTo>
                  <a:pt x="973" y="1310"/>
                </a:lnTo>
                <a:lnTo>
                  <a:pt x="958" y="1325"/>
                </a:lnTo>
                <a:lnTo>
                  <a:pt x="943" y="1341"/>
                </a:lnTo>
                <a:lnTo>
                  <a:pt x="929" y="1356"/>
                </a:lnTo>
                <a:lnTo>
                  <a:pt x="916" y="1374"/>
                </a:lnTo>
                <a:lnTo>
                  <a:pt x="903" y="1390"/>
                </a:lnTo>
                <a:lnTo>
                  <a:pt x="891" y="1407"/>
                </a:lnTo>
                <a:lnTo>
                  <a:pt x="879" y="1425"/>
                </a:lnTo>
                <a:lnTo>
                  <a:pt x="868" y="1443"/>
                </a:lnTo>
                <a:lnTo>
                  <a:pt x="858" y="1462"/>
                </a:lnTo>
                <a:lnTo>
                  <a:pt x="848" y="1481"/>
                </a:lnTo>
                <a:lnTo>
                  <a:pt x="839" y="1501"/>
                </a:lnTo>
                <a:lnTo>
                  <a:pt x="832" y="1521"/>
                </a:lnTo>
                <a:lnTo>
                  <a:pt x="825" y="1540"/>
                </a:lnTo>
                <a:lnTo>
                  <a:pt x="819" y="1561"/>
                </a:lnTo>
                <a:lnTo>
                  <a:pt x="813" y="1583"/>
                </a:lnTo>
                <a:lnTo>
                  <a:pt x="809" y="1603"/>
                </a:lnTo>
                <a:lnTo>
                  <a:pt x="806" y="1625"/>
                </a:lnTo>
                <a:lnTo>
                  <a:pt x="804" y="1648"/>
                </a:lnTo>
                <a:lnTo>
                  <a:pt x="802" y="1670"/>
                </a:lnTo>
                <a:lnTo>
                  <a:pt x="801" y="1692"/>
                </a:lnTo>
                <a:lnTo>
                  <a:pt x="804" y="1741"/>
                </a:lnTo>
                <a:lnTo>
                  <a:pt x="809" y="1788"/>
                </a:lnTo>
                <a:lnTo>
                  <a:pt x="818" y="1833"/>
                </a:lnTo>
                <a:lnTo>
                  <a:pt x="831" y="1875"/>
                </a:lnTo>
                <a:lnTo>
                  <a:pt x="846" y="1915"/>
                </a:lnTo>
                <a:lnTo>
                  <a:pt x="866" y="1953"/>
                </a:lnTo>
                <a:lnTo>
                  <a:pt x="886" y="1990"/>
                </a:lnTo>
                <a:lnTo>
                  <a:pt x="911" y="2024"/>
                </a:lnTo>
                <a:lnTo>
                  <a:pt x="937" y="2056"/>
                </a:lnTo>
                <a:lnTo>
                  <a:pt x="967" y="2086"/>
                </a:lnTo>
                <a:lnTo>
                  <a:pt x="998" y="2114"/>
                </a:lnTo>
                <a:lnTo>
                  <a:pt x="1032" y="2139"/>
                </a:lnTo>
                <a:lnTo>
                  <a:pt x="1067" y="2163"/>
                </a:lnTo>
                <a:lnTo>
                  <a:pt x="1104" y="2185"/>
                </a:lnTo>
                <a:lnTo>
                  <a:pt x="1143" y="2205"/>
                </a:lnTo>
                <a:lnTo>
                  <a:pt x="1182" y="2222"/>
                </a:lnTo>
                <a:lnTo>
                  <a:pt x="1224" y="2237"/>
                </a:lnTo>
                <a:lnTo>
                  <a:pt x="1265" y="2250"/>
                </a:lnTo>
                <a:lnTo>
                  <a:pt x="1309" y="2261"/>
                </a:lnTo>
                <a:lnTo>
                  <a:pt x="1352" y="2270"/>
                </a:lnTo>
                <a:lnTo>
                  <a:pt x="1396" y="2276"/>
                </a:lnTo>
                <a:lnTo>
                  <a:pt x="1440" y="2281"/>
                </a:lnTo>
                <a:lnTo>
                  <a:pt x="1485" y="2284"/>
                </a:lnTo>
                <a:lnTo>
                  <a:pt x="1530" y="2284"/>
                </a:lnTo>
                <a:lnTo>
                  <a:pt x="1574" y="2282"/>
                </a:lnTo>
                <a:lnTo>
                  <a:pt x="1619" y="2278"/>
                </a:lnTo>
                <a:lnTo>
                  <a:pt x="1663" y="2272"/>
                </a:lnTo>
                <a:lnTo>
                  <a:pt x="1705" y="2263"/>
                </a:lnTo>
                <a:lnTo>
                  <a:pt x="1747" y="2254"/>
                </a:lnTo>
                <a:lnTo>
                  <a:pt x="1789" y="2241"/>
                </a:lnTo>
                <a:lnTo>
                  <a:pt x="1829" y="2225"/>
                </a:lnTo>
                <a:lnTo>
                  <a:pt x="1867" y="2209"/>
                </a:lnTo>
                <a:lnTo>
                  <a:pt x="1831" y="2231"/>
                </a:lnTo>
                <a:lnTo>
                  <a:pt x="1795" y="2253"/>
                </a:lnTo>
                <a:lnTo>
                  <a:pt x="1758" y="2272"/>
                </a:lnTo>
                <a:lnTo>
                  <a:pt x="1720" y="2292"/>
                </a:lnTo>
                <a:lnTo>
                  <a:pt x="1681" y="2309"/>
                </a:lnTo>
                <a:lnTo>
                  <a:pt x="1642" y="2325"/>
                </a:lnTo>
                <a:lnTo>
                  <a:pt x="1602" y="2340"/>
                </a:lnTo>
                <a:lnTo>
                  <a:pt x="1561" y="2354"/>
                </a:lnTo>
                <a:lnTo>
                  <a:pt x="1520" y="2365"/>
                </a:lnTo>
                <a:lnTo>
                  <a:pt x="1479" y="2375"/>
                </a:lnTo>
                <a:lnTo>
                  <a:pt x="1436" y="2384"/>
                </a:lnTo>
                <a:lnTo>
                  <a:pt x="1394" y="2392"/>
                </a:lnTo>
                <a:lnTo>
                  <a:pt x="1351" y="2398"/>
                </a:lnTo>
                <a:lnTo>
                  <a:pt x="1309" y="2403"/>
                </a:lnTo>
                <a:lnTo>
                  <a:pt x="1266" y="2406"/>
                </a:lnTo>
                <a:lnTo>
                  <a:pt x="1224" y="2407"/>
                </a:lnTo>
                <a:lnTo>
                  <a:pt x="1204" y="2407"/>
                </a:lnTo>
                <a:lnTo>
                  <a:pt x="1198" y="2407"/>
                </a:lnTo>
                <a:lnTo>
                  <a:pt x="1143" y="2405"/>
                </a:lnTo>
                <a:lnTo>
                  <a:pt x="1092" y="2399"/>
                </a:lnTo>
                <a:lnTo>
                  <a:pt x="1042" y="2391"/>
                </a:lnTo>
                <a:lnTo>
                  <a:pt x="993" y="2380"/>
                </a:lnTo>
                <a:lnTo>
                  <a:pt x="947" y="2365"/>
                </a:lnTo>
                <a:lnTo>
                  <a:pt x="903" y="2348"/>
                </a:lnTo>
                <a:lnTo>
                  <a:pt x="859" y="2329"/>
                </a:lnTo>
                <a:lnTo>
                  <a:pt x="819" y="2307"/>
                </a:lnTo>
                <a:lnTo>
                  <a:pt x="780" y="2283"/>
                </a:lnTo>
                <a:lnTo>
                  <a:pt x="743" y="2257"/>
                </a:lnTo>
                <a:lnTo>
                  <a:pt x="708" y="2229"/>
                </a:lnTo>
                <a:lnTo>
                  <a:pt x="674" y="2198"/>
                </a:lnTo>
                <a:lnTo>
                  <a:pt x="643" y="2167"/>
                </a:lnTo>
                <a:lnTo>
                  <a:pt x="614" y="2134"/>
                </a:lnTo>
                <a:lnTo>
                  <a:pt x="587" y="2099"/>
                </a:lnTo>
                <a:lnTo>
                  <a:pt x="562" y="2063"/>
                </a:lnTo>
                <a:lnTo>
                  <a:pt x="539" y="2026"/>
                </a:lnTo>
                <a:lnTo>
                  <a:pt x="517" y="1989"/>
                </a:lnTo>
                <a:lnTo>
                  <a:pt x="499" y="1950"/>
                </a:lnTo>
                <a:lnTo>
                  <a:pt x="482" y="1911"/>
                </a:lnTo>
                <a:lnTo>
                  <a:pt x="467" y="1872"/>
                </a:lnTo>
                <a:lnTo>
                  <a:pt x="455" y="1832"/>
                </a:lnTo>
                <a:lnTo>
                  <a:pt x="444" y="1791"/>
                </a:lnTo>
                <a:lnTo>
                  <a:pt x="437" y="1751"/>
                </a:lnTo>
                <a:lnTo>
                  <a:pt x="430" y="1711"/>
                </a:lnTo>
                <a:lnTo>
                  <a:pt x="427" y="1671"/>
                </a:lnTo>
                <a:lnTo>
                  <a:pt x="426" y="1631"/>
                </a:lnTo>
                <a:lnTo>
                  <a:pt x="426" y="1592"/>
                </a:lnTo>
                <a:lnTo>
                  <a:pt x="429" y="1553"/>
                </a:lnTo>
                <a:lnTo>
                  <a:pt x="434" y="1516"/>
                </a:lnTo>
                <a:lnTo>
                  <a:pt x="442" y="1479"/>
                </a:lnTo>
                <a:lnTo>
                  <a:pt x="452" y="1443"/>
                </a:lnTo>
                <a:lnTo>
                  <a:pt x="467" y="1399"/>
                </a:lnTo>
                <a:lnTo>
                  <a:pt x="482" y="1358"/>
                </a:lnTo>
                <a:lnTo>
                  <a:pt x="498" y="1319"/>
                </a:lnTo>
                <a:lnTo>
                  <a:pt x="515" y="1283"/>
                </a:lnTo>
                <a:lnTo>
                  <a:pt x="532" y="1250"/>
                </a:lnTo>
                <a:lnTo>
                  <a:pt x="552" y="1218"/>
                </a:lnTo>
                <a:lnTo>
                  <a:pt x="562" y="1203"/>
                </a:lnTo>
                <a:lnTo>
                  <a:pt x="573" y="1188"/>
                </a:lnTo>
                <a:lnTo>
                  <a:pt x="584" y="1174"/>
                </a:lnTo>
                <a:lnTo>
                  <a:pt x="594" y="1159"/>
                </a:lnTo>
                <a:lnTo>
                  <a:pt x="606" y="1145"/>
                </a:lnTo>
                <a:lnTo>
                  <a:pt x="618" y="1132"/>
                </a:lnTo>
                <a:lnTo>
                  <a:pt x="631" y="1119"/>
                </a:lnTo>
                <a:lnTo>
                  <a:pt x="645" y="1106"/>
                </a:lnTo>
                <a:lnTo>
                  <a:pt x="673" y="1081"/>
                </a:lnTo>
                <a:lnTo>
                  <a:pt x="703" y="1056"/>
                </a:lnTo>
                <a:lnTo>
                  <a:pt x="736" y="1032"/>
                </a:lnTo>
                <a:lnTo>
                  <a:pt x="771" y="1009"/>
                </a:lnTo>
                <a:lnTo>
                  <a:pt x="809" y="985"/>
                </a:lnTo>
                <a:lnTo>
                  <a:pt x="850" y="963"/>
                </a:lnTo>
                <a:lnTo>
                  <a:pt x="900" y="938"/>
                </a:lnTo>
                <a:lnTo>
                  <a:pt x="948" y="915"/>
                </a:lnTo>
                <a:lnTo>
                  <a:pt x="972" y="904"/>
                </a:lnTo>
                <a:lnTo>
                  <a:pt x="994" y="893"/>
                </a:lnTo>
                <a:lnTo>
                  <a:pt x="1016" y="880"/>
                </a:lnTo>
                <a:lnTo>
                  <a:pt x="1035" y="867"/>
                </a:lnTo>
                <a:lnTo>
                  <a:pt x="1044" y="860"/>
                </a:lnTo>
                <a:lnTo>
                  <a:pt x="1053" y="853"/>
                </a:lnTo>
                <a:lnTo>
                  <a:pt x="1062" y="844"/>
                </a:lnTo>
                <a:lnTo>
                  <a:pt x="1069" y="835"/>
                </a:lnTo>
                <a:lnTo>
                  <a:pt x="1077" y="827"/>
                </a:lnTo>
                <a:lnTo>
                  <a:pt x="1083" y="817"/>
                </a:lnTo>
                <a:lnTo>
                  <a:pt x="1090" y="807"/>
                </a:lnTo>
                <a:lnTo>
                  <a:pt x="1095" y="796"/>
                </a:lnTo>
                <a:lnTo>
                  <a:pt x="1101" y="785"/>
                </a:lnTo>
                <a:lnTo>
                  <a:pt x="1105" y="772"/>
                </a:lnTo>
                <a:lnTo>
                  <a:pt x="1108" y="759"/>
                </a:lnTo>
                <a:lnTo>
                  <a:pt x="1112" y="746"/>
                </a:lnTo>
                <a:lnTo>
                  <a:pt x="1114" y="731"/>
                </a:lnTo>
                <a:lnTo>
                  <a:pt x="1115" y="716"/>
                </a:lnTo>
                <a:lnTo>
                  <a:pt x="1116" y="699"/>
                </a:lnTo>
                <a:lnTo>
                  <a:pt x="1116" y="682"/>
                </a:lnTo>
                <a:lnTo>
                  <a:pt x="1115" y="669"/>
                </a:lnTo>
                <a:lnTo>
                  <a:pt x="1114" y="656"/>
                </a:lnTo>
                <a:lnTo>
                  <a:pt x="1112" y="644"/>
                </a:lnTo>
                <a:lnTo>
                  <a:pt x="1109" y="631"/>
                </a:lnTo>
                <a:lnTo>
                  <a:pt x="1106" y="619"/>
                </a:lnTo>
                <a:lnTo>
                  <a:pt x="1102" y="608"/>
                </a:lnTo>
                <a:lnTo>
                  <a:pt x="1099" y="596"/>
                </a:lnTo>
                <a:lnTo>
                  <a:pt x="1093" y="585"/>
                </a:lnTo>
                <a:lnTo>
                  <a:pt x="1088" y="574"/>
                </a:lnTo>
                <a:lnTo>
                  <a:pt x="1082" y="564"/>
                </a:lnTo>
                <a:lnTo>
                  <a:pt x="1076" y="555"/>
                </a:lnTo>
                <a:lnTo>
                  <a:pt x="1069" y="545"/>
                </a:lnTo>
                <a:lnTo>
                  <a:pt x="1062" y="536"/>
                </a:lnTo>
                <a:lnTo>
                  <a:pt x="1054" y="528"/>
                </a:lnTo>
                <a:lnTo>
                  <a:pt x="1046" y="519"/>
                </a:lnTo>
                <a:lnTo>
                  <a:pt x="1038" y="511"/>
                </a:lnTo>
                <a:lnTo>
                  <a:pt x="1029" y="504"/>
                </a:lnTo>
                <a:lnTo>
                  <a:pt x="1019" y="496"/>
                </a:lnTo>
                <a:lnTo>
                  <a:pt x="1009" y="489"/>
                </a:lnTo>
                <a:lnTo>
                  <a:pt x="999" y="484"/>
                </a:lnTo>
                <a:lnTo>
                  <a:pt x="990" y="477"/>
                </a:lnTo>
                <a:lnTo>
                  <a:pt x="979" y="472"/>
                </a:lnTo>
                <a:lnTo>
                  <a:pt x="968" y="468"/>
                </a:lnTo>
                <a:lnTo>
                  <a:pt x="957" y="463"/>
                </a:lnTo>
                <a:lnTo>
                  <a:pt x="933" y="456"/>
                </a:lnTo>
                <a:lnTo>
                  <a:pt x="909" y="451"/>
                </a:lnTo>
                <a:lnTo>
                  <a:pt x="884" y="448"/>
                </a:lnTo>
                <a:lnTo>
                  <a:pt x="859" y="447"/>
                </a:lnTo>
                <a:lnTo>
                  <a:pt x="817" y="448"/>
                </a:lnTo>
                <a:lnTo>
                  <a:pt x="775" y="452"/>
                </a:lnTo>
                <a:lnTo>
                  <a:pt x="735" y="461"/>
                </a:lnTo>
                <a:lnTo>
                  <a:pt x="697" y="471"/>
                </a:lnTo>
                <a:lnTo>
                  <a:pt x="661" y="485"/>
                </a:lnTo>
                <a:lnTo>
                  <a:pt x="625" y="500"/>
                </a:lnTo>
                <a:lnTo>
                  <a:pt x="591" y="519"/>
                </a:lnTo>
                <a:lnTo>
                  <a:pt x="559" y="539"/>
                </a:lnTo>
                <a:lnTo>
                  <a:pt x="527" y="562"/>
                </a:lnTo>
                <a:lnTo>
                  <a:pt x="498" y="587"/>
                </a:lnTo>
                <a:lnTo>
                  <a:pt x="469" y="615"/>
                </a:lnTo>
                <a:lnTo>
                  <a:pt x="442" y="643"/>
                </a:lnTo>
                <a:lnTo>
                  <a:pt x="417" y="672"/>
                </a:lnTo>
                <a:lnTo>
                  <a:pt x="392" y="704"/>
                </a:lnTo>
                <a:lnTo>
                  <a:pt x="369" y="736"/>
                </a:lnTo>
                <a:lnTo>
                  <a:pt x="348" y="771"/>
                </a:lnTo>
                <a:lnTo>
                  <a:pt x="328" y="806"/>
                </a:lnTo>
                <a:lnTo>
                  <a:pt x="309" y="842"/>
                </a:lnTo>
                <a:lnTo>
                  <a:pt x="292" y="878"/>
                </a:lnTo>
                <a:lnTo>
                  <a:pt x="275" y="915"/>
                </a:lnTo>
                <a:lnTo>
                  <a:pt x="260" y="953"/>
                </a:lnTo>
                <a:lnTo>
                  <a:pt x="247" y="991"/>
                </a:lnTo>
                <a:lnTo>
                  <a:pt x="235" y="1029"/>
                </a:lnTo>
                <a:lnTo>
                  <a:pt x="224" y="1067"/>
                </a:lnTo>
                <a:lnTo>
                  <a:pt x="214" y="1104"/>
                </a:lnTo>
                <a:lnTo>
                  <a:pt x="206" y="1142"/>
                </a:lnTo>
                <a:lnTo>
                  <a:pt x="199" y="1179"/>
                </a:lnTo>
                <a:lnTo>
                  <a:pt x="193" y="1216"/>
                </a:lnTo>
                <a:lnTo>
                  <a:pt x="188" y="1252"/>
                </a:lnTo>
                <a:lnTo>
                  <a:pt x="186" y="1287"/>
                </a:lnTo>
                <a:lnTo>
                  <a:pt x="184" y="1320"/>
                </a:lnTo>
                <a:lnTo>
                  <a:pt x="183" y="1354"/>
                </a:lnTo>
                <a:lnTo>
                  <a:pt x="184" y="1387"/>
                </a:lnTo>
                <a:lnTo>
                  <a:pt x="184" y="1418"/>
                </a:lnTo>
                <a:lnTo>
                  <a:pt x="186" y="1451"/>
                </a:lnTo>
                <a:lnTo>
                  <a:pt x="188" y="1482"/>
                </a:lnTo>
                <a:lnTo>
                  <a:pt x="192" y="1513"/>
                </a:lnTo>
                <a:lnTo>
                  <a:pt x="196" y="1544"/>
                </a:lnTo>
                <a:lnTo>
                  <a:pt x="200" y="1575"/>
                </a:lnTo>
                <a:lnTo>
                  <a:pt x="205" y="1604"/>
                </a:lnTo>
                <a:lnTo>
                  <a:pt x="211" y="1634"/>
                </a:lnTo>
                <a:lnTo>
                  <a:pt x="217" y="1663"/>
                </a:lnTo>
                <a:lnTo>
                  <a:pt x="224" y="1692"/>
                </a:lnTo>
                <a:lnTo>
                  <a:pt x="232" y="1721"/>
                </a:lnTo>
                <a:lnTo>
                  <a:pt x="240" y="1748"/>
                </a:lnTo>
                <a:lnTo>
                  <a:pt x="248" y="1775"/>
                </a:lnTo>
                <a:lnTo>
                  <a:pt x="257" y="1802"/>
                </a:lnTo>
                <a:lnTo>
                  <a:pt x="267" y="1828"/>
                </a:lnTo>
                <a:lnTo>
                  <a:pt x="278" y="1854"/>
                </a:lnTo>
                <a:lnTo>
                  <a:pt x="287" y="1879"/>
                </a:lnTo>
                <a:lnTo>
                  <a:pt x="299" y="1903"/>
                </a:lnTo>
                <a:lnTo>
                  <a:pt x="310" y="1928"/>
                </a:lnTo>
                <a:lnTo>
                  <a:pt x="323" y="1951"/>
                </a:lnTo>
                <a:lnTo>
                  <a:pt x="335" y="1974"/>
                </a:lnTo>
                <a:lnTo>
                  <a:pt x="348" y="1997"/>
                </a:lnTo>
                <a:lnTo>
                  <a:pt x="363" y="2019"/>
                </a:lnTo>
                <a:lnTo>
                  <a:pt x="377" y="2039"/>
                </a:lnTo>
                <a:lnTo>
                  <a:pt x="391" y="2060"/>
                </a:lnTo>
                <a:lnTo>
                  <a:pt x="405" y="2080"/>
                </a:lnTo>
                <a:lnTo>
                  <a:pt x="420" y="2098"/>
                </a:lnTo>
                <a:lnTo>
                  <a:pt x="437" y="2117"/>
                </a:lnTo>
                <a:lnTo>
                  <a:pt x="452" y="2134"/>
                </a:lnTo>
                <a:lnTo>
                  <a:pt x="468" y="2151"/>
                </a:lnTo>
                <a:lnTo>
                  <a:pt x="486" y="216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1925" tIns="30950" rIns="61925" bIns="3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23"/>
          <p:cNvSpPr/>
          <p:nvPr/>
        </p:nvSpPr>
        <p:spPr>
          <a:xfrm>
            <a:off x="5543861" y="3391781"/>
            <a:ext cx="1212882" cy="450053"/>
          </a:xfrm>
          <a:custGeom>
            <a:avLst/>
            <a:gdLst/>
            <a:ahLst/>
            <a:cxnLst/>
            <a:rect l="l" t="t" r="r" b="b"/>
            <a:pathLst>
              <a:path w="3213" h="1193" extrusionOk="0">
                <a:moveTo>
                  <a:pt x="2155" y="149"/>
                </a:moveTo>
                <a:lnTo>
                  <a:pt x="2150" y="160"/>
                </a:lnTo>
                <a:lnTo>
                  <a:pt x="2146" y="170"/>
                </a:lnTo>
                <a:lnTo>
                  <a:pt x="2140" y="179"/>
                </a:lnTo>
                <a:lnTo>
                  <a:pt x="2134" y="189"/>
                </a:lnTo>
                <a:lnTo>
                  <a:pt x="2127" y="198"/>
                </a:lnTo>
                <a:lnTo>
                  <a:pt x="2120" y="206"/>
                </a:lnTo>
                <a:lnTo>
                  <a:pt x="2111" y="214"/>
                </a:lnTo>
                <a:lnTo>
                  <a:pt x="2102" y="221"/>
                </a:lnTo>
                <a:lnTo>
                  <a:pt x="2094" y="227"/>
                </a:lnTo>
                <a:lnTo>
                  <a:pt x="2084" y="233"/>
                </a:lnTo>
                <a:lnTo>
                  <a:pt x="2073" y="238"/>
                </a:lnTo>
                <a:lnTo>
                  <a:pt x="2062" y="242"/>
                </a:lnTo>
                <a:lnTo>
                  <a:pt x="2051" y="246"/>
                </a:lnTo>
                <a:lnTo>
                  <a:pt x="2040" y="248"/>
                </a:lnTo>
                <a:lnTo>
                  <a:pt x="2028" y="249"/>
                </a:lnTo>
                <a:lnTo>
                  <a:pt x="2016" y="250"/>
                </a:lnTo>
                <a:lnTo>
                  <a:pt x="2007" y="249"/>
                </a:lnTo>
                <a:lnTo>
                  <a:pt x="1998" y="248"/>
                </a:lnTo>
                <a:lnTo>
                  <a:pt x="1989" y="247"/>
                </a:lnTo>
                <a:lnTo>
                  <a:pt x="1980" y="246"/>
                </a:lnTo>
                <a:lnTo>
                  <a:pt x="1980" y="246"/>
                </a:lnTo>
                <a:lnTo>
                  <a:pt x="1961" y="240"/>
                </a:lnTo>
                <a:lnTo>
                  <a:pt x="1940" y="237"/>
                </a:lnTo>
                <a:lnTo>
                  <a:pt x="1921" y="234"/>
                </a:lnTo>
                <a:lnTo>
                  <a:pt x="1901" y="232"/>
                </a:lnTo>
                <a:lnTo>
                  <a:pt x="1861" y="228"/>
                </a:lnTo>
                <a:lnTo>
                  <a:pt x="1820" y="227"/>
                </a:lnTo>
                <a:lnTo>
                  <a:pt x="1792" y="228"/>
                </a:lnTo>
                <a:lnTo>
                  <a:pt x="1765" y="230"/>
                </a:lnTo>
                <a:lnTo>
                  <a:pt x="1739" y="234"/>
                </a:lnTo>
                <a:lnTo>
                  <a:pt x="1713" y="237"/>
                </a:lnTo>
                <a:lnTo>
                  <a:pt x="1689" y="242"/>
                </a:lnTo>
                <a:lnTo>
                  <a:pt x="1666" y="249"/>
                </a:lnTo>
                <a:lnTo>
                  <a:pt x="1643" y="257"/>
                </a:lnTo>
                <a:lnTo>
                  <a:pt x="1622" y="265"/>
                </a:lnTo>
                <a:lnTo>
                  <a:pt x="1602" y="275"/>
                </a:lnTo>
                <a:lnTo>
                  <a:pt x="1583" y="285"/>
                </a:lnTo>
                <a:lnTo>
                  <a:pt x="1565" y="296"/>
                </a:lnTo>
                <a:lnTo>
                  <a:pt x="1547" y="309"/>
                </a:lnTo>
                <a:lnTo>
                  <a:pt x="1531" y="321"/>
                </a:lnTo>
                <a:lnTo>
                  <a:pt x="1516" y="335"/>
                </a:lnTo>
                <a:lnTo>
                  <a:pt x="1501" y="349"/>
                </a:lnTo>
                <a:lnTo>
                  <a:pt x="1487" y="364"/>
                </a:lnTo>
                <a:lnTo>
                  <a:pt x="1475" y="379"/>
                </a:lnTo>
                <a:lnTo>
                  <a:pt x="1463" y="396"/>
                </a:lnTo>
                <a:lnTo>
                  <a:pt x="1452" y="413"/>
                </a:lnTo>
                <a:lnTo>
                  <a:pt x="1443" y="431"/>
                </a:lnTo>
                <a:lnTo>
                  <a:pt x="1434" y="448"/>
                </a:lnTo>
                <a:lnTo>
                  <a:pt x="1425" y="466"/>
                </a:lnTo>
                <a:lnTo>
                  <a:pt x="1418" y="485"/>
                </a:lnTo>
                <a:lnTo>
                  <a:pt x="1411" y="503"/>
                </a:lnTo>
                <a:lnTo>
                  <a:pt x="1406" y="523"/>
                </a:lnTo>
                <a:lnTo>
                  <a:pt x="1400" y="543"/>
                </a:lnTo>
                <a:lnTo>
                  <a:pt x="1396" y="563"/>
                </a:lnTo>
                <a:lnTo>
                  <a:pt x="1393" y="583"/>
                </a:lnTo>
                <a:lnTo>
                  <a:pt x="1390" y="603"/>
                </a:lnTo>
                <a:lnTo>
                  <a:pt x="1388" y="623"/>
                </a:lnTo>
                <a:lnTo>
                  <a:pt x="1387" y="644"/>
                </a:lnTo>
                <a:lnTo>
                  <a:pt x="1387" y="664"/>
                </a:lnTo>
                <a:lnTo>
                  <a:pt x="1387" y="683"/>
                </a:lnTo>
                <a:lnTo>
                  <a:pt x="1388" y="701"/>
                </a:lnTo>
                <a:lnTo>
                  <a:pt x="1390" y="719"/>
                </a:lnTo>
                <a:lnTo>
                  <a:pt x="1393" y="736"/>
                </a:lnTo>
                <a:lnTo>
                  <a:pt x="1396" y="753"/>
                </a:lnTo>
                <a:lnTo>
                  <a:pt x="1400" y="768"/>
                </a:lnTo>
                <a:lnTo>
                  <a:pt x="1404" y="783"/>
                </a:lnTo>
                <a:lnTo>
                  <a:pt x="1410" y="797"/>
                </a:lnTo>
                <a:lnTo>
                  <a:pt x="1416" y="811"/>
                </a:lnTo>
                <a:lnTo>
                  <a:pt x="1423" y="824"/>
                </a:lnTo>
                <a:lnTo>
                  <a:pt x="1431" y="837"/>
                </a:lnTo>
                <a:lnTo>
                  <a:pt x="1438" y="849"/>
                </a:lnTo>
                <a:lnTo>
                  <a:pt x="1447" y="860"/>
                </a:lnTo>
                <a:lnTo>
                  <a:pt x="1456" y="871"/>
                </a:lnTo>
                <a:lnTo>
                  <a:pt x="1465" y="882"/>
                </a:lnTo>
                <a:lnTo>
                  <a:pt x="1475" y="892"/>
                </a:lnTo>
                <a:lnTo>
                  <a:pt x="1486" y="900"/>
                </a:lnTo>
                <a:lnTo>
                  <a:pt x="1497" y="909"/>
                </a:lnTo>
                <a:lnTo>
                  <a:pt x="1509" y="917"/>
                </a:lnTo>
                <a:lnTo>
                  <a:pt x="1521" y="923"/>
                </a:lnTo>
                <a:lnTo>
                  <a:pt x="1534" y="930"/>
                </a:lnTo>
                <a:lnTo>
                  <a:pt x="1547" y="936"/>
                </a:lnTo>
                <a:lnTo>
                  <a:pt x="1561" y="942"/>
                </a:lnTo>
                <a:lnTo>
                  <a:pt x="1575" y="946"/>
                </a:lnTo>
                <a:lnTo>
                  <a:pt x="1590" y="950"/>
                </a:lnTo>
                <a:lnTo>
                  <a:pt x="1605" y="955"/>
                </a:lnTo>
                <a:lnTo>
                  <a:pt x="1620" y="958"/>
                </a:lnTo>
                <a:lnTo>
                  <a:pt x="1636" y="960"/>
                </a:lnTo>
                <a:lnTo>
                  <a:pt x="1653" y="962"/>
                </a:lnTo>
                <a:lnTo>
                  <a:pt x="1669" y="964"/>
                </a:lnTo>
                <a:lnTo>
                  <a:pt x="1685" y="965"/>
                </a:lnTo>
                <a:lnTo>
                  <a:pt x="1703" y="965"/>
                </a:lnTo>
                <a:lnTo>
                  <a:pt x="1744" y="964"/>
                </a:lnTo>
                <a:lnTo>
                  <a:pt x="1784" y="960"/>
                </a:lnTo>
                <a:lnTo>
                  <a:pt x="1823" y="955"/>
                </a:lnTo>
                <a:lnTo>
                  <a:pt x="1861" y="948"/>
                </a:lnTo>
                <a:lnTo>
                  <a:pt x="1879" y="944"/>
                </a:lnTo>
                <a:lnTo>
                  <a:pt x="1897" y="938"/>
                </a:lnTo>
                <a:lnTo>
                  <a:pt x="1914" y="933"/>
                </a:lnTo>
                <a:lnTo>
                  <a:pt x="1931" y="928"/>
                </a:lnTo>
                <a:lnTo>
                  <a:pt x="1948" y="921"/>
                </a:lnTo>
                <a:lnTo>
                  <a:pt x="1964" y="915"/>
                </a:lnTo>
                <a:lnTo>
                  <a:pt x="1980" y="908"/>
                </a:lnTo>
                <a:lnTo>
                  <a:pt x="1996" y="900"/>
                </a:lnTo>
                <a:lnTo>
                  <a:pt x="1963" y="1148"/>
                </a:lnTo>
                <a:lnTo>
                  <a:pt x="1933" y="1157"/>
                </a:lnTo>
                <a:lnTo>
                  <a:pt x="1898" y="1166"/>
                </a:lnTo>
                <a:lnTo>
                  <a:pt x="1860" y="1173"/>
                </a:lnTo>
                <a:lnTo>
                  <a:pt x="1820" y="1180"/>
                </a:lnTo>
                <a:lnTo>
                  <a:pt x="1778" y="1185"/>
                </a:lnTo>
                <a:lnTo>
                  <a:pt x="1737" y="1190"/>
                </a:lnTo>
                <a:lnTo>
                  <a:pt x="1695" y="1192"/>
                </a:lnTo>
                <a:lnTo>
                  <a:pt x="1655" y="1193"/>
                </a:lnTo>
                <a:lnTo>
                  <a:pt x="1621" y="1192"/>
                </a:lnTo>
                <a:lnTo>
                  <a:pt x="1587" y="1191"/>
                </a:lnTo>
                <a:lnTo>
                  <a:pt x="1555" y="1188"/>
                </a:lnTo>
                <a:lnTo>
                  <a:pt x="1523" y="1183"/>
                </a:lnTo>
                <a:lnTo>
                  <a:pt x="1493" y="1178"/>
                </a:lnTo>
                <a:lnTo>
                  <a:pt x="1463" y="1170"/>
                </a:lnTo>
                <a:lnTo>
                  <a:pt x="1434" y="1163"/>
                </a:lnTo>
                <a:lnTo>
                  <a:pt x="1407" y="1154"/>
                </a:lnTo>
                <a:lnTo>
                  <a:pt x="1379" y="1144"/>
                </a:lnTo>
                <a:lnTo>
                  <a:pt x="1354" y="1132"/>
                </a:lnTo>
                <a:lnTo>
                  <a:pt x="1329" y="1120"/>
                </a:lnTo>
                <a:lnTo>
                  <a:pt x="1307" y="1107"/>
                </a:lnTo>
                <a:lnTo>
                  <a:pt x="1284" y="1092"/>
                </a:lnTo>
                <a:lnTo>
                  <a:pt x="1262" y="1077"/>
                </a:lnTo>
                <a:lnTo>
                  <a:pt x="1242" y="1060"/>
                </a:lnTo>
                <a:lnTo>
                  <a:pt x="1223" y="1043"/>
                </a:lnTo>
                <a:lnTo>
                  <a:pt x="1204" y="1026"/>
                </a:lnTo>
                <a:lnTo>
                  <a:pt x="1187" y="1006"/>
                </a:lnTo>
                <a:lnTo>
                  <a:pt x="1171" y="986"/>
                </a:lnTo>
                <a:lnTo>
                  <a:pt x="1156" y="966"/>
                </a:lnTo>
                <a:lnTo>
                  <a:pt x="1143" y="944"/>
                </a:lnTo>
                <a:lnTo>
                  <a:pt x="1130" y="921"/>
                </a:lnTo>
                <a:lnTo>
                  <a:pt x="1119" y="898"/>
                </a:lnTo>
                <a:lnTo>
                  <a:pt x="1108" y="873"/>
                </a:lnTo>
                <a:lnTo>
                  <a:pt x="1100" y="849"/>
                </a:lnTo>
                <a:lnTo>
                  <a:pt x="1091" y="823"/>
                </a:lnTo>
                <a:lnTo>
                  <a:pt x="1084" y="797"/>
                </a:lnTo>
                <a:lnTo>
                  <a:pt x="1079" y="770"/>
                </a:lnTo>
                <a:lnTo>
                  <a:pt x="1075" y="743"/>
                </a:lnTo>
                <a:lnTo>
                  <a:pt x="1071" y="714"/>
                </a:lnTo>
                <a:lnTo>
                  <a:pt x="1070" y="685"/>
                </a:lnTo>
                <a:lnTo>
                  <a:pt x="1069" y="656"/>
                </a:lnTo>
                <a:lnTo>
                  <a:pt x="1070" y="620"/>
                </a:lnTo>
                <a:lnTo>
                  <a:pt x="1072" y="585"/>
                </a:lnTo>
                <a:lnTo>
                  <a:pt x="1077" y="551"/>
                </a:lnTo>
                <a:lnTo>
                  <a:pt x="1082" y="518"/>
                </a:lnTo>
                <a:lnTo>
                  <a:pt x="1089" y="485"/>
                </a:lnTo>
                <a:lnTo>
                  <a:pt x="1097" y="452"/>
                </a:lnTo>
                <a:lnTo>
                  <a:pt x="1107" y="422"/>
                </a:lnTo>
                <a:lnTo>
                  <a:pt x="1118" y="391"/>
                </a:lnTo>
                <a:lnTo>
                  <a:pt x="1131" y="362"/>
                </a:lnTo>
                <a:lnTo>
                  <a:pt x="1145" y="334"/>
                </a:lnTo>
                <a:lnTo>
                  <a:pt x="1161" y="307"/>
                </a:lnTo>
                <a:lnTo>
                  <a:pt x="1178" y="279"/>
                </a:lnTo>
                <a:lnTo>
                  <a:pt x="1195" y="254"/>
                </a:lnTo>
                <a:lnTo>
                  <a:pt x="1215" y="229"/>
                </a:lnTo>
                <a:lnTo>
                  <a:pt x="1236" y="206"/>
                </a:lnTo>
                <a:lnTo>
                  <a:pt x="1259" y="184"/>
                </a:lnTo>
                <a:lnTo>
                  <a:pt x="1281" y="163"/>
                </a:lnTo>
                <a:lnTo>
                  <a:pt x="1307" y="142"/>
                </a:lnTo>
                <a:lnTo>
                  <a:pt x="1333" y="124"/>
                </a:lnTo>
                <a:lnTo>
                  <a:pt x="1360" y="106"/>
                </a:lnTo>
                <a:lnTo>
                  <a:pt x="1388" y="90"/>
                </a:lnTo>
                <a:lnTo>
                  <a:pt x="1418" y="75"/>
                </a:lnTo>
                <a:lnTo>
                  <a:pt x="1448" y="61"/>
                </a:lnTo>
                <a:lnTo>
                  <a:pt x="1480" y="48"/>
                </a:lnTo>
                <a:lnTo>
                  <a:pt x="1512" y="37"/>
                </a:lnTo>
                <a:lnTo>
                  <a:pt x="1547" y="27"/>
                </a:lnTo>
                <a:lnTo>
                  <a:pt x="1582" y="18"/>
                </a:lnTo>
                <a:lnTo>
                  <a:pt x="1618" y="12"/>
                </a:lnTo>
                <a:lnTo>
                  <a:pt x="1655" y="6"/>
                </a:lnTo>
                <a:lnTo>
                  <a:pt x="1693" y="3"/>
                </a:lnTo>
                <a:lnTo>
                  <a:pt x="1732" y="0"/>
                </a:lnTo>
                <a:lnTo>
                  <a:pt x="1772" y="0"/>
                </a:lnTo>
                <a:lnTo>
                  <a:pt x="1813" y="0"/>
                </a:lnTo>
                <a:lnTo>
                  <a:pt x="1851" y="1"/>
                </a:lnTo>
                <a:lnTo>
                  <a:pt x="1887" y="3"/>
                </a:lnTo>
                <a:lnTo>
                  <a:pt x="1921" y="6"/>
                </a:lnTo>
                <a:lnTo>
                  <a:pt x="1953" y="9"/>
                </a:lnTo>
                <a:lnTo>
                  <a:pt x="1983" y="13"/>
                </a:lnTo>
                <a:lnTo>
                  <a:pt x="2011" y="17"/>
                </a:lnTo>
                <a:lnTo>
                  <a:pt x="2036" y="22"/>
                </a:lnTo>
                <a:lnTo>
                  <a:pt x="2083" y="31"/>
                </a:lnTo>
                <a:lnTo>
                  <a:pt x="2122" y="41"/>
                </a:lnTo>
                <a:lnTo>
                  <a:pt x="2155" y="52"/>
                </a:lnTo>
                <a:lnTo>
                  <a:pt x="2181" y="61"/>
                </a:lnTo>
                <a:lnTo>
                  <a:pt x="2155" y="149"/>
                </a:lnTo>
                <a:close/>
                <a:moveTo>
                  <a:pt x="2672" y="494"/>
                </a:moveTo>
                <a:lnTo>
                  <a:pt x="2569" y="494"/>
                </a:lnTo>
                <a:lnTo>
                  <a:pt x="2622" y="235"/>
                </a:lnTo>
                <a:lnTo>
                  <a:pt x="2768" y="235"/>
                </a:lnTo>
                <a:lnTo>
                  <a:pt x="2784" y="236"/>
                </a:lnTo>
                <a:lnTo>
                  <a:pt x="2799" y="237"/>
                </a:lnTo>
                <a:lnTo>
                  <a:pt x="2814" y="240"/>
                </a:lnTo>
                <a:lnTo>
                  <a:pt x="2827" y="242"/>
                </a:lnTo>
                <a:lnTo>
                  <a:pt x="2841" y="247"/>
                </a:lnTo>
                <a:lnTo>
                  <a:pt x="2853" y="252"/>
                </a:lnTo>
                <a:lnTo>
                  <a:pt x="2862" y="258"/>
                </a:lnTo>
                <a:lnTo>
                  <a:pt x="2872" y="264"/>
                </a:lnTo>
                <a:lnTo>
                  <a:pt x="2881" y="272"/>
                </a:lnTo>
                <a:lnTo>
                  <a:pt x="2887" y="280"/>
                </a:lnTo>
                <a:lnTo>
                  <a:pt x="2894" y="290"/>
                </a:lnTo>
                <a:lnTo>
                  <a:pt x="2899" y="300"/>
                </a:lnTo>
                <a:lnTo>
                  <a:pt x="2903" y="312"/>
                </a:lnTo>
                <a:lnTo>
                  <a:pt x="2906" y="325"/>
                </a:lnTo>
                <a:lnTo>
                  <a:pt x="2908" y="338"/>
                </a:lnTo>
                <a:lnTo>
                  <a:pt x="2908" y="353"/>
                </a:lnTo>
                <a:lnTo>
                  <a:pt x="2908" y="363"/>
                </a:lnTo>
                <a:lnTo>
                  <a:pt x="2907" y="373"/>
                </a:lnTo>
                <a:lnTo>
                  <a:pt x="2906" y="382"/>
                </a:lnTo>
                <a:lnTo>
                  <a:pt x="2904" y="390"/>
                </a:lnTo>
                <a:lnTo>
                  <a:pt x="2900" y="398"/>
                </a:lnTo>
                <a:lnTo>
                  <a:pt x="2898" y="407"/>
                </a:lnTo>
                <a:lnTo>
                  <a:pt x="2894" y="413"/>
                </a:lnTo>
                <a:lnTo>
                  <a:pt x="2890" y="421"/>
                </a:lnTo>
                <a:lnTo>
                  <a:pt x="2885" y="427"/>
                </a:lnTo>
                <a:lnTo>
                  <a:pt x="2880" y="434"/>
                </a:lnTo>
                <a:lnTo>
                  <a:pt x="2874" y="439"/>
                </a:lnTo>
                <a:lnTo>
                  <a:pt x="2869" y="445"/>
                </a:lnTo>
                <a:lnTo>
                  <a:pt x="2855" y="456"/>
                </a:lnTo>
                <a:lnTo>
                  <a:pt x="2839" y="464"/>
                </a:lnTo>
                <a:lnTo>
                  <a:pt x="2823" y="472"/>
                </a:lnTo>
                <a:lnTo>
                  <a:pt x="2805" y="477"/>
                </a:lnTo>
                <a:lnTo>
                  <a:pt x="2786" y="483"/>
                </a:lnTo>
                <a:lnTo>
                  <a:pt x="2765" y="487"/>
                </a:lnTo>
                <a:lnTo>
                  <a:pt x="2744" y="490"/>
                </a:lnTo>
                <a:lnTo>
                  <a:pt x="2721" y="493"/>
                </a:lnTo>
                <a:lnTo>
                  <a:pt x="2697" y="494"/>
                </a:lnTo>
                <a:lnTo>
                  <a:pt x="2672" y="494"/>
                </a:lnTo>
                <a:close/>
                <a:moveTo>
                  <a:pt x="3213" y="311"/>
                </a:moveTo>
                <a:lnTo>
                  <a:pt x="3212" y="285"/>
                </a:lnTo>
                <a:lnTo>
                  <a:pt x="3210" y="261"/>
                </a:lnTo>
                <a:lnTo>
                  <a:pt x="3205" y="238"/>
                </a:lnTo>
                <a:lnTo>
                  <a:pt x="3201" y="217"/>
                </a:lnTo>
                <a:lnTo>
                  <a:pt x="3194" y="197"/>
                </a:lnTo>
                <a:lnTo>
                  <a:pt x="3187" y="179"/>
                </a:lnTo>
                <a:lnTo>
                  <a:pt x="3178" y="162"/>
                </a:lnTo>
                <a:lnTo>
                  <a:pt x="3168" y="146"/>
                </a:lnTo>
                <a:lnTo>
                  <a:pt x="3157" y="131"/>
                </a:lnTo>
                <a:lnTo>
                  <a:pt x="3145" y="118"/>
                </a:lnTo>
                <a:lnTo>
                  <a:pt x="3132" y="105"/>
                </a:lnTo>
                <a:lnTo>
                  <a:pt x="3118" y="94"/>
                </a:lnTo>
                <a:lnTo>
                  <a:pt x="3103" y="85"/>
                </a:lnTo>
                <a:lnTo>
                  <a:pt x="3088" y="75"/>
                </a:lnTo>
                <a:lnTo>
                  <a:pt x="3071" y="67"/>
                </a:lnTo>
                <a:lnTo>
                  <a:pt x="3054" y="60"/>
                </a:lnTo>
                <a:lnTo>
                  <a:pt x="3037" y="53"/>
                </a:lnTo>
                <a:lnTo>
                  <a:pt x="3018" y="47"/>
                </a:lnTo>
                <a:lnTo>
                  <a:pt x="3000" y="42"/>
                </a:lnTo>
                <a:lnTo>
                  <a:pt x="2980" y="38"/>
                </a:lnTo>
                <a:lnTo>
                  <a:pt x="2960" y="34"/>
                </a:lnTo>
                <a:lnTo>
                  <a:pt x="2941" y="30"/>
                </a:lnTo>
                <a:lnTo>
                  <a:pt x="2920" y="28"/>
                </a:lnTo>
                <a:lnTo>
                  <a:pt x="2899" y="26"/>
                </a:lnTo>
                <a:lnTo>
                  <a:pt x="2858" y="23"/>
                </a:lnTo>
                <a:lnTo>
                  <a:pt x="2816" y="21"/>
                </a:lnTo>
                <a:lnTo>
                  <a:pt x="2774" y="19"/>
                </a:lnTo>
                <a:lnTo>
                  <a:pt x="2733" y="19"/>
                </a:lnTo>
                <a:lnTo>
                  <a:pt x="2483" y="19"/>
                </a:lnTo>
                <a:lnTo>
                  <a:pt x="2470" y="19"/>
                </a:lnTo>
                <a:lnTo>
                  <a:pt x="2458" y="22"/>
                </a:lnTo>
                <a:lnTo>
                  <a:pt x="2446" y="24"/>
                </a:lnTo>
                <a:lnTo>
                  <a:pt x="2434" y="28"/>
                </a:lnTo>
                <a:lnTo>
                  <a:pt x="2424" y="32"/>
                </a:lnTo>
                <a:lnTo>
                  <a:pt x="2413" y="38"/>
                </a:lnTo>
                <a:lnTo>
                  <a:pt x="2403" y="44"/>
                </a:lnTo>
                <a:lnTo>
                  <a:pt x="2393" y="52"/>
                </a:lnTo>
                <a:lnTo>
                  <a:pt x="2384" y="60"/>
                </a:lnTo>
                <a:lnTo>
                  <a:pt x="2376" y="68"/>
                </a:lnTo>
                <a:lnTo>
                  <a:pt x="2368" y="77"/>
                </a:lnTo>
                <a:lnTo>
                  <a:pt x="2361" y="88"/>
                </a:lnTo>
                <a:lnTo>
                  <a:pt x="2356" y="98"/>
                </a:lnTo>
                <a:lnTo>
                  <a:pt x="2351" y="109"/>
                </a:lnTo>
                <a:lnTo>
                  <a:pt x="2347" y="121"/>
                </a:lnTo>
                <a:lnTo>
                  <a:pt x="2344" y="133"/>
                </a:lnTo>
                <a:lnTo>
                  <a:pt x="2127" y="1161"/>
                </a:lnTo>
                <a:lnTo>
                  <a:pt x="2433" y="1161"/>
                </a:lnTo>
                <a:lnTo>
                  <a:pt x="2525" y="710"/>
                </a:lnTo>
                <a:lnTo>
                  <a:pt x="2557" y="710"/>
                </a:lnTo>
                <a:lnTo>
                  <a:pt x="2581" y="710"/>
                </a:lnTo>
                <a:lnTo>
                  <a:pt x="2603" y="710"/>
                </a:lnTo>
                <a:lnTo>
                  <a:pt x="2623" y="712"/>
                </a:lnTo>
                <a:lnTo>
                  <a:pt x="2639" y="713"/>
                </a:lnTo>
                <a:lnTo>
                  <a:pt x="2653" y="717"/>
                </a:lnTo>
                <a:lnTo>
                  <a:pt x="2666" y="721"/>
                </a:lnTo>
                <a:lnTo>
                  <a:pt x="2677" y="726"/>
                </a:lnTo>
                <a:lnTo>
                  <a:pt x="2686" y="734"/>
                </a:lnTo>
                <a:lnTo>
                  <a:pt x="2695" y="743"/>
                </a:lnTo>
                <a:lnTo>
                  <a:pt x="2702" y="754"/>
                </a:lnTo>
                <a:lnTo>
                  <a:pt x="2708" y="767"/>
                </a:lnTo>
                <a:lnTo>
                  <a:pt x="2713" y="782"/>
                </a:lnTo>
                <a:lnTo>
                  <a:pt x="2719" y="800"/>
                </a:lnTo>
                <a:lnTo>
                  <a:pt x="2724" y="820"/>
                </a:lnTo>
                <a:lnTo>
                  <a:pt x="2729" y="844"/>
                </a:lnTo>
                <a:lnTo>
                  <a:pt x="2734" y="870"/>
                </a:lnTo>
                <a:lnTo>
                  <a:pt x="2770" y="1046"/>
                </a:lnTo>
                <a:lnTo>
                  <a:pt x="2773" y="1058"/>
                </a:lnTo>
                <a:lnTo>
                  <a:pt x="2777" y="1070"/>
                </a:lnTo>
                <a:lnTo>
                  <a:pt x="2782" y="1081"/>
                </a:lnTo>
                <a:lnTo>
                  <a:pt x="2787" y="1092"/>
                </a:lnTo>
                <a:lnTo>
                  <a:pt x="2795" y="1102"/>
                </a:lnTo>
                <a:lnTo>
                  <a:pt x="2801" y="1111"/>
                </a:lnTo>
                <a:lnTo>
                  <a:pt x="2810" y="1120"/>
                </a:lnTo>
                <a:lnTo>
                  <a:pt x="2819" y="1128"/>
                </a:lnTo>
                <a:lnTo>
                  <a:pt x="2829" y="1135"/>
                </a:lnTo>
                <a:lnTo>
                  <a:pt x="2838" y="1142"/>
                </a:lnTo>
                <a:lnTo>
                  <a:pt x="2849" y="1147"/>
                </a:lnTo>
                <a:lnTo>
                  <a:pt x="2861" y="1153"/>
                </a:lnTo>
                <a:lnTo>
                  <a:pt x="2873" y="1156"/>
                </a:lnTo>
                <a:lnTo>
                  <a:pt x="2885" y="1159"/>
                </a:lnTo>
                <a:lnTo>
                  <a:pt x="2897" y="1160"/>
                </a:lnTo>
                <a:lnTo>
                  <a:pt x="2910" y="1161"/>
                </a:lnTo>
                <a:lnTo>
                  <a:pt x="3097" y="1161"/>
                </a:lnTo>
                <a:lnTo>
                  <a:pt x="3016" y="809"/>
                </a:lnTo>
                <a:lnTo>
                  <a:pt x="3009" y="780"/>
                </a:lnTo>
                <a:lnTo>
                  <a:pt x="3001" y="748"/>
                </a:lnTo>
                <a:lnTo>
                  <a:pt x="2995" y="732"/>
                </a:lnTo>
                <a:lnTo>
                  <a:pt x="2990" y="716"/>
                </a:lnTo>
                <a:lnTo>
                  <a:pt x="2983" y="699"/>
                </a:lnTo>
                <a:lnTo>
                  <a:pt x="2976" y="684"/>
                </a:lnTo>
                <a:lnTo>
                  <a:pt x="2968" y="669"/>
                </a:lnTo>
                <a:lnTo>
                  <a:pt x="2958" y="655"/>
                </a:lnTo>
                <a:lnTo>
                  <a:pt x="2948" y="643"/>
                </a:lnTo>
                <a:lnTo>
                  <a:pt x="2937" y="632"/>
                </a:lnTo>
                <a:lnTo>
                  <a:pt x="2931" y="626"/>
                </a:lnTo>
                <a:lnTo>
                  <a:pt x="2924" y="622"/>
                </a:lnTo>
                <a:lnTo>
                  <a:pt x="2918" y="618"/>
                </a:lnTo>
                <a:lnTo>
                  <a:pt x="2911" y="614"/>
                </a:lnTo>
                <a:lnTo>
                  <a:pt x="2904" y="612"/>
                </a:lnTo>
                <a:lnTo>
                  <a:pt x="2896" y="609"/>
                </a:lnTo>
                <a:lnTo>
                  <a:pt x="2888" y="608"/>
                </a:lnTo>
                <a:lnTo>
                  <a:pt x="2880" y="607"/>
                </a:lnTo>
                <a:lnTo>
                  <a:pt x="2880" y="603"/>
                </a:lnTo>
                <a:lnTo>
                  <a:pt x="2912" y="599"/>
                </a:lnTo>
                <a:lnTo>
                  <a:pt x="2945" y="593"/>
                </a:lnTo>
                <a:lnTo>
                  <a:pt x="2976" y="586"/>
                </a:lnTo>
                <a:lnTo>
                  <a:pt x="3006" y="577"/>
                </a:lnTo>
                <a:lnTo>
                  <a:pt x="3035" y="567"/>
                </a:lnTo>
                <a:lnTo>
                  <a:pt x="3063" y="555"/>
                </a:lnTo>
                <a:lnTo>
                  <a:pt x="3076" y="548"/>
                </a:lnTo>
                <a:lnTo>
                  <a:pt x="3088" y="540"/>
                </a:lnTo>
                <a:lnTo>
                  <a:pt x="3101" y="533"/>
                </a:lnTo>
                <a:lnTo>
                  <a:pt x="3112" y="524"/>
                </a:lnTo>
                <a:lnTo>
                  <a:pt x="3124" y="515"/>
                </a:lnTo>
                <a:lnTo>
                  <a:pt x="3133" y="507"/>
                </a:lnTo>
                <a:lnTo>
                  <a:pt x="3144" y="497"/>
                </a:lnTo>
                <a:lnTo>
                  <a:pt x="3153" y="486"/>
                </a:lnTo>
                <a:lnTo>
                  <a:pt x="3163" y="475"/>
                </a:lnTo>
                <a:lnTo>
                  <a:pt x="3170" y="463"/>
                </a:lnTo>
                <a:lnTo>
                  <a:pt x="3178" y="451"/>
                </a:lnTo>
                <a:lnTo>
                  <a:pt x="3185" y="438"/>
                </a:lnTo>
                <a:lnTo>
                  <a:pt x="3191" y="425"/>
                </a:lnTo>
                <a:lnTo>
                  <a:pt x="3197" y="411"/>
                </a:lnTo>
                <a:lnTo>
                  <a:pt x="3201" y="396"/>
                </a:lnTo>
                <a:lnTo>
                  <a:pt x="3205" y="381"/>
                </a:lnTo>
                <a:lnTo>
                  <a:pt x="3209" y="364"/>
                </a:lnTo>
                <a:lnTo>
                  <a:pt x="3211" y="347"/>
                </a:lnTo>
                <a:lnTo>
                  <a:pt x="3212" y="329"/>
                </a:lnTo>
                <a:lnTo>
                  <a:pt x="3213" y="311"/>
                </a:lnTo>
                <a:close/>
                <a:moveTo>
                  <a:pt x="1084" y="149"/>
                </a:moveTo>
                <a:lnTo>
                  <a:pt x="1081" y="160"/>
                </a:lnTo>
                <a:lnTo>
                  <a:pt x="1076" y="170"/>
                </a:lnTo>
                <a:lnTo>
                  <a:pt x="1070" y="179"/>
                </a:lnTo>
                <a:lnTo>
                  <a:pt x="1065" y="189"/>
                </a:lnTo>
                <a:lnTo>
                  <a:pt x="1057" y="198"/>
                </a:lnTo>
                <a:lnTo>
                  <a:pt x="1051" y="206"/>
                </a:lnTo>
                <a:lnTo>
                  <a:pt x="1042" y="214"/>
                </a:lnTo>
                <a:lnTo>
                  <a:pt x="1033" y="221"/>
                </a:lnTo>
                <a:lnTo>
                  <a:pt x="1025" y="227"/>
                </a:lnTo>
                <a:lnTo>
                  <a:pt x="1015" y="233"/>
                </a:lnTo>
                <a:lnTo>
                  <a:pt x="1004" y="238"/>
                </a:lnTo>
                <a:lnTo>
                  <a:pt x="993" y="242"/>
                </a:lnTo>
                <a:lnTo>
                  <a:pt x="982" y="246"/>
                </a:lnTo>
                <a:lnTo>
                  <a:pt x="971" y="248"/>
                </a:lnTo>
                <a:lnTo>
                  <a:pt x="959" y="249"/>
                </a:lnTo>
                <a:lnTo>
                  <a:pt x="947" y="250"/>
                </a:lnTo>
                <a:lnTo>
                  <a:pt x="937" y="249"/>
                </a:lnTo>
                <a:lnTo>
                  <a:pt x="929" y="248"/>
                </a:lnTo>
                <a:lnTo>
                  <a:pt x="920" y="247"/>
                </a:lnTo>
                <a:lnTo>
                  <a:pt x="911" y="246"/>
                </a:lnTo>
                <a:lnTo>
                  <a:pt x="911" y="246"/>
                </a:lnTo>
                <a:lnTo>
                  <a:pt x="892" y="240"/>
                </a:lnTo>
                <a:lnTo>
                  <a:pt x="871" y="237"/>
                </a:lnTo>
                <a:lnTo>
                  <a:pt x="851" y="234"/>
                </a:lnTo>
                <a:lnTo>
                  <a:pt x="832" y="232"/>
                </a:lnTo>
                <a:lnTo>
                  <a:pt x="792" y="228"/>
                </a:lnTo>
                <a:lnTo>
                  <a:pt x="751" y="227"/>
                </a:lnTo>
                <a:lnTo>
                  <a:pt x="723" y="228"/>
                </a:lnTo>
                <a:lnTo>
                  <a:pt x="696" y="230"/>
                </a:lnTo>
                <a:lnTo>
                  <a:pt x="668" y="234"/>
                </a:lnTo>
                <a:lnTo>
                  <a:pt x="643" y="237"/>
                </a:lnTo>
                <a:lnTo>
                  <a:pt x="619" y="242"/>
                </a:lnTo>
                <a:lnTo>
                  <a:pt x="597" y="249"/>
                </a:lnTo>
                <a:lnTo>
                  <a:pt x="574" y="257"/>
                </a:lnTo>
                <a:lnTo>
                  <a:pt x="553" y="265"/>
                </a:lnTo>
                <a:lnTo>
                  <a:pt x="532" y="275"/>
                </a:lnTo>
                <a:lnTo>
                  <a:pt x="514" y="285"/>
                </a:lnTo>
                <a:lnTo>
                  <a:pt x="495" y="296"/>
                </a:lnTo>
                <a:lnTo>
                  <a:pt x="478" y="309"/>
                </a:lnTo>
                <a:lnTo>
                  <a:pt x="462" y="321"/>
                </a:lnTo>
                <a:lnTo>
                  <a:pt x="446" y="335"/>
                </a:lnTo>
                <a:lnTo>
                  <a:pt x="432" y="349"/>
                </a:lnTo>
                <a:lnTo>
                  <a:pt x="418" y="364"/>
                </a:lnTo>
                <a:lnTo>
                  <a:pt x="406" y="379"/>
                </a:lnTo>
                <a:lnTo>
                  <a:pt x="394" y="396"/>
                </a:lnTo>
                <a:lnTo>
                  <a:pt x="383" y="413"/>
                </a:lnTo>
                <a:lnTo>
                  <a:pt x="373" y="431"/>
                </a:lnTo>
                <a:lnTo>
                  <a:pt x="365" y="448"/>
                </a:lnTo>
                <a:lnTo>
                  <a:pt x="356" y="466"/>
                </a:lnTo>
                <a:lnTo>
                  <a:pt x="348" y="485"/>
                </a:lnTo>
                <a:lnTo>
                  <a:pt x="342" y="503"/>
                </a:lnTo>
                <a:lnTo>
                  <a:pt x="336" y="523"/>
                </a:lnTo>
                <a:lnTo>
                  <a:pt x="331" y="543"/>
                </a:lnTo>
                <a:lnTo>
                  <a:pt x="327" y="563"/>
                </a:lnTo>
                <a:lnTo>
                  <a:pt x="323" y="583"/>
                </a:lnTo>
                <a:lnTo>
                  <a:pt x="321" y="603"/>
                </a:lnTo>
                <a:lnTo>
                  <a:pt x="319" y="623"/>
                </a:lnTo>
                <a:lnTo>
                  <a:pt x="318" y="644"/>
                </a:lnTo>
                <a:lnTo>
                  <a:pt x="318" y="664"/>
                </a:lnTo>
                <a:lnTo>
                  <a:pt x="318" y="683"/>
                </a:lnTo>
                <a:lnTo>
                  <a:pt x="319" y="701"/>
                </a:lnTo>
                <a:lnTo>
                  <a:pt x="321" y="719"/>
                </a:lnTo>
                <a:lnTo>
                  <a:pt x="323" y="736"/>
                </a:lnTo>
                <a:lnTo>
                  <a:pt x="327" y="753"/>
                </a:lnTo>
                <a:lnTo>
                  <a:pt x="331" y="768"/>
                </a:lnTo>
                <a:lnTo>
                  <a:pt x="335" y="783"/>
                </a:lnTo>
                <a:lnTo>
                  <a:pt x="341" y="797"/>
                </a:lnTo>
                <a:lnTo>
                  <a:pt x="347" y="811"/>
                </a:lnTo>
                <a:lnTo>
                  <a:pt x="354" y="824"/>
                </a:lnTo>
                <a:lnTo>
                  <a:pt x="361" y="837"/>
                </a:lnTo>
                <a:lnTo>
                  <a:pt x="369" y="849"/>
                </a:lnTo>
                <a:lnTo>
                  <a:pt x="378" y="860"/>
                </a:lnTo>
                <a:lnTo>
                  <a:pt x="387" y="871"/>
                </a:lnTo>
                <a:lnTo>
                  <a:pt x="396" y="882"/>
                </a:lnTo>
                <a:lnTo>
                  <a:pt x="406" y="892"/>
                </a:lnTo>
                <a:lnTo>
                  <a:pt x="417" y="900"/>
                </a:lnTo>
                <a:lnTo>
                  <a:pt x="428" y="909"/>
                </a:lnTo>
                <a:lnTo>
                  <a:pt x="440" y="917"/>
                </a:lnTo>
                <a:lnTo>
                  <a:pt x="452" y="923"/>
                </a:lnTo>
                <a:lnTo>
                  <a:pt x="465" y="930"/>
                </a:lnTo>
                <a:lnTo>
                  <a:pt x="478" y="936"/>
                </a:lnTo>
                <a:lnTo>
                  <a:pt x="492" y="942"/>
                </a:lnTo>
                <a:lnTo>
                  <a:pt x="506" y="946"/>
                </a:lnTo>
                <a:lnTo>
                  <a:pt x="520" y="950"/>
                </a:lnTo>
                <a:lnTo>
                  <a:pt x="536" y="955"/>
                </a:lnTo>
                <a:lnTo>
                  <a:pt x="551" y="958"/>
                </a:lnTo>
                <a:lnTo>
                  <a:pt x="567" y="960"/>
                </a:lnTo>
                <a:lnTo>
                  <a:pt x="584" y="962"/>
                </a:lnTo>
                <a:lnTo>
                  <a:pt x="600" y="964"/>
                </a:lnTo>
                <a:lnTo>
                  <a:pt x="616" y="965"/>
                </a:lnTo>
                <a:lnTo>
                  <a:pt x="634" y="965"/>
                </a:lnTo>
                <a:lnTo>
                  <a:pt x="675" y="964"/>
                </a:lnTo>
                <a:lnTo>
                  <a:pt x="715" y="960"/>
                </a:lnTo>
                <a:lnTo>
                  <a:pt x="753" y="955"/>
                </a:lnTo>
                <a:lnTo>
                  <a:pt x="792" y="948"/>
                </a:lnTo>
                <a:lnTo>
                  <a:pt x="810" y="944"/>
                </a:lnTo>
                <a:lnTo>
                  <a:pt x="827" y="938"/>
                </a:lnTo>
                <a:lnTo>
                  <a:pt x="845" y="933"/>
                </a:lnTo>
                <a:lnTo>
                  <a:pt x="862" y="928"/>
                </a:lnTo>
                <a:lnTo>
                  <a:pt x="879" y="921"/>
                </a:lnTo>
                <a:lnTo>
                  <a:pt x="895" y="915"/>
                </a:lnTo>
                <a:lnTo>
                  <a:pt x="911" y="908"/>
                </a:lnTo>
                <a:lnTo>
                  <a:pt x="927" y="900"/>
                </a:lnTo>
                <a:lnTo>
                  <a:pt x="894" y="1148"/>
                </a:lnTo>
                <a:lnTo>
                  <a:pt x="863" y="1157"/>
                </a:lnTo>
                <a:lnTo>
                  <a:pt x="829" y="1166"/>
                </a:lnTo>
                <a:lnTo>
                  <a:pt x="790" y="1173"/>
                </a:lnTo>
                <a:lnTo>
                  <a:pt x="751" y="1180"/>
                </a:lnTo>
                <a:lnTo>
                  <a:pt x="709" y="1185"/>
                </a:lnTo>
                <a:lnTo>
                  <a:pt x="667" y="1190"/>
                </a:lnTo>
                <a:lnTo>
                  <a:pt x="626" y="1192"/>
                </a:lnTo>
                <a:lnTo>
                  <a:pt x="586" y="1193"/>
                </a:lnTo>
                <a:lnTo>
                  <a:pt x="551" y="1192"/>
                </a:lnTo>
                <a:lnTo>
                  <a:pt x="518" y="1191"/>
                </a:lnTo>
                <a:lnTo>
                  <a:pt x="486" y="1188"/>
                </a:lnTo>
                <a:lnTo>
                  <a:pt x="454" y="1183"/>
                </a:lnTo>
                <a:lnTo>
                  <a:pt x="424" y="1178"/>
                </a:lnTo>
                <a:lnTo>
                  <a:pt x="393" y="1170"/>
                </a:lnTo>
                <a:lnTo>
                  <a:pt x="365" y="1163"/>
                </a:lnTo>
                <a:lnTo>
                  <a:pt x="338" y="1154"/>
                </a:lnTo>
                <a:lnTo>
                  <a:pt x="310" y="1144"/>
                </a:lnTo>
                <a:lnTo>
                  <a:pt x="285" y="1132"/>
                </a:lnTo>
                <a:lnTo>
                  <a:pt x="260" y="1120"/>
                </a:lnTo>
                <a:lnTo>
                  <a:pt x="236" y="1107"/>
                </a:lnTo>
                <a:lnTo>
                  <a:pt x="214" y="1092"/>
                </a:lnTo>
                <a:lnTo>
                  <a:pt x="193" y="1077"/>
                </a:lnTo>
                <a:lnTo>
                  <a:pt x="172" y="1060"/>
                </a:lnTo>
                <a:lnTo>
                  <a:pt x="154" y="1043"/>
                </a:lnTo>
                <a:lnTo>
                  <a:pt x="135" y="1026"/>
                </a:lnTo>
                <a:lnTo>
                  <a:pt x="118" y="1006"/>
                </a:lnTo>
                <a:lnTo>
                  <a:pt x="102" y="986"/>
                </a:lnTo>
                <a:lnTo>
                  <a:pt x="87" y="966"/>
                </a:lnTo>
                <a:lnTo>
                  <a:pt x="73" y="944"/>
                </a:lnTo>
                <a:lnTo>
                  <a:pt x="61" y="921"/>
                </a:lnTo>
                <a:lnTo>
                  <a:pt x="49" y="898"/>
                </a:lnTo>
                <a:lnTo>
                  <a:pt x="39" y="873"/>
                </a:lnTo>
                <a:lnTo>
                  <a:pt x="30" y="849"/>
                </a:lnTo>
                <a:lnTo>
                  <a:pt x="22" y="823"/>
                </a:lnTo>
                <a:lnTo>
                  <a:pt x="15" y="797"/>
                </a:lnTo>
                <a:lnTo>
                  <a:pt x="10" y="770"/>
                </a:lnTo>
                <a:lnTo>
                  <a:pt x="5" y="743"/>
                </a:lnTo>
                <a:lnTo>
                  <a:pt x="2" y="714"/>
                </a:lnTo>
                <a:lnTo>
                  <a:pt x="1" y="685"/>
                </a:lnTo>
                <a:lnTo>
                  <a:pt x="0" y="656"/>
                </a:lnTo>
                <a:lnTo>
                  <a:pt x="1" y="620"/>
                </a:lnTo>
                <a:lnTo>
                  <a:pt x="3" y="585"/>
                </a:lnTo>
                <a:lnTo>
                  <a:pt x="7" y="551"/>
                </a:lnTo>
                <a:lnTo>
                  <a:pt x="12" y="518"/>
                </a:lnTo>
                <a:lnTo>
                  <a:pt x="20" y="485"/>
                </a:lnTo>
                <a:lnTo>
                  <a:pt x="27" y="452"/>
                </a:lnTo>
                <a:lnTo>
                  <a:pt x="38" y="422"/>
                </a:lnTo>
                <a:lnTo>
                  <a:pt x="49" y="391"/>
                </a:lnTo>
                <a:lnTo>
                  <a:pt x="62" y="362"/>
                </a:lnTo>
                <a:lnTo>
                  <a:pt x="76" y="334"/>
                </a:lnTo>
                <a:lnTo>
                  <a:pt x="91" y="307"/>
                </a:lnTo>
                <a:lnTo>
                  <a:pt x="108" y="279"/>
                </a:lnTo>
                <a:lnTo>
                  <a:pt x="126" y="254"/>
                </a:lnTo>
                <a:lnTo>
                  <a:pt x="146" y="229"/>
                </a:lnTo>
                <a:lnTo>
                  <a:pt x="167" y="206"/>
                </a:lnTo>
                <a:lnTo>
                  <a:pt x="189" y="184"/>
                </a:lnTo>
                <a:lnTo>
                  <a:pt x="212" y="163"/>
                </a:lnTo>
                <a:lnTo>
                  <a:pt x="237" y="142"/>
                </a:lnTo>
                <a:lnTo>
                  <a:pt x="263" y="124"/>
                </a:lnTo>
                <a:lnTo>
                  <a:pt x="291" y="106"/>
                </a:lnTo>
                <a:lnTo>
                  <a:pt x="319" y="90"/>
                </a:lnTo>
                <a:lnTo>
                  <a:pt x="348" y="75"/>
                </a:lnTo>
                <a:lnTo>
                  <a:pt x="379" y="61"/>
                </a:lnTo>
                <a:lnTo>
                  <a:pt x="410" y="48"/>
                </a:lnTo>
                <a:lnTo>
                  <a:pt x="443" y="37"/>
                </a:lnTo>
                <a:lnTo>
                  <a:pt x="477" y="27"/>
                </a:lnTo>
                <a:lnTo>
                  <a:pt x="513" y="18"/>
                </a:lnTo>
                <a:lnTo>
                  <a:pt x="549" y="12"/>
                </a:lnTo>
                <a:lnTo>
                  <a:pt x="586" y="6"/>
                </a:lnTo>
                <a:lnTo>
                  <a:pt x="624" y="3"/>
                </a:lnTo>
                <a:lnTo>
                  <a:pt x="663" y="0"/>
                </a:lnTo>
                <a:lnTo>
                  <a:pt x="703" y="0"/>
                </a:lnTo>
                <a:lnTo>
                  <a:pt x="744" y="0"/>
                </a:lnTo>
                <a:lnTo>
                  <a:pt x="782" y="1"/>
                </a:lnTo>
                <a:lnTo>
                  <a:pt x="818" y="3"/>
                </a:lnTo>
                <a:lnTo>
                  <a:pt x="851" y="6"/>
                </a:lnTo>
                <a:lnTo>
                  <a:pt x="884" y="9"/>
                </a:lnTo>
                <a:lnTo>
                  <a:pt x="913" y="13"/>
                </a:lnTo>
                <a:lnTo>
                  <a:pt x="942" y="17"/>
                </a:lnTo>
                <a:lnTo>
                  <a:pt x="967" y="22"/>
                </a:lnTo>
                <a:lnTo>
                  <a:pt x="1014" y="31"/>
                </a:lnTo>
                <a:lnTo>
                  <a:pt x="1053" y="41"/>
                </a:lnTo>
                <a:lnTo>
                  <a:pt x="1085" y="52"/>
                </a:lnTo>
                <a:lnTo>
                  <a:pt x="1112" y="61"/>
                </a:lnTo>
                <a:lnTo>
                  <a:pt x="1084" y="14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1925" tIns="30950" rIns="61925" bIns="3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23"/>
          <p:cNvSpPr/>
          <p:nvPr/>
        </p:nvSpPr>
        <p:spPr>
          <a:xfrm>
            <a:off x="6552396" y="6026841"/>
            <a:ext cx="379906" cy="186630"/>
          </a:xfrm>
          <a:custGeom>
            <a:avLst/>
            <a:gdLst/>
            <a:ahLst/>
            <a:cxnLst/>
            <a:rect l="l" t="t" r="r" b="b"/>
            <a:pathLst>
              <a:path w="2764" h="1357" extrusionOk="0">
                <a:moveTo>
                  <a:pt x="2628" y="741"/>
                </a:moveTo>
                <a:lnTo>
                  <a:pt x="2576" y="741"/>
                </a:lnTo>
                <a:lnTo>
                  <a:pt x="2523" y="741"/>
                </a:lnTo>
                <a:lnTo>
                  <a:pt x="2469" y="741"/>
                </a:lnTo>
                <a:lnTo>
                  <a:pt x="2417" y="741"/>
                </a:lnTo>
                <a:lnTo>
                  <a:pt x="2364" y="741"/>
                </a:lnTo>
                <a:lnTo>
                  <a:pt x="2311" y="741"/>
                </a:lnTo>
                <a:lnTo>
                  <a:pt x="2258" y="741"/>
                </a:lnTo>
                <a:lnTo>
                  <a:pt x="2206" y="741"/>
                </a:lnTo>
                <a:lnTo>
                  <a:pt x="2206" y="741"/>
                </a:lnTo>
                <a:lnTo>
                  <a:pt x="2206" y="741"/>
                </a:lnTo>
                <a:lnTo>
                  <a:pt x="2189" y="704"/>
                </a:lnTo>
                <a:lnTo>
                  <a:pt x="2172" y="668"/>
                </a:lnTo>
                <a:lnTo>
                  <a:pt x="2155" y="632"/>
                </a:lnTo>
                <a:lnTo>
                  <a:pt x="2138" y="596"/>
                </a:lnTo>
                <a:lnTo>
                  <a:pt x="2098" y="596"/>
                </a:lnTo>
                <a:lnTo>
                  <a:pt x="2057" y="596"/>
                </a:lnTo>
                <a:lnTo>
                  <a:pt x="2016" y="596"/>
                </a:lnTo>
                <a:lnTo>
                  <a:pt x="1976" y="596"/>
                </a:lnTo>
                <a:lnTo>
                  <a:pt x="1935" y="596"/>
                </a:lnTo>
                <a:lnTo>
                  <a:pt x="1894" y="596"/>
                </a:lnTo>
                <a:lnTo>
                  <a:pt x="1853" y="596"/>
                </a:lnTo>
                <a:lnTo>
                  <a:pt x="1813" y="596"/>
                </a:lnTo>
                <a:lnTo>
                  <a:pt x="1803" y="596"/>
                </a:lnTo>
                <a:lnTo>
                  <a:pt x="1795" y="595"/>
                </a:lnTo>
                <a:lnTo>
                  <a:pt x="1786" y="592"/>
                </a:lnTo>
                <a:lnTo>
                  <a:pt x="1779" y="589"/>
                </a:lnTo>
                <a:lnTo>
                  <a:pt x="1772" y="585"/>
                </a:lnTo>
                <a:lnTo>
                  <a:pt x="1766" y="581"/>
                </a:lnTo>
                <a:lnTo>
                  <a:pt x="1759" y="575"/>
                </a:lnTo>
                <a:lnTo>
                  <a:pt x="1755" y="569"/>
                </a:lnTo>
                <a:lnTo>
                  <a:pt x="1749" y="564"/>
                </a:lnTo>
                <a:lnTo>
                  <a:pt x="1745" y="557"/>
                </a:lnTo>
                <a:lnTo>
                  <a:pt x="1742" y="549"/>
                </a:lnTo>
                <a:lnTo>
                  <a:pt x="1739" y="542"/>
                </a:lnTo>
                <a:lnTo>
                  <a:pt x="1735" y="527"/>
                </a:lnTo>
                <a:lnTo>
                  <a:pt x="1734" y="510"/>
                </a:lnTo>
                <a:lnTo>
                  <a:pt x="1734" y="496"/>
                </a:lnTo>
                <a:lnTo>
                  <a:pt x="1734" y="484"/>
                </a:lnTo>
                <a:lnTo>
                  <a:pt x="1737" y="479"/>
                </a:lnTo>
                <a:lnTo>
                  <a:pt x="1739" y="476"/>
                </a:lnTo>
                <a:lnTo>
                  <a:pt x="1745" y="473"/>
                </a:lnTo>
                <a:lnTo>
                  <a:pt x="1754" y="472"/>
                </a:lnTo>
                <a:lnTo>
                  <a:pt x="1762" y="472"/>
                </a:lnTo>
                <a:lnTo>
                  <a:pt x="1772" y="472"/>
                </a:lnTo>
                <a:lnTo>
                  <a:pt x="1810" y="472"/>
                </a:lnTo>
                <a:lnTo>
                  <a:pt x="1850" y="472"/>
                </a:lnTo>
                <a:lnTo>
                  <a:pt x="1888" y="472"/>
                </a:lnTo>
                <a:lnTo>
                  <a:pt x="1927" y="472"/>
                </a:lnTo>
                <a:lnTo>
                  <a:pt x="1965" y="472"/>
                </a:lnTo>
                <a:lnTo>
                  <a:pt x="2003" y="472"/>
                </a:lnTo>
                <a:lnTo>
                  <a:pt x="2041" y="472"/>
                </a:lnTo>
                <a:lnTo>
                  <a:pt x="2081" y="472"/>
                </a:lnTo>
                <a:lnTo>
                  <a:pt x="2081" y="472"/>
                </a:lnTo>
                <a:lnTo>
                  <a:pt x="2081" y="472"/>
                </a:lnTo>
                <a:lnTo>
                  <a:pt x="2064" y="428"/>
                </a:lnTo>
                <a:lnTo>
                  <a:pt x="2047" y="384"/>
                </a:lnTo>
                <a:lnTo>
                  <a:pt x="2030" y="341"/>
                </a:lnTo>
                <a:lnTo>
                  <a:pt x="2013" y="297"/>
                </a:lnTo>
                <a:lnTo>
                  <a:pt x="2013" y="297"/>
                </a:lnTo>
                <a:lnTo>
                  <a:pt x="2013" y="297"/>
                </a:lnTo>
                <a:lnTo>
                  <a:pt x="2010" y="293"/>
                </a:lnTo>
                <a:lnTo>
                  <a:pt x="2007" y="289"/>
                </a:lnTo>
                <a:lnTo>
                  <a:pt x="2003" y="286"/>
                </a:lnTo>
                <a:lnTo>
                  <a:pt x="1999" y="283"/>
                </a:lnTo>
                <a:lnTo>
                  <a:pt x="1987" y="280"/>
                </a:lnTo>
                <a:lnTo>
                  <a:pt x="1975" y="279"/>
                </a:lnTo>
                <a:lnTo>
                  <a:pt x="1962" y="279"/>
                </a:lnTo>
                <a:lnTo>
                  <a:pt x="1951" y="279"/>
                </a:lnTo>
                <a:lnTo>
                  <a:pt x="1938" y="279"/>
                </a:lnTo>
                <a:lnTo>
                  <a:pt x="1927" y="279"/>
                </a:lnTo>
                <a:lnTo>
                  <a:pt x="1914" y="245"/>
                </a:lnTo>
                <a:lnTo>
                  <a:pt x="1900" y="211"/>
                </a:lnTo>
                <a:lnTo>
                  <a:pt x="1887" y="177"/>
                </a:lnTo>
                <a:lnTo>
                  <a:pt x="1874" y="144"/>
                </a:lnTo>
                <a:lnTo>
                  <a:pt x="1860" y="110"/>
                </a:lnTo>
                <a:lnTo>
                  <a:pt x="1847" y="76"/>
                </a:lnTo>
                <a:lnTo>
                  <a:pt x="1834" y="42"/>
                </a:lnTo>
                <a:lnTo>
                  <a:pt x="1820" y="8"/>
                </a:lnTo>
                <a:lnTo>
                  <a:pt x="1820" y="8"/>
                </a:lnTo>
                <a:lnTo>
                  <a:pt x="1820" y="8"/>
                </a:lnTo>
                <a:lnTo>
                  <a:pt x="1820" y="4"/>
                </a:lnTo>
                <a:lnTo>
                  <a:pt x="1820" y="0"/>
                </a:lnTo>
                <a:lnTo>
                  <a:pt x="1810" y="0"/>
                </a:lnTo>
                <a:lnTo>
                  <a:pt x="1802" y="0"/>
                </a:lnTo>
                <a:lnTo>
                  <a:pt x="1802" y="0"/>
                </a:lnTo>
                <a:lnTo>
                  <a:pt x="1802" y="0"/>
                </a:lnTo>
                <a:lnTo>
                  <a:pt x="1796" y="0"/>
                </a:lnTo>
                <a:lnTo>
                  <a:pt x="1792" y="0"/>
                </a:lnTo>
                <a:lnTo>
                  <a:pt x="1792" y="4"/>
                </a:lnTo>
                <a:lnTo>
                  <a:pt x="1792" y="8"/>
                </a:lnTo>
                <a:lnTo>
                  <a:pt x="1792" y="42"/>
                </a:lnTo>
                <a:lnTo>
                  <a:pt x="1792" y="76"/>
                </a:lnTo>
                <a:lnTo>
                  <a:pt x="1792" y="110"/>
                </a:lnTo>
                <a:lnTo>
                  <a:pt x="1792" y="144"/>
                </a:lnTo>
                <a:lnTo>
                  <a:pt x="1792" y="177"/>
                </a:lnTo>
                <a:lnTo>
                  <a:pt x="1792" y="211"/>
                </a:lnTo>
                <a:lnTo>
                  <a:pt x="1792" y="245"/>
                </a:lnTo>
                <a:lnTo>
                  <a:pt x="1792" y="279"/>
                </a:lnTo>
                <a:lnTo>
                  <a:pt x="1677" y="279"/>
                </a:lnTo>
                <a:lnTo>
                  <a:pt x="1562" y="279"/>
                </a:lnTo>
                <a:lnTo>
                  <a:pt x="1449" y="279"/>
                </a:lnTo>
                <a:lnTo>
                  <a:pt x="1334" y="279"/>
                </a:lnTo>
                <a:lnTo>
                  <a:pt x="1219" y="279"/>
                </a:lnTo>
                <a:lnTo>
                  <a:pt x="1106" y="279"/>
                </a:lnTo>
                <a:lnTo>
                  <a:pt x="991" y="279"/>
                </a:lnTo>
                <a:lnTo>
                  <a:pt x="876" y="279"/>
                </a:lnTo>
                <a:lnTo>
                  <a:pt x="876" y="279"/>
                </a:lnTo>
                <a:lnTo>
                  <a:pt x="876" y="279"/>
                </a:lnTo>
                <a:lnTo>
                  <a:pt x="865" y="279"/>
                </a:lnTo>
                <a:lnTo>
                  <a:pt x="854" y="280"/>
                </a:lnTo>
                <a:lnTo>
                  <a:pt x="849" y="283"/>
                </a:lnTo>
                <a:lnTo>
                  <a:pt x="845" y="286"/>
                </a:lnTo>
                <a:lnTo>
                  <a:pt x="841" y="290"/>
                </a:lnTo>
                <a:lnTo>
                  <a:pt x="838" y="297"/>
                </a:lnTo>
                <a:lnTo>
                  <a:pt x="821" y="341"/>
                </a:lnTo>
                <a:lnTo>
                  <a:pt x="804" y="384"/>
                </a:lnTo>
                <a:lnTo>
                  <a:pt x="788" y="428"/>
                </a:lnTo>
                <a:lnTo>
                  <a:pt x="771" y="472"/>
                </a:lnTo>
                <a:lnTo>
                  <a:pt x="737" y="472"/>
                </a:lnTo>
                <a:lnTo>
                  <a:pt x="703" y="472"/>
                </a:lnTo>
                <a:lnTo>
                  <a:pt x="669" y="472"/>
                </a:lnTo>
                <a:lnTo>
                  <a:pt x="635" y="472"/>
                </a:lnTo>
                <a:lnTo>
                  <a:pt x="601" y="472"/>
                </a:lnTo>
                <a:lnTo>
                  <a:pt x="569" y="472"/>
                </a:lnTo>
                <a:lnTo>
                  <a:pt x="535" y="472"/>
                </a:lnTo>
                <a:lnTo>
                  <a:pt x="501" y="472"/>
                </a:lnTo>
                <a:lnTo>
                  <a:pt x="489" y="470"/>
                </a:lnTo>
                <a:lnTo>
                  <a:pt x="478" y="472"/>
                </a:lnTo>
                <a:lnTo>
                  <a:pt x="471" y="473"/>
                </a:lnTo>
                <a:lnTo>
                  <a:pt x="465" y="476"/>
                </a:lnTo>
                <a:lnTo>
                  <a:pt x="461" y="479"/>
                </a:lnTo>
                <a:lnTo>
                  <a:pt x="457" y="483"/>
                </a:lnTo>
                <a:lnTo>
                  <a:pt x="451" y="494"/>
                </a:lnTo>
                <a:lnTo>
                  <a:pt x="444" y="508"/>
                </a:lnTo>
                <a:lnTo>
                  <a:pt x="431" y="535"/>
                </a:lnTo>
                <a:lnTo>
                  <a:pt x="418" y="564"/>
                </a:lnTo>
                <a:lnTo>
                  <a:pt x="404" y="592"/>
                </a:lnTo>
                <a:lnTo>
                  <a:pt x="392" y="619"/>
                </a:lnTo>
                <a:lnTo>
                  <a:pt x="377" y="647"/>
                </a:lnTo>
                <a:lnTo>
                  <a:pt x="365" y="676"/>
                </a:lnTo>
                <a:lnTo>
                  <a:pt x="350" y="703"/>
                </a:lnTo>
                <a:lnTo>
                  <a:pt x="338" y="731"/>
                </a:lnTo>
                <a:lnTo>
                  <a:pt x="338" y="731"/>
                </a:lnTo>
                <a:lnTo>
                  <a:pt x="338" y="731"/>
                </a:lnTo>
                <a:lnTo>
                  <a:pt x="338" y="735"/>
                </a:lnTo>
                <a:lnTo>
                  <a:pt x="338" y="741"/>
                </a:lnTo>
                <a:lnTo>
                  <a:pt x="304" y="741"/>
                </a:lnTo>
                <a:lnTo>
                  <a:pt x="270" y="741"/>
                </a:lnTo>
                <a:lnTo>
                  <a:pt x="237" y="741"/>
                </a:lnTo>
                <a:lnTo>
                  <a:pt x="203" y="741"/>
                </a:lnTo>
                <a:lnTo>
                  <a:pt x="169" y="741"/>
                </a:lnTo>
                <a:lnTo>
                  <a:pt x="135" y="741"/>
                </a:lnTo>
                <a:lnTo>
                  <a:pt x="102" y="741"/>
                </a:lnTo>
                <a:lnTo>
                  <a:pt x="68" y="741"/>
                </a:lnTo>
                <a:lnTo>
                  <a:pt x="68" y="741"/>
                </a:lnTo>
                <a:lnTo>
                  <a:pt x="68" y="741"/>
                </a:lnTo>
                <a:lnTo>
                  <a:pt x="56" y="741"/>
                </a:lnTo>
                <a:lnTo>
                  <a:pt x="46" y="742"/>
                </a:lnTo>
                <a:lnTo>
                  <a:pt x="36" y="745"/>
                </a:lnTo>
                <a:lnTo>
                  <a:pt x="27" y="748"/>
                </a:lnTo>
                <a:lnTo>
                  <a:pt x="20" y="752"/>
                </a:lnTo>
                <a:lnTo>
                  <a:pt x="14" y="758"/>
                </a:lnTo>
                <a:lnTo>
                  <a:pt x="10" y="763"/>
                </a:lnTo>
                <a:lnTo>
                  <a:pt x="6" y="769"/>
                </a:lnTo>
                <a:lnTo>
                  <a:pt x="3" y="776"/>
                </a:lnTo>
                <a:lnTo>
                  <a:pt x="2" y="785"/>
                </a:lnTo>
                <a:lnTo>
                  <a:pt x="0" y="792"/>
                </a:lnTo>
                <a:lnTo>
                  <a:pt x="0" y="800"/>
                </a:lnTo>
                <a:lnTo>
                  <a:pt x="2" y="819"/>
                </a:lnTo>
                <a:lnTo>
                  <a:pt x="6" y="839"/>
                </a:lnTo>
                <a:lnTo>
                  <a:pt x="27" y="905"/>
                </a:lnTo>
                <a:lnTo>
                  <a:pt x="47" y="967"/>
                </a:lnTo>
                <a:lnTo>
                  <a:pt x="67" y="1026"/>
                </a:lnTo>
                <a:lnTo>
                  <a:pt x="87" y="1081"/>
                </a:lnTo>
                <a:lnTo>
                  <a:pt x="109" y="1136"/>
                </a:lnTo>
                <a:lnTo>
                  <a:pt x="134" y="1194"/>
                </a:lnTo>
                <a:lnTo>
                  <a:pt x="162" y="1254"/>
                </a:lnTo>
                <a:lnTo>
                  <a:pt x="193" y="1318"/>
                </a:lnTo>
                <a:lnTo>
                  <a:pt x="193" y="1318"/>
                </a:lnTo>
                <a:lnTo>
                  <a:pt x="193" y="1318"/>
                </a:lnTo>
                <a:lnTo>
                  <a:pt x="199" y="1329"/>
                </a:lnTo>
                <a:lnTo>
                  <a:pt x="204" y="1337"/>
                </a:lnTo>
                <a:lnTo>
                  <a:pt x="209" y="1344"/>
                </a:lnTo>
                <a:lnTo>
                  <a:pt x="214" y="1349"/>
                </a:lnTo>
                <a:lnTo>
                  <a:pt x="221" y="1353"/>
                </a:lnTo>
                <a:lnTo>
                  <a:pt x="230" y="1354"/>
                </a:lnTo>
                <a:lnTo>
                  <a:pt x="240" y="1356"/>
                </a:lnTo>
                <a:lnTo>
                  <a:pt x="251" y="1357"/>
                </a:lnTo>
                <a:lnTo>
                  <a:pt x="383" y="1357"/>
                </a:lnTo>
                <a:lnTo>
                  <a:pt x="515" y="1357"/>
                </a:lnTo>
                <a:lnTo>
                  <a:pt x="648" y="1357"/>
                </a:lnTo>
                <a:lnTo>
                  <a:pt x="780" y="1357"/>
                </a:lnTo>
                <a:lnTo>
                  <a:pt x="912" y="1357"/>
                </a:lnTo>
                <a:lnTo>
                  <a:pt x="1043" y="1357"/>
                </a:lnTo>
                <a:lnTo>
                  <a:pt x="1175" y="1357"/>
                </a:lnTo>
                <a:lnTo>
                  <a:pt x="1309" y="1357"/>
                </a:lnTo>
                <a:lnTo>
                  <a:pt x="1440" y="1357"/>
                </a:lnTo>
                <a:lnTo>
                  <a:pt x="1572" y="1357"/>
                </a:lnTo>
                <a:lnTo>
                  <a:pt x="1704" y="1357"/>
                </a:lnTo>
                <a:lnTo>
                  <a:pt x="1836" y="1357"/>
                </a:lnTo>
                <a:lnTo>
                  <a:pt x="1968" y="1357"/>
                </a:lnTo>
                <a:lnTo>
                  <a:pt x="2101" y="1357"/>
                </a:lnTo>
                <a:lnTo>
                  <a:pt x="2233" y="1357"/>
                </a:lnTo>
                <a:lnTo>
                  <a:pt x="2364" y="1357"/>
                </a:lnTo>
                <a:lnTo>
                  <a:pt x="2374" y="1356"/>
                </a:lnTo>
                <a:lnTo>
                  <a:pt x="2383" y="1354"/>
                </a:lnTo>
                <a:lnTo>
                  <a:pt x="2391" y="1353"/>
                </a:lnTo>
                <a:lnTo>
                  <a:pt x="2399" y="1350"/>
                </a:lnTo>
                <a:lnTo>
                  <a:pt x="2406" y="1347"/>
                </a:lnTo>
                <a:lnTo>
                  <a:pt x="2411" y="1343"/>
                </a:lnTo>
                <a:lnTo>
                  <a:pt x="2417" y="1339"/>
                </a:lnTo>
                <a:lnTo>
                  <a:pt x="2423" y="1333"/>
                </a:lnTo>
                <a:lnTo>
                  <a:pt x="2433" y="1322"/>
                </a:lnTo>
                <a:lnTo>
                  <a:pt x="2441" y="1309"/>
                </a:lnTo>
                <a:lnTo>
                  <a:pt x="2450" y="1295"/>
                </a:lnTo>
                <a:lnTo>
                  <a:pt x="2458" y="1281"/>
                </a:lnTo>
                <a:lnTo>
                  <a:pt x="2489" y="1227"/>
                </a:lnTo>
                <a:lnTo>
                  <a:pt x="2522" y="1174"/>
                </a:lnTo>
                <a:lnTo>
                  <a:pt x="2554" y="1122"/>
                </a:lnTo>
                <a:lnTo>
                  <a:pt x="2587" y="1071"/>
                </a:lnTo>
                <a:lnTo>
                  <a:pt x="2621" y="1021"/>
                </a:lnTo>
                <a:lnTo>
                  <a:pt x="2655" y="972"/>
                </a:lnTo>
                <a:lnTo>
                  <a:pt x="2690" y="921"/>
                </a:lnTo>
                <a:lnTo>
                  <a:pt x="2727" y="871"/>
                </a:lnTo>
                <a:lnTo>
                  <a:pt x="2742" y="850"/>
                </a:lnTo>
                <a:lnTo>
                  <a:pt x="2753" y="830"/>
                </a:lnTo>
                <a:lnTo>
                  <a:pt x="2760" y="814"/>
                </a:lnTo>
                <a:lnTo>
                  <a:pt x="2763" y="799"/>
                </a:lnTo>
                <a:lnTo>
                  <a:pt x="2764" y="793"/>
                </a:lnTo>
                <a:lnTo>
                  <a:pt x="2764" y="788"/>
                </a:lnTo>
                <a:lnTo>
                  <a:pt x="2764" y="782"/>
                </a:lnTo>
                <a:lnTo>
                  <a:pt x="2763" y="776"/>
                </a:lnTo>
                <a:lnTo>
                  <a:pt x="2760" y="772"/>
                </a:lnTo>
                <a:lnTo>
                  <a:pt x="2757" y="768"/>
                </a:lnTo>
                <a:lnTo>
                  <a:pt x="2754" y="763"/>
                </a:lnTo>
                <a:lnTo>
                  <a:pt x="2750" y="761"/>
                </a:lnTo>
                <a:lnTo>
                  <a:pt x="2740" y="755"/>
                </a:lnTo>
                <a:lnTo>
                  <a:pt x="2729" y="749"/>
                </a:lnTo>
                <a:lnTo>
                  <a:pt x="2716" y="746"/>
                </a:lnTo>
                <a:lnTo>
                  <a:pt x="2700" y="744"/>
                </a:lnTo>
                <a:lnTo>
                  <a:pt x="2666" y="741"/>
                </a:lnTo>
                <a:lnTo>
                  <a:pt x="2628" y="74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1925" tIns="30950" rIns="61925" bIns="3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23"/>
          <p:cNvSpPr/>
          <p:nvPr/>
        </p:nvSpPr>
        <p:spPr>
          <a:xfrm>
            <a:off x="6133983" y="5957613"/>
            <a:ext cx="368343" cy="330810"/>
          </a:xfrm>
          <a:custGeom>
            <a:avLst/>
            <a:gdLst/>
            <a:ahLst/>
            <a:cxnLst/>
            <a:rect l="l" t="t" r="r" b="b"/>
            <a:pathLst>
              <a:path w="2359" h="2118" extrusionOk="0">
                <a:moveTo>
                  <a:pt x="1050" y="225"/>
                </a:moveTo>
                <a:lnTo>
                  <a:pt x="1239" y="225"/>
                </a:lnTo>
                <a:lnTo>
                  <a:pt x="1247" y="225"/>
                </a:lnTo>
                <a:lnTo>
                  <a:pt x="1256" y="227"/>
                </a:lnTo>
                <a:lnTo>
                  <a:pt x="1263" y="229"/>
                </a:lnTo>
                <a:lnTo>
                  <a:pt x="1271" y="232"/>
                </a:lnTo>
                <a:lnTo>
                  <a:pt x="1278" y="235"/>
                </a:lnTo>
                <a:lnTo>
                  <a:pt x="1286" y="239"/>
                </a:lnTo>
                <a:lnTo>
                  <a:pt x="1291" y="244"/>
                </a:lnTo>
                <a:lnTo>
                  <a:pt x="1297" y="249"/>
                </a:lnTo>
                <a:lnTo>
                  <a:pt x="1303" y="255"/>
                </a:lnTo>
                <a:lnTo>
                  <a:pt x="1308" y="262"/>
                </a:lnTo>
                <a:lnTo>
                  <a:pt x="1312" y="269"/>
                </a:lnTo>
                <a:lnTo>
                  <a:pt x="1315" y="276"/>
                </a:lnTo>
                <a:lnTo>
                  <a:pt x="1318" y="283"/>
                </a:lnTo>
                <a:lnTo>
                  <a:pt x="1320" y="292"/>
                </a:lnTo>
                <a:lnTo>
                  <a:pt x="1321" y="300"/>
                </a:lnTo>
                <a:lnTo>
                  <a:pt x="1322" y="309"/>
                </a:lnTo>
                <a:lnTo>
                  <a:pt x="1322" y="309"/>
                </a:lnTo>
                <a:lnTo>
                  <a:pt x="1321" y="317"/>
                </a:lnTo>
                <a:lnTo>
                  <a:pt x="1320" y="324"/>
                </a:lnTo>
                <a:lnTo>
                  <a:pt x="1318" y="333"/>
                </a:lnTo>
                <a:lnTo>
                  <a:pt x="1315" y="340"/>
                </a:lnTo>
                <a:lnTo>
                  <a:pt x="1312" y="347"/>
                </a:lnTo>
                <a:lnTo>
                  <a:pt x="1308" y="354"/>
                </a:lnTo>
                <a:lnTo>
                  <a:pt x="1303" y="361"/>
                </a:lnTo>
                <a:lnTo>
                  <a:pt x="1297" y="367"/>
                </a:lnTo>
                <a:lnTo>
                  <a:pt x="1291" y="373"/>
                </a:lnTo>
                <a:lnTo>
                  <a:pt x="1286" y="377"/>
                </a:lnTo>
                <a:lnTo>
                  <a:pt x="1278" y="381"/>
                </a:lnTo>
                <a:lnTo>
                  <a:pt x="1271" y="385"/>
                </a:lnTo>
                <a:lnTo>
                  <a:pt x="1263" y="388"/>
                </a:lnTo>
                <a:lnTo>
                  <a:pt x="1256" y="390"/>
                </a:lnTo>
                <a:lnTo>
                  <a:pt x="1247" y="391"/>
                </a:lnTo>
                <a:lnTo>
                  <a:pt x="1239" y="391"/>
                </a:lnTo>
                <a:lnTo>
                  <a:pt x="1169" y="391"/>
                </a:lnTo>
                <a:lnTo>
                  <a:pt x="1195" y="426"/>
                </a:lnTo>
                <a:lnTo>
                  <a:pt x="1219" y="460"/>
                </a:lnTo>
                <a:lnTo>
                  <a:pt x="1243" y="494"/>
                </a:lnTo>
                <a:lnTo>
                  <a:pt x="1266" y="527"/>
                </a:lnTo>
                <a:lnTo>
                  <a:pt x="1454" y="527"/>
                </a:lnTo>
                <a:lnTo>
                  <a:pt x="1463" y="527"/>
                </a:lnTo>
                <a:lnTo>
                  <a:pt x="1471" y="528"/>
                </a:lnTo>
                <a:lnTo>
                  <a:pt x="1480" y="531"/>
                </a:lnTo>
                <a:lnTo>
                  <a:pt x="1487" y="534"/>
                </a:lnTo>
                <a:lnTo>
                  <a:pt x="1494" y="537"/>
                </a:lnTo>
                <a:lnTo>
                  <a:pt x="1501" y="541"/>
                </a:lnTo>
                <a:lnTo>
                  <a:pt x="1508" y="545"/>
                </a:lnTo>
                <a:lnTo>
                  <a:pt x="1514" y="551"/>
                </a:lnTo>
                <a:lnTo>
                  <a:pt x="1519" y="557"/>
                </a:lnTo>
                <a:lnTo>
                  <a:pt x="1524" y="564"/>
                </a:lnTo>
                <a:lnTo>
                  <a:pt x="1528" y="571"/>
                </a:lnTo>
                <a:lnTo>
                  <a:pt x="1531" y="578"/>
                </a:lnTo>
                <a:lnTo>
                  <a:pt x="1534" y="585"/>
                </a:lnTo>
                <a:lnTo>
                  <a:pt x="1536" y="594"/>
                </a:lnTo>
                <a:lnTo>
                  <a:pt x="1538" y="602"/>
                </a:lnTo>
                <a:lnTo>
                  <a:pt x="1538" y="611"/>
                </a:lnTo>
                <a:lnTo>
                  <a:pt x="1538" y="611"/>
                </a:lnTo>
                <a:lnTo>
                  <a:pt x="1538" y="619"/>
                </a:lnTo>
                <a:lnTo>
                  <a:pt x="1536" y="626"/>
                </a:lnTo>
                <a:lnTo>
                  <a:pt x="1534" y="635"/>
                </a:lnTo>
                <a:lnTo>
                  <a:pt x="1531" y="642"/>
                </a:lnTo>
                <a:lnTo>
                  <a:pt x="1528" y="649"/>
                </a:lnTo>
                <a:lnTo>
                  <a:pt x="1524" y="656"/>
                </a:lnTo>
                <a:lnTo>
                  <a:pt x="1519" y="663"/>
                </a:lnTo>
                <a:lnTo>
                  <a:pt x="1514" y="669"/>
                </a:lnTo>
                <a:lnTo>
                  <a:pt x="1508" y="674"/>
                </a:lnTo>
                <a:lnTo>
                  <a:pt x="1501" y="679"/>
                </a:lnTo>
                <a:lnTo>
                  <a:pt x="1494" y="683"/>
                </a:lnTo>
                <a:lnTo>
                  <a:pt x="1487" y="687"/>
                </a:lnTo>
                <a:lnTo>
                  <a:pt x="1480" y="689"/>
                </a:lnTo>
                <a:lnTo>
                  <a:pt x="1471" y="691"/>
                </a:lnTo>
                <a:lnTo>
                  <a:pt x="1463" y="693"/>
                </a:lnTo>
                <a:lnTo>
                  <a:pt x="1454" y="693"/>
                </a:lnTo>
                <a:lnTo>
                  <a:pt x="1383" y="693"/>
                </a:lnTo>
                <a:lnTo>
                  <a:pt x="1430" y="759"/>
                </a:lnTo>
                <a:lnTo>
                  <a:pt x="1470" y="816"/>
                </a:lnTo>
                <a:lnTo>
                  <a:pt x="1501" y="859"/>
                </a:lnTo>
                <a:lnTo>
                  <a:pt x="1521" y="886"/>
                </a:lnTo>
                <a:lnTo>
                  <a:pt x="2127" y="925"/>
                </a:lnTo>
                <a:lnTo>
                  <a:pt x="2127" y="925"/>
                </a:lnTo>
                <a:lnTo>
                  <a:pt x="2167" y="931"/>
                </a:lnTo>
                <a:lnTo>
                  <a:pt x="2203" y="938"/>
                </a:lnTo>
                <a:lnTo>
                  <a:pt x="2220" y="942"/>
                </a:lnTo>
                <a:lnTo>
                  <a:pt x="2235" y="946"/>
                </a:lnTo>
                <a:lnTo>
                  <a:pt x="2251" y="952"/>
                </a:lnTo>
                <a:lnTo>
                  <a:pt x="2265" y="958"/>
                </a:lnTo>
                <a:lnTo>
                  <a:pt x="2279" y="966"/>
                </a:lnTo>
                <a:lnTo>
                  <a:pt x="2292" y="975"/>
                </a:lnTo>
                <a:lnTo>
                  <a:pt x="2303" y="985"/>
                </a:lnTo>
                <a:lnTo>
                  <a:pt x="2316" y="996"/>
                </a:lnTo>
                <a:lnTo>
                  <a:pt x="2327" y="1009"/>
                </a:lnTo>
                <a:lnTo>
                  <a:pt x="2339" y="1024"/>
                </a:lnTo>
                <a:lnTo>
                  <a:pt x="2349" y="1040"/>
                </a:lnTo>
                <a:lnTo>
                  <a:pt x="2359" y="1060"/>
                </a:lnTo>
                <a:lnTo>
                  <a:pt x="2359" y="1060"/>
                </a:lnTo>
                <a:lnTo>
                  <a:pt x="2349" y="1078"/>
                </a:lnTo>
                <a:lnTo>
                  <a:pt x="2339" y="1095"/>
                </a:lnTo>
                <a:lnTo>
                  <a:pt x="2327" y="1109"/>
                </a:lnTo>
                <a:lnTo>
                  <a:pt x="2316" y="1124"/>
                </a:lnTo>
                <a:lnTo>
                  <a:pt x="2305" y="1135"/>
                </a:lnTo>
                <a:lnTo>
                  <a:pt x="2292" y="1145"/>
                </a:lnTo>
                <a:lnTo>
                  <a:pt x="2279" y="1153"/>
                </a:lnTo>
                <a:lnTo>
                  <a:pt x="2265" y="1160"/>
                </a:lnTo>
                <a:lnTo>
                  <a:pt x="2251" y="1168"/>
                </a:lnTo>
                <a:lnTo>
                  <a:pt x="2235" y="1173"/>
                </a:lnTo>
                <a:lnTo>
                  <a:pt x="2220" y="1177"/>
                </a:lnTo>
                <a:lnTo>
                  <a:pt x="2203" y="1182"/>
                </a:lnTo>
                <a:lnTo>
                  <a:pt x="2167" y="1189"/>
                </a:lnTo>
                <a:lnTo>
                  <a:pt x="2127" y="1194"/>
                </a:lnTo>
                <a:lnTo>
                  <a:pt x="2127" y="1194"/>
                </a:lnTo>
                <a:lnTo>
                  <a:pt x="1521" y="1233"/>
                </a:lnTo>
                <a:lnTo>
                  <a:pt x="1521" y="1233"/>
                </a:lnTo>
                <a:lnTo>
                  <a:pt x="1481" y="1288"/>
                </a:lnTo>
                <a:lnTo>
                  <a:pt x="1446" y="1339"/>
                </a:lnTo>
                <a:lnTo>
                  <a:pt x="1413" y="1384"/>
                </a:lnTo>
                <a:lnTo>
                  <a:pt x="1383" y="1425"/>
                </a:lnTo>
                <a:lnTo>
                  <a:pt x="1454" y="1425"/>
                </a:lnTo>
                <a:lnTo>
                  <a:pt x="1463" y="1427"/>
                </a:lnTo>
                <a:lnTo>
                  <a:pt x="1471" y="1428"/>
                </a:lnTo>
                <a:lnTo>
                  <a:pt x="1480" y="1430"/>
                </a:lnTo>
                <a:lnTo>
                  <a:pt x="1487" y="1433"/>
                </a:lnTo>
                <a:lnTo>
                  <a:pt x="1494" y="1435"/>
                </a:lnTo>
                <a:lnTo>
                  <a:pt x="1501" y="1440"/>
                </a:lnTo>
                <a:lnTo>
                  <a:pt x="1508" y="1445"/>
                </a:lnTo>
                <a:lnTo>
                  <a:pt x="1514" y="1451"/>
                </a:lnTo>
                <a:lnTo>
                  <a:pt x="1519" y="1457"/>
                </a:lnTo>
                <a:lnTo>
                  <a:pt x="1524" y="1462"/>
                </a:lnTo>
                <a:lnTo>
                  <a:pt x="1528" y="1469"/>
                </a:lnTo>
                <a:lnTo>
                  <a:pt x="1531" y="1476"/>
                </a:lnTo>
                <a:lnTo>
                  <a:pt x="1534" y="1485"/>
                </a:lnTo>
                <a:lnTo>
                  <a:pt x="1536" y="1492"/>
                </a:lnTo>
                <a:lnTo>
                  <a:pt x="1538" y="1501"/>
                </a:lnTo>
                <a:lnTo>
                  <a:pt x="1538" y="1509"/>
                </a:lnTo>
                <a:lnTo>
                  <a:pt x="1538" y="1509"/>
                </a:lnTo>
                <a:lnTo>
                  <a:pt x="1538" y="1518"/>
                </a:lnTo>
                <a:lnTo>
                  <a:pt x="1536" y="1526"/>
                </a:lnTo>
                <a:lnTo>
                  <a:pt x="1534" y="1533"/>
                </a:lnTo>
                <a:lnTo>
                  <a:pt x="1531" y="1542"/>
                </a:lnTo>
                <a:lnTo>
                  <a:pt x="1528" y="1549"/>
                </a:lnTo>
                <a:lnTo>
                  <a:pt x="1524" y="1556"/>
                </a:lnTo>
                <a:lnTo>
                  <a:pt x="1519" y="1561"/>
                </a:lnTo>
                <a:lnTo>
                  <a:pt x="1514" y="1567"/>
                </a:lnTo>
                <a:lnTo>
                  <a:pt x="1508" y="1573"/>
                </a:lnTo>
                <a:lnTo>
                  <a:pt x="1501" y="1577"/>
                </a:lnTo>
                <a:lnTo>
                  <a:pt x="1494" y="1581"/>
                </a:lnTo>
                <a:lnTo>
                  <a:pt x="1487" y="1586"/>
                </a:lnTo>
                <a:lnTo>
                  <a:pt x="1480" y="1588"/>
                </a:lnTo>
                <a:lnTo>
                  <a:pt x="1471" y="1590"/>
                </a:lnTo>
                <a:lnTo>
                  <a:pt x="1463" y="1591"/>
                </a:lnTo>
                <a:lnTo>
                  <a:pt x="1454" y="1593"/>
                </a:lnTo>
                <a:lnTo>
                  <a:pt x="1267" y="1593"/>
                </a:lnTo>
                <a:lnTo>
                  <a:pt x="1225" y="1654"/>
                </a:lnTo>
                <a:lnTo>
                  <a:pt x="1203" y="1686"/>
                </a:lnTo>
                <a:lnTo>
                  <a:pt x="1192" y="1706"/>
                </a:lnTo>
                <a:lnTo>
                  <a:pt x="1176" y="1727"/>
                </a:lnTo>
                <a:lnTo>
                  <a:pt x="1239" y="1727"/>
                </a:lnTo>
                <a:lnTo>
                  <a:pt x="1247" y="1729"/>
                </a:lnTo>
                <a:lnTo>
                  <a:pt x="1256" y="1730"/>
                </a:lnTo>
                <a:lnTo>
                  <a:pt x="1263" y="1732"/>
                </a:lnTo>
                <a:lnTo>
                  <a:pt x="1271" y="1734"/>
                </a:lnTo>
                <a:lnTo>
                  <a:pt x="1278" y="1737"/>
                </a:lnTo>
                <a:lnTo>
                  <a:pt x="1286" y="1741"/>
                </a:lnTo>
                <a:lnTo>
                  <a:pt x="1291" y="1747"/>
                </a:lnTo>
                <a:lnTo>
                  <a:pt x="1297" y="1753"/>
                </a:lnTo>
                <a:lnTo>
                  <a:pt x="1303" y="1758"/>
                </a:lnTo>
                <a:lnTo>
                  <a:pt x="1308" y="1764"/>
                </a:lnTo>
                <a:lnTo>
                  <a:pt x="1312" y="1771"/>
                </a:lnTo>
                <a:lnTo>
                  <a:pt x="1315" y="1778"/>
                </a:lnTo>
                <a:lnTo>
                  <a:pt x="1318" y="1787"/>
                </a:lnTo>
                <a:lnTo>
                  <a:pt x="1320" y="1794"/>
                </a:lnTo>
                <a:lnTo>
                  <a:pt x="1321" y="1802"/>
                </a:lnTo>
                <a:lnTo>
                  <a:pt x="1322" y="1811"/>
                </a:lnTo>
                <a:lnTo>
                  <a:pt x="1322" y="1811"/>
                </a:lnTo>
                <a:lnTo>
                  <a:pt x="1321" y="1819"/>
                </a:lnTo>
                <a:lnTo>
                  <a:pt x="1320" y="1828"/>
                </a:lnTo>
                <a:lnTo>
                  <a:pt x="1318" y="1835"/>
                </a:lnTo>
                <a:lnTo>
                  <a:pt x="1315" y="1843"/>
                </a:lnTo>
                <a:lnTo>
                  <a:pt x="1312" y="1851"/>
                </a:lnTo>
                <a:lnTo>
                  <a:pt x="1308" y="1858"/>
                </a:lnTo>
                <a:lnTo>
                  <a:pt x="1303" y="1863"/>
                </a:lnTo>
                <a:lnTo>
                  <a:pt x="1297" y="1869"/>
                </a:lnTo>
                <a:lnTo>
                  <a:pt x="1291" y="1875"/>
                </a:lnTo>
                <a:lnTo>
                  <a:pt x="1286" y="1879"/>
                </a:lnTo>
                <a:lnTo>
                  <a:pt x="1278" y="1883"/>
                </a:lnTo>
                <a:lnTo>
                  <a:pt x="1271" y="1887"/>
                </a:lnTo>
                <a:lnTo>
                  <a:pt x="1263" y="1890"/>
                </a:lnTo>
                <a:lnTo>
                  <a:pt x="1256" y="1892"/>
                </a:lnTo>
                <a:lnTo>
                  <a:pt x="1247" y="1893"/>
                </a:lnTo>
                <a:lnTo>
                  <a:pt x="1239" y="1894"/>
                </a:lnTo>
                <a:lnTo>
                  <a:pt x="1055" y="1894"/>
                </a:lnTo>
                <a:lnTo>
                  <a:pt x="943" y="2042"/>
                </a:lnTo>
                <a:lnTo>
                  <a:pt x="914" y="2080"/>
                </a:lnTo>
                <a:lnTo>
                  <a:pt x="876" y="2108"/>
                </a:lnTo>
                <a:lnTo>
                  <a:pt x="828" y="2118"/>
                </a:lnTo>
                <a:lnTo>
                  <a:pt x="828" y="2118"/>
                </a:lnTo>
                <a:lnTo>
                  <a:pt x="780" y="2118"/>
                </a:lnTo>
                <a:lnTo>
                  <a:pt x="741" y="2108"/>
                </a:lnTo>
                <a:lnTo>
                  <a:pt x="731" y="2099"/>
                </a:lnTo>
                <a:lnTo>
                  <a:pt x="721" y="2090"/>
                </a:lnTo>
                <a:lnTo>
                  <a:pt x="721" y="2032"/>
                </a:lnTo>
                <a:lnTo>
                  <a:pt x="721" y="2032"/>
                </a:lnTo>
                <a:lnTo>
                  <a:pt x="982" y="1243"/>
                </a:lnTo>
                <a:lnTo>
                  <a:pt x="712" y="1223"/>
                </a:lnTo>
                <a:lnTo>
                  <a:pt x="289" y="1175"/>
                </a:lnTo>
                <a:lnTo>
                  <a:pt x="289" y="1175"/>
                </a:lnTo>
                <a:lnTo>
                  <a:pt x="67" y="1425"/>
                </a:lnTo>
                <a:lnTo>
                  <a:pt x="0" y="1387"/>
                </a:lnTo>
                <a:lnTo>
                  <a:pt x="67" y="1060"/>
                </a:lnTo>
                <a:lnTo>
                  <a:pt x="0" y="732"/>
                </a:lnTo>
                <a:lnTo>
                  <a:pt x="67" y="694"/>
                </a:lnTo>
                <a:lnTo>
                  <a:pt x="289" y="944"/>
                </a:lnTo>
                <a:lnTo>
                  <a:pt x="712" y="895"/>
                </a:lnTo>
                <a:lnTo>
                  <a:pt x="982" y="877"/>
                </a:lnTo>
                <a:lnTo>
                  <a:pt x="982" y="877"/>
                </a:lnTo>
                <a:lnTo>
                  <a:pt x="721" y="88"/>
                </a:lnTo>
                <a:lnTo>
                  <a:pt x="721" y="30"/>
                </a:lnTo>
                <a:lnTo>
                  <a:pt x="731" y="20"/>
                </a:lnTo>
                <a:lnTo>
                  <a:pt x="741" y="10"/>
                </a:lnTo>
                <a:lnTo>
                  <a:pt x="780" y="0"/>
                </a:lnTo>
                <a:lnTo>
                  <a:pt x="828" y="0"/>
                </a:lnTo>
                <a:lnTo>
                  <a:pt x="828" y="0"/>
                </a:lnTo>
                <a:lnTo>
                  <a:pt x="876" y="10"/>
                </a:lnTo>
                <a:lnTo>
                  <a:pt x="914" y="40"/>
                </a:lnTo>
                <a:lnTo>
                  <a:pt x="943" y="78"/>
                </a:lnTo>
                <a:lnTo>
                  <a:pt x="943" y="78"/>
                </a:lnTo>
                <a:lnTo>
                  <a:pt x="969" y="113"/>
                </a:lnTo>
                <a:lnTo>
                  <a:pt x="996" y="150"/>
                </a:lnTo>
                <a:lnTo>
                  <a:pt x="1023" y="187"/>
                </a:lnTo>
                <a:lnTo>
                  <a:pt x="1050" y="22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1925" tIns="30950" rIns="61925" bIns="3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23"/>
          <p:cNvSpPr/>
          <p:nvPr/>
        </p:nvSpPr>
        <p:spPr>
          <a:xfrm>
            <a:off x="7449640" y="6061815"/>
            <a:ext cx="499241" cy="128585"/>
          </a:xfrm>
          <a:custGeom>
            <a:avLst/>
            <a:gdLst/>
            <a:ahLst/>
            <a:cxnLst/>
            <a:rect l="l" t="t" r="r" b="b"/>
            <a:pathLst>
              <a:path w="3291" h="849" extrusionOk="0">
                <a:moveTo>
                  <a:pt x="3177" y="462"/>
                </a:moveTo>
                <a:lnTo>
                  <a:pt x="3128" y="462"/>
                </a:lnTo>
                <a:lnTo>
                  <a:pt x="3082" y="462"/>
                </a:lnTo>
                <a:lnTo>
                  <a:pt x="3033" y="462"/>
                </a:lnTo>
                <a:lnTo>
                  <a:pt x="2987" y="462"/>
                </a:lnTo>
                <a:lnTo>
                  <a:pt x="2938" y="462"/>
                </a:lnTo>
                <a:lnTo>
                  <a:pt x="2892" y="462"/>
                </a:lnTo>
                <a:lnTo>
                  <a:pt x="2843" y="462"/>
                </a:lnTo>
                <a:lnTo>
                  <a:pt x="2797" y="462"/>
                </a:lnTo>
                <a:lnTo>
                  <a:pt x="2781" y="461"/>
                </a:lnTo>
                <a:lnTo>
                  <a:pt x="2767" y="458"/>
                </a:lnTo>
                <a:lnTo>
                  <a:pt x="2756" y="452"/>
                </a:lnTo>
                <a:lnTo>
                  <a:pt x="2747" y="444"/>
                </a:lnTo>
                <a:lnTo>
                  <a:pt x="2740" y="435"/>
                </a:lnTo>
                <a:lnTo>
                  <a:pt x="2734" y="424"/>
                </a:lnTo>
                <a:lnTo>
                  <a:pt x="2729" y="413"/>
                </a:lnTo>
                <a:lnTo>
                  <a:pt x="2724" y="400"/>
                </a:lnTo>
                <a:lnTo>
                  <a:pt x="2720" y="387"/>
                </a:lnTo>
                <a:lnTo>
                  <a:pt x="2714" y="373"/>
                </a:lnTo>
                <a:lnTo>
                  <a:pt x="2710" y="359"/>
                </a:lnTo>
                <a:lnTo>
                  <a:pt x="2709" y="345"/>
                </a:lnTo>
                <a:lnTo>
                  <a:pt x="2709" y="338"/>
                </a:lnTo>
                <a:lnTo>
                  <a:pt x="2710" y="330"/>
                </a:lnTo>
                <a:lnTo>
                  <a:pt x="2712" y="325"/>
                </a:lnTo>
                <a:lnTo>
                  <a:pt x="2714" y="319"/>
                </a:lnTo>
                <a:lnTo>
                  <a:pt x="2717" y="313"/>
                </a:lnTo>
                <a:lnTo>
                  <a:pt x="2722" y="309"/>
                </a:lnTo>
                <a:lnTo>
                  <a:pt x="2727" y="305"/>
                </a:lnTo>
                <a:lnTo>
                  <a:pt x="2731" y="302"/>
                </a:lnTo>
                <a:lnTo>
                  <a:pt x="2743" y="296"/>
                </a:lnTo>
                <a:lnTo>
                  <a:pt x="2756" y="292"/>
                </a:lnTo>
                <a:lnTo>
                  <a:pt x="2768" y="289"/>
                </a:lnTo>
                <a:lnTo>
                  <a:pt x="2781" y="289"/>
                </a:lnTo>
                <a:lnTo>
                  <a:pt x="2819" y="289"/>
                </a:lnTo>
                <a:lnTo>
                  <a:pt x="2856" y="289"/>
                </a:lnTo>
                <a:lnTo>
                  <a:pt x="2893" y="289"/>
                </a:lnTo>
                <a:lnTo>
                  <a:pt x="2931" y="289"/>
                </a:lnTo>
                <a:lnTo>
                  <a:pt x="2968" y="289"/>
                </a:lnTo>
                <a:lnTo>
                  <a:pt x="3005" y="289"/>
                </a:lnTo>
                <a:lnTo>
                  <a:pt x="3043" y="289"/>
                </a:lnTo>
                <a:lnTo>
                  <a:pt x="3080" y="289"/>
                </a:lnTo>
                <a:lnTo>
                  <a:pt x="3080" y="289"/>
                </a:lnTo>
                <a:lnTo>
                  <a:pt x="3080" y="289"/>
                </a:lnTo>
                <a:lnTo>
                  <a:pt x="3055" y="245"/>
                </a:lnTo>
                <a:lnTo>
                  <a:pt x="3032" y="209"/>
                </a:lnTo>
                <a:lnTo>
                  <a:pt x="3019" y="192"/>
                </a:lnTo>
                <a:lnTo>
                  <a:pt x="3005" y="173"/>
                </a:lnTo>
                <a:lnTo>
                  <a:pt x="2991" y="155"/>
                </a:lnTo>
                <a:lnTo>
                  <a:pt x="2974" y="135"/>
                </a:lnTo>
                <a:lnTo>
                  <a:pt x="2974" y="135"/>
                </a:lnTo>
                <a:lnTo>
                  <a:pt x="2974" y="135"/>
                </a:lnTo>
                <a:lnTo>
                  <a:pt x="2950" y="111"/>
                </a:lnTo>
                <a:lnTo>
                  <a:pt x="2933" y="97"/>
                </a:lnTo>
                <a:lnTo>
                  <a:pt x="2923" y="90"/>
                </a:lnTo>
                <a:lnTo>
                  <a:pt x="2913" y="85"/>
                </a:lnTo>
                <a:lnTo>
                  <a:pt x="2903" y="82"/>
                </a:lnTo>
                <a:lnTo>
                  <a:pt x="2893" y="80"/>
                </a:lnTo>
                <a:lnTo>
                  <a:pt x="2873" y="78"/>
                </a:lnTo>
                <a:lnTo>
                  <a:pt x="2852" y="78"/>
                </a:lnTo>
                <a:lnTo>
                  <a:pt x="2809" y="78"/>
                </a:lnTo>
                <a:lnTo>
                  <a:pt x="2767" y="78"/>
                </a:lnTo>
                <a:lnTo>
                  <a:pt x="2724" y="78"/>
                </a:lnTo>
                <a:lnTo>
                  <a:pt x="2682" y="78"/>
                </a:lnTo>
                <a:lnTo>
                  <a:pt x="2639" y="78"/>
                </a:lnTo>
                <a:lnTo>
                  <a:pt x="2597" y="78"/>
                </a:lnTo>
                <a:lnTo>
                  <a:pt x="2554" y="78"/>
                </a:lnTo>
                <a:lnTo>
                  <a:pt x="2512" y="78"/>
                </a:lnTo>
                <a:lnTo>
                  <a:pt x="2512" y="78"/>
                </a:lnTo>
                <a:lnTo>
                  <a:pt x="2512" y="78"/>
                </a:lnTo>
                <a:lnTo>
                  <a:pt x="2505" y="57"/>
                </a:lnTo>
                <a:lnTo>
                  <a:pt x="2498" y="41"/>
                </a:lnTo>
                <a:lnTo>
                  <a:pt x="2493" y="34"/>
                </a:lnTo>
                <a:lnTo>
                  <a:pt x="2489" y="27"/>
                </a:lnTo>
                <a:lnTo>
                  <a:pt x="2485" y="22"/>
                </a:lnTo>
                <a:lnTo>
                  <a:pt x="2481" y="17"/>
                </a:lnTo>
                <a:lnTo>
                  <a:pt x="2475" y="13"/>
                </a:lnTo>
                <a:lnTo>
                  <a:pt x="2468" y="10"/>
                </a:lnTo>
                <a:lnTo>
                  <a:pt x="2462" y="7"/>
                </a:lnTo>
                <a:lnTo>
                  <a:pt x="2454" y="5"/>
                </a:lnTo>
                <a:lnTo>
                  <a:pt x="2437" y="2"/>
                </a:lnTo>
                <a:lnTo>
                  <a:pt x="2415" y="0"/>
                </a:lnTo>
                <a:lnTo>
                  <a:pt x="2337" y="0"/>
                </a:lnTo>
                <a:lnTo>
                  <a:pt x="2258" y="0"/>
                </a:lnTo>
                <a:lnTo>
                  <a:pt x="2179" y="0"/>
                </a:lnTo>
                <a:lnTo>
                  <a:pt x="2101" y="0"/>
                </a:lnTo>
                <a:lnTo>
                  <a:pt x="2021" y="0"/>
                </a:lnTo>
                <a:lnTo>
                  <a:pt x="1942" y="0"/>
                </a:lnTo>
                <a:lnTo>
                  <a:pt x="1864" y="0"/>
                </a:lnTo>
                <a:lnTo>
                  <a:pt x="1785" y="0"/>
                </a:lnTo>
                <a:lnTo>
                  <a:pt x="1707" y="0"/>
                </a:lnTo>
                <a:lnTo>
                  <a:pt x="1627" y="0"/>
                </a:lnTo>
                <a:lnTo>
                  <a:pt x="1548" y="0"/>
                </a:lnTo>
                <a:lnTo>
                  <a:pt x="1470" y="0"/>
                </a:lnTo>
                <a:lnTo>
                  <a:pt x="1391" y="0"/>
                </a:lnTo>
                <a:lnTo>
                  <a:pt x="1311" y="0"/>
                </a:lnTo>
                <a:lnTo>
                  <a:pt x="1233" y="0"/>
                </a:lnTo>
                <a:lnTo>
                  <a:pt x="1154" y="0"/>
                </a:lnTo>
                <a:lnTo>
                  <a:pt x="1154" y="0"/>
                </a:lnTo>
                <a:lnTo>
                  <a:pt x="1154" y="0"/>
                </a:lnTo>
                <a:lnTo>
                  <a:pt x="1134" y="2"/>
                </a:lnTo>
                <a:lnTo>
                  <a:pt x="1116" y="5"/>
                </a:lnTo>
                <a:lnTo>
                  <a:pt x="1109" y="7"/>
                </a:lnTo>
                <a:lnTo>
                  <a:pt x="1101" y="10"/>
                </a:lnTo>
                <a:lnTo>
                  <a:pt x="1096" y="14"/>
                </a:lnTo>
                <a:lnTo>
                  <a:pt x="1090" y="19"/>
                </a:lnTo>
                <a:lnTo>
                  <a:pt x="1080" y="30"/>
                </a:lnTo>
                <a:lnTo>
                  <a:pt x="1072" y="43"/>
                </a:lnTo>
                <a:lnTo>
                  <a:pt x="1065" y="58"/>
                </a:lnTo>
                <a:lnTo>
                  <a:pt x="1058" y="78"/>
                </a:lnTo>
                <a:lnTo>
                  <a:pt x="1018" y="78"/>
                </a:lnTo>
                <a:lnTo>
                  <a:pt x="978" y="78"/>
                </a:lnTo>
                <a:lnTo>
                  <a:pt x="938" y="78"/>
                </a:lnTo>
                <a:lnTo>
                  <a:pt x="899" y="78"/>
                </a:lnTo>
                <a:lnTo>
                  <a:pt x="859" y="78"/>
                </a:lnTo>
                <a:lnTo>
                  <a:pt x="819" y="78"/>
                </a:lnTo>
                <a:lnTo>
                  <a:pt x="780" y="78"/>
                </a:lnTo>
                <a:lnTo>
                  <a:pt x="740" y="78"/>
                </a:lnTo>
                <a:lnTo>
                  <a:pt x="724" y="78"/>
                </a:lnTo>
                <a:lnTo>
                  <a:pt x="710" y="81"/>
                </a:lnTo>
                <a:lnTo>
                  <a:pt x="699" y="85"/>
                </a:lnTo>
                <a:lnTo>
                  <a:pt x="690" y="91"/>
                </a:lnTo>
                <a:lnTo>
                  <a:pt x="682" y="97"/>
                </a:lnTo>
                <a:lnTo>
                  <a:pt x="676" y="105"/>
                </a:lnTo>
                <a:lnTo>
                  <a:pt x="671" y="114"/>
                </a:lnTo>
                <a:lnTo>
                  <a:pt x="668" y="124"/>
                </a:lnTo>
                <a:lnTo>
                  <a:pt x="665" y="135"/>
                </a:lnTo>
                <a:lnTo>
                  <a:pt x="664" y="146"/>
                </a:lnTo>
                <a:lnTo>
                  <a:pt x="662" y="159"/>
                </a:lnTo>
                <a:lnTo>
                  <a:pt x="662" y="170"/>
                </a:lnTo>
                <a:lnTo>
                  <a:pt x="662" y="196"/>
                </a:lnTo>
                <a:lnTo>
                  <a:pt x="664" y="221"/>
                </a:lnTo>
                <a:lnTo>
                  <a:pt x="629" y="221"/>
                </a:lnTo>
                <a:lnTo>
                  <a:pt x="601" y="221"/>
                </a:lnTo>
                <a:lnTo>
                  <a:pt x="576" y="221"/>
                </a:lnTo>
                <a:lnTo>
                  <a:pt x="552" y="221"/>
                </a:lnTo>
                <a:lnTo>
                  <a:pt x="529" y="221"/>
                </a:lnTo>
                <a:lnTo>
                  <a:pt x="503" y="221"/>
                </a:lnTo>
                <a:lnTo>
                  <a:pt x="475" y="221"/>
                </a:lnTo>
                <a:lnTo>
                  <a:pt x="441" y="221"/>
                </a:lnTo>
                <a:lnTo>
                  <a:pt x="441" y="221"/>
                </a:lnTo>
                <a:lnTo>
                  <a:pt x="441" y="221"/>
                </a:lnTo>
                <a:lnTo>
                  <a:pt x="431" y="221"/>
                </a:lnTo>
                <a:lnTo>
                  <a:pt x="423" y="221"/>
                </a:lnTo>
                <a:lnTo>
                  <a:pt x="421" y="221"/>
                </a:lnTo>
                <a:lnTo>
                  <a:pt x="355" y="221"/>
                </a:lnTo>
                <a:lnTo>
                  <a:pt x="345" y="223"/>
                </a:lnTo>
                <a:lnTo>
                  <a:pt x="336" y="226"/>
                </a:lnTo>
                <a:lnTo>
                  <a:pt x="328" y="230"/>
                </a:lnTo>
                <a:lnTo>
                  <a:pt x="321" y="236"/>
                </a:lnTo>
                <a:lnTo>
                  <a:pt x="315" y="243"/>
                </a:lnTo>
                <a:lnTo>
                  <a:pt x="311" y="251"/>
                </a:lnTo>
                <a:lnTo>
                  <a:pt x="308" y="260"/>
                </a:lnTo>
                <a:lnTo>
                  <a:pt x="306" y="270"/>
                </a:lnTo>
                <a:lnTo>
                  <a:pt x="306" y="270"/>
                </a:lnTo>
                <a:lnTo>
                  <a:pt x="308" y="279"/>
                </a:lnTo>
                <a:lnTo>
                  <a:pt x="311" y="288"/>
                </a:lnTo>
                <a:lnTo>
                  <a:pt x="315" y="296"/>
                </a:lnTo>
                <a:lnTo>
                  <a:pt x="321" y="304"/>
                </a:lnTo>
                <a:lnTo>
                  <a:pt x="328" y="309"/>
                </a:lnTo>
                <a:lnTo>
                  <a:pt x="336" y="313"/>
                </a:lnTo>
                <a:lnTo>
                  <a:pt x="345" y="316"/>
                </a:lnTo>
                <a:lnTo>
                  <a:pt x="355" y="318"/>
                </a:lnTo>
                <a:lnTo>
                  <a:pt x="408" y="318"/>
                </a:lnTo>
                <a:lnTo>
                  <a:pt x="461" y="318"/>
                </a:lnTo>
                <a:lnTo>
                  <a:pt x="515" y="318"/>
                </a:lnTo>
                <a:lnTo>
                  <a:pt x="569" y="318"/>
                </a:lnTo>
                <a:lnTo>
                  <a:pt x="621" y="318"/>
                </a:lnTo>
                <a:lnTo>
                  <a:pt x="675" y="318"/>
                </a:lnTo>
                <a:lnTo>
                  <a:pt x="729" y="318"/>
                </a:lnTo>
                <a:lnTo>
                  <a:pt x="781" y="318"/>
                </a:lnTo>
                <a:lnTo>
                  <a:pt x="859" y="318"/>
                </a:lnTo>
                <a:lnTo>
                  <a:pt x="870" y="319"/>
                </a:lnTo>
                <a:lnTo>
                  <a:pt x="880" y="322"/>
                </a:lnTo>
                <a:lnTo>
                  <a:pt x="889" y="326"/>
                </a:lnTo>
                <a:lnTo>
                  <a:pt x="897" y="332"/>
                </a:lnTo>
                <a:lnTo>
                  <a:pt x="903" y="339"/>
                </a:lnTo>
                <a:lnTo>
                  <a:pt x="909" y="347"/>
                </a:lnTo>
                <a:lnTo>
                  <a:pt x="912" y="356"/>
                </a:lnTo>
                <a:lnTo>
                  <a:pt x="913" y="366"/>
                </a:lnTo>
                <a:lnTo>
                  <a:pt x="913" y="366"/>
                </a:lnTo>
                <a:lnTo>
                  <a:pt x="912" y="376"/>
                </a:lnTo>
                <a:lnTo>
                  <a:pt x="909" y="386"/>
                </a:lnTo>
                <a:lnTo>
                  <a:pt x="903" y="393"/>
                </a:lnTo>
                <a:lnTo>
                  <a:pt x="897" y="400"/>
                </a:lnTo>
                <a:lnTo>
                  <a:pt x="889" y="407"/>
                </a:lnTo>
                <a:lnTo>
                  <a:pt x="880" y="411"/>
                </a:lnTo>
                <a:lnTo>
                  <a:pt x="870" y="414"/>
                </a:lnTo>
                <a:lnTo>
                  <a:pt x="859" y="415"/>
                </a:lnTo>
                <a:lnTo>
                  <a:pt x="758" y="415"/>
                </a:lnTo>
                <a:lnTo>
                  <a:pt x="656" y="415"/>
                </a:lnTo>
                <a:lnTo>
                  <a:pt x="556" y="415"/>
                </a:lnTo>
                <a:lnTo>
                  <a:pt x="454" y="415"/>
                </a:lnTo>
                <a:lnTo>
                  <a:pt x="353" y="415"/>
                </a:lnTo>
                <a:lnTo>
                  <a:pt x="251" y="415"/>
                </a:lnTo>
                <a:lnTo>
                  <a:pt x="150" y="415"/>
                </a:lnTo>
                <a:lnTo>
                  <a:pt x="48" y="415"/>
                </a:lnTo>
                <a:lnTo>
                  <a:pt x="38" y="415"/>
                </a:lnTo>
                <a:lnTo>
                  <a:pt x="30" y="418"/>
                </a:lnTo>
                <a:lnTo>
                  <a:pt x="21" y="423"/>
                </a:lnTo>
                <a:lnTo>
                  <a:pt x="14" y="428"/>
                </a:lnTo>
                <a:lnTo>
                  <a:pt x="9" y="435"/>
                </a:lnTo>
                <a:lnTo>
                  <a:pt x="4" y="444"/>
                </a:lnTo>
                <a:lnTo>
                  <a:pt x="2" y="452"/>
                </a:lnTo>
                <a:lnTo>
                  <a:pt x="0" y="462"/>
                </a:lnTo>
                <a:lnTo>
                  <a:pt x="0" y="462"/>
                </a:lnTo>
                <a:lnTo>
                  <a:pt x="2" y="472"/>
                </a:lnTo>
                <a:lnTo>
                  <a:pt x="4" y="481"/>
                </a:lnTo>
                <a:lnTo>
                  <a:pt x="9" y="489"/>
                </a:lnTo>
                <a:lnTo>
                  <a:pt x="14" y="496"/>
                </a:lnTo>
                <a:lnTo>
                  <a:pt x="21" y="502"/>
                </a:lnTo>
                <a:lnTo>
                  <a:pt x="30" y="506"/>
                </a:lnTo>
                <a:lnTo>
                  <a:pt x="38" y="509"/>
                </a:lnTo>
                <a:lnTo>
                  <a:pt x="48" y="510"/>
                </a:lnTo>
                <a:lnTo>
                  <a:pt x="125" y="510"/>
                </a:lnTo>
                <a:lnTo>
                  <a:pt x="201" y="510"/>
                </a:lnTo>
                <a:lnTo>
                  <a:pt x="279" y="510"/>
                </a:lnTo>
                <a:lnTo>
                  <a:pt x="356" y="510"/>
                </a:lnTo>
                <a:lnTo>
                  <a:pt x="432" y="510"/>
                </a:lnTo>
                <a:lnTo>
                  <a:pt x="509" y="510"/>
                </a:lnTo>
                <a:lnTo>
                  <a:pt x="587" y="510"/>
                </a:lnTo>
                <a:lnTo>
                  <a:pt x="664" y="510"/>
                </a:lnTo>
                <a:lnTo>
                  <a:pt x="682" y="510"/>
                </a:lnTo>
                <a:lnTo>
                  <a:pt x="702" y="510"/>
                </a:lnTo>
                <a:lnTo>
                  <a:pt x="702" y="510"/>
                </a:lnTo>
                <a:lnTo>
                  <a:pt x="702" y="510"/>
                </a:lnTo>
                <a:lnTo>
                  <a:pt x="712" y="510"/>
                </a:lnTo>
                <a:lnTo>
                  <a:pt x="720" y="510"/>
                </a:lnTo>
                <a:lnTo>
                  <a:pt x="723" y="510"/>
                </a:lnTo>
                <a:lnTo>
                  <a:pt x="733" y="510"/>
                </a:lnTo>
                <a:lnTo>
                  <a:pt x="743" y="512"/>
                </a:lnTo>
                <a:lnTo>
                  <a:pt x="753" y="515"/>
                </a:lnTo>
                <a:lnTo>
                  <a:pt x="763" y="520"/>
                </a:lnTo>
                <a:lnTo>
                  <a:pt x="770" y="526"/>
                </a:lnTo>
                <a:lnTo>
                  <a:pt x="777" y="535"/>
                </a:lnTo>
                <a:lnTo>
                  <a:pt x="781" y="543"/>
                </a:lnTo>
                <a:lnTo>
                  <a:pt x="785" y="553"/>
                </a:lnTo>
                <a:lnTo>
                  <a:pt x="785" y="564"/>
                </a:lnTo>
                <a:lnTo>
                  <a:pt x="785" y="564"/>
                </a:lnTo>
                <a:lnTo>
                  <a:pt x="785" y="574"/>
                </a:lnTo>
                <a:lnTo>
                  <a:pt x="781" y="584"/>
                </a:lnTo>
                <a:lnTo>
                  <a:pt x="777" y="594"/>
                </a:lnTo>
                <a:lnTo>
                  <a:pt x="770" y="601"/>
                </a:lnTo>
                <a:lnTo>
                  <a:pt x="763" y="608"/>
                </a:lnTo>
                <a:lnTo>
                  <a:pt x="753" y="612"/>
                </a:lnTo>
                <a:lnTo>
                  <a:pt x="743" y="615"/>
                </a:lnTo>
                <a:lnTo>
                  <a:pt x="733" y="617"/>
                </a:lnTo>
                <a:lnTo>
                  <a:pt x="682" y="617"/>
                </a:lnTo>
                <a:lnTo>
                  <a:pt x="632" y="617"/>
                </a:lnTo>
                <a:lnTo>
                  <a:pt x="581" y="617"/>
                </a:lnTo>
                <a:lnTo>
                  <a:pt x="532" y="617"/>
                </a:lnTo>
                <a:lnTo>
                  <a:pt x="481" y="617"/>
                </a:lnTo>
                <a:lnTo>
                  <a:pt x="431" y="617"/>
                </a:lnTo>
                <a:lnTo>
                  <a:pt x="380" y="617"/>
                </a:lnTo>
                <a:lnTo>
                  <a:pt x="330" y="617"/>
                </a:lnTo>
                <a:lnTo>
                  <a:pt x="322" y="617"/>
                </a:lnTo>
                <a:lnTo>
                  <a:pt x="313" y="620"/>
                </a:lnTo>
                <a:lnTo>
                  <a:pt x="306" y="624"/>
                </a:lnTo>
                <a:lnTo>
                  <a:pt x="299" y="629"/>
                </a:lnTo>
                <a:lnTo>
                  <a:pt x="294" y="635"/>
                </a:lnTo>
                <a:lnTo>
                  <a:pt x="289" y="644"/>
                </a:lnTo>
                <a:lnTo>
                  <a:pt x="288" y="651"/>
                </a:lnTo>
                <a:lnTo>
                  <a:pt x="286" y="661"/>
                </a:lnTo>
                <a:lnTo>
                  <a:pt x="286" y="661"/>
                </a:lnTo>
                <a:lnTo>
                  <a:pt x="288" y="669"/>
                </a:lnTo>
                <a:lnTo>
                  <a:pt x="289" y="678"/>
                </a:lnTo>
                <a:lnTo>
                  <a:pt x="294" y="685"/>
                </a:lnTo>
                <a:lnTo>
                  <a:pt x="299" y="690"/>
                </a:lnTo>
                <a:lnTo>
                  <a:pt x="305" y="696"/>
                </a:lnTo>
                <a:lnTo>
                  <a:pt x="313" y="700"/>
                </a:lnTo>
                <a:lnTo>
                  <a:pt x="321" y="703"/>
                </a:lnTo>
                <a:lnTo>
                  <a:pt x="330" y="705"/>
                </a:lnTo>
                <a:lnTo>
                  <a:pt x="664" y="703"/>
                </a:lnTo>
                <a:lnTo>
                  <a:pt x="664" y="777"/>
                </a:lnTo>
                <a:lnTo>
                  <a:pt x="664" y="787"/>
                </a:lnTo>
                <a:lnTo>
                  <a:pt x="665" y="797"/>
                </a:lnTo>
                <a:lnTo>
                  <a:pt x="666" y="805"/>
                </a:lnTo>
                <a:lnTo>
                  <a:pt x="669" y="812"/>
                </a:lnTo>
                <a:lnTo>
                  <a:pt x="672" y="818"/>
                </a:lnTo>
                <a:lnTo>
                  <a:pt x="676" y="824"/>
                </a:lnTo>
                <a:lnTo>
                  <a:pt x="681" y="829"/>
                </a:lnTo>
                <a:lnTo>
                  <a:pt x="686" y="834"/>
                </a:lnTo>
                <a:lnTo>
                  <a:pt x="692" y="836"/>
                </a:lnTo>
                <a:lnTo>
                  <a:pt x="698" y="841"/>
                </a:lnTo>
                <a:lnTo>
                  <a:pt x="705" y="842"/>
                </a:lnTo>
                <a:lnTo>
                  <a:pt x="712" y="845"/>
                </a:lnTo>
                <a:lnTo>
                  <a:pt x="727" y="846"/>
                </a:lnTo>
                <a:lnTo>
                  <a:pt x="746" y="848"/>
                </a:lnTo>
                <a:lnTo>
                  <a:pt x="766" y="848"/>
                </a:lnTo>
                <a:lnTo>
                  <a:pt x="785" y="848"/>
                </a:lnTo>
                <a:lnTo>
                  <a:pt x="936" y="848"/>
                </a:lnTo>
                <a:lnTo>
                  <a:pt x="1086" y="849"/>
                </a:lnTo>
                <a:lnTo>
                  <a:pt x="1236" y="849"/>
                </a:lnTo>
                <a:lnTo>
                  <a:pt x="1386" y="849"/>
                </a:lnTo>
                <a:lnTo>
                  <a:pt x="1537" y="849"/>
                </a:lnTo>
                <a:lnTo>
                  <a:pt x="1685" y="849"/>
                </a:lnTo>
                <a:lnTo>
                  <a:pt x="1836" y="849"/>
                </a:lnTo>
                <a:lnTo>
                  <a:pt x="1986" y="849"/>
                </a:lnTo>
                <a:lnTo>
                  <a:pt x="2136" y="849"/>
                </a:lnTo>
                <a:lnTo>
                  <a:pt x="2286" y="849"/>
                </a:lnTo>
                <a:lnTo>
                  <a:pt x="2435" y="848"/>
                </a:lnTo>
                <a:lnTo>
                  <a:pt x="2585" y="848"/>
                </a:lnTo>
                <a:lnTo>
                  <a:pt x="2736" y="848"/>
                </a:lnTo>
                <a:lnTo>
                  <a:pt x="2886" y="848"/>
                </a:lnTo>
                <a:lnTo>
                  <a:pt x="3036" y="848"/>
                </a:lnTo>
                <a:lnTo>
                  <a:pt x="3186" y="848"/>
                </a:lnTo>
                <a:lnTo>
                  <a:pt x="3186" y="848"/>
                </a:lnTo>
                <a:lnTo>
                  <a:pt x="3186" y="848"/>
                </a:lnTo>
                <a:lnTo>
                  <a:pt x="3202" y="846"/>
                </a:lnTo>
                <a:lnTo>
                  <a:pt x="3218" y="843"/>
                </a:lnTo>
                <a:lnTo>
                  <a:pt x="3232" y="839"/>
                </a:lnTo>
                <a:lnTo>
                  <a:pt x="3243" y="834"/>
                </a:lnTo>
                <a:lnTo>
                  <a:pt x="3254" y="828"/>
                </a:lnTo>
                <a:lnTo>
                  <a:pt x="3263" y="819"/>
                </a:lnTo>
                <a:lnTo>
                  <a:pt x="3271" y="811"/>
                </a:lnTo>
                <a:lnTo>
                  <a:pt x="3277" y="801"/>
                </a:lnTo>
                <a:lnTo>
                  <a:pt x="3283" y="791"/>
                </a:lnTo>
                <a:lnTo>
                  <a:pt x="3287" y="780"/>
                </a:lnTo>
                <a:lnTo>
                  <a:pt x="3290" y="768"/>
                </a:lnTo>
                <a:lnTo>
                  <a:pt x="3290" y="757"/>
                </a:lnTo>
                <a:lnTo>
                  <a:pt x="3291" y="746"/>
                </a:lnTo>
                <a:lnTo>
                  <a:pt x="3290" y="734"/>
                </a:lnTo>
                <a:lnTo>
                  <a:pt x="3287" y="722"/>
                </a:lnTo>
                <a:lnTo>
                  <a:pt x="3284" y="710"/>
                </a:lnTo>
                <a:lnTo>
                  <a:pt x="3273" y="676"/>
                </a:lnTo>
                <a:lnTo>
                  <a:pt x="3262" y="645"/>
                </a:lnTo>
                <a:lnTo>
                  <a:pt x="3249" y="614"/>
                </a:lnTo>
                <a:lnTo>
                  <a:pt x="3236" y="584"/>
                </a:lnTo>
                <a:lnTo>
                  <a:pt x="3222" y="554"/>
                </a:lnTo>
                <a:lnTo>
                  <a:pt x="3206" y="525"/>
                </a:lnTo>
                <a:lnTo>
                  <a:pt x="3192" y="493"/>
                </a:lnTo>
                <a:lnTo>
                  <a:pt x="3177" y="462"/>
                </a:lnTo>
                <a:close/>
                <a:moveTo>
                  <a:pt x="1443" y="434"/>
                </a:moveTo>
                <a:lnTo>
                  <a:pt x="1126" y="434"/>
                </a:lnTo>
                <a:lnTo>
                  <a:pt x="1126" y="279"/>
                </a:lnTo>
                <a:lnTo>
                  <a:pt x="1443" y="279"/>
                </a:lnTo>
                <a:lnTo>
                  <a:pt x="1443" y="434"/>
                </a:lnTo>
                <a:close/>
                <a:moveTo>
                  <a:pt x="1790" y="713"/>
                </a:moveTo>
                <a:lnTo>
                  <a:pt x="1559" y="713"/>
                </a:lnTo>
                <a:lnTo>
                  <a:pt x="1559" y="279"/>
                </a:lnTo>
                <a:lnTo>
                  <a:pt x="1790" y="279"/>
                </a:lnTo>
                <a:lnTo>
                  <a:pt x="1790" y="713"/>
                </a:lnTo>
                <a:close/>
                <a:moveTo>
                  <a:pt x="2070" y="713"/>
                </a:moveTo>
                <a:lnTo>
                  <a:pt x="1839" y="713"/>
                </a:lnTo>
                <a:lnTo>
                  <a:pt x="1839" y="279"/>
                </a:lnTo>
                <a:lnTo>
                  <a:pt x="2070" y="279"/>
                </a:lnTo>
                <a:lnTo>
                  <a:pt x="2070" y="713"/>
                </a:lnTo>
                <a:close/>
                <a:moveTo>
                  <a:pt x="2502" y="434"/>
                </a:moveTo>
                <a:lnTo>
                  <a:pt x="2184" y="434"/>
                </a:lnTo>
                <a:lnTo>
                  <a:pt x="2184" y="279"/>
                </a:lnTo>
                <a:lnTo>
                  <a:pt x="2502" y="279"/>
                </a:lnTo>
                <a:lnTo>
                  <a:pt x="2502" y="43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1925" tIns="30950" rIns="61925" bIns="3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23"/>
          <p:cNvSpPr/>
          <p:nvPr/>
        </p:nvSpPr>
        <p:spPr>
          <a:xfrm>
            <a:off x="5136442" y="6021155"/>
            <a:ext cx="354018" cy="207521"/>
          </a:xfrm>
          <a:custGeom>
            <a:avLst/>
            <a:gdLst/>
            <a:ahLst/>
            <a:cxnLst/>
            <a:rect l="l" t="t" r="r" b="b"/>
            <a:pathLst>
              <a:path w="2503" h="1467" extrusionOk="0">
                <a:moveTo>
                  <a:pt x="2455" y="972"/>
                </a:moveTo>
                <a:lnTo>
                  <a:pt x="2455" y="943"/>
                </a:lnTo>
                <a:lnTo>
                  <a:pt x="2455" y="913"/>
                </a:lnTo>
                <a:lnTo>
                  <a:pt x="2455" y="883"/>
                </a:lnTo>
                <a:lnTo>
                  <a:pt x="2455" y="853"/>
                </a:lnTo>
                <a:lnTo>
                  <a:pt x="2455" y="824"/>
                </a:lnTo>
                <a:lnTo>
                  <a:pt x="2455" y="794"/>
                </a:lnTo>
                <a:lnTo>
                  <a:pt x="2455" y="764"/>
                </a:lnTo>
                <a:lnTo>
                  <a:pt x="2455" y="734"/>
                </a:lnTo>
                <a:lnTo>
                  <a:pt x="2455" y="719"/>
                </a:lnTo>
                <a:lnTo>
                  <a:pt x="2455" y="706"/>
                </a:lnTo>
                <a:lnTo>
                  <a:pt x="2453" y="696"/>
                </a:lnTo>
                <a:lnTo>
                  <a:pt x="2450" y="686"/>
                </a:lnTo>
                <a:lnTo>
                  <a:pt x="2446" y="678"/>
                </a:lnTo>
                <a:lnTo>
                  <a:pt x="2439" y="668"/>
                </a:lnTo>
                <a:lnTo>
                  <a:pt x="2432" y="656"/>
                </a:lnTo>
                <a:lnTo>
                  <a:pt x="2421" y="642"/>
                </a:lnTo>
                <a:lnTo>
                  <a:pt x="2382" y="591"/>
                </a:lnTo>
                <a:lnTo>
                  <a:pt x="2343" y="542"/>
                </a:lnTo>
                <a:lnTo>
                  <a:pt x="2304" y="491"/>
                </a:lnTo>
                <a:lnTo>
                  <a:pt x="2265" y="440"/>
                </a:lnTo>
                <a:lnTo>
                  <a:pt x="2256" y="428"/>
                </a:lnTo>
                <a:lnTo>
                  <a:pt x="2248" y="418"/>
                </a:lnTo>
                <a:lnTo>
                  <a:pt x="2241" y="410"/>
                </a:lnTo>
                <a:lnTo>
                  <a:pt x="2232" y="404"/>
                </a:lnTo>
                <a:lnTo>
                  <a:pt x="2224" y="400"/>
                </a:lnTo>
                <a:lnTo>
                  <a:pt x="2212" y="397"/>
                </a:lnTo>
                <a:lnTo>
                  <a:pt x="2198" y="396"/>
                </a:lnTo>
                <a:lnTo>
                  <a:pt x="2181" y="396"/>
                </a:lnTo>
                <a:lnTo>
                  <a:pt x="2130" y="396"/>
                </a:lnTo>
                <a:lnTo>
                  <a:pt x="2079" y="396"/>
                </a:lnTo>
                <a:lnTo>
                  <a:pt x="2027" y="396"/>
                </a:lnTo>
                <a:lnTo>
                  <a:pt x="1976" y="396"/>
                </a:lnTo>
                <a:lnTo>
                  <a:pt x="1925" y="396"/>
                </a:lnTo>
                <a:lnTo>
                  <a:pt x="1873" y="396"/>
                </a:lnTo>
                <a:lnTo>
                  <a:pt x="1822" y="396"/>
                </a:lnTo>
                <a:lnTo>
                  <a:pt x="1771" y="396"/>
                </a:lnTo>
                <a:lnTo>
                  <a:pt x="1771" y="353"/>
                </a:lnTo>
                <a:lnTo>
                  <a:pt x="1771" y="311"/>
                </a:lnTo>
                <a:lnTo>
                  <a:pt x="1771" y="268"/>
                </a:lnTo>
                <a:lnTo>
                  <a:pt x="1771" y="226"/>
                </a:lnTo>
                <a:lnTo>
                  <a:pt x="1771" y="183"/>
                </a:lnTo>
                <a:lnTo>
                  <a:pt x="1771" y="141"/>
                </a:lnTo>
                <a:lnTo>
                  <a:pt x="1771" y="98"/>
                </a:lnTo>
                <a:lnTo>
                  <a:pt x="1771" y="56"/>
                </a:lnTo>
                <a:lnTo>
                  <a:pt x="1771" y="44"/>
                </a:lnTo>
                <a:lnTo>
                  <a:pt x="1771" y="33"/>
                </a:lnTo>
                <a:lnTo>
                  <a:pt x="1770" y="24"/>
                </a:lnTo>
                <a:lnTo>
                  <a:pt x="1769" y="16"/>
                </a:lnTo>
                <a:lnTo>
                  <a:pt x="1766" y="10"/>
                </a:lnTo>
                <a:lnTo>
                  <a:pt x="1760" y="5"/>
                </a:lnTo>
                <a:lnTo>
                  <a:pt x="1753" y="2"/>
                </a:lnTo>
                <a:lnTo>
                  <a:pt x="1742" y="0"/>
                </a:lnTo>
                <a:lnTo>
                  <a:pt x="1642" y="0"/>
                </a:lnTo>
                <a:lnTo>
                  <a:pt x="1543" y="0"/>
                </a:lnTo>
                <a:lnTo>
                  <a:pt x="1444" y="0"/>
                </a:lnTo>
                <a:lnTo>
                  <a:pt x="1345" y="0"/>
                </a:lnTo>
                <a:lnTo>
                  <a:pt x="1246" y="0"/>
                </a:lnTo>
                <a:lnTo>
                  <a:pt x="1146" y="0"/>
                </a:lnTo>
                <a:lnTo>
                  <a:pt x="1047" y="0"/>
                </a:lnTo>
                <a:lnTo>
                  <a:pt x="948" y="0"/>
                </a:lnTo>
                <a:lnTo>
                  <a:pt x="849" y="0"/>
                </a:lnTo>
                <a:lnTo>
                  <a:pt x="749" y="0"/>
                </a:lnTo>
                <a:lnTo>
                  <a:pt x="650" y="0"/>
                </a:lnTo>
                <a:lnTo>
                  <a:pt x="551" y="0"/>
                </a:lnTo>
                <a:lnTo>
                  <a:pt x="452" y="0"/>
                </a:lnTo>
                <a:lnTo>
                  <a:pt x="353" y="0"/>
                </a:lnTo>
                <a:lnTo>
                  <a:pt x="253" y="0"/>
                </a:lnTo>
                <a:lnTo>
                  <a:pt x="154" y="0"/>
                </a:lnTo>
                <a:lnTo>
                  <a:pt x="147" y="0"/>
                </a:lnTo>
                <a:lnTo>
                  <a:pt x="140" y="2"/>
                </a:lnTo>
                <a:lnTo>
                  <a:pt x="136" y="5"/>
                </a:lnTo>
                <a:lnTo>
                  <a:pt x="132" y="7"/>
                </a:lnTo>
                <a:lnTo>
                  <a:pt x="129" y="12"/>
                </a:lnTo>
                <a:lnTo>
                  <a:pt x="127" y="16"/>
                </a:lnTo>
                <a:lnTo>
                  <a:pt x="126" y="23"/>
                </a:lnTo>
                <a:lnTo>
                  <a:pt x="124" y="29"/>
                </a:lnTo>
                <a:lnTo>
                  <a:pt x="124" y="148"/>
                </a:lnTo>
                <a:lnTo>
                  <a:pt x="124" y="265"/>
                </a:lnTo>
                <a:lnTo>
                  <a:pt x="124" y="383"/>
                </a:lnTo>
                <a:lnTo>
                  <a:pt x="124" y="501"/>
                </a:lnTo>
                <a:lnTo>
                  <a:pt x="124" y="618"/>
                </a:lnTo>
                <a:lnTo>
                  <a:pt x="124" y="737"/>
                </a:lnTo>
                <a:lnTo>
                  <a:pt x="124" y="855"/>
                </a:lnTo>
                <a:lnTo>
                  <a:pt x="124" y="972"/>
                </a:lnTo>
                <a:lnTo>
                  <a:pt x="93" y="972"/>
                </a:lnTo>
                <a:lnTo>
                  <a:pt x="62" y="972"/>
                </a:lnTo>
                <a:lnTo>
                  <a:pt x="31" y="972"/>
                </a:lnTo>
                <a:lnTo>
                  <a:pt x="0" y="972"/>
                </a:lnTo>
                <a:lnTo>
                  <a:pt x="0" y="1026"/>
                </a:lnTo>
                <a:lnTo>
                  <a:pt x="0" y="1079"/>
                </a:lnTo>
                <a:lnTo>
                  <a:pt x="0" y="1131"/>
                </a:lnTo>
                <a:lnTo>
                  <a:pt x="0" y="1185"/>
                </a:lnTo>
                <a:lnTo>
                  <a:pt x="0" y="1185"/>
                </a:lnTo>
                <a:lnTo>
                  <a:pt x="0" y="1185"/>
                </a:lnTo>
                <a:lnTo>
                  <a:pt x="0" y="1194"/>
                </a:lnTo>
                <a:lnTo>
                  <a:pt x="0" y="1203"/>
                </a:lnTo>
                <a:lnTo>
                  <a:pt x="10" y="1203"/>
                </a:lnTo>
                <a:lnTo>
                  <a:pt x="18" y="1203"/>
                </a:lnTo>
                <a:lnTo>
                  <a:pt x="65" y="1203"/>
                </a:lnTo>
                <a:lnTo>
                  <a:pt x="110" y="1203"/>
                </a:lnTo>
                <a:lnTo>
                  <a:pt x="157" y="1203"/>
                </a:lnTo>
                <a:lnTo>
                  <a:pt x="202" y="1203"/>
                </a:lnTo>
                <a:lnTo>
                  <a:pt x="202" y="1208"/>
                </a:lnTo>
                <a:lnTo>
                  <a:pt x="202" y="1211"/>
                </a:lnTo>
                <a:lnTo>
                  <a:pt x="204" y="1236"/>
                </a:lnTo>
                <a:lnTo>
                  <a:pt x="208" y="1262"/>
                </a:lnTo>
                <a:lnTo>
                  <a:pt x="214" y="1287"/>
                </a:lnTo>
                <a:lnTo>
                  <a:pt x="222" y="1310"/>
                </a:lnTo>
                <a:lnTo>
                  <a:pt x="234" y="1332"/>
                </a:lnTo>
                <a:lnTo>
                  <a:pt x="246" y="1354"/>
                </a:lnTo>
                <a:lnTo>
                  <a:pt x="261" y="1374"/>
                </a:lnTo>
                <a:lnTo>
                  <a:pt x="278" y="1392"/>
                </a:lnTo>
                <a:lnTo>
                  <a:pt x="296" y="1409"/>
                </a:lnTo>
                <a:lnTo>
                  <a:pt x="316" y="1423"/>
                </a:lnTo>
                <a:lnTo>
                  <a:pt x="337" y="1436"/>
                </a:lnTo>
                <a:lnTo>
                  <a:pt x="360" y="1447"/>
                </a:lnTo>
                <a:lnTo>
                  <a:pt x="382" y="1456"/>
                </a:lnTo>
                <a:lnTo>
                  <a:pt x="408" y="1463"/>
                </a:lnTo>
                <a:lnTo>
                  <a:pt x="433" y="1466"/>
                </a:lnTo>
                <a:lnTo>
                  <a:pt x="459" y="1467"/>
                </a:lnTo>
                <a:lnTo>
                  <a:pt x="475" y="1467"/>
                </a:lnTo>
                <a:lnTo>
                  <a:pt x="490" y="1466"/>
                </a:lnTo>
                <a:lnTo>
                  <a:pt x="504" y="1463"/>
                </a:lnTo>
                <a:lnTo>
                  <a:pt x="520" y="1460"/>
                </a:lnTo>
                <a:lnTo>
                  <a:pt x="534" y="1457"/>
                </a:lnTo>
                <a:lnTo>
                  <a:pt x="547" y="1451"/>
                </a:lnTo>
                <a:lnTo>
                  <a:pt x="561" y="1447"/>
                </a:lnTo>
                <a:lnTo>
                  <a:pt x="574" y="1440"/>
                </a:lnTo>
                <a:lnTo>
                  <a:pt x="587" y="1433"/>
                </a:lnTo>
                <a:lnTo>
                  <a:pt x="599" y="1426"/>
                </a:lnTo>
                <a:lnTo>
                  <a:pt x="611" y="1417"/>
                </a:lnTo>
                <a:lnTo>
                  <a:pt x="622" y="1409"/>
                </a:lnTo>
                <a:lnTo>
                  <a:pt x="633" y="1400"/>
                </a:lnTo>
                <a:lnTo>
                  <a:pt x="643" y="1389"/>
                </a:lnTo>
                <a:lnTo>
                  <a:pt x="653" y="1379"/>
                </a:lnTo>
                <a:lnTo>
                  <a:pt x="663" y="1368"/>
                </a:lnTo>
                <a:lnTo>
                  <a:pt x="672" y="1379"/>
                </a:lnTo>
                <a:lnTo>
                  <a:pt x="681" y="1389"/>
                </a:lnTo>
                <a:lnTo>
                  <a:pt x="691" y="1400"/>
                </a:lnTo>
                <a:lnTo>
                  <a:pt x="703" y="1409"/>
                </a:lnTo>
                <a:lnTo>
                  <a:pt x="714" y="1417"/>
                </a:lnTo>
                <a:lnTo>
                  <a:pt x="725" y="1426"/>
                </a:lnTo>
                <a:lnTo>
                  <a:pt x="738" y="1433"/>
                </a:lnTo>
                <a:lnTo>
                  <a:pt x="751" y="1440"/>
                </a:lnTo>
                <a:lnTo>
                  <a:pt x="764" y="1447"/>
                </a:lnTo>
                <a:lnTo>
                  <a:pt x="778" y="1451"/>
                </a:lnTo>
                <a:lnTo>
                  <a:pt x="791" y="1457"/>
                </a:lnTo>
                <a:lnTo>
                  <a:pt x="805" y="1460"/>
                </a:lnTo>
                <a:lnTo>
                  <a:pt x="820" y="1463"/>
                </a:lnTo>
                <a:lnTo>
                  <a:pt x="835" y="1466"/>
                </a:lnTo>
                <a:lnTo>
                  <a:pt x="850" y="1467"/>
                </a:lnTo>
                <a:lnTo>
                  <a:pt x="866" y="1467"/>
                </a:lnTo>
                <a:lnTo>
                  <a:pt x="891" y="1466"/>
                </a:lnTo>
                <a:lnTo>
                  <a:pt x="917" y="1463"/>
                </a:lnTo>
                <a:lnTo>
                  <a:pt x="942" y="1456"/>
                </a:lnTo>
                <a:lnTo>
                  <a:pt x="965" y="1447"/>
                </a:lnTo>
                <a:lnTo>
                  <a:pt x="988" y="1436"/>
                </a:lnTo>
                <a:lnTo>
                  <a:pt x="1009" y="1423"/>
                </a:lnTo>
                <a:lnTo>
                  <a:pt x="1029" y="1409"/>
                </a:lnTo>
                <a:lnTo>
                  <a:pt x="1047" y="1392"/>
                </a:lnTo>
                <a:lnTo>
                  <a:pt x="1064" y="1374"/>
                </a:lnTo>
                <a:lnTo>
                  <a:pt x="1078" y="1354"/>
                </a:lnTo>
                <a:lnTo>
                  <a:pt x="1091" y="1332"/>
                </a:lnTo>
                <a:lnTo>
                  <a:pt x="1102" y="1310"/>
                </a:lnTo>
                <a:lnTo>
                  <a:pt x="1111" y="1287"/>
                </a:lnTo>
                <a:lnTo>
                  <a:pt x="1117" y="1262"/>
                </a:lnTo>
                <a:lnTo>
                  <a:pt x="1121" y="1236"/>
                </a:lnTo>
                <a:lnTo>
                  <a:pt x="1122" y="1211"/>
                </a:lnTo>
                <a:lnTo>
                  <a:pt x="1122" y="1208"/>
                </a:lnTo>
                <a:lnTo>
                  <a:pt x="1122" y="1203"/>
                </a:lnTo>
                <a:lnTo>
                  <a:pt x="1210" y="1203"/>
                </a:lnTo>
                <a:lnTo>
                  <a:pt x="1297" y="1203"/>
                </a:lnTo>
                <a:lnTo>
                  <a:pt x="1384" y="1203"/>
                </a:lnTo>
                <a:lnTo>
                  <a:pt x="1472" y="1203"/>
                </a:lnTo>
                <a:lnTo>
                  <a:pt x="1559" y="1203"/>
                </a:lnTo>
                <a:lnTo>
                  <a:pt x="1647" y="1203"/>
                </a:lnTo>
                <a:lnTo>
                  <a:pt x="1735" y="1203"/>
                </a:lnTo>
                <a:lnTo>
                  <a:pt x="1821" y="1203"/>
                </a:lnTo>
                <a:lnTo>
                  <a:pt x="1821" y="1208"/>
                </a:lnTo>
                <a:lnTo>
                  <a:pt x="1821" y="1211"/>
                </a:lnTo>
                <a:lnTo>
                  <a:pt x="1822" y="1236"/>
                </a:lnTo>
                <a:lnTo>
                  <a:pt x="1827" y="1262"/>
                </a:lnTo>
                <a:lnTo>
                  <a:pt x="1832" y="1287"/>
                </a:lnTo>
                <a:lnTo>
                  <a:pt x="1842" y="1310"/>
                </a:lnTo>
                <a:lnTo>
                  <a:pt x="1852" y="1332"/>
                </a:lnTo>
                <a:lnTo>
                  <a:pt x="1865" y="1354"/>
                </a:lnTo>
                <a:lnTo>
                  <a:pt x="1881" y="1374"/>
                </a:lnTo>
                <a:lnTo>
                  <a:pt x="1896" y="1392"/>
                </a:lnTo>
                <a:lnTo>
                  <a:pt x="1915" y="1409"/>
                </a:lnTo>
                <a:lnTo>
                  <a:pt x="1934" y="1423"/>
                </a:lnTo>
                <a:lnTo>
                  <a:pt x="1956" y="1436"/>
                </a:lnTo>
                <a:lnTo>
                  <a:pt x="1978" y="1447"/>
                </a:lnTo>
                <a:lnTo>
                  <a:pt x="2002" y="1456"/>
                </a:lnTo>
                <a:lnTo>
                  <a:pt x="2027" y="1463"/>
                </a:lnTo>
                <a:lnTo>
                  <a:pt x="2052" y="1466"/>
                </a:lnTo>
                <a:lnTo>
                  <a:pt x="2079" y="1467"/>
                </a:lnTo>
                <a:lnTo>
                  <a:pt x="2105" y="1466"/>
                </a:lnTo>
                <a:lnTo>
                  <a:pt x="2130" y="1463"/>
                </a:lnTo>
                <a:lnTo>
                  <a:pt x="2156" y="1456"/>
                </a:lnTo>
                <a:lnTo>
                  <a:pt x="2178" y="1447"/>
                </a:lnTo>
                <a:lnTo>
                  <a:pt x="2201" y="1436"/>
                </a:lnTo>
                <a:lnTo>
                  <a:pt x="2222" y="1423"/>
                </a:lnTo>
                <a:lnTo>
                  <a:pt x="2242" y="1409"/>
                </a:lnTo>
                <a:lnTo>
                  <a:pt x="2260" y="1392"/>
                </a:lnTo>
                <a:lnTo>
                  <a:pt x="2277" y="1374"/>
                </a:lnTo>
                <a:lnTo>
                  <a:pt x="2292" y="1354"/>
                </a:lnTo>
                <a:lnTo>
                  <a:pt x="2304" y="1332"/>
                </a:lnTo>
                <a:lnTo>
                  <a:pt x="2316" y="1310"/>
                </a:lnTo>
                <a:lnTo>
                  <a:pt x="2324" y="1287"/>
                </a:lnTo>
                <a:lnTo>
                  <a:pt x="2330" y="1262"/>
                </a:lnTo>
                <a:lnTo>
                  <a:pt x="2334" y="1236"/>
                </a:lnTo>
                <a:lnTo>
                  <a:pt x="2336" y="1211"/>
                </a:lnTo>
                <a:lnTo>
                  <a:pt x="2336" y="1208"/>
                </a:lnTo>
                <a:lnTo>
                  <a:pt x="2336" y="1203"/>
                </a:lnTo>
                <a:lnTo>
                  <a:pt x="2370" y="1203"/>
                </a:lnTo>
                <a:lnTo>
                  <a:pt x="2405" y="1203"/>
                </a:lnTo>
                <a:lnTo>
                  <a:pt x="2439" y="1203"/>
                </a:lnTo>
                <a:lnTo>
                  <a:pt x="2474" y="1203"/>
                </a:lnTo>
                <a:lnTo>
                  <a:pt x="2483" y="1203"/>
                </a:lnTo>
                <a:lnTo>
                  <a:pt x="2493" y="1201"/>
                </a:lnTo>
                <a:lnTo>
                  <a:pt x="2496" y="1199"/>
                </a:lnTo>
                <a:lnTo>
                  <a:pt x="2500" y="1195"/>
                </a:lnTo>
                <a:lnTo>
                  <a:pt x="2501" y="1191"/>
                </a:lnTo>
                <a:lnTo>
                  <a:pt x="2503" y="1185"/>
                </a:lnTo>
                <a:lnTo>
                  <a:pt x="2503" y="1131"/>
                </a:lnTo>
                <a:lnTo>
                  <a:pt x="2503" y="1079"/>
                </a:lnTo>
                <a:lnTo>
                  <a:pt x="2503" y="1026"/>
                </a:lnTo>
                <a:lnTo>
                  <a:pt x="2503" y="972"/>
                </a:lnTo>
                <a:lnTo>
                  <a:pt x="2491" y="972"/>
                </a:lnTo>
                <a:lnTo>
                  <a:pt x="2479" y="972"/>
                </a:lnTo>
                <a:lnTo>
                  <a:pt x="2467" y="972"/>
                </a:lnTo>
                <a:lnTo>
                  <a:pt x="2455" y="972"/>
                </a:lnTo>
                <a:close/>
                <a:moveTo>
                  <a:pt x="2002" y="780"/>
                </a:moveTo>
                <a:lnTo>
                  <a:pt x="2002" y="753"/>
                </a:lnTo>
                <a:lnTo>
                  <a:pt x="2002" y="724"/>
                </a:lnTo>
                <a:lnTo>
                  <a:pt x="2002" y="698"/>
                </a:lnTo>
                <a:lnTo>
                  <a:pt x="2002" y="669"/>
                </a:lnTo>
                <a:lnTo>
                  <a:pt x="2002" y="642"/>
                </a:lnTo>
                <a:lnTo>
                  <a:pt x="2002" y="614"/>
                </a:lnTo>
                <a:lnTo>
                  <a:pt x="2002" y="587"/>
                </a:lnTo>
                <a:lnTo>
                  <a:pt x="2002" y="559"/>
                </a:lnTo>
                <a:lnTo>
                  <a:pt x="2038" y="559"/>
                </a:lnTo>
                <a:lnTo>
                  <a:pt x="2075" y="559"/>
                </a:lnTo>
                <a:lnTo>
                  <a:pt x="2110" y="559"/>
                </a:lnTo>
                <a:lnTo>
                  <a:pt x="2147" y="559"/>
                </a:lnTo>
                <a:lnTo>
                  <a:pt x="2167" y="587"/>
                </a:lnTo>
                <a:lnTo>
                  <a:pt x="2188" y="614"/>
                </a:lnTo>
                <a:lnTo>
                  <a:pt x="2208" y="642"/>
                </a:lnTo>
                <a:lnTo>
                  <a:pt x="2229" y="669"/>
                </a:lnTo>
                <a:lnTo>
                  <a:pt x="2249" y="698"/>
                </a:lnTo>
                <a:lnTo>
                  <a:pt x="2269" y="724"/>
                </a:lnTo>
                <a:lnTo>
                  <a:pt x="2290" y="753"/>
                </a:lnTo>
                <a:lnTo>
                  <a:pt x="2310" y="780"/>
                </a:lnTo>
                <a:lnTo>
                  <a:pt x="2272" y="780"/>
                </a:lnTo>
                <a:lnTo>
                  <a:pt x="2233" y="780"/>
                </a:lnTo>
                <a:lnTo>
                  <a:pt x="2195" y="780"/>
                </a:lnTo>
                <a:lnTo>
                  <a:pt x="2157" y="780"/>
                </a:lnTo>
                <a:lnTo>
                  <a:pt x="2117" y="780"/>
                </a:lnTo>
                <a:lnTo>
                  <a:pt x="2079" y="780"/>
                </a:lnTo>
                <a:lnTo>
                  <a:pt x="2041" y="780"/>
                </a:lnTo>
                <a:lnTo>
                  <a:pt x="2002" y="780"/>
                </a:lnTo>
                <a:close/>
                <a:moveTo>
                  <a:pt x="2079" y="1133"/>
                </a:moveTo>
                <a:lnTo>
                  <a:pt x="2086" y="1133"/>
                </a:lnTo>
                <a:lnTo>
                  <a:pt x="2095" y="1134"/>
                </a:lnTo>
                <a:lnTo>
                  <a:pt x="2102" y="1135"/>
                </a:lnTo>
                <a:lnTo>
                  <a:pt x="2109" y="1138"/>
                </a:lnTo>
                <a:lnTo>
                  <a:pt x="2116" y="1141"/>
                </a:lnTo>
                <a:lnTo>
                  <a:pt x="2123" y="1145"/>
                </a:lnTo>
                <a:lnTo>
                  <a:pt x="2129" y="1150"/>
                </a:lnTo>
                <a:lnTo>
                  <a:pt x="2134" y="1155"/>
                </a:lnTo>
                <a:lnTo>
                  <a:pt x="2139" y="1161"/>
                </a:lnTo>
                <a:lnTo>
                  <a:pt x="2143" y="1167"/>
                </a:lnTo>
                <a:lnTo>
                  <a:pt x="2147" y="1174"/>
                </a:lnTo>
                <a:lnTo>
                  <a:pt x="2151" y="1179"/>
                </a:lnTo>
                <a:lnTo>
                  <a:pt x="2153" y="1186"/>
                </a:lnTo>
                <a:lnTo>
                  <a:pt x="2156" y="1195"/>
                </a:lnTo>
                <a:lnTo>
                  <a:pt x="2157" y="1202"/>
                </a:lnTo>
                <a:lnTo>
                  <a:pt x="2157" y="1211"/>
                </a:lnTo>
                <a:lnTo>
                  <a:pt x="2157" y="1218"/>
                </a:lnTo>
                <a:lnTo>
                  <a:pt x="2156" y="1226"/>
                </a:lnTo>
                <a:lnTo>
                  <a:pt x="2153" y="1233"/>
                </a:lnTo>
                <a:lnTo>
                  <a:pt x="2151" y="1240"/>
                </a:lnTo>
                <a:lnTo>
                  <a:pt x="2147" y="1247"/>
                </a:lnTo>
                <a:lnTo>
                  <a:pt x="2143" y="1254"/>
                </a:lnTo>
                <a:lnTo>
                  <a:pt x="2139" y="1260"/>
                </a:lnTo>
                <a:lnTo>
                  <a:pt x="2134" y="1266"/>
                </a:lnTo>
                <a:lnTo>
                  <a:pt x="2129" y="1270"/>
                </a:lnTo>
                <a:lnTo>
                  <a:pt x="2123" y="1276"/>
                </a:lnTo>
                <a:lnTo>
                  <a:pt x="2116" y="1279"/>
                </a:lnTo>
                <a:lnTo>
                  <a:pt x="2109" y="1283"/>
                </a:lnTo>
                <a:lnTo>
                  <a:pt x="2102" y="1286"/>
                </a:lnTo>
                <a:lnTo>
                  <a:pt x="2095" y="1287"/>
                </a:lnTo>
                <a:lnTo>
                  <a:pt x="2086" y="1288"/>
                </a:lnTo>
                <a:lnTo>
                  <a:pt x="2079" y="1288"/>
                </a:lnTo>
                <a:lnTo>
                  <a:pt x="2070" y="1288"/>
                </a:lnTo>
                <a:lnTo>
                  <a:pt x="2063" y="1287"/>
                </a:lnTo>
                <a:lnTo>
                  <a:pt x="2055" y="1286"/>
                </a:lnTo>
                <a:lnTo>
                  <a:pt x="2048" y="1283"/>
                </a:lnTo>
                <a:lnTo>
                  <a:pt x="2041" y="1279"/>
                </a:lnTo>
                <a:lnTo>
                  <a:pt x="2035" y="1276"/>
                </a:lnTo>
                <a:lnTo>
                  <a:pt x="2029" y="1270"/>
                </a:lnTo>
                <a:lnTo>
                  <a:pt x="2024" y="1266"/>
                </a:lnTo>
                <a:lnTo>
                  <a:pt x="2018" y="1260"/>
                </a:lnTo>
                <a:lnTo>
                  <a:pt x="2014" y="1254"/>
                </a:lnTo>
                <a:lnTo>
                  <a:pt x="2010" y="1247"/>
                </a:lnTo>
                <a:lnTo>
                  <a:pt x="2007" y="1240"/>
                </a:lnTo>
                <a:lnTo>
                  <a:pt x="2004" y="1233"/>
                </a:lnTo>
                <a:lnTo>
                  <a:pt x="2002" y="1226"/>
                </a:lnTo>
                <a:lnTo>
                  <a:pt x="2001" y="1218"/>
                </a:lnTo>
                <a:lnTo>
                  <a:pt x="2000" y="1211"/>
                </a:lnTo>
                <a:lnTo>
                  <a:pt x="2001" y="1202"/>
                </a:lnTo>
                <a:lnTo>
                  <a:pt x="2002" y="1195"/>
                </a:lnTo>
                <a:lnTo>
                  <a:pt x="2004" y="1186"/>
                </a:lnTo>
                <a:lnTo>
                  <a:pt x="2007" y="1179"/>
                </a:lnTo>
                <a:lnTo>
                  <a:pt x="2010" y="1174"/>
                </a:lnTo>
                <a:lnTo>
                  <a:pt x="2014" y="1167"/>
                </a:lnTo>
                <a:lnTo>
                  <a:pt x="2018" y="1161"/>
                </a:lnTo>
                <a:lnTo>
                  <a:pt x="2024" y="1155"/>
                </a:lnTo>
                <a:lnTo>
                  <a:pt x="2029" y="1150"/>
                </a:lnTo>
                <a:lnTo>
                  <a:pt x="2035" y="1145"/>
                </a:lnTo>
                <a:lnTo>
                  <a:pt x="2041" y="1141"/>
                </a:lnTo>
                <a:lnTo>
                  <a:pt x="2048" y="1138"/>
                </a:lnTo>
                <a:lnTo>
                  <a:pt x="2055" y="1135"/>
                </a:lnTo>
                <a:lnTo>
                  <a:pt x="2063" y="1134"/>
                </a:lnTo>
                <a:lnTo>
                  <a:pt x="2070" y="1133"/>
                </a:lnTo>
                <a:lnTo>
                  <a:pt x="2079" y="1133"/>
                </a:lnTo>
                <a:close/>
                <a:moveTo>
                  <a:pt x="459" y="1133"/>
                </a:moveTo>
                <a:lnTo>
                  <a:pt x="467" y="1133"/>
                </a:lnTo>
                <a:lnTo>
                  <a:pt x="475" y="1134"/>
                </a:lnTo>
                <a:lnTo>
                  <a:pt x="483" y="1135"/>
                </a:lnTo>
                <a:lnTo>
                  <a:pt x="490" y="1138"/>
                </a:lnTo>
                <a:lnTo>
                  <a:pt x="497" y="1141"/>
                </a:lnTo>
                <a:lnTo>
                  <a:pt x="503" y="1145"/>
                </a:lnTo>
                <a:lnTo>
                  <a:pt x="509" y="1150"/>
                </a:lnTo>
                <a:lnTo>
                  <a:pt x="514" y="1155"/>
                </a:lnTo>
                <a:lnTo>
                  <a:pt x="520" y="1161"/>
                </a:lnTo>
                <a:lnTo>
                  <a:pt x="524" y="1167"/>
                </a:lnTo>
                <a:lnTo>
                  <a:pt x="528" y="1174"/>
                </a:lnTo>
                <a:lnTo>
                  <a:pt x="531" y="1179"/>
                </a:lnTo>
                <a:lnTo>
                  <a:pt x="534" y="1186"/>
                </a:lnTo>
                <a:lnTo>
                  <a:pt x="535" y="1195"/>
                </a:lnTo>
                <a:lnTo>
                  <a:pt x="537" y="1202"/>
                </a:lnTo>
                <a:lnTo>
                  <a:pt x="538" y="1211"/>
                </a:lnTo>
                <a:lnTo>
                  <a:pt x="537" y="1218"/>
                </a:lnTo>
                <a:lnTo>
                  <a:pt x="535" y="1226"/>
                </a:lnTo>
                <a:lnTo>
                  <a:pt x="534" y="1233"/>
                </a:lnTo>
                <a:lnTo>
                  <a:pt x="531" y="1240"/>
                </a:lnTo>
                <a:lnTo>
                  <a:pt x="528" y="1247"/>
                </a:lnTo>
                <a:lnTo>
                  <a:pt x="524" y="1254"/>
                </a:lnTo>
                <a:lnTo>
                  <a:pt x="520" y="1260"/>
                </a:lnTo>
                <a:lnTo>
                  <a:pt x="514" y="1266"/>
                </a:lnTo>
                <a:lnTo>
                  <a:pt x="509" y="1270"/>
                </a:lnTo>
                <a:lnTo>
                  <a:pt x="503" y="1276"/>
                </a:lnTo>
                <a:lnTo>
                  <a:pt x="497" y="1279"/>
                </a:lnTo>
                <a:lnTo>
                  <a:pt x="490" y="1283"/>
                </a:lnTo>
                <a:lnTo>
                  <a:pt x="483" y="1286"/>
                </a:lnTo>
                <a:lnTo>
                  <a:pt x="475" y="1287"/>
                </a:lnTo>
                <a:lnTo>
                  <a:pt x="467" y="1288"/>
                </a:lnTo>
                <a:lnTo>
                  <a:pt x="459" y="1288"/>
                </a:lnTo>
                <a:lnTo>
                  <a:pt x="452" y="1288"/>
                </a:lnTo>
                <a:lnTo>
                  <a:pt x="443" y="1287"/>
                </a:lnTo>
                <a:lnTo>
                  <a:pt x="436" y="1286"/>
                </a:lnTo>
                <a:lnTo>
                  <a:pt x="429" y="1283"/>
                </a:lnTo>
                <a:lnTo>
                  <a:pt x="422" y="1279"/>
                </a:lnTo>
                <a:lnTo>
                  <a:pt x="415" y="1276"/>
                </a:lnTo>
                <a:lnTo>
                  <a:pt x="409" y="1270"/>
                </a:lnTo>
                <a:lnTo>
                  <a:pt x="404" y="1266"/>
                </a:lnTo>
                <a:lnTo>
                  <a:pt x="399" y="1260"/>
                </a:lnTo>
                <a:lnTo>
                  <a:pt x="395" y="1254"/>
                </a:lnTo>
                <a:lnTo>
                  <a:pt x="391" y="1247"/>
                </a:lnTo>
                <a:lnTo>
                  <a:pt x="387" y="1240"/>
                </a:lnTo>
                <a:lnTo>
                  <a:pt x="385" y="1233"/>
                </a:lnTo>
                <a:lnTo>
                  <a:pt x="382" y="1226"/>
                </a:lnTo>
                <a:lnTo>
                  <a:pt x="381" y="1218"/>
                </a:lnTo>
                <a:lnTo>
                  <a:pt x="381" y="1211"/>
                </a:lnTo>
                <a:lnTo>
                  <a:pt x="381" y="1202"/>
                </a:lnTo>
                <a:lnTo>
                  <a:pt x="382" y="1195"/>
                </a:lnTo>
                <a:lnTo>
                  <a:pt x="385" y="1186"/>
                </a:lnTo>
                <a:lnTo>
                  <a:pt x="387" y="1179"/>
                </a:lnTo>
                <a:lnTo>
                  <a:pt x="391" y="1174"/>
                </a:lnTo>
                <a:lnTo>
                  <a:pt x="395" y="1167"/>
                </a:lnTo>
                <a:lnTo>
                  <a:pt x="399" y="1161"/>
                </a:lnTo>
                <a:lnTo>
                  <a:pt x="404" y="1155"/>
                </a:lnTo>
                <a:lnTo>
                  <a:pt x="409" y="1150"/>
                </a:lnTo>
                <a:lnTo>
                  <a:pt x="415" y="1145"/>
                </a:lnTo>
                <a:lnTo>
                  <a:pt x="422" y="1141"/>
                </a:lnTo>
                <a:lnTo>
                  <a:pt x="429" y="1138"/>
                </a:lnTo>
                <a:lnTo>
                  <a:pt x="436" y="1135"/>
                </a:lnTo>
                <a:lnTo>
                  <a:pt x="443" y="1134"/>
                </a:lnTo>
                <a:lnTo>
                  <a:pt x="452" y="1133"/>
                </a:lnTo>
                <a:lnTo>
                  <a:pt x="459" y="1133"/>
                </a:lnTo>
                <a:close/>
                <a:moveTo>
                  <a:pt x="866" y="1133"/>
                </a:moveTo>
                <a:lnTo>
                  <a:pt x="873" y="1133"/>
                </a:lnTo>
                <a:lnTo>
                  <a:pt x="881" y="1134"/>
                </a:lnTo>
                <a:lnTo>
                  <a:pt x="888" y="1135"/>
                </a:lnTo>
                <a:lnTo>
                  <a:pt x="895" y="1138"/>
                </a:lnTo>
                <a:lnTo>
                  <a:pt x="903" y="1141"/>
                </a:lnTo>
                <a:lnTo>
                  <a:pt x="910" y="1145"/>
                </a:lnTo>
                <a:lnTo>
                  <a:pt x="915" y="1150"/>
                </a:lnTo>
                <a:lnTo>
                  <a:pt x="921" y="1155"/>
                </a:lnTo>
                <a:lnTo>
                  <a:pt x="925" y="1161"/>
                </a:lnTo>
                <a:lnTo>
                  <a:pt x="930" y="1167"/>
                </a:lnTo>
                <a:lnTo>
                  <a:pt x="934" y="1174"/>
                </a:lnTo>
                <a:lnTo>
                  <a:pt x="938" y="1179"/>
                </a:lnTo>
                <a:lnTo>
                  <a:pt x="939" y="1186"/>
                </a:lnTo>
                <a:lnTo>
                  <a:pt x="942" y="1195"/>
                </a:lnTo>
                <a:lnTo>
                  <a:pt x="944" y="1202"/>
                </a:lnTo>
                <a:lnTo>
                  <a:pt x="944" y="1211"/>
                </a:lnTo>
                <a:lnTo>
                  <a:pt x="944" y="1218"/>
                </a:lnTo>
                <a:lnTo>
                  <a:pt x="942" y="1226"/>
                </a:lnTo>
                <a:lnTo>
                  <a:pt x="939" y="1233"/>
                </a:lnTo>
                <a:lnTo>
                  <a:pt x="938" y="1240"/>
                </a:lnTo>
                <a:lnTo>
                  <a:pt x="934" y="1247"/>
                </a:lnTo>
                <a:lnTo>
                  <a:pt x="930" y="1254"/>
                </a:lnTo>
                <a:lnTo>
                  <a:pt x="925" y="1260"/>
                </a:lnTo>
                <a:lnTo>
                  <a:pt x="921" y="1266"/>
                </a:lnTo>
                <a:lnTo>
                  <a:pt x="915" y="1270"/>
                </a:lnTo>
                <a:lnTo>
                  <a:pt x="910" y="1276"/>
                </a:lnTo>
                <a:lnTo>
                  <a:pt x="903" y="1279"/>
                </a:lnTo>
                <a:lnTo>
                  <a:pt x="895" y="1283"/>
                </a:lnTo>
                <a:lnTo>
                  <a:pt x="888" y="1286"/>
                </a:lnTo>
                <a:lnTo>
                  <a:pt x="881" y="1287"/>
                </a:lnTo>
                <a:lnTo>
                  <a:pt x="873" y="1288"/>
                </a:lnTo>
                <a:lnTo>
                  <a:pt x="866" y="1288"/>
                </a:lnTo>
                <a:lnTo>
                  <a:pt x="857" y="1288"/>
                </a:lnTo>
                <a:lnTo>
                  <a:pt x="850" y="1287"/>
                </a:lnTo>
                <a:lnTo>
                  <a:pt x="842" y="1286"/>
                </a:lnTo>
                <a:lnTo>
                  <a:pt x="835" y="1283"/>
                </a:lnTo>
                <a:lnTo>
                  <a:pt x="827" y="1279"/>
                </a:lnTo>
                <a:lnTo>
                  <a:pt x="822" y="1276"/>
                </a:lnTo>
                <a:lnTo>
                  <a:pt x="816" y="1270"/>
                </a:lnTo>
                <a:lnTo>
                  <a:pt x="810" y="1266"/>
                </a:lnTo>
                <a:lnTo>
                  <a:pt x="805" y="1260"/>
                </a:lnTo>
                <a:lnTo>
                  <a:pt x="801" y="1254"/>
                </a:lnTo>
                <a:lnTo>
                  <a:pt x="796" y="1247"/>
                </a:lnTo>
                <a:lnTo>
                  <a:pt x="793" y="1240"/>
                </a:lnTo>
                <a:lnTo>
                  <a:pt x="791" y="1233"/>
                </a:lnTo>
                <a:lnTo>
                  <a:pt x="789" y="1226"/>
                </a:lnTo>
                <a:lnTo>
                  <a:pt x="788" y="1218"/>
                </a:lnTo>
                <a:lnTo>
                  <a:pt x="788" y="1211"/>
                </a:lnTo>
                <a:lnTo>
                  <a:pt x="788" y="1202"/>
                </a:lnTo>
                <a:lnTo>
                  <a:pt x="789" y="1195"/>
                </a:lnTo>
                <a:lnTo>
                  <a:pt x="791" y="1186"/>
                </a:lnTo>
                <a:lnTo>
                  <a:pt x="793" y="1179"/>
                </a:lnTo>
                <a:lnTo>
                  <a:pt x="796" y="1174"/>
                </a:lnTo>
                <a:lnTo>
                  <a:pt x="801" y="1167"/>
                </a:lnTo>
                <a:lnTo>
                  <a:pt x="805" y="1161"/>
                </a:lnTo>
                <a:lnTo>
                  <a:pt x="810" y="1155"/>
                </a:lnTo>
                <a:lnTo>
                  <a:pt x="816" y="1150"/>
                </a:lnTo>
                <a:lnTo>
                  <a:pt x="822" y="1145"/>
                </a:lnTo>
                <a:lnTo>
                  <a:pt x="827" y="1141"/>
                </a:lnTo>
                <a:lnTo>
                  <a:pt x="835" y="1138"/>
                </a:lnTo>
                <a:lnTo>
                  <a:pt x="842" y="1135"/>
                </a:lnTo>
                <a:lnTo>
                  <a:pt x="850" y="1134"/>
                </a:lnTo>
                <a:lnTo>
                  <a:pt x="857" y="1133"/>
                </a:lnTo>
                <a:lnTo>
                  <a:pt x="866" y="113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1925" tIns="30950" rIns="61925" bIns="3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23"/>
          <p:cNvSpPr/>
          <p:nvPr/>
        </p:nvSpPr>
        <p:spPr>
          <a:xfrm>
            <a:off x="7044962" y="6041691"/>
            <a:ext cx="366959" cy="169471"/>
          </a:xfrm>
          <a:custGeom>
            <a:avLst/>
            <a:gdLst/>
            <a:ahLst/>
            <a:cxnLst/>
            <a:rect l="l" t="t" r="r" b="b"/>
            <a:pathLst>
              <a:path w="2650" h="1224" extrusionOk="0">
                <a:moveTo>
                  <a:pt x="2602" y="694"/>
                </a:moveTo>
                <a:lnTo>
                  <a:pt x="2588" y="694"/>
                </a:lnTo>
                <a:lnTo>
                  <a:pt x="2573" y="694"/>
                </a:lnTo>
                <a:lnTo>
                  <a:pt x="2573" y="661"/>
                </a:lnTo>
                <a:lnTo>
                  <a:pt x="2573" y="630"/>
                </a:lnTo>
                <a:lnTo>
                  <a:pt x="2573" y="599"/>
                </a:lnTo>
                <a:lnTo>
                  <a:pt x="2573" y="568"/>
                </a:lnTo>
                <a:lnTo>
                  <a:pt x="2573" y="568"/>
                </a:lnTo>
                <a:lnTo>
                  <a:pt x="2573" y="568"/>
                </a:lnTo>
                <a:lnTo>
                  <a:pt x="2573" y="549"/>
                </a:lnTo>
                <a:lnTo>
                  <a:pt x="2570" y="534"/>
                </a:lnTo>
                <a:lnTo>
                  <a:pt x="2568" y="525"/>
                </a:lnTo>
                <a:lnTo>
                  <a:pt x="2565" y="520"/>
                </a:lnTo>
                <a:lnTo>
                  <a:pt x="2563" y="513"/>
                </a:lnTo>
                <a:lnTo>
                  <a:pt x="2558" y="507"/>
                </a:lnTo>
                <a:lnTo>
                  <a:pt x="2553" y="501"/>
                </a:lnTo>
                <a:lnTo>
                  <a:pt x="2548" y="496"/>
                </a:lnTo>
                <a:lnTo>
                  <a:pt x="2541" y="490"/>
                </a:lnTo>
                <a:lnTo>
                  <a:pt x="2534" y="486"/>
                </a:lnTo>
                <a:lnTo>
                  <a:pt x="2517" y="477"/>
                </a:lnTo>
                <a:lnTo>
                  <a:pt x="2496" y="472"/>
                </a:lnTo>
                <a:lnTo>
                  <a:pt x="2429" y="457"/>
                </a:lnTo>
                <a:lnTo>
                  <a:pt x="2363" y="445"/>
                </a:lnTo>
                <a:lnTo>
                  <a:pt x="2298" y="432"/>
                </a:lnTo>
                <a:lnTo>
                  <a:pt x="2231" y="419"/>
                </a:lnTo>
                <a:lnTo>
                  <a:pt x="2164" y="405"/>
                </a:lnTo>
                <a:lnTo>
                  <a:pt x="2099" y="392"/>
                </a:lnTo>
                <a:lnTo>
                  <a:pt x="2033" y="379"/>
                </a:lnTo>
                <a:lnTo>
                  <a:pt x="1966" y="367"/>
                </a:lnTo>
                <a:lnTo>
                  <a:pt x="1966" y="367"/>
                </a:lnTo>
                <a:lnTo>
                  <a:pt x="1966" y="367"/>
                </a:lnTo>
                <a:lnTo>
                  <a:pt x="1922" y="326"/>
                </a:lnTo>
                <a:lnTo>
                  <a:pt x="1877" y="284"/>
                </a:lnTo>
                <a:lnTo>
                  <a:pt x="1833" y="243"/>
                </a:lnTo>
                <a:lnTo>
                  <a:pt x="1787" y="202"/>
                </a:lnTo>
                <a:lnTo>
                  <a:pt x="1743" y="163"/>
                </a:lnTo>
                <a:lnTo>
                  <a:pt x="1697" y="123"/>
                </a:lnTo>
                <a:lnTo>
                  <a:pt x="1651" y="83"/>
                </a:lnTo>
                <a:lnTo>
                  <a:pt x="1604" y="45"/>
                </a:lnTo>
                <a:lnTo>
                  <a:pt x="1589" y="32"/>
                </a:lnTo>
                <a:lnTo>
                  <a:pt x="1576" y="24"/>
                </a:lnTo>
                <a:lnTo>
                  <a:pt x="1566" y="17"/>
                </a:lnTo>
                <a:lnTo>
                  <a:pt x="1556" y="12"/>
                </a:lnTo>
                <a:lnTo>
                  <a:pt x="1536" y="5"/>
                </a:lnTo>
                <a:lnTo>
                  <a:pt x="1522" y="3"/>
                </a:lnTo>
                <a:lnTo>
                  <a:pt x="1507" y="1"/>
                </a:lnTo>
                <a:lnTo>
                  <a:pt x="1488" y="0"/>
                </a:lnTo>
                <a:lnTo>
                  <a:pt x="408" y="0"/>
                </a:lnTo>
                <a:lnTo>
                  <a:pt x="384" y="0"/>
                </a:lnTo>
                <a:lnTo>
                  <a:pt x="367" y="3"/>
                </a:lnTo>
                <a:lnTo>
                  <a:pt x="360" y="4"/>
                </a:lnTo>
                <a:lnTo>
                  <a:pt x="354" y="8"/>
                </a:lnTo>
                <a:lnTo>
                  <a:pt x="347" y="12"/>
                </a:lnTo>
                <a:lnTo>
                  <a:pt x="340" y="18"/>
                </a:lnTo>
                <a:lnTo>
                  <a:pt x="327" y="32"/>
                </a:lnTo>
                <a:lnTo>
                  <a:pt x="315" y="48"/>
                </a:lnTo>
                <a:lnTo>
                  <a:pt x="302" y="65"/>
                </a:lnTo>
                <a:lnTo>
                  <a:pt x="289" y="83"/>
                </a:lnTo>
                <a:lnTo>
                  <a:pt x="265" y="120"/>
                </a:lnTo>
                <a:lnTo>
                  <a:pt x="242" y="154"/>
                </a:lnTo>
                <a:lnTo>
                  <a:pt x="278" y="154"/>
                </a:lnTo>
                <a:lnTo>
                  <a:pt x="313" y="154"/>
                </a:lnTo>
                <a:lnTo>
                  <a:pt x="347" y="154"/>
                </a:lnTo>
                <a:lnTo>
                  <a:pt x="383" y="154"/>
                </a:lnTo>
                <a:lnTo>
                  <a:pt x="418" y="154"/>
                </a:lnTo>
                <a:lnTo>
                  <a:pt x="452" y="154"/>
                </a:lnTo>
                <a:lnTo>
                  <a:pt x="488" y="154"/>
                </a:lnTo>
                <a:lnTo>
                  <a:pt x="522" y="154"/>
                </a:lnTo>
                <a:lnTo>
                  <a:pt x="498" y="205"/>
                </a:lnTo>
                <a:lnTo>
                  <a:pt x="473" y="255"/>
                </a:lnTo>
                <a:lnTo>
                  <a:pt x="449" y="306"/>
                </a:lnTo>
                <a:lnTo>
                  <a:pt x="425" y="357"/>
                </a:lnTo>
                <a:lnTo>
                  <a:pt x="388" y="357"/>
                </a:lnTo>
                <a:lnTo>
                  <a:pt x="352" y="357"/>
                </a:lnTo>
                <a:lnTo>
                  <a:pt x="315" y="357"/>
                </a:lnTo>
                <a:lnTo>
                  <a:pt x="276" y="357"/>
                </a:lnTo>
                <a:lnTo>
                  <a:pt x="240" y="357"/>
                </a:lnTo>
                <a:lnTo>
                  <a:pt x="203" y="357"/>
                </a:lnTo>
                <a:lnTo>
                  <a:pt x="164" y="357"/>
                </a:lnTo>
                <a:lnTo>
                  <a:pt x="128" y="357"/>
                </a:lnTo>
                <a:lnTo>
                  <a:pt x="103" y="392"/>
                </a:lnTo>
                <a:lnTo>
                  <a:pt x="86" y="423"/>
                </a:lnTo>
                <a:lnTo>
                  <a:pt x="79" y="439"/>
                </a:lnTo>
                <a:lnTo>
                  <a:pt x="75" y="457"/>
                </a:lnTo>
                <a:lnTo>
                  <a:pt x="71" y="477"/>
                </a:lnTo>
                <a:lnTo>
                  <a:pt x="69" y="501"/>
                </a:lnTo>
                <a:lnTo>
                  <a:pt x="69" y="549"/>
                </a:lnTo>
                <a:lnTo>
                  <a:pt x="69" y="598"/>
                </a:lnTo>
                <a:lnTo>
                  <a:pt x="69" y="646"/>
                </a:lnTo>
                <a:lnTo>
                  <a:pt x="69" y="694"/>
                </a:lnTo>
                <a:lnTo>
                  <a:pt x="69" y="694"/>
                </a:lnTo>
                <a:lnTo>
                  <a:pt x="69" y="694"/>
                </a:lnTo>
                <a:lnTo>
                  <a:pt x="51" y="693"/>
                </a:lnTo>
                <a:lnTo>
                  <a:pt x="31" y="693"/>
                </a:lnTo>
                <a:lnTo>
                  <a:pt x="21" y="694"/>
                </a:lnTo>
                <a:lnTo>
                  <a:pt x="14" y="695"/>
                </a:lnTo>
                <a:lnTo>
                  <a:pt x="9" y="698"/>
                </a:lnTo>
                <a:lnTo>
                  <a:pt x="4" y="703"/>
                </a:lnTo>
                <a:lnTo>
                  <a:pt x="1" y="708"/>
                </a:lnTo>
                <a:lnTo>
                  <a:pt x="0" y="714"/>
                </a:lnTo>
                <a:lnTo>
                  <a:pt x="0" y="722"/>
                </a:lnTo>
                <a:lnTo>
                  <a:pt x="3" y="732"/>
                </a:lnTo>
                <a:lnTo>
                  <a:pt x="11" y="782"/>
                </a:lnTo>
                <a:lnTo>
                  <a:pt x="21" y="833"/>
                </a:lnTo>
                <a:lnTo>
                  <a:pt x="31" y="884"/>
                </a:lnTo>
                <a:lnTo>
                  <a:pt x="41" y="934"/>
                </a:lnTo>
                <a:lnTo>
                  <a:pt x="41" y="934"/>
                </a:lnTo>
                <a:lnTo>
                  <a:pt x="41" y="934"/>
                </a:lnTo>
                <a:lnTo>
                  <a:pt x="52" y="952"/>
                </a:lnTo>
                <a:lnTo>
                  <a:pt x="62" y="963"/>
                </a:lnTo>
                <a:lnTo>
                  <a:pt x="68" y="968"/>
                </a:lnTo>
                <a:lnTo>
                  <a:pt x="75" y="970"/>
                </a:lnTo>
                <a:lnTo>
                  <a:pt x="84" y="972"/>
                </a:lnTo>
                <a:lnTo>
                  <a:pt x="95" y="972"/>
                </a:lnTo>
                <a:lnTo>
                  <a:pt x="142" y="972"/>
                </a:lnTo>
                <a:lnTo>
                  <a:pt x="190" y="972"/>
                </a:lnTo>
                <a:lnTo>
                  <a:pt x="237" y="972"/>
                </a:lnTo>
                <a:lnTo>
                  <a:pt x="283" y="972"/>
                </a:lnTo>
                <a:lnTo>
                  <a:pt x="291" y="999"/>
                </a:lnTo>
                <a:lnTo>
                  <a:pt x="300" y="1024"/>
                </a:lnTo>
                <a:lnTo>
                  <a:pt x="312" y="1048"/>
                </a:lnTo>
                <a:lnTo>
                  <a:pt x="325" y="1072"/>
                </a:lnTo>
                <a:lnTo>
                  <a:pt x="340" y="1094"/>
                </a:lnTo>
                <a:lnTo>
                  <a:pt x="357" y="1115"/>
                </a:lnTo>
                <a:lnTo>
                  <a:pt x="376" y="1133"/>
                </a:lnTo>
                <a:lnTo>
                  <a:pt x="395" y="1152"/>
                </a:lnTo>
                <a:lnTo>
                  <a:pt x="417" y="1167"/>
                </a:lnTo>
                <a:lnTo>
                  <a:pt x="439" y="1181"/>
                </a:lnTo>
                <a:lnTo>
                  <a:pt x="463" y="1194"/>
                </a:lnTo>
                <a:lnTo>
                  <a:pt x="488" y="1204"/>
                </a:lnTo>
                <a:lnTo>
                  <a:pt x="515" y="1213"/>
                </a:lnTo>
                <a:lnTo>
                  <a:pt x="541" y="1218"/>
                </a:lnTo>
                <a:lnTo>
                  <a:pt x="568" y="1223"/>
                </a:lnTo>
                <a:lnTo>
                  <a:pt x="597" y="1224"/>
                </a:lnTo>
                <a:lnTo>
                  <a:pt x="625" y="1223"/>
                </a:lnTo>
                <a:lnTo>
                  <a:pt x="653" y="1218"/>
                </a:lnTo>
                <a:lnTo>
                  <a:pt x="680" y="1213"/>
                </a:lnTo>
                <a:lnTo>
                  <a:pt x="706" y="1204"/>
                </a:lnTo>
                <a:lnTo>
                  <a:pt x="731" y="1194"/>
                </a:lnTo>
                <a:lnTo>
                  <a:pt x="755" y="1181"/>
                </a:lnTo>
                <a:lnTo>
                  <a:pt x="778" y="1167"/>
                </a:lnTo>
                <a:lnTo>
                  <a:pt x="799" y="1152"/>
                </a:lnTo>
                <a:lnTo>
                  <a:pt x="819" y="1133"/>
                </a:lnTo>
                <a:lnTo>
                  <a:pt x="838" y="1115"/>
                </a:lnTo>
                <a:lnTo>
                  <a:pt x="855" y="1094"/>
                </a:lnTo>
                <a:lnTo>
                  <a:pt x="869" y="1072"/>
                </a:lnTo>
                <a:lnTo>
                  <a:pt x="882" y="1048"/>
                </a:lnTo>
                <a:lnTo>
                  <a:pt x="893" y="1024"/>
                </a:lnTo>
                <a:lnTo>
                  <a:pt x="903" y="999"/>
                </a:lnTo>
                <a:lnTo>
                  <a:pt x="910" y="972"/>
                </a:lnTo>
                <a:lnTo>
                  <a:pt x="1028" y="972"/>
                </a:lnTo>
                <a:lnTo>
                  <a:pt x="1144" y="972"/>
                </a:lnTo>
                <a:lnTo>
                  <a:pt x="1261" y="972"/>
                </a:lnTo>
                <a:lnTo>
                  <a:pt x="1379" y="972"/>
                </a:lnTo>
                <a:lnTo>
                  <a:pt x="1497" y="972"/>
                </a:lnTo>
                <a:lnTo>
                  <a:pt x="1614" y="972"/>
                </a:lnTo>
                <a:lnTo>
                  <a:pt x="1731" y="972"/>
                </a:lnTo>
                <a:lnTo>
                  <a:pt x="1848" y="972"/>
                </a:lnTo>
                <a:lnTo>
                  <a:pt x="1855" y="999"/>
                </a:lnTo>
                <a:lnTo>
                  <a:pt x="1865" y="1024"/>
                </a:lnTo>
                <a:lnTo>
                  <a:pt x="1875" y="1048"/>
                </a:lnTo>
                <a:lnTo>
                  <a:pt x="1889" y="1072"/>
                </a:lnTo>
                <a:lnTo>
                  <a:pt x="1904" y="1094"/>
                </a:lnTo>
                <a:lnTo>
                  <a:pt x="1921" y="1115"/>
                </a:lnTo>
                <a:lnTo>
                  <a:pt x="1939" y="1133"/>
                </a:lnTo>
                <a:lnTo>
                  <a:pt x="1959" y="1152"/>
                </a:lnTo>
                <a:lnTo>
                  <a:pt x="1980" y="1167"/>
                </a:lnTo>
                <a:lnTo>
                  <a:pt x="2003" y="1181"/>
                </a:lnTo>
                <a:lnTo>
                  <a:pt x="2027" y="1194"/>
                </a:lnTo>
                <a:lnTo>
                  <a:pt x="2052" y="1204"/>
                </a:lnTo>
                <a:lnTo>
                  <a:pt x="2078" y="1213"/>
                </a:lnTo>
                <a:lnTo>
                  <a:pt x="2105" y="1218"/>
                </a:lnTo>
                <a:lnTo>
                  <a:pt x="2133" y="1223"/>
                </a:lnTo>
                <a:lnTo>
                  <a:pt x="2162" y="1224"/>
                </a:lnTo>
                <a:lnTo>
                  <a:pt x="2190" y="1223"/>
                </a:lnTo>
                <a:lnTo>
                  <a:pt x="2217" y="1218"/>
                </a:lnTo>
                <a:lnTo>
                  <a:pt x="2244" y="1213"/>
                </a:lnTo>
                <a:lnTo>
                  <a:pt x="2271" y="1204"/>
                </a:lnTo>
                <a:lnTo>
                  <a:pt x="2295" y="1194"/>
                </a:lnTo>
                <a:lnTo>
                  <a:pt x="2319" y="1181"/>
                </a:lnTo>
                <a:lnTo>
                  <a:pt x="2342" y="1167"/>
                </a:lnTo>
                <a:lnTo>
                  <a:pt x="2363" y="1152"/>
                </a:lnTo>
                <a:lnTo>
                  <a:pt x="2383" y="1133"/>
                </a:lnTo>
                <a:lnTo>
                  <a:pt x="2401" y="1115"/>
                </a:lnTo>
                <a:lnTo>
                  <a:pt x="2418" y="1094"/>
                </a:lnTo>
                <a:lnTo>
                  <a:pt x="2434" y="1072"/>
                </a:lnTo>
                <a:lnTo>
                  <a:pt x="2446" y="1048"/>
                </a:lnTo>
                <a:lnTo>
                  <a:pt x="2458" y="1024"/>
                </a:lnTo>
                <a:lnTo>
                  <a:pt x="2468" y="999"/>
                </a:lnTo>
                <a:lnTo>
                  <a:pt x="2473" y="972"/>
                </a:lnTo>
                <a:lnTo>
                  <a:pt x="2506" y="972"/>
                </a:lnTo>
                <a:lnTo>
                  <a:pt x="2539" y="972"/>
                </a:lnTo>
                <a:lnTo>
                  <a:pt x="2571" y="972"/>
                </a:lnTo>
                <a:lnTo>
                  <a:pt x="2602" y="972"/>
                </a:lnTo>
                <a:lnTo>
                  <a:pt x="2615" y="972"/>
                </a:lnTo>
                <a:lnTo>
                  <a:pt x="2626" y="970"/>
                </a:lnTo>
                <a:lnTo>
                  <a:pt x="2633" y="966"/>
                </a:lnTo>
                <a:lnTo>
                  <a:pt x="2641" y="962"/>
                </a:lnTo>
                <a:lnTo>
                  <a:pt x="2645" y="955"/>
                </a:lnTo>
                <a:lnTo>
                  <a:pt x="2648" y="946"/>
                </a:lnTo>
                <a:lnTo>
                  <a:pt x="2649" y="936"/>
                </a:lnTo>
                <a:lnTo>
                  <a:pt x="2650" y="925"/>
                </a:lnTo>
                <a:lnTo>
                  <a:pt x="2650" y="884"/>
                </a:lnTo>
                <a:lnTo>
                  <a:pt x="2650" y="843"/>
                </a:lnTo>
                <a:lnTo>
                  <a:pt x="2650" y="802"/>
                </a:lnTo>
                <a:lnTo>
                  <a:pt x="2650" y="761"/>
                </a:lnTo>
                <a:lnTo>
                  <a:pt x="2649" y="749"/>
                </a:lnTo>
                <a:lnTo>
                  <a:pt x="2648" y="738"/>
                </a:lnTo>
                <a:lnTo>
                  <a:pt x="2645" y="727"/>
                </a:lnTo>
                <a:lnTo>
                  <a:pt x="2641" y="715"/>
                </a:lnTo>
                <a:lnTo>
                  <a:pt x="2633" y="707"/>
                </a:lnTo>
                <a:lnTo>
                  <a:pt x="2625" y="700"/>
                </a:lnTo>
                <a:lnTo>
                  <a:pt x="2621" y="697"/>
                </a:lnTo>
                <a:lnTo>
                  <a:pt x="2615" y="695"/>
                </a:lnTo>
                <a:lnTo>
                  <a:pt x="2609" y="694"/>
                </a:lnTo>
                <a:lnTo>
                  <a:pt x="2602" y="694"/>
                </a:lnTo>
                <a:lnTo>
                  <a:pt x="2602" y="694"/>
                </a:lnTo>
                <a:lnTo>
                  <a:pt x="2602" y="694"/>
                </a:lnTo>
                <a:close/>
                <a:moveTo>
                  <a:pt x="1176" y="357"/>
                </a:moveTo>
                <a:lnTo>
                  <a:pt x="1128" y="357"/>
                </a:lnTo>
                <a:lnTo>
                  <a:pt x="1079" y="357"/>
                </a:lnTo>
                <a:lnTo>
                  <a:pt x="1029" y="357"/>
                </a:lnTo>
                <a:lnTo>
                  <a:pt x="979" y="357"/>
                </a:lnTo>
                <a:lnTo>
                  <a:pt x="930" y="357"/>
                </a:lnTo>
                <a:lnTo>
                  <a:pt x="880" y="357"/>
                </a:lnTo>
                <a:lnTo>
                  <a:pt x="832" y="357"/>
                </a:lnTo>
                <a:lnTo>
                  <a:pt x="782" y="357"/>
                </a:lnTo>
                <a:lnTo>
                  <a:pt x="782" y="357"/>
                </a:lnTo>
                <a:lnTo>
                  <a:pt x="782" y="357"/>
                </a:lnTo>
                <a:lnTo>
                  <a:pt x="777" y="357"/>
                </a:lnTo>
                <a:lnTo>
                  <a:pt x="774" y="355"/>
                </a:lnTo>
                <a:lnTo>
                  <a:pt x="770" y="354"/>
                </a:lnTo>
                <a:lnTo>
                  <a:pt x="767" y="353"/>
                </a:lnTo>
                <a:lnTo>
                  <a:pt x="765" y="350"/>
                </a:lnTo>
                <a:lnTo>
                  <a:pt x="764" y="345"/>
                </a:lnTo>
                <a:lnTo>
                  <a:pt x="763" y="343"/>
                </a:lnTo>
                <a:lnTo>
                  <a:pt x="763" y="337"/>
                </a:lnTo>
                <a:lnTo>
                  <a:pt x="763" y="327"/>
                </a:lnTo>
                <a:lnTo>
                  <a:pt x="763" y="319"/>
                </a:lnTo>
                <a:lnTo>
                  <a:pt x="781" y="282"/>
                </a:lnTo>
                <a:lnTo>
                  <a:pt x="799" y="245"/>
                </a:lnTo>
                <a:lnTo>
                  <a:pt x="818" y="208"/>
                </a:lnTo>
                <a:lnTo>
                  <a:pt x="836" y="171"/>
                </a:lnTo>
                <a:lnTo>
                  <a:pt x="841" y="164"/>
                </a:lnTo>
                <a:lnTo>
                  <a:pt x="843" y="158"/>
                </a:lnTo>
                <a:lnTo>
                  <a:pt x="846" y="157"/>
                </a:lnTo>
                <a:lnTo>
                  <a:pt x="850" y="156"/>
                </a:lnTo>
                <a:lnTo>
                  <a:pt x="855" y="154"/>
                </a:lnTo>
                <a:lnTo>
                  <a:pt x="859" y="154"/>
                </a:lnTo>
                <a:lnTo>
                  <a:pt x="899" y="154"/>
                </a:lnTo>
                <a:lnTo>
                  <a:pt x="938" y="154"/>
                </a:lnTo>
                <a:lnTo>
                  <a:pt x="978" y="154"/>
                </a:lnTo>
                <a:lnTo>
                  <a:pt x="1018" y="154"/>
                </a:lnTo>
                <a:lnTo>
                  <a:pt x="1057" y="154"/>
                </a:lnTo>
                <a:lnTo>
                  <a:pt x="1097" y="154"/>
                </a:lnTo>
                <a:lnTo>
                  <a:pt x="1137" y="154"/>
                </a:lnTo>
                <a:lnTo>
                  <a:pt x="1176" y="154"/>
                </a:lnTo>
                <a:lnTo>
                  <a:pt x="1176" y="205"/>
                </a:lnTo>
                <a:lnTo>
                  <a:pt x="1176" y="255"/>
                </a:lnTo>
                <a:lnTo>
                  <a:pt x="1176" y="306"/>
                </a:lnTo>
                <a:lnTo>
                  <a:pt x="1176" y="357"/>
                </a:lnTo>
                <a:close/>
                <a:moveTo>
                  <a:pt x="1303" y="357"/>
                </a:moveTo>
                <a:lnTo>
                  <a:pt x="1303" y="306"/>
                </a:lnTo>
                <a:lnTo>
                  <a:pt x="1303" y="255"/>
                </a:lnTo>
                <a:lnTo>
                  <a:pt x="1303" y="205"/>
                </a:lnTo>
                <a:lnTo>
                  <a:pt x="1303" y="154"/>
                </a:lnTo>
                <a:lnTo>
                  <a:pt x="1338" y="154"/>
                </a:lnTo>
                <a:lnTo>
                  <a:pt x="1375" y="154"/>
                </a:lnTo>
                <a:lnTo>
                  <a:pt x="1410" y="154"/>
                </a:lnTo>
                <a:lnTo>
                  <a:pt x="1447" y="154"/>
                </a:lnTo>
                <a:lnTo>
                  <a:pt x="1474" y="180"/>
                </a:lnTo>
                <a:lnTo>
                  <a:pt x="1502" y="205"/>
                </a:lnTo>
                <a:lnTo>
                  <a:pt x="1529" y="231"/>
                </a:lnTo>
                <a:lnTo>
                  <a:pt x="1558" y="255"/>
                </a:lnTo>
                <a:lnTo>
                  <a:pt x="1585" y="280"/>
                </a:lnTo>
                <a:lnTo>
                  <a:pt x="1613" y="306"/>
                </a:lnTo>
                <a:lnTo>
                  <a:pt x="1640" y="331"/>
                </a:lnTo>
                <a:lnTo>
                  <a:pt x="1668" y="357"/>
                </a:lnTo>
                <a:lnTo>
                  <a:pt x="1623" y="357"/>
                </a:lnTo>
                <a:lnTo>
                  <a:pt x="1576" y="357"/>
                </a:lnTo>
                <a:lnTo>
                  <a:pt x="1531" y="357"/>
                </a:lnTo>
                <a:lnTo>
                  <a:pt x="1485" y="357"/>
                </a:lnTo>
                <a:lnTo>
                  <a:pt x="1440" y="357"/>
                </a:lnTo>
                <a:lnTo>
                  <a:pt x="1393" y="357"/>
                </a:lnTo>
                <a:lnTo>
                  <a:pt x="1348" y="357"/>
                </a:lnTo>
                <a:lnTo>
                  <a:pt x="1303" y="357"/>
                </a:lnTo>
                <a:close/>
                <a:moveTo>
                  <a:pt x="597" y="766"/>
                </a:moveTo>
                <a:lnTo>
                  <a:pt x="611" y="766"/>
                </a:lnTo>
                <a:lnTo>
                  <a:pt x="625" y="769"/>
                </a:lnTo>
                <a:lnTo>
                  <a:pt x="638" y="772"/>
                </a:lnTo>
                <a:lnTo>
                  <a:pt x="651" y="778"/>
                </a:lnTo>
                <a:lnTo>
                  <a:pt x="662" y="783"/>
                </a:lnTo>
                <a:lnTo>
                  <a:pt x="673" y="789"/>
                </a:lnTo>
                <a:lnTo>
                  <a:pt x="685" y="797"/>
                </a:lnTo>
                <a:lnTo>
                  <a:pt x="693" y="806"/>
                </a:lnTo>
                <a:lnTo>
                  <a:pt x="703" y="816"/>
                </a:lnTo>
                <a:lnTo>
                  <a:pt x="710" y="827"/>
                </a:lnTo>
                <a:lnTo>
                  <a:pt x="717" y="837"/>
                </a:lnTo>
                <a:lnTo>
                  <a:pt x="723" y="850"/>
                </a:lnTo>
                <a:lnTo>
                  <a:pt x="727" y="863"/>
                </a:lnTo>
                <a:lnTo>
                  <a:pt x="731" y="875"/>
                </a:lnTo>
                <a:lnTo>
                  <a:pt x="733" y="890"/>
                </a:lnTo>
                <a:lnTo>
                  <a:pt x="734" y="904"/>
                </a:lnTo>
                <a:lnTo>
                  <a:pt x="733" y="917"/>
                </a:lnTo>
                <a:lnTo>
                  <a:pt x="731" y="931"/>
                </a:lnTo>
                <a:lnTo>
                  <a:pt x="727" y="943"/>
                </a:lnTo>
                <a:lnTo>
                  <a:pt x="723" y="956"/>
                </a:lnTo>
                <a:lnTo>
                  <a:pt x="717" y="969"/>
                </a:lnTo>
                <a:lnTo>
                  <a:pt x="710" y="980"/>
                </a:lnTo>
                <a:lnTo>
                  <a:pt x="703" y="990"/>
                </a:lnTo>
                <a:lnTo>
                  <a:pt x="693" y="1000"/>
                </a:lnTo>
                <a:lnTo>
                  <a:pt x="685" y="1009"/>
                </a:lnTo>
                <a:lnTo>
                  <a:pt x="673" y="1017"/>
                </a:lnTo>
                <a:lnTo>
                  <a:pt x="662" y="1023"/>
                </a:lnTo>
                <a:lnTo>
                  <a:pt x="651" y="1028"/>
                </a:lnTo>
                <a:lnTo>
                  <a:pt x="638" y="1034"/>
                </a:lnTo>
                <a:lnTo>
                  <a:pt x="625" y="1037"/>
                </a:lnTo>
                <a:lnTo>
                  <a:pt x="611" y="1040"/>
                </a:lnTo>
                <a:lnTo>
                  <a:pt x="597" y="1040"/>
                </a:lnTo>
                <a:lnTo>
                  <a:pt x="583" y="1040"/>
                </a:lnTo>
                <a:lnTo>
                  <a:pt x="570" y="1037"/>
                </a:lnTo>
                <a:lnTo>
                  <a:pt x="556" y="1034"/>
                </a:lnTo>
                <a:lnTo>
                  <a:pt x="544" y="1028"/>
                </a:lnTo>
                <a:lnTo>
                  <a:pt x="532" y="1023"/>
                </a:lnTo>
                <a:lnTo>
                  <a:pt x="520" y="1017"/>
                </a:lnTo>
                <a:lnTo>
                  <a:pt x="510" y="1009"/>
                </a:lnTo>
                <a:lnTo>
                  <a:pt x="500" y="1000"/>
                </a:lnTo>
                <a:lnTo>
                  <a:pt x="492" y="990"/>
                </a:lnTo>
                <a:lnTo>
                  <a:pt x="483" y="980"/>
                </a:lnTo>
                <a:lnTo>
                  <a:pt x="476" y="969"/>
                </a:lnTo>
                <a:lnTo>
                  <a:pt x="471" y="956"/>
                </a:lnTo>
                <a:lnTo>
                  <a:pt x="466" y="943"/>
                </a:lnTo>
                <a:lnTo>
                  <a:pt x="463" y="931"/>
                </a:lnTo>
                <a:lnTo>
                  <a:pt x="461" y="917"/>
                </a:lnTo>
                <a:lnTo>
                  <a:pt x="461" y="904"/>
                </a:lnTo>
                <a:lnTo>
                  <a:pt x="461" y="890"/>
                </a:lnTo>
                <a:lnTo>
                  <a:pt x="463" y="875"/>
                </a:lnTo>
                <a:lnTo>
                  <a:pt x="466" y="863"/>
                </a:lnTo>
                <a:lnTo>
                  <a:pt x="471" y="850"/>
                </a:lnTo>
                <a:lnTo>
                  <a:pt x="476" y="837"/>
                </a:lnTo>
                <a:lnTo>
                  <a:pt x="483" y="827"/>
                </a:lnTo>
                <a:lnTo>
                  <a:pt x="492" y="816"/>
                </a:lnTo>
                <a:lnTo>
                  <a:pt x="500" y="806"/>
                </a:lnTo>
                <a:lnTo>
                  <a:pt x="510" y="797"/>
                </a:lnTo>
                <a:lnTo>
                  <a:pt x="520" y="789"/>
                </a:lnTo>
                <a:lnTo>
                  <a:pt x="532" y="783"/>
                </a:lnTo>
                <a:lnTo>
                  <a:pt x="544" y="778"/>
                </a:lnTo>
                <a:lnTo>
                  <a:pt x="556" y="772"/>
                </a:lnTo>
                <a:lnTo>
                  <a:pt x="570" y="769"/>
                </a:lnTo>
                <a:lnTo>
                  <a:pt x="583" y="766"/>
                </a:lnTo>
                <a:lnTo>
                  <a:pt x="597" y="766"/>
                </a:lnTo>
                <a:close/>
                <a:moveTo>
                  <a:pt x="2162" y="766"/>
                </a:moveTo>
                <a:lnTo>
                  <a:pt x="2176" y="766"/>
                </a:lnTo>
                <a:lnTo>
                  <a:pt x="2188" y="769"/>
                </a:lnTo>
                <a:lnTo>
                  <a:pt x="2201" y="772"/>
                </a:lnTo>
                <a:lnTo>
                  <a:pt x="2214" y="778"/>
                </a:lnTo>
                <a:lnTo>
                  <a:pt x="2227" y="783"/>
                </a:lnTo>
                <a:lnTo>
                  <a:pt x="2238" y="789"/>
                </a:lnTo>
                <a:lnTo>
                  <a:pt x="2248" y="797"/>
                </a:lnTo>
                <a:lnTo>
                  <a:pt x="2258" y="806"/>
                </a:lnTo>
                <a:lnTo>
                  <a:pt x="2266" y="816"/>
                </a:lnTo>
                <a:lnTo>
                  <a:pt x="2275" y="827"/>
                </a:lnTo>
                <a:lnTo>
                  <a:pt x="2282" y="837"/>
                </a:lnTo>
                <a:lnTo>
                  <a:pt x="2288" y="850"/>
                </a:lnTo>
                <a:lnTo>
                  <a:pt x="2292" y="863"/>
                </a:lnTo>
                <a:lnTo>
                  <a:pt x="2295" y="875"/>
                </a:lnTo>
                <a:lnTo>
                  <a:pt x="2298" y="890"/>
                </a:lnTo>
                <a:lnTo>
                  <a:pt x="2298" y="904"/>
                </a:lnTo>
                <a:lnTo>
                  <a:pt x="2298" y="917"/>
                </a:lnTo>
                <a:lnTo>
                  <a:pt x="2295" y="931"/>
                </a:lnTo>
                <a:lnTo>
                  <a:pt x="2292" y="943"/>
                </a:lnTo>
                <a:lnTo>
                  <a:pt x="2288" y="956"/>
                </a:lnTo>
                <a:lnTo>
                  <a:pt x="2282" y="969"/>
                </a:lnTo>
                <a:lnTo>
                  <a:pt x="2275" y="980"/>
                </a:lnTo>
                <a:lnTo>
                  <a:pt x="2266" y="990"/>
                </a:lnTo>
                <a:lnTo>
                  <a:pt x="2258" y="1000"/>
                </a:lnTo>
                <a:lnTo>
                  <a:pt x="2248" y="1009"/>
                </a:lnTo>
                <a:lnTo>
                  <a:pt x="2238" y="1017"/>
                </a:lnTo>
                <a:lnTo>
                  <a:pt x="2227" y="1023"/>
                </a:lnTo>
                <a:lnTo>
                  <a:pt x="2214" y="1028"/>
                </a:lnTo>
                <a:lnTo>
                  <a:pt x="2201" y="1034"/>
                </a:lnTo>
                <a:lnTo>
                  <a:pt x="2188" y="1037"/>
                </a:lnTo>
                <a:lnTo>
                  <a:pt x="2176" y="1040"/>
                </a:lnTo>
                <a:lnTo>
                  <a:pt x="2162" y="1040"/>
                </a:lnTo>
                <a:lnTo>
                  <a:pt x="2147" y="1040"/>
                </a:lnTo>
                <a:lnTo>
                  <a:pt x="2133" y="1037"/>
                </a:lnTo>
                <a:lnTo>
                  <a:pt x="2120" y="1034"/>
                </a:lnTo>
                <a:lnTo>
                  <a:pt x="2108" y="1028"/>
                </a:lnTo>
                <a:lnTo>
                  <a:pt x="2096" y="1023"/>
                </a:lnTo>
                <a:lnTo>
                  <a:pt x="2085" y="1017"/>
                </a:lnTo>
                <a:lnTo>
                  <a:pt x="2074" y="1009"/>
                </a:lnTo>
                <a:lnTo>
                  <a:pt x="2064" y="1000"/>
                </a:lnTo>
                <a:lnTo>
                  <a:pt x="2055" y="990"/>
                </a:lnTo>
                <a:lnTo>
                  <a:pt x="2048" y="980"/>
                </a:lnTo>
                <a:lnTo>
                  <a:pt x="2041" y="969"/>
                </a:lnTo>
                <a:lnTo>
                  <a:pt x="2035" y="956"/>
                </a:lnTo>
                <a:lnTo>
                  <a:pt x="2031" y="943"/>
                </a:lnTo>
                <a:lnTo>
                  <a:pt x="2027" y="931"/>
                </a:lnTo>
                <a:lnTo>
                  <a:pt x="2025" y="917"/>
                </a:lnTo>
                <a:lnTo>
                  <a:pt x="2024" y="904"/>
                </a:lnTo>
                <a:lnTo>
                  <a:pt x="2025" y="890"/>
                </a:lnTo>
                <a:lnTo>
                  <a:pt x="2027" y="875"/>
                </a:lnTo>
                <a:lnTo>
                  <a:pt x="2031" y="863"/>
                </a:lnTo>
                <a:lnTo>
                  <a:pt x="2035" y="850"/>
                </a:lnTo>
                <a:lnTo>
                  <a:pt x="2041" y="837"/>
                </a:lnTo>
                <a:lnTo>
                  <a:pt x="2048" y="827"/>
                </a:lnTo>
                <a:lnTo>
                  <a:pt x="2055" y="816"/>
                </a:lnTo>
                <a:lnTo>
                  <a:pt x="2064" y="806"/>
                </a:lnTo>
                <a:lnTo>
                  <a:pt x="2074" y="797"/>
                </a:lnTo>
                <a:lnTo>
                  <a:pt x="2085" y="789"/>
                </a:lnTo>
                <a:lnTo>
                  <a:pt x="2096" y="783"/>
                </a:lnTo>
                <a:lnTo>
                  <a:pt x="2108" y="778"/>
                </a:lnTo>
                <a:lnTo>
                  <a:pt x="2120" y="772"/>
                </a:lnTo>
                <a:lnTo>
                  <a:pt x="2133" y="769"/>
                </a:lnTo>
                <a:lnTo>
                  <a:pt x="2147" y="766"/>
                </a:lnTo>
                <a:lnTo>
                  <a:pt x="2162" y="76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1925" tIns="30950" rIns="61925" bIns="3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23"/>
          <p:cNvSpPr/>
          <p:nvPr/>
        </p:nvSpPr>
        <p:spPr>
          <a:xfrm>
            <a:off x="5561057" y="6066372"/>
            <a:ext cx="481249" cy="124026"/>
          </a:xfrm>
          <a:custGeom>
            <a:avLst/>
            <a:gdLst/>
            <a:ahLst/>
            <a:cxnLst/>
            <a:rect l="l" t="t" r="r" b="b"/>
            <a:pathLst>
              <a:path w="3291" h="849" extrusionOk="0">
                <a:moveTo>
                  <a:pt x="3177" y="462"/>
                </a:moveTo>
                <a:lnTo>
                  <a:pt x="3128" y="462"/>
                </a:lnTo>
                <a:lnTo>
                  <a:pt x="3082" y="462"/>
                </a:lnTo>
                <a:lnTo>
                  <a:pt x="3033" y="462"/>
                </a:lnTo>
                <a:lnTo>
                  <a:pt x="2987" y="462"/>
                </a:lnTo>
                <a:lnTo>
                  <a:pt x="2938" y="462"/>
                </a:lnTo>
                <a:lnTo>
                  <a:pt x="2892" y="462"/>
                </a:lnTo>
                <a:lnTo>
                  <a:pt x="2843" y="462"/>
                </a:lnTo>
                <a:lnTo>
                  <a:pt x="2797" y="462"/>
                </a:lnTo>
                <a:lnTo>
                  <a:pt x="2781" y="461"/>
                </a:lnTo>
                <a:lnTo>
                  <a:pt x="2767" y="458"/>
                </a:lnTo>
                <a:lnTo>
                  <a:pt x="2756" y="452"/>
                </a:lnTo>
                <a:lnTo>
                  <a:pt x="2747" y="444"/>
                </a:lnTo>
                <a:lnTo>
                  <a:pt x="2740" y="435"/>
                </a:lnTo>
                <a:lnTo>
                  <a:pt x="2734" y="424"/>
                </a:lnTo>
                <a:lnTo>
                  <a:pt x="2729" y="413"/>
                </a:lnTo>
                <a:lnTo>
                  <a:pt x="2724" y="400"/>
                </a:lnTo>
                <a:lnTo>
                  <a:pt x="2720" y="387"/>
                </a:lnTo>
                <a:lnTo>
                  <a:pt x="2714" y="373"/>
                </a:lnTo>
                <a:lnTo>
                  <a:pt x="2710" y="359"/>
                </a:lnTo>
                <a:lnTo>
                  <a:pt x="2709" y="345"/>
                </a:lnTo>
                <a:lnTo>
                  <a:pt x="2709" y="338"/>
                </a:lnTo>
                <a:lnTo>
                  <a:pt x="2710" y="330"/>
                </a:lnTo>
                <a:lnTo>
                  <a:pt x="2712" y="325"/>
                </a:lnTo>
                <a:lnTo>
                  <a:pt x="2714" y="319"/>
                </a:lnTo>
                <a:lnTo>
                  <a:pt x="2717" y="313"/>
                </a:lnTo>
                <a:lnTo>
                  <a:pt x="2722" y="309"/>
                </a:lnTo>
                <a:lnTo>
                  <a:pt x="2727" y="305"/>
                </a:lnTo>
                <a:lnTo>
                  <a:pt x="2731" y="302"/>
                </a:lnTo>
                <a:lnTo>
                  <a:pt x="2743" y="296"/>
                </a:lnTo>
                <a:lnTo>
                  <a:pt x="2756" y="292"/>
                </a:lnTo>
                <a:lnTo>
                  <a:pt x="2768" y="289"/>
                </a:lnTo>
                <a:lnTo>
                  <a:pt x="2781" y="289"/>
                </a:lnTo>
                <a:lnTo>
                  <a:pt x="2819" y="289"/>
                </a:lnTo>
                <a:lnTo>
                  <a:pt x="2856" y="289"/>
                </a:lnTo>
                <a:lnTo>
                  <a:pt x="2893" y="289"/>
                </a:lnTo>
                <a:lnTo>
                  <a:pt x="2931" y="289"/>
                </a:lnTo>
                <a:lnTo>
                  <a:pt x="2968" y="289"/>
                </a:lnTo>
                <a:lnTo>
                  <a:pt x="3005" y="289"/>
                </a:lnTo>
                <a:lnTo>
                  <a:pt x="3043" y="289"/>
                </a:lnTo>
                <a:lnTo>
                  <a:pt x="3080" y="289"/>
                </a:lnTo>
                <a:lnTo>
                  <a:pt x="3080" y="289"/>
                </a:lnTo>
                <a:lnTo>
                  <a:pt x="3080" y="289"/>
                </a:lnTo>
                <a:lnTo>
                  <a:pt x="3055" y="245"/>
                </a:lnTo>
                <a:lnTo>
                  <a:pt x="3032" y="209"/>
                </a:lnTo>
                <a:lnTo>
                  <a:pt x="3019" y="192"/>
                </a:lnTo>
                <a:lnTo>
                  <a:pt x="3006" y="173"/>
                </a:lnTo>
                <a:lnTo>
                  <a:pt x="2991" y="155"/>
                </a:lnTo>
                <a:lnTo>
                  <a:pt x="2974" y="135"/>
                </a:lnTo>
                <a:lnTo>
                  <a:pt x="2974" y="135"/>
                </a:lnTo>
                <a:lnTo>
                  <a:pt x="2974" y="135"/>
                </a:lnTo>
                <a:lnTo>
                  <a:pt x="2950" y="111"/>
                </a:lnTo>
                <a:lnTo>
                  <a:pt x="2933" y="97"/>
                </a:lnTo>
                <a:lnTo>
                  <a:pt x="2923" y="90"/>
                </a:lnTo>
                <a:lnTo>
                  <a:pt x="2913" y="85"/>
                </a:lnTo>
                <a:lnTo>
                  <a:pt x="2903" y="82"/>
                </a:lnTo>
                <a:lnTo>
                  <a:pt x="2893" y="80"/>
                </a:lnTo>
                <a:lnTo>
                  <a:pt x="2873" y="78"/>
                </a:lnTo>
                <a:lnTo>
                  <a:pt x="2852" y="78"/>
                </a:lnTo>
                <a:lnTo>
                  <a:pt x="2809" y="78"/>
                </a:lnTo>
                <a:lnTo>
                  <a:pt x="2767" y="78"/>
                </a:lnTo>
                <a:lnTo>
                  <a:pt x="2724" y="78"/>
                </a:lnTo>
                <a:lnTo>
                  <a:pt x="2682" y="78"/>
                </a:lnTo>
                <a:lnTo>
                  <a:pt x="2639" y="78"/>
                </a:lnTo>
                <a:lnTo>
                  <a:pt x="2597" y="78"/>
                </a:lnTo>
                <a:lnTo>
                  <a:pt x="2554" y="78"/>
                </a:lnTo>
                <a:lnTo>
                  <a:pt x="2512" y="78"/>
                </a:lnTo>
                <a:lnTo>
                  <a:pt x="2512" y="78"/>
                </a:lnTo>
                <a:lnTo>
                  <a:pt x="2512" y="78"/>
                </a:lnTo>
                <a:lnTo>
                  <a:pt x="2505" y="57"/>
                </a:lnTo>
                <a:lnTo>
                  <a:pt x="2498" y="41"/>
                </a:lnTo>
                <a:lnTo>
                  <a:pt x="2493" y="34"/>
                </a:lnTo>
                <a:lnTo>
                  <a:pt x="2489" y="27"/>
                </a:lnTo>
                <a:lnTo>
                  <a:pt x="2485" y="22"/>
                </a:lnTo>
                <a:lnTo>
                  <a:pt x="2481" y="17"/>
                </a:lnTo>
                <a:lnTo>
                  <a:pt x="2475" y="13"/>
                </a:lnTo>
                <a:lnTo>
                  <a:pt x="2468" y="10"/>
                </a:lnTo>
                <a:lnTo>
                  <a:pt x="2462" y="7"/>
                </a:lnTo>
                <a:lnTo>
                  <a:pt x="2455" y="5"/>
                </a:lnTo>
                <a:lnTo>
                  <a:pt x="2437" y="2"/>
                </a:lnTo>
                <a:lnTo>
                  <a:pt x="2415" y="0"/>
                </a:lnTo>
                <a:lnTo>
                  <a:pt x="2337" y="0"/>
                </a:lnTo>
                <a:lnTo>
                  <a:pt x="2258" y="0"/>
                </a:lnTo>
                <a:lnTo>
                  <a:pt x="2179" y="0"/>
                </a:lnTo>
                <a:lnTo>
                  <a:pt x="2101" y="0"/>
                </a:lnTo>
                <a:lnTo>
                  <a:pt x="2021" y="0"/>
                </a:lnTo>
                <a:lnTo>
                  <a:pt x="1943" y="0"/>
                </a:lnTo>
                <a:lnTo>
                  <a:pt x="1864" y="0"/>
                </a:lnTo>
                <a:lnTo>
                  <a:pt x="1785" y="0"/>
                </a:lnTo>
                <a:lnTo>
                  <a:pt x="1707" y="0"/>
                </a:lnTo>
                <a:lnTo>
                  <a:pt x="1627" y="0"/>
                </a:lnTo>
                <a:lnTo>
                  <a:pt x="1548" y="0"/>
                </a:lnTo>
                <a:lnTo>
                  <a:pt x="1470" y="0"/>
                </a:lnTo>
                <a:lnTo>
                  <a:pt x="1391" y="0"/>
                </a:lnTo>
                <a:lnTo>
                  <a:pt x="1313" y="0"/>
                </a:lnTo>
                <a:lnTo>
                  <a:pt x="1233" y="0"/>
                </a:lnTo>
                <a:lnTo>
                  <a:pt x="1154" y="0"/>
                </a:lnTo>
                <a:lnTo>
                  <a:pt x="1154" y="0"/>
                </a:lnTo>
                <a:lnTo>
                  <a:pt x="1154" y="0"/>
                </a:lnTo>
                <a:lnTo>
                  <a:pt x="1134" y="2"/>
                </a:lnTo>
                <a:lnTo>
                  <a:pt x="1116" y="5"/>
                </a:lnTo>
                <a:lnTo>
                  <a:pt x="1109" y="7"/>
                </a:lnTo>
                <a:lnTo>
                  <a:pt x="1101" y="10"/>
                </a:lnTo>
                <a:lnTo>
                  <a:pt x="1096" y="14"/>
                </a:lnTo>
                <a:lnTo>
                  <a:pt x="1090" y="19"/>
                </a:lnTo>
                <a:lnTo>
                  <a:pt x="1080" y="30"/>
                </a:lnTo>
                <a:lnTo>
                  <a:pt x="1072" y="43"/>
                </a:lnTo>
                <a:lnTo>
                  <a:pt x="1065" y="58"/>
                </a:lnTo>
                <a:lnTo>
                  <a:pt x="1058" y="78"/>
                </a:lnTo>
                <a:lnTo>
                  <a:pt x="1018" y="78"/>
                </a:lnTo>
                <a:lnTo>
                  <a:pt x="978" y="78"/>
                </a:lnTo>
                <a:lnTo>
                  <a:pt x="938" y="78"/>
                </a:lnTo>
                <a:lnTo>
                  <a:pt x="899" y="78"/>
                </a:lnTo>
                <a:lnTo>
                  <a:pt x="859" y="78"/>
                </a:lnTo>
                <a:lnTo>
                  <a:pt x="819" y="78"/>
                </a:lnTo>
                <a:lnTo>
                  <a:pt x="780" y="78"/>
                </a:lnTo>
                <a:lnTo>
                  <a:pt x="740" y="78"/>
                </a:lnTo>
                <a:lnTo>
                  <a:pt x="724" y="78"/>
                </a:lnTo>
                <a:lnTo>
                  <a:pt x="712" y="81"/>
                </a:lnTo>
                <a:lnTo>
                  <a:pt x="699" y="85"/>
                </a:lnTo>
                <a:lnTo>
                  <a:pt x="690" y="91"/>
                </a:lnTo>
                <a:lnTo>
                  <a:pt x="682" y="97"/>
                </a:lnTo>
                <a:lnTo>
                  <a:pt x="676" y="105"/>
                </a:lnTo>
                <a:lnTo>
                  <a:pt x="672" y="114"/>
                </a:lnTo>
                <a:lnTo>
                  <a:pt x="668" y="124"/>
                </a:lnTo>
                <a:lnTo>
                  <a:pt x="665" y="135"/>
                </a:lnTo>
                <a:lnTo>
                  <a:pt x="664" y="146"/>
                </a:lnTo>
                <a:lnTo>
                  <a:pt x="664" y="158"/>
                </a:lnTo>
                <a:lnTo>
                  <a:pt x="662" y="170"/>
                </a:lnTo>
                <a:lnTo>
                  <a:pt x="664" y="196"/>
                </a:lnTo>
                <a:lnTo>
                  <a:pt x="664" y="221"/>
                </a:lnTo>
                <a:lnTo>
                  <a:pt x="629" y="221"/>
                </a:lnTo>
                <a:lnTo>
                  <a:pt x="601" y="221"/>
                </a:lnTo>
                <a:lnTo>
                  <a:pt x="576" y="221"/>
                </a:lnTo>
                <a:lnTo>
                  <a:pt x="553" y="221"/>
                </a:lnTo>
                <a:lnTo>
                  <a:pt x="529" y="221"/>
                </a:lnTo>
                <a:lnTo>
                  <a:pt x="503" y="221"/>
                </a:lnTo>
                <a:lnTo>
                  <a:pt x="475" y="221"/>
                </a:lnTo>
                <a:lnTo>
                  <a:pt x="441" y="221"/>
                </a:lnTo>
                <a:lnTo>
                  <a:pt x="441" y="221"/>
                </a:lnTo>
                <a:lnTo>
                  <a:pt x="441" y="221"/>
                </a:lnTo>
                <a:lnTo>
                  <a:pt x="431" y="221"/>
                </a:lnTo>
                <a:lnTo>
                  <a:pt x="423" y="221"/>
                </a:lnTo>
                <a:lnTo>
                  <a:pt x="423" y="221"/>
                </a:lnTo>
                <a:lnTo>
                  <a:pt x="355" y="221"/>
                </a:lnTo>
                <a:lnTo>
                  <a:pt x="345" y="223"/>
                </a:lnTo>
                <a:lnTo>
                  <a:pt x="336" y="226"/>
                </a:lnTo>
                <a:lnTo>
                  <a:pt x="328" y="230"/>
                </a:lnTo>
                <a:lnTo>
                  <a:pt x="321" y="236"/>
                </a:lnTo>
                <a:lnTo>
                  <a:pt x="315" y="243"/>
                </a:lnTo>
                <a:lnTo>
                  <a:pt x="311" y="251"/>
                </a:lnTo>
                <a:lnTo>
                  <a:pt x="308" y="260"/>
                </a:lnTo>
                <a:lnTo>
                  <a:pt x="306" y="270"/>
                </a:lnTo>
                <a:lnTo>
                  <a:pt x="306" y="270"/>
                </a:lnTo>
                <a:lnTo>
                  <a:pt x="308" y="279"/>
                </a:lnTo>
                <a:lnTo>
                  <a:pt x="311" y="288"/>
                </a:lnTo>
                <a:lnTo>
                  <a:pt x="315" y="296"/>
                </a:lnTo>
                <a:lnTo>
                  <a:pt x="321" y="304"/>
                </a:lnTo>
                <a:lnTo>
                  <a:pt x="328" y="309"/>
                </a:lnTo>
                <a:lnTo>
                  <a:pt x="336" y="313"/>
                </a:lnTo>
                <a:lnTo>
                  <a:pt x="345" y="316"/>
                </a:lnTo>
                <a:lnTo>
                  <a:pt x="355" y="318"/>
                </a:lnTo>
                <a:lnTo>
                  <a:pt x="408" y="318"/>
                </a:lnTo>
                <a:lnTo>
                  <a:pt x="462" y="318"/>
                </a:lnTo>
                <a:lnTo>
                  <a:pt x="515" y="318"/>
                </a:lnTo>
                <a:lnTo>
                  <a:pt x="569" y="318"/>
                </a:lnTo>
                <a:lnTo>
                  <a:pt x="621" y="318"/>
                </a:lnTo>
                <a:lnTo>
                  <a:pt x="675" y="318"/>
                </a:lnTo>
                <a:lnTo>
                  <a:pt x="729" y="318"/>
                </a:lnTo>
                <a:lnTo>
                  <a:pt x="783" y="318"/>
                </a:lnTo>
                <a:lnTo>
                  <a:pt x="859" y="318"/>
                </a:lnTo>
                <a:lnTo>
                  <a:pt x="870" y="319"/>
                </a:lnTo>
                <a:lnTo>
                  <a:pt x="880" y="322"/>
                </a:lnTo>
                <a:lnTo>
                  <a:pt x="889" y="326"/>
                </a:lnTo>
                <a:lnTo>
                  <a:pt x="897" y="332"/>
                </a:lnTo>
                <a:lnTo>
                  <a:pt x="903" y="339"/>
                </a:lnTo>
                <a:lnTo>
                  <a:pt x="909" y="347"/>
                </a:lnTo>
                <a:lnTo>
                  <a:pt x="912" y="356"/>
                </a:lnTo>
                <a:lnTo>
                  <a:pt x="913" y="366"/>
                </a:lnTo>
                <a:lnTo>
                  <a:pt x="913" y="366"/>
                </a:lnTo>
                <a:lnTo>
                  <a:pt x="912" y="376"/>
                </a:lnTo>
                <a:lnTo>
                  <a:pt x="909" y="386"/>
                </a:lnTo>
                <a:lnTo>
                  <a:pt x="903" y="393"/>
                </a:lnTo>
                <a:lnTo>
                  <a:pt x="897" y="400"/>
                </a:lnTo>
                <a:lnTo>
                  <a:pt x="889" y="407"/>
                </a:lnTo>
                <a:lnTo>
                  <a:pt x="880" y="411"/>
                </a:lnTo>
                <a:lnTo>
                  <a:pt x="870" y="414"/>
                </a:lnTo>
                <a:lnTo>
                  <a:pt x="859" y="415"/>
                </a:lnTo>
                <a:lnTo>
                  <a:pt x="758" y="415"/>
                </a:lnTo>
                <a:lnTo>
                  <a:pt x="656" y="415"/>
                </a:lnTo>
                <a:lnTo>
                  <a:pt x="556" y="415"/>
                </a:lnTo>
                <a:lnTo>
                  <a:pt x="454" y="415"/>
                </a:lnTo>
                <a:lnTo>
                  <a:pt x="353" y="415"/>
                </a:lnTo>
                <a:lnTo>
                  <a:pt x="251" y="415"/>
                </a:lnTo>
                <a:lnTo>
                  <a:pt x="150" y="415"/>
                </a:lnTo>
                <a:lnTo>
                  <a:pt x="48" y="415"/>
                </a:lnTo>
                <a:lnTo>
                  <a:pt x="38" y="415"/>
                </a:lnTo>
                <a:lnTo>
                  <a:pt x="30" y="418"/>
                </a:lnTo>
                <a:lnTo>
                  <a:pt x="21" y="423"/>
                </a:lnTo>
                <a:lnTo>
                  <a:pt x="14" y="428"/>
                </a:lnTo>
                <a:lnTo>
                  <a:pt x="9" y="435"/>
                </a:lnTo>
                <a:lnTo>
                  <a:pt x="4" y="444"/>
                </a:lnTo>
                <a:lnTo>
                  <a:pt x="2" y="452"/>
                </a:lnTo>
                <a:lnTo>
                  <a:pt x="0" y="462"/>
                </a:lnTo>
                <a:lnTo>
                  <a:pt x="0" y="462"/>
                </a:lnTo>
                <a:lnTo>
                  <a:pt x="2" y="472"/>
                </a:lnTo>
                <a:lnTo>
                  <a:pt x="4" y="481"/>
                </a:lnTo>
                <a:lnTo>
                  <a:pt x="9" y="489"/>
                </a:lnTo>
                <a:lnTo>
                  <a:pt x="14" y="496"/>
                </a:lnTo>
                <a:lnTo>
                  <a:pt x="21" y="502"/>
                </a:lnTo>
                <a:lnTo>
                  <a:pt x="30" y="506"/>
                </a:lnTo>
                <a:lnTo>
                  <a:pt x="38" y="509"/>
                </a:lnTo>
                <a:lnTo>
                  <a:pt x="48" y="510"/>
                </a:lnTo>
                <a:lnTo>
                  <a:pt x="125" y="510"/>
                </a:lnTo>
                <a:lnTo>
                  <a:pt x="203" y="510"/>
                </a:lnTo>
                <a:lnTo>
                  <a:pt x="279" y="510"/>
                </a:lnTo>
                <a:lnTo>
                  <a:pt x="356" y="510"/>
                </a:lnTo>
                <a:lnTo>
                  <a:pt x="432" y="510"/>
                </a:lnTo>
                <a:lnTo>
                  <a:pt x="509" y="510"/>
                </a:lnTo>
                <a:lnTo>
                  <a:pt x="587" y="510"/>
                </a:lnTo>
                <a:lnTo>
                  <a:pt x="664" y="510"/>
                </a:lnTo>
                <a:lnTo>
                  <a:pt x="682" y="510"/>
                </a:lnTo>
                <a:lnTo>
                  <a:pt x="702" y="510"/>
                </a:lnTo>
                <a:lnTo>
                  <a:pt x="702" y="510"/>
                </a:lnTo>
                <a:lnTo>
                  <a:pt x="702" y="510"/>
                </a:lnTo>
                <a:lnTo>
                  <a:pt x="712" y="510"/>
                </a:lnTo>
                <a:lnTo>
                  <a:pt x="722" y="510"/>
                </a:lnTo>
                <a:lnTo>
                  <a:pt x="724" y="510"/>
                </a:lnTo>
                <a:lnTo>
                  <a:pt x="733" y="510"/>
                </a:lnTo>
                <a:lnTo>
                  <a:pt x="744" y="512"/>
                </a:lnTo>
                <a:lnTo>
                  <a:pt x="754" y="515"/>
                </a:lnTo>
                <a:lnTo>
                  <a:pt x="763" y="520"/>
                </a:lnTo>
                <a:lnTo>
                  <a:pt x="770" y="526"/>
                </a:lnTo>
                <a:lnTo>
                  <a:pt x="777" y="535"/>
                </a:lnTo>
                <a:lnTo>
                  <a:pt x="781" y="543"/>
                </a:lnTo>
                <a:lnTo>
                  <a:pt x="785" y="553"/>
                </a:lnTo>
                <a:lnTo>
                  <a:pt x="785" y="564"/>
                </a:lnTo>
                <a:lnTo>
                  <a:pt x="785" y="564"/>
                </a:lnTo>
                <a:lnTo>
                  <a:pt x="785" y="574"/>
                </a:lnTo>
                <a:lnTo>
                  <a:pt x="781" y="584"/>
                </a:lnTo>
                <a:lnTo>
                  <a:pt x="777" y="594"/>
                </a:lnTo>
                <a:lnTo>
                  <a:pt x="770" y="601"/>
                </a:lnTo>
                <a:lnTo>
                  <a:pt x="763" y="608"/>
                </a:lnTo>
                <a:lnTo>
                  <a:pt x="754" y="612"/>
                </a:lnTo>
                <a:lnTo>
                  <a:pt x="744" y="615"/>
                </a:lnTo>
                <a:lnTo>
                  <a:pt x="733" y="617"/>
                </a:lnTo>
                <a:lnTo>
                  <a:pt x="683" y="617"/>
                </a:lnTo>
                <a:lnTo>
                  <a:pt x="632" y="617"/>
                </a:lnTo>
                <a:lnTo>
                  <a:pt x="581" y="617"/>
                </a:lnTo>
                <a:lnTo>
                  <a:pt x="532" y="617"/>
                </a:lnTo>
                <a:lnTo>
                  <a:pt x="481" y="617"/>
                </a:lnTo>
                <a:lnTo>
                  <a:pt x="431" y="617"/>
                </a:lnTo>
                <a:lnTo>
                  <a:pt x="380" y="617"/>
                </a:lnTo>
                <a:lnTo>
                  <a:pt x="330" y="617"/>
                </a:lnTo>
                <a:lnTo>
                  <a:pt x="322" y="617"/>
                </a:lnTo>
                <a:lnTo>
                  <a:pt x="313" y="620"/>
                </a:lnTo>
                <a:lnTo>
                  <a:pt x="306" y="624"/>
                </a:lnTo>
                <a:lnTo>
                  <a:pt x="299" y="629"/>
                </a:lnTo>
                <a:lnTo>
                  <a:pt x="294" y="635"/>
                </a:lnTo>
                <a:lnTo>
                  <a:pt x="291" y="644"/>
                </a:lnTo>
                <a:lnTo>
                  <a:pt x="288" y="651"/>
                </a:lnTo>
                <a:lnTo>
                  <a:pt x="286" y="661"/>
                </a:lnTo>
                <a:lnTo>
                  <a:pt x="286" y="661"/>
                </a:lnTo>
                <a:lnTo>
                  <a:pt x="288" y="669"/>
                </a:lnTo>
                <a:lnTo>
                  <a:pt x="289" y="678"/>
                </a:lnTo>
                <a:lnTo>
                  <a:pt x="294" y="685"/>
                </a:lnTo>
                <a:lnTo>
                  <a:pt x="299" y="690"/>
                </a:lnTo>
                <a:lnTo>
                  <a:pt x="305" y="696"/>
                </a:lnTo>
                <a:lnTo>
                  <a:pt x="313" y="700"/>
                </a:lnTo>
                <a:lnTo>
                  <a:pt x="322" y="703"/>
                </a:lnTo>
                <a:lnTo>
                  <a:pt x="330" y="705"/>
                </a:lnTo>
                <a:lnTo>
                  <a:pt x="664" y="703"/>
                </a:lnTo>
                <a:lnTo>
                  <a:pt x="664" y="777"/>
                </a:lnTo>
                <a:lnTo>
                  <a:pt x="664" y="787"/>
                </a:lnTo>
                <a:lnTo>
                  <a:pt x="665" y="797"/>
                </a:lnTo>
                <a:lnTo>
                  <a:pt x="666" y="805"/>
                </a:lnTo>
                <a:lnTo>
                  <a:pt x="669" y="812"/>
                </a:lnTo>
                <a:lnTo>
                  <a:pt x="672" y="818"/>
                </a:lnTo>
                <a:lnTo>
                  <a:pt x="676" y="824"/>
                </a:lnTo>
                <a:lnTo>
                  <a:pt x="681" y="829"/>
                </a:lnTo>
                <a:lnTo>
                  <a:pt x="686" y="834"/>
                </a:lnTo>
                <a:lnTo>
                  <a:pt x="692" y="836"/>
                </a:lnTo>
                <a:lnTo>
                  <a:pt x="698" y="841"/>
                </a:lnTo>
                <a:lnTo>
                  <a:pt x="705" y="842"/>
                </a:lnTo>
                <a:lnTo>
                  <a:pt x="712" y="845"/>
                </a:lnTo>
                <a:lnTo>
                  <a:pt x="727" y="846"/>
                </a:lnTo>
                <a:lnTo>
                  <a:pt x="746" y="848"/>
                </a:lnTo>
                <a:lnTo>
                  <a:pt x="766" y="848"/>
                </a:lnTo>
                <a:lnTo>
                  <a:pt x="785" y="848"/>
                </a:lnTo>
                <a:lnTo>
                  <a:pt x="936" y="848"/>
                </a:lnTo>
                <a:lnTo>
                  <a:pt x="1086" y="849"/>
                </a:lnTo>
                <a:lnTo>
                  <a:pt x="1236" y="849"/>
                </a:lnTo>
                <a:lnTo>
                  <a:pt x="1386" y="849"/>
                </a:lnTo>
                <a:lnTo>
                  <a:pt x="1537" y="849"/>
                </a:lnTo>
                <a:lnTo>
                  <a:pt x="1685" y="849"/>
                </a:lnTo>
                <a:lnTo>
                  <a:pt x="1836" y="849"/>
                </a:lnTo>
                <a:lnTo>
                  <a:pt x="1986" y="849"/>
                </a:lnTo>
                <a:lnTo>
                  <a:pt x="2136" y="849"/>
                </a:lnTo>
                <a:lnTo>
                  <a:pt x="2286" y="849"/>
                </a:lnTo>
                <a:lnTo>
                  <a:pt x="2437" y="848"/>
                </a:lnTo>
                <a:lnTo>
                  <a:pt x="2585" y="848"/>
                </a:lnTo>
                <a:lnTo>
                  <a:pt x="2736" y="848"/>
                </a:lnTo>
                <a:lnTo>
                  <a:pt x="2886" y="848"/>
                </a:lnTo>
                <a:lnTo>
                  <a:pt x="3036" y="848"/>
                </a:lnTo>
                <a:lnTo>
                  <a:pt x="3186" y="848"/>
                </a:lnTo>
                <a:lnTo>
                  <a:pt x="3186" y="848"/>
                </a:lnTo>
                <a:lnTo>
                  <a:pt x="3186" y="848"/>
                </a:lnTo>
                <a:lnTo>
                  <a:pt x="3203" y="846"/>
                </a:lnTo>
                <a:lnTo>
                  <a:pt x="3218" y="843"/>
                </a:lnTo>
                <a:lnTo>
                  <a:pt x="3232" y="839"/>
                </a:lnTo>
                <a:lnTo>
                  <a:pt x="3243" y="834"/>
                </a:lnTo>
                <a:lnTo>
                  <a:pt x="3254" y="828"/>
                </a:lnTo>
                <a:lnTo>
                  <a:pt x="3263" y="819"/>
                </a:lnTo>
                <a:lnTo>
                  <a:pt x="3271" y="811"/>
                </a:lnTo>
                <a:lnTo>
                  <a:pt x="3279" y="801"/>
                </a:lnTo>
                <a:lnTo>
                  <a:pt x="3283" y="791"/>
                </a:lnTo>
                <a:lnTo>
                  <a:pt x="3287" y="780"/>
                </a:lnTo>
                <a:lnTo>
                  <a:pt x="3290" y="768"/>
                </a:lnTo>
                <a:lnTo>
                  <a:pt x="3291" y="757"/>
                </a:lnTo>
                <a:lnTo>
                  <a:pt x="3291" y="746"/>
                </a:lnTo>
                <a:lnTo>
                  <a:pt x="3290" y="734"/>
                </a:lnTo>
                <a:lnTo>
                  <a:pt x="3287" y="722"/>
                </a:lnTo>
                <a:lnTo>
                  <a:pt x="3284" y="710"/>
                </a:lnTo>
                <a:lnTo>
                  <a:pt x="3273" y="676"/>
                </a:lnTo>
                <a:lnTo>
                  <a:pt x="3262" y="645"/>
                </a:lnTo>
                <a:lnTo>
                  <a:pt x="3249" y="614"/>
                </a:lnTo>
                <a:lnTo>
                  <a:pt x="3236" y="584"/>
                </a:lnTo>
                <a:lnTo>
                  <a:pt x="3222" y="554"/>
                </a:lnTo>
                <a:lnTo>
                  <a:pt x="3208" y="525"/>
                </a:lnTo>
                <a:lnTo>
                  <a:pt x="3192" y="493"/>
                </a:lnTo>
                <a:lnTo>
                  <a:pt x="3177" y="462"/>
                </a:lnTo>
                <a:close/>
                <a:moveTo>
                  <a:pt x="2512" y="434"/>
                </a:moveTo>
                <a:lnTo>
                  <a:pt x="2184" y="434"/>
                </a:lnTo>
                <a:lnTo>
                  <a:pt x="2184" y="279"/>
                </a:lnTo>
                <a:lnTo>
                  <a:pt x="2512" y="279"/>
                </a:lnTo>
                <a:lnTo>
                  <a:pt x="2512" y="434"/>
                </a:lnTo>
                <a:close/>
                <a:moveTo>
                  <a:pt x="2031" y="434"/>
                </a:moveTo>
                <a:lnTo>
                  <a:pt x="1712" y="434"/>
                </a:lnTo>
                <a:lnTo>
                  <a:pt x="1712" y="279"/>
                </a:lnTo>
                <a:lnTo>
                  <a:pt x="2031" y="279"/>
                </a:lnTo>
                <a:lnTo>
                  <a:pt x="2031" y="434"/>
                </a:lnTo>
                <a:close/>
                <a:moveTo>
                  <a:pt x="1559" y="434"/>
                </a:moveTo>
                <a:lnTo>
                  <a:pt x="1232" y="434"/>
                </a:lnTo>
                <a:lnTo>
                  <a:pt x="1232" y="279"/>
                </a:lnTo>
                <a:lnTo>
                  <a:pt x="1559" y="279"/>
                </a:lnTo>
                <a:lnTo>
                  <a:pt x="1559" y="43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1925" tIns="30950" rIns="61925" bIns="3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2" name="Google Shape;532;p23"/>
          <p:cNvGrpSpPr/>
          <p:nvPr/>
        </p:nvGrpSpPr>
        <p:grpSpPr>
          <a:xfrm>
            <a:off x="9570323" y="3746562"/>
            <a:ext cx="2688068" cy="75256"/>
            <a:chOff x="-4763" y="8334555"/>
            <a:chExt cx="3968750" cy="111125"/>
          </a:xfrm>
        </p:grpSpPr>
        <p:sp>
          <p:nvSpPr>
            <p:cNvPr id="533" name="Google Shape;533;p23"/>
            <p:cNvSpPr/>
            <p:nvPr/>
          </p:nvSpPr>
          <p:spPr>
            <a:xfrm>
              <a:off x="374808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3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23"/>
            <p:cNvSpPr/>
            <p:nvPr/>
          </p:nvSpPr>
          <p:spPr>
            <a:xfrm>
              <a:off x="333057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23"/>
            <p:cNvSpPr/>
            <p:nvPr/>
          </p:nvSpPr>
          <p:spPr>
            <a:xfrm>
              <a:off x="291465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23"/>
            <p:cNvSpPr/>
            <p:nvPr/>
          </p:nvSpPr>
          <p:spPr>
            <a:xfrm>
              <a:off x="249713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9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1" y="138"/>
                  </a:lnTo>
                  <a:lnTo>
                    <a:pt x="273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3" y="5"/>
                  </a:lnTo>
                  <a:lnTo>
                    <a:pt x="271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2" y="135"/>
                  </a:lnTo>
                  <a:lnTo>
                    <a:pt x="3" y="138"/>
                  </a:lnTo>
                  <a:lnTo>
                    <a:pt x="6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23"/>
            <p:cNvSpPr/>
            <p:nvPr/>
          </p:nvSpPr>
          <p:spPr>
            <a:xfrm>
              <a:off x="2079625" y="8334555"/>
              <a:ext cx="217488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23"/>
            <p:cNvSpPr/>
            <p:nvPr/>
          </p:nvSpPr>
          <p:spPr>
            <a:xfrm>
              <a:off x="166370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9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23"/>
            <p:cNvSpPr/>
            <p:nvPr/>
          </p:nvSpPr>
          <p:spPr>
            <a:xfrm>
              <a:off x="124618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23"/>
            <p:cNvSpPr/>
            <p:nvPr/>
          </p:nvSpPr>
          <p:spPr>
            <a:xfrm>
              <a:off x="828675" y="8334555"/>
              <a:ext cx="217488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3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41275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-4763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23"/>
          <p:cNvGrpSpPr/>
          <p:nvPr/>
        </p:nvGrpSpPr>
        <p:grpSpPr>
          <a:xfrm>
            <a:off x="6171" y="2428501"/>
            <a:ext cx="2686993" cy="75256"/>
            <a:chOff x="2497137" y="8334555"/>
            <a:chExt cx="3967163" cy="111125"/>
          </a:xfrm>
        </p:grpSpPr>
        <p:sp>
          <p:nvSpPr>
            <p:cNvPr id="544" name="Google Shape;544;p23"/>
            <p:cNvSpPr/>
            <p:nvPr/>
          </p:nvSpPr>
          <p:spPr>
            <a:xfrm>
              <a:off x="624840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583247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5414962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23"/>
            <p:cNvSpPr/>
            <p:nvPr/>
          </p:nvSpPr>
          <p:spPr>
            <a:xfrm>
              <a:off x="499903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23"/>
            <p:cNvSpPr/>
            <p:nvPr/>
          </p:nvSpPr>
          <p:spPr>
            <a:xfrm>
              <a:off x="458152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9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4164012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374808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3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23"/>
            <p:cNvSpPr/>
            <p:nvPr/>
          </p:nvSpPr>
          <p:spPr>
            <a:xfrm>
              <a:off x="333057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23"/>
            <p:cNvSpPr/>
            <p:nvPr/>
          </p:nvSpPr>
          <p:spPr>
            <a:xfrm>
              <a:off x="291465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23"/>
            <p:cNvSpPr/>
            <p:nvPr/>
          </p:nvSpPr>
          <p:spPr>
            <a:xfrm>
              <a:off x="249713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9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1" y="138"/>
                  </a:lnTo>
                  <a:lnTo>
                    <a:pt x="273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3" y="5"/>
                  </a:lnTo>
                  <a:lnTo>
                    <a:pt x="271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2" y="135"/>
                  </a:lnTo>
                  <a:lnTo>
                    <a:pt x="3" y="138"/>
                  </a:lnTo>
                  <a:lnTo>
                    <a:pt x="6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4" name="Google Shape;554;p23"/>
          <p:cNvGrpSpPr/>
          <p:nvPr/>
        </p:nvGrpSpPr>
        <p:grpSpPr>
          <a:xfrm>
            <a:off x="-3226" y="6083635"/>
            <a:ext cx="4952573" cy="75256"/>
            <a:chOff x="-4763" y="8334555"/>
            <a:chExt cx="7312139" cy="111125"/>
          </a:xfrm>
        </p:grpSpPr>
        <p:sp>
          <p:nvSpPr>
            <p:cNvPr id="555" name="Google Shape;555;p23"/>
            <p:cNvSpPr/>
            <p:nvPr/>
          </p:nvSpPr>
          <p:spPr>
            <a:xfrm>
              <a:off x="624840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583247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23"/>
            <p:cNvSpPr/>
            <p:nvPr/>
          </p:nvSpPr>
          <p:spPr>
            <a:xfrm>
              <a:off x="5414962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23"/>
            <p:cNvSpPr/>
            <p:nvPr/>
          </p:nvSpPr>
          <p:spPr>
            <a:xfrm>
              <a:off x="499903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458152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9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23"/>
            <p:cNvSpPr/>
            <p:nvPr/>
          </p:nvSpPr>
          <p:spPr>
            <a:xfrm>
              <a:off x="4164012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23"/>
            <p:cNvSpPr/>
            <p:nvPr/>
          </p:nvSpPr>
          <p:spPr>
            <a:xfrm>
              <a:off x="374808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3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23"/>
            <p:cNvSpPr/>
            <p:nvPr/>
          </p:nvSpPr>
          <p:spPr>
            <a:xfrm>
              <a:off x="333057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23"/>
            <p:cNvSpPr/>
            <p:nvPr/>
          </p:nvSpPr>
          <p:spPr>
            <a:xfrm>
              <a:off x="291465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249713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9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1" y="138"/>
                  </a:lnTo>
                  <a:lnTo>
                    <a:pt x="273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3" y="5"/>
                  </a:lnTo>
                  <a:lnTo>
                    <a:pt x="271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2" y="135"/>
                  </a:lnTo>
                  <a:lnTo>
                    <a:pt x="3" y="138"/>
                  </a:lnTo>
                  <a:lnTo>
                    <a:pt x="6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2079625" y="8334555"/>
              <a:ext cx="217488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166370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9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23"/>
            <p:cNvSpPr/>
            <p:nvPr/>
          </p:nvSpPr>
          <p:spPr>
            <a:xfrm>
              <a:off x="124618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23"/>
            <p:cNvSpPr/>
            <p:nvPr/>
          </p:nvSpPr>
          <p:spPr>
            <a:xfrm>
              <a:off x="828675" y="8334555"/>
              <a:ext cx="217488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3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23"/>
            <p:cNvSpPr/>
            <p:nvPr/>
          </p:nvSpPr>
          <p:spPr>
            <a:xfrm>
              <a:off x="41275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-4763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23"/>
            <p:cNvSpPr/>
            <p:nvPr/>
          </p:nvSpPr>
          <p:spPr>
            <a:xfrm>
              <a:off x="7091476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23"/>
            <p:cNvSpPr/>
            <p:nvPr/>
          </p:nvSpPr>
          <p:spPr>
            <a:xfrm>
              <a:off x="6673963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23"/>
          <p:cNvGrpSpPr/>
          <p:nvPr/>
        </p:nvGrpSpPr>
        <p:grpSpPr>
          <a:xfrm>
            <a:off x="7802650" y="721924"/>
            <a:ext cx="4381550" cy="75256"/>
            <a:chOff x="-4763" y="8334555"/>
            <a:chExt cx="6469063" cy="111125"/>
          </a:xfrm>
        </p:grpSpPr>
        <p:sp>
          <p:nvSpPr>
            <p:cNvPr id="574" name="Google Shape;574;p23"/>
            <p:cNvSpPr/>
            <p:nvPr/>
          </p:nvSpPr>
          <p:spPr>
            <a:xfrm>
              <a:off x="624840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23"/>
            <p:cNvSpPr/>
            <p:nvPr/>
          </p:nvSpPr>
          <p:spPr>
            <a:xfrm>
              <a:off x="583247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23"/>
            <p:cNvSpPr/>
            <p:nvPr/>
          </p:nvSpPr>
          <p:spPr>
            <a:xfrm>
              <a:off x="5414962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23"/>
            <p:cNvSpPr/>
            <p:nvPr/>
          </p:nvSpPr>
          <p:spPr>
            <a:xfrm>
              <a:off x="499903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23"/>
            <p:cNvSpPr/>
            <p:nvPr/>
          </p:nvSpPr>
          <p:spPr>
            <a:xfrm>
              <a:off x="458152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9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23"/>
            <p:cNvSpPr/>
            <p:nvPr/>
          </p:nvSpPr>
          <p:spPr>
            <a:xfrm>
              <a:off x="4164012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23"/>
            <p:cNvSpPr/>
            <p:nvPr/>
          </p:nvSpPr>
          <p:spPr>
            <a:xfrm>
              <a:off x="374808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3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23"/>
            <p:cNvSpPr/>
            <p:nvPr/>
          </p:nvSpPr>
          <p:spPr>
            <a:xfrm>
              <a:off x="333057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23"/>
            <p:cNvSpPr/>
            <p:nvPr/>
          </p:nvSpPr>
          <p:spPr>
            <a:xfrm>
              <a:off x="291465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23"/>
            <p:cNvSpPr/>
            <p:nvPr/>
          </p:nvSpPr>
          <p:spPr>
            <a:xfrm>
              <a:off x="249713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9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1" y="138"/>
                  </a:lnTo>
                  <a:lnTo>
                    <a:pt x="273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3" y="5"/>
                  </a:lnTo>
                  <a:lnTo>
                    <a:pt x="271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2" y="135"/>
                  </a:lnTo>
                  <a:lnTo>
                    <a:pt x="3" y="138"/>
                  </a:lnTo>
                  <a:lnTo>
                    <a:pt x="6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23"/>
            <p:cNvSpPr/>
            <p:nvPr/>
          </p:nvSpPr>
          <p:spPr>
            <a:xfrm>
              <a:off x="2079625" y="8334555"/>
              <a:ext cx="217488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23"/>
            <p:cNvSpPr/>
            <p:nvPr/>
          </p:nvSpPr>
          <p:spPr>
            <a:xfrm>
              <a:off x="166370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9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23"/>
            <p:cNvSpPr/>
            <p:nvPr/>
          </p:nvSpPr>
          <p:spPr>
            <a:xfrm>
              <a:off x="124618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23"/>
            <p:cNvSpPr/>
            <p:nvPr/>
          </p:nvSpPr>
          <p:spPr>
            <a:xfrm>
              <a:off x="828675" y="8334555"/>
              <a:ext cx="217488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3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23"/>
            <p:cNvSpPr/>
            <p:nvPr/>
          </p:nvSpPr>
          <p:spPr>
            <a:xfrm>
              <a:off x="41275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23"/>
            <p:cNvSpPr/>
            <p:nvPr/>
          </p:nvSpPr>
          <p:spPr>
            <a:xfrm>
              <a:off x="-4763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SG - Ambiental - Nome Apresentação">
  <p:cSld name="ESG - Ambiental - Nome Apresentação"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4"/>
          <p:cNvSpPr/>
          <p:nvPr/>
        </p:nvSpPr>
        <p:spPr>
          <a:xfrm>
            <a:off x="1" y="1"/>
            <a:ext cx="12184199" cy="6858000"/>
          </a:xfrm>
          <a:prstGeom prst="rect">
            <a:avLst/>
          </a:prstGeom>
          <a:solidFill>
            <a:srgbClr val="00C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2" name="Google Shape;592;p24"/>
          <p:cNvGrpSpPr/>
          <p:nvPr/>
        </p:nvGrpSpPr>
        <p:grpSpPr>
          <a:xfrm>
            <a:off x="-3225" y="721923"/>
            <a:ext cx="12261616" cy="5566499"/>
            <a:chOff x="-4763" y="1066006"/>
            <a:chExt cx="18103447" cy="8219606"/>
          </a:xfrm>
        </p:grpSpPr>
        <p:grpSp>
          <p:nvGrpSpPr>
            <p:cNvPr id="593" name="Google Shape;593;p24"/>
            <p:cNvGrpSpPr/>
            <p:nvPr/>
          </p:nvGrpSpPr>
          <p:grpSpPr>
            <a:xfrm>
              <a:off x="4226190" y="3433573"/>
              <a:ext cx="1790738" cy="2239358"/>
              <a:chOff x="4226190" y="3234531"/>
              <a:chExt cx="1790738" cy="2239358"/>
            </a:xfrm>
          </p:grpSpPr>
          <p:sp>
            <p:nvSpPr>
              <p:cNvPr id="594" name="Google Shape;594;p24"/>
              <p:cNvSpPr/>
              <p:nvPr/>
            </p:nvSpPr>
            <p:spPr>
              <a:xfrm>
                <a:off x="4457435" y="3234531"/>
                <a:ext cx="1342496" cy="1342496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407" extrusionOk="0">
                    <a:moveTo>
                      <a:pt x="1924" y="239"/>
                    </a:moveTo>
                    <a:lnTo>
                      <a:pt x="1951" y="260"/>
                    </a:lnTo>
                    <a:lnTo>
                      <a:pt x="1977" y="282"/>
                    </a:lnTo>
                    <a:lnTo>
                      <a:pt x="2003" y="303"/>
                    </a:lnTo>
                    <a:lnTo>
                      <a:pt x="2028" y="326"/>
                    </a:lnTo>
                    <a:lnTo>
                      <a:pt x="2052" y="350"/>
                    </a:lnTo>
                    <a:lnTo>
                      <a:pt x="2076" y="374"/>
                    </a:lnTo>
                    <a:lnTo>
                      <a:pt x="2099" y="399"/>
                    </a:lnTo>
                    <a:lnTo>
                      <a:pt x="2122" y="424"/>
                    </a:lnTo>
                    <a:lnTo>
                      <a:pt x="2144" y="450"/>
                    </a:lnTo>
                    <a:lnTo>
                      <a:pt x="2164" y="477"/>
                    </a:lnTo>
                    <a:lnTo>
                      <a:pt x="2185" y="505"/>
                    </a:lnTo>
                    <a:lnTo>
                      <a:pt x="2205" y="533"/>
                    </a:lnTo>
                    <a:lnTo>
                      <a:pt x="2223" y="561"/>
                    </a:lnTo>
                    <a:lnTo>
                      <a:pt x="2241" y="591"/>
                    </a:lnTo>
                    <a:lnTo>
                      <a:pt x="2258" y="620"/>
                    </a:lnTo>
                    <a:lnTo>
                      <a:pt x="2274" y="650"/>
                    </a:lnTo>
                    <a:lnTo>
                      <a:pt x="2290" y="681"/>
                    </a:lnTo>
                    <a:lnTo>
                      <a:pt x="2305" y="711"/>
                    </a:lnTo>
                    <a:lnTo>
                      <a:pt x="2318" y="744"/>
                    </a:lnTo>
                    <a:lnTo>
                      <a:pt x="2331" y="775"/>
                    </a:lnTo>
                    <a:lnTo>
                      <a:pt x="2343" y="808"/>
                    </a:lnTo>
                    <a:lnTo>
                      <a:pt x="2354" y="841"/>
                    </a:lnTo>
                    <a:lnTo>
                      <a:pt x="2364" y="874"/>
                    </a:lnTo>
                    <a:lnTo>
                      <a:pt x="2372" y="908"/>
                    </a:lnTo>
                    <a:lnTo>
                      <a:pt x="2381" y="943"/>
                    </a:lnTo>
                    <a:lnTo>
                      <a:pt x="2388" y="978"/>
                    </a:lnTo>
                    <a:lnTo>
                      <a:pt x="2394" y="1013"/>
                    </a:lnTo>
                    <a:lnTo>
                      <a:pt x="2400" y="1047"/>
                    </a:lnTo>
                    <a:lnTo>
                      <a:pt x="2403" y="1083"/>
                    </a:lnTo>
                    <a:lnTo>
                      <a:pt x="2406" y="1119"/>
                    </a:lnTo>
                    <a:lnTo>
                      <a:pt x="2408" y="1155"/>
                    </a:lnTo>
                    <a:lnTo>
                      <a:pt x="2409" y="1192"/>
                    </a:lnTo>
                    <a:lnTo>
                      <a:pt x="2407" y="1238"/>
                    </a:lnTo>
                    <a:lnTo>
                      <a:pt x="2404" y="1283"/>
                    </a:lnTo>
                    <a:lnTo>
                      <a:pt x="2399" y="1329"/>
                    </a:lnTo>
                    <a:lnTo>
                      <a:pt x="2392" y="1376"/>
                    </a:lnTo>
                    <a:lnTo>
                      <a:pt x="2382" y="1422"/>
                    </a:lnTo>
                    <a:lnTo>
                      <a:pt x="2371" y="1468"/>
                    </a:lnTo>
                    <a:lnTo>
                      <a:pt x="2358" y="1514"/>
                    </a:lnTo>
                    <a:lnTo>
                      <a:pt x="2344" y="1559"/>
                    </a:lnTo>
                    <a:lnTo>
                      <a:pt x="2328" y="1603"/>
                    </a:lnTo>
                    <a:lnTo>
                      <a:pt x="2309" y="1648"/>
                    </a:lnTo>
                    <a:lnTo>
                      <a:pt x="2289" y="1691"/>
                    </a:lnTo>
                    <a:lnTo>
                      <a:pt x="2268" y="1734"/>
                    </a:lnTo>
                    <a:lnTo>
                      <a:pt x="2244" y="1776"/>
                    </a:lnTo>
                    <a:lnTo>
                      <a:pt x="2219" y="1816"/>
                    </a:lnTo>
                    <a:lnTo>
                      <a:pt x="2193" y="1856"/>
                    </a:lnTo>
                    <a:lnTo>
                      <a:pt x="2164" y="1894"/>
                    </a:lnTo>
                    <a:lnTo>
                      <a:pt x="2135" y="1931"/>
                    </a:lnTo>
                    <a:lnTo>
                      <a:pt x="2103" y="1965"/>
                    </a:lnTo>
                    <a:lnTo>
                      <a:pt x="2071" y="1999"/>
                    </a:lnTo>
                    <a:lnTo>
                      <a:pt x="2037" y="2031"/>
                    </a:lnTo>
                    <a:lnTo>
                      <a:pt x="2001" y="2061"/>
                    </a:lnTo>
                    <a:lnTo>
                      <a:pt x="1964" y="2088"/>
                    </a:lnTo>
                    <a:lnTo>
                      <a:pt x="1926" y="2114"/>
                    </a:lnTo>
                    <a:lnTo>
                      <a:pt x="1886" y="2138"/>
                    </a:lnTo>
                    <a:lnTo>
                      <a:pt x="1845" y="2159"/>
                    </a:lnTo>
                    <a:lnTo>
                      <a:pt x="1803" y="2177"/>
                    </a:lnTo>
                    <a:lnTo>
                      <a:pt x="1759" y="2194"/>
                    </a:lnTo>
                    <a:lnTo>
                      <a:pt x="1715" y="2208"/>
                    </a:lnTo>
                    <a:lnTo>
                      <a:pt x="1669" y="2219"/>
                    </a:lnTo>
                    <a:lnTo>
                      <a:pt x="1621" y="2226"/>
                    </a:lnTo>
                    <a:lnTo>
                      <a:pt x="1573" y="2231"/>
                    </a:lnTo>
                    <a:lnTo>
                      <a:pt x="1523" y="2233"/>
                    </a:lnTo>
                    <a:lnTo>
                      <a:pt x="1491" y="2232"/>
                    </a:lnTo>
                    <a:lnTo>
                      <a:pt x="1458" y="2230"/>
                    </a:lnTo>
                    <a:lnTo>
                      <a:pt x="1425" y="2226"/>
                    </a:lnTo>
                    <a:lnTo>
                      <a:pt x="1394" y="2222"/>
                    </a:lnTo>
                    <a:lnTo>
                      <a:pt x="1362" y="2217"/>
                    </a:lnTo>
                    <a:lnTo>
                      <a:pt x="1332" y="2210"/>
                    </a:lnTo>
                    <a:lnTo>
                      <a:pt x="1302" y="2202"/>
                    </a:lnTo>
                    <a:lnTo>
                      <a:pt x="1273" y="2193"/>
                    </a:lnTo>
                    <a:lnTo>
                      <a:pt x="1244" y="2183"/>
                    </a:lnTo>
                    <a:lnTo>
                      <a:pt x="1216" y="2172"/>
                    </a:lnTo>
                    <a:lnTo>
                      <a:pt x="1190" y="2160"/>
                    </a:lnTo>
                    <a:lnTo>
                      <a:pt x="1164" y="2147"/>
                    </a:lnTo>
                    <a:lnTo>
                      <a:pt x="1139" y="2133"/>
                    </a:lnTo>
                    <a:lnTo>
                      <a:pt x="1114" y="2118"/>
                    </a:lnTo>
                    <a:lnTo>
                      <a:pt x="1091" y="2101"/>
                    </a:lnTo>
                    <a:lnTo>
                      <a:pt x="1068" y="2085"/>
                    </a:lnTo>
                    <a:lnTo>
                      <a:pt x="1047" y="2067"/>
                    </a:lnTo>
                    <a:lnTo>
                      <a:pt x="1027" y="2048"/>
                    </a:lnTo>
                    <a:lnTo>
                      <a:pt x="1008" y="2028"/>
                    </a:lnTo>
                    <a:lnTo>
                      <a:pt x="991" y="2009"/>
                    </a:lnTo>
                    <a:lnTo>
                      <a:pt x="973" y="1987"/>
                    </a:lnTo>
                    <a:lnTo>
                      <a:pt x="958" y="1965"/>
                    </a:lnTo>
                    <a:lnTo>
                      <a:pt x="944" y="1944"/>
                    </a:lnTo>
                    <a:lnTo>
                      <a:pt x="931" y="1920"/>
                    </a:lnTo>
                    <a:lnTo>
                      <a:pt x="920" y="1896"/>
                    </a:lnTo>
                    <a:lnTo>
                      <a:pt x="910" y="1872"/>
                    </a:lnTo>
                    <a:lnTo>
                      <a:pt x="901" y="1847"/>
                    </a:lnTo>
                    <a:lnTo>
                      <a:pt x="894" y="1821"/>
                    </a:lnTo>
                    <a:lnTo>
                      <a:pt x="888" y="1795"/>
                    </a:lnTo>
                    <a:lnTo>
                      <a:pt x="884" y="1769"/>
                    </a:lnTo>
                    <a:lnTo>
                      <a:pt x="882" y="1740"/>
                    </a:lnTo>
                    <a:lnTo>
                      <a:pt x="881" y="1713"/>
                    </a:lnTo>
                    <a:lnTo>
                      <a:pt x="882" y="1695"/>
                    </a:lnTo>
                    <a:lnTo>
                      <a:pt x="883" y="1675"/>
                    </a:lnTo>
                    <a:lnTo>
                      <a:pt x="885" y="1656"/>
                    </a:lnTo>
                    <a:lnTo>
                      <a:pt x="887" y="1638"/>
                    </a:lnTo>
                    <a:lnTo>
                      <a:pt x="891" y="1620"/>
                    </a:lnTo>
                    <a:lnTo>
                      <a:pt x="895" y="1601"/>
                    </a:lnTo>
                    <a:lnTo>
                      <a:pt x="900" y="1584"/>
                    </a:lnTo>
                    <a:lnTo>
                      <a:pt x="907" y="1565"/>
                    </a:lnTo>
                    <a:lnTo>
                      <a:pt x="913" y="1548"/>
                    </a:lnTo>
                    <a:lnTo>
                      <a:pt x="920" y="1529"/>
                    </a:lnTo>
                    <a:lnTo>
                      <a:pt x="928" y="1512"/>
                    </a:lnTo>
                    <a:lnTo>
                      <a:pt x="936" y="1496"/>
                    </a:lnTo>
                    <a:lnTo>
                      <a:pt x="946" y="1478"/>
                    </a:lnTo>
                    <a:lnTo>
                      <a:pt x="956" y="1462"/>
                    </a:lnTo>
                    <a:lnTo>
                      <a:pt x="966" y="1445"/>
                    </a:lnTo>
                    <a:lnTo>
                      <a:pt x="977" y="1429"/>
                    </a:lnTo>
                    <a:lnTo>
                      <a:pt x="989" y="1414"/>
                    </a:lnTo>
                    <a:lnTo>
                      <a:pt x="1001" y="1399"/>
                    </a:lnTo>
                    <a:lnTo>
                      <a:pt x="1014" y="1383"/>
                    </a:lnTo>
                    <a:lnTo>
                      <a:pt x="1027" y="1368"/>
                    </a:lnTo>
                    <a:lnTo>
                      <a:pt x="1041" y="1354"/>
                    </a:lnTo>
                    <a:lnTo>
                      <a:pt x="1055" y="1341"/>
                    </a:lnTo>
                    <a:lnTo>
                      <a:pt x="1070" y="1328"/>
                    </a:lnTo>
                    <a:lnTo>
                      <a:pt x="1085" y="1315"/>
                    </a:lnTo>
                    <a:lnTo>
                      <a:pt x="1101" y="1303"/>
                    </a:lnTo>
                    <a:lnTo>
                      <a:pt x="1117" y="1291"/>
                    </a:lnTo>
                    <a:lnTo>
                      <a:pt x="1133" y="1279"/>
                    </a:lnTo>
                    <a:lnTo>
                      <a:pt x="1150" y="1269"/>
                    </a:lnTo>
                    <a:lnTo>
                      <a:pt x="1167" y="1258"/>
                    </a:lnTo>
                    <a:lnTo>
                      <a:pt x="1186" y="1250"/>
                    </a:lnTo>
                    <a:lnTo>
                      <a:pt x="1203" y="1240"/>
                    </a:lnTo>
                    <a:lnTo>
                      <a:pt x="1222" y="1232"/>
                    </a:lnTo>
                    <a:lnTo>
                      <a:pt x="1242" y="1223"/>
                    </a:lnTo>
                    <a:lnTo>
                      <a:pt x="1263" y="1213"/>
                    </a:lnTo>
                    <a:lnTo>
                      <a:pt x="1283" y="1203"/>
                    </a:lnTo>
                    <a:lnTo>
                      <a:pt x="1303" y="1192"/>
                    </a:lnTo>
                    <a:lnTo>
                      <a:pt x="1322" y="1181"/>
                    </a:lnTo>
                    <a:lnTo>
                      <a:pt x="1340" y="1169"/>
                    </a:lnTo>
                    <a:lnTo>
                      <a:pt x="1359" y="1157"/>
                    </a:lnTo>
                    <a:lnTo>
                      <a:pt x="1376" y="1145"/>
                    </a:lnTo>
                    <a:lnTo>
                      <a:pt x="1394" y="1132"/>
                    </a:lnTo>
                    <a:lnTo>
                      <a:pt x="1411" y="1118"/>
                    </a:lnTo>
                    <a:lnTo>
                      <a:pt x="1426" y="1104"/>
                    </a:lnTo>
                    <a:lnTo>
                      <a:pt x="1443" y="1090"/>
                    </a:lnTo>
                    <a:lnTo>
                      <a:pt x="1458" y="1075"/>
                    </a:lnTo>
                    <a:lnTo>
                      <a:pt x="1472" y="1059"/>
                    </a:lnTo>
                    <a:lnTo>
                      <a:pt x="1485" y="1044"/>
                    </a:lnTo>
                    <a:lnTo>
                      <a:pt x="1499" y="1028"/>
                    </a:lnTo>
                    <a:lnTo>
                      <a:pt x="1511" y="1012"/>
                    </a:lnTo>
                    <a:lnTo>
                      <a:pt x="1523" y="994"/>
                    </a:lnTo>
                    <a:lnTo>
                      <a:pt x="1534" y="977"/>
                    </a:lnTo>
                    <a:lnTo>
                      <a:pt x="1545" y="958"/>
                    </a:lnTo>
                    <a:lnTo>
                      <a:pt x="1554" y="941"/>
                    </a:lnTo>
                    <a:lnTo>
                      <a:pt x="1563" y="921"/>
                    </a:lnTo>
                    <a:lnTo>
                      <a:pt x="1571" y="903"/>
                    </a:lnTo>
                    <a:lnTo>
                      <a:pt x="1579" y="883"/>
                    </a:lnTo>
                    <a:lnTo>
                      <a:pt x="1585" y="863"/>
                    </a:lnTo>
                    <a:lnTo>
                      <a:pt x="1591" y="843"/>
                    </a:lnTo>
                    <a:lnTo>
                      <a:pt x="1596" y="822"/>
                    </a:lnTo>
                    <a:lnTo>
                      <a:pt x="1600" y="801"/>
                    </a:lnTo>
                    <a:lnTo>
                      <a:pt x="1603" y="779"/>
                    </a:lnTo>
                    <a:lnTo>
                      <a:pt x="1606" y="757"/>
                    </a:lnTo>
                    <a:lnTo>
                      <a:pt x="1607" y="735"/>
                    </a:lnTo>
                    <a:lnTo>
                      <a:pt x="1607" y="712"/>
                    </a:lnTo>
                    <a:lnTo>
                      <a:pt x="1606" y="663"/>
                    </a:lnTo>
                    <a:lnTo>
                      <a:pt x="1599" y="617"/>
                    </a:lnTo>
                    <a:lnTo>
                      <a:pt x="1591" y="572"/>
                    </a:lnTo>
                    <a:lnTo>
                      <a:pt x="1578" y="530"/>
                    </a:lnTo>
                    <a:lnTo>
                      <a:pt x="1562" y="489"/>
                    </a:lnTo>
                    <a:lnTo>
                      <a:pt x="1544" y="451"/>
                    </a:lnTo>
                    <a:lnTo>
                      <a:pt x="1522" y="415"/>
                    </a:lnTo>
                    <a:lnTo>
                      <a:pt x="1498" y="382"/>
                    </a:lnTo>
                    <a:lnTo>
                      <a:pt x="1471" y="349"/>
                    </a:lnTo>
                    <a:lnTo>
                      <a:pt x="1442" y="320"/>
                    </a:lnTo>
                    <a:lnTo>
                      <a:pt x="1410" y="291"/>
                    </a:lnTo>
                    <a:lnTo>
                      <a:pt x="1377" y="265"/>
                    </a:lnTo>
                    <a:lnTo>
                      <a:pt x="1341" y="243"/>
                    </a:lnTo>
                    <a:lnTo>
                      <a:pt x="1304" y="221"/>
                    </a:lnTo>
                    <a:lnTo>
                      <a:pt x="1266" y="201"/>
                    </a:lnTo>
                    <a:lnTo>
                      <a:pt x="1226" y="184"/>
                    </a:lnTo>
                    <a:lnTo>
                      <a:pt x="1185" y="169"/>
                    </a:lnTo>
                    <a:lnTo>
                      <a:pt x="1143" y="156"/>
                    </a:lnTo>
                    <a:lnTo>
                      <a:pt x="1100" y="145"/>
                    </a:lnTo>
                    <a:lnTo>
                      <a:pt x="1056" y="136"/>
                    </a:lnTo>
                    <a:lnTo>
                      <a:pt x="1013" y="129"/>
                    </a:lnTo>
                    <a:lnTo>
                      <a:pt x="968" y="125"/>
                    </a:lnTo>
                    <a:lnTo>
                      <a:pt x="923" y="123"/>
                    </a:lnTo>
                    <a:lnTo>
                      <a:pt x="879" y="123"/>
                    </a:lnTo>
                    <a:lnTo>
                      <a:pt x="834" y="125"/>
                    </a:lnTo>
                    <a:lnTo>
                      <a:pt x="790" y="128"/>
                    </a:lnTo>
                    <a:lnTo>
                      <a:pt x="746" y="135"/>
                    </a:lnTo>
                    <a:lnTo>
                      <a:pt x="703" y="144"/>
                    </a:lnTo>
                    <a:lnTo>
                      <a:pt x="661" y="154"/>
                    </a:lnTo>
                    <a:lnTo>
                      <a:pt x="620" y="166"/>
                    </a:lnTo>
                    <a:lnTo>
                      <a:pt x="580" y="182"/>
                    </a:lnTo>
                    <a:lnTo>
                      <a:pt x="541" y="199"/>
                    </a:lnTo>
                    <a:lnTo>
                      <a:pt x="577" y="176"/>
                    </a:lnTo>
                    <a:lnTo>
                      <a:pt x="614" y="154"/>
                    </a:lnTo>
                    <a:lnTo>
                      <a:pt x="651" y="134"/>
                    </a:lnTo>
                    <a:lnTo>
                      <a:pt x="689" y="115"/>
                    </a:lnTo>
                    <a:lnTo>
                      <a:pt x="728" y="98"/>
                    </a:lnTo>
                    <a:lnTo>
                      <a:pt x="769" y="82"/>
                    </a:lnTo>
                    <a:lnTo>
                      <a:pt x="809" y="66"/>
                    </a:lnTo>
                    <a:lnTo>
                      <a:pt x="850" y="53"/>
                    </a:lnTo>
                    <a:lnTo>
                      <a:pt x="892" y="41"/>
                    </a:lnTo>
                    <a:lnTo>
                      <a:pt x="934" y="30"/>
                    </a:lnTo>
                    <a:lnTo>
                      <a:pt x="978" y="22"/>
                    </a:lnTo>
                    <a:lnTo>
                      <a:pt x="1021" y="14"/>
                    </a:lnTo>
                    <a:lnTo>
                      <a:pt x="1065" y="8"/>
                    </a:lnTo>
                    <a:lnTo>
                      <a:pt x="1109" y="3"/>
                    </a:lnTo>
                    <a:lnTo>
                      <a:pt x="1154" y="1"/>
                    </a:lnTo>
                    <a:lnTo>
                      <a:pt x="1200" y="0"/>
                    </a:lnTo>
                    <a:lnTo>
                      <a:pt x="1212" y="0"/>
                    </a:lnTo>
                    <a:lnTo>
                      <a:pt x="1265" y="2"/>
                    </a:lnTo>
                    <a:lnTo>
                      <a:pt x="1317" y="8"/>
                    </a:lnTo>
                    <a:lnTo>
                      <a:pt x="1367" y="16"/>
                    </a:lnTo>
                    <a:lnTo>
                      <a:pt x="1415" y="28"/>
                    </a:lnTo>
                    <a:lnTo>
                      <a:pt x="1462" y="42"/>
                    </a:lnTo>
                    <a:lnTo>
                      <a:pt x="1507" y="59"/>
                    </a:lnTo>
                    <a:lnTo>
                      <a:pt x="1550" y="78"/>
                    </a:lnTo>
                    <a:lnTo>
                      <a:pt x="1591" y="100"/>
                    </a:lnTo>
                    <a:lnTo>
                      <a:pt x="1630" y="124"/>
                    </a:lnTo>
                    <a:lnTo>
                      <a:pt x="1667" y="150"/>
                    </a:lnTo>
                    <a:lnTo>
                      <a:pt x="1702" y="178"/>
                    </a:lnTo>
                    <a:lnTo>
                      <a:pt x="1735" y="208"/>
                    </a:lnTo>
                    <a:lnTo>
                      <a:pt x="1767" y="239"/>
                    </a:lnTo>
                    <a:lnTo>
                      <a:pt x="1795" y="273"/>
                    </a:lnTo>
                    <a:lnTo>
                      <a:pt x="1823" y="307"/>
                    </a:lnTo>
                    <a:lnTo>
                      <a:pt x="1848" y="343"/>
                    </a:lnTo>
                    <a:lnTo>
                      <a:pt x="1872" y="380"/>
                    </a:lnTo>
                    <a:lnTo>
                      <a:pt x="1892" y="417"/>
                    </a:lnTo>
                    <a:lnTo>
                      <a:pt x="1911" y="456"/>
                    </a:lnTo>
                    <a:lnTo>
                      <a:pt x="1928" y="494"/>
                    </a:lnTo>
                    <a:lnTo>
                      <a:pt x="1942" y="534"/>
                    </a:lnTo>
                    <a:lnTo>
                      <a:pt x="1955" y="574"/>
                    </a:lnTo>
                    <a:lnTo>
                      <a:pt x="1965" y="613"/>
                    </a:lnTo>
                    <a:lnTo>
                      <a:pt x="1974" y="655"/>
                    </a:lnTo>
                    <a:lnTo>
                      <a:pt x="1979" y="694"/>
                    </a:lnTo>
                    <a:lnTo>
                      <a:pt x="1984" y="734"/>
                    </a:lnTo>
                    <a:lnTo>
                      <a:pt x="1985" y="774"/>
                    </a:lnTo>
                    <a:lnTo>
                      <a:pt x="1984" y="814"/>
                    </a:lnTo>
                    <a:lnTo>
                      <a:pt x="1982" y="852"/>
                    </a:lnTo>
                    <a:lnTo>
                      <a:pt x="1976" y="890"/>
                    </a:lnTo>
                    <a:lnTo>
                      <a:pt x="1968" y="927"/>
                    </a:lnTo>
                    <a:lnTo>
                      <a:pt x="1959" y="963"/>
                    </a:lnTo>
                    <a:lnTo>
                      <a:pt x="1943" y="1006"/>
                    </a:lnTo>
                    <a:lnTo>
                      <a:pt x="1928" y="1046"/>
                    </a:lnTo>
                    <a:lnTo>
                      <a:pt x="1912" y="1084"/>
                    </a:lnTo>
                    <a:lnTo>
                      <a:pt x="1896" y="1120"/>
                    </a:lnTo>
                    <a:lnTo>
                      <a:pt x="1877" y="1154"/>
                    </a:lnTo>
                    <a:lnTo>
                      <a:pt x="1857" y="1187"/>
                    </a:lnTo>
                    <a:lnTo>
                      <a:pt x="1848" y="1202"/>
                    </a:lnTo>
                    <a:lnTo>
                      <a:pt x="1837" y="1216"/>
                    </a:lnTo>
                    <a:lnTo>
                      <a:pt x="1826" y="1231"/>
                    </a:lnTo>
                    <a:lnTo>
                      <a:pt x="1814" y="1245"/>
                    </a:lnTo>
                    <a:lnTo>
                      <a:pt x="1802" y="1258"/>
                    </a:lnTo>
                    <a:lnTo>
                      <a:pt x="1790" y="1273"/>
                    </a:lnTo>
                    <a:lnTo>
                      <a:pt x="1777" y="1286"/>
                    </a:lnTo>
                    <a:lnTo>
                      <a:pt x="1764" y="1299"/>
                    </a:lnTo>
                    <a:lnTo>
                      <a:pt x="1735" y="1324"/>
                    </a:lnTo>
                    <a:lnTo>
                      <a:pt x="1705" y="1348"/>
                    </a:lnTo>
                    <a:lnTo>
                      <a:pt x="1672" y="1372"/>
                    </a:lnTo>
                    <a:lnTo>
                      <a:pt x="1637" y="1394"/>
                    </a:lnTo>
                    <a:lnTo>
                      <a:pt x="1599" y="1418"/>
                    </a:lnTo>
                    <a:lnTo>
                      <a:pt x="1558" y="1441"/>
                    </a:lnTo>
                    <a:lnTo>
                      <a:pt x="1509" y="1466"/>
                    </a:lnTo>
                    <a:lnTo>
                      <a:pt x="1461" y="1489"/>
                    </a:lnTo>
                    <a:lnTo>
                      <a:pt x="1437" y="1500"/>
                    </a:lnTo>
                    <a:lnTo>
                      <a:pt x="1415" y="1512"/>
                    </a:lnTo>
                    <a:lnTo>
                      <a:pt x="1395" y="1524"/>
                    </a:lnTo>
                    <a:lnTo>
                      <a:pt x="1374" y="1537"/>
                    </a:lnTo>
                    <a:lnTo>
                      <a:pt x="1365" y="1544"/>
                    </a:lnTo>
                    <a:lnTo>
                      <a:pt x="1357" y="1552"/>
                    </a:lnTo>
                    <a:lnTo>
                      <a:pt x="1348" y="1560"/>
                    </a:lnTo>
                    <a:lnTo>
                      <a:pt x="1340" y="1568"/>
                    </a:lnTo>
                    <a:lnTo>
                      <a:pt x="1333" y="1577"/>
                    </a:lnTo>
                    <a:lnTo>
                      <a:pt x="1325" y="1587"/>
                    </a:lnTo>
                    <a:lnTo>
                      <a:pt x="1320" y="1597"/>
                    </a:lnTo>
                    <a:lnTo>
                      <a:pt x="1313" y="1608"/>
                    </a:lnTo>
                    <a:lnTo>
                      <a:pt x="1309" y="1620"/>
                    </a:lnTo>
                    <a:lnTo>
                      <a:pt x="1304" y="1631"/>
                    </a:lnTo>
                    <a:lnTo>
                      <a:pt x="1300" y="1645"/>
                    </a:lnTo>
                    <a:lnTo>
                      <a:pt x="1298" y="1659"/>
                    </a:lnTo>
                    <a:lnTo>
                      <a:pt x="1295" y="1673"/>
                    </a:lnTo>
                    <a:lnTo>
                      <a:pt x="1293" y="1689"/>
                    </a:lnTo>
                    <a:lnTo>
                      <a:pt x="1292" y="1705"/>
                    </a:lnTo>
                    <a:lnTo>
                      <a:pt x="1293" y="1723"/>
                    </a:lnTo>
                    <a:lnTo>
                      <a:pt x="1293" y="1736"/>
                    </a:lnTo>
                    <a:lnTo>
                      <a:pt x="1296" y="1749"/>
                    </a:lnTo>
                    <a:lnTo>
                      <a:pt x="1298" y="1761"/>
                    </a:lnTo>
                    <a:lnTo>
                      <a:pt x="1300" y="1773"/>
                    </a:lnTo>
                    <a:lnTo>
                      <a:pt x="1303" y="1785"/>
                    </a:lnTo>
                    <a:lnTo>
                      <a:pt x="1308" y="1797"/>
                    </a:lnTo>
                    <a:lnTo>
                      <a:pt x="1312" y="1808"/>
                    </a:lnTo>
                    <a:lnTo>
                      <a:pt x="1316" y="1819"/>
                    </a:lnTo>
                    <a:lnTo>
                      <a:pt x="1322" y="1829"/>
                    </a:lnTo>
                    <a:lnTo>
                      <a:pt x="1328" y="1839"/>
                    </a:lnTo>
                    <a:lnTo>
                      <a:pt x="1335" y="1849"/>
                    </a:lnTo>
                    <a:lnTo>
                      <a:pt x="1341" y="1859"/>
                    </a:lnTo>
                    <a:lnTo>
                      <a:pt x="1348" y="1867"/>
                    </a:lnTo>
                    <a:lnTo>
                      <a:pt x="1357" y="1876"/>
                    </a:lnTo>
                    <a:lnTo>
                      <a:pt x="1364" y="1885"/>
                    </a:lnTo>
                    <a:lnTo>
                      <a:pt x="1373" y="1893"/>
                    </a:lnTo>
                    <a:lnTo>
                      <a:pt x="1382" y="1900"/>
                    </a:lnTo>
                    <a:lnTo>
                      <a:pt x="1390" y="1907"/>
                    </a:lnTo>
                    <a:lnTo>
                      <a:pt x="1400" y="1913"/>
                    </a:lnTo>
                    <a:lnTo>
                      <a:pt x="1410" y="1920"/>
                    </a:lnTo>
                    <a:lnTo>
                      <a:pt x="1432" y="1931"/>
                    </a:lnTo>
                    <a:lnTo>
                      <a:pt x="1453" y="1939"/>
                    </a:lnTo>
                    <a:lnTo>
                      <a:pt x="1476" y="1947"/>
                    </a:lnTo>
                    <a:lnTo>
                      <a:pt x="1500" y="1952"/>
                    </a:lnTo>
                    <a:lnTo>
                      <a:pt x="1525" y="1956"/>
                    </a:lnTo>
                    <a:lnTo>
                      <a:pt x="1550" y="1957"/>
                    </a:lnTo>
                    <a:lnTo>
                      <a:pt x="1593" y="1955"/>
                    </a:lnTo>
                    <a:lnTo>
                      <a:pt x="1634" y="1950"/>
                    </a:lnTo>
                    <a:lnTo>
                      <a:pt x="1673" y="1943"/>
                    </a:lnTo>
                    <a:lnTo>
                      <a:pt x="1712" y="1932"/>
                    </a:lnTo>
                    <a:lnTo>
                      <a:pt x="1749" y="1919"/>
                    </a:lnTo>
                    <a:lnTo>
                      <a:pt x="1783" y="1902"/>
                    </a:lnTo>
                    <a:lnTo>
                      <a:pt x="1818" y="1884"/>
                    </a:lnTo>
                    <a:lnTo>
                      <a:pt x="1850" y="1863"/>
                    </a:lnTo>
                    <a:lnTo>
                      <a:pt x="1881" y="1840"/>
                    </a:lnTo>
                    <a:lnTo>
                      <a:pt x="1911" y="1816"/>
                    </a:lnTo>
                    <a:lnTo>
                      <a:pt x="1939" y="1789"/>
                    </a:lnTo>
                    <a:lnTo>
                      <a:pt x="1966" y="1761"/>
                    </a:lnTo>
                    <a:lnTo>
                      <a:pt x="1992" y="1732"/>
                    </a:lnTo>
                    <a:lnTo>
                      <a:pt x="2016" y="1700"/>
                    </a:lnTo>
                    <a:lnTo>
                      <a:pt x="2039" y="1667"/>
                    </a:lnTo>
                    <a:lnTo>
                      <a:pt x="2061" y="1634"/>
                    </a:lnTo>
                    <a:lnTo>
                      <a:pt x="2081" y="1599"/>
                    </a:lnTo>
                    <a:lnTo>
                      <a:pt x="2100" y="1563"/>
                    </a:lnTo>
                    <a:lnTo>
                      <a:pt x="2118" y="1526"/>
                    </a:lnTo>
                    <a:lnTo>
                      <a:pt x="2134" y="1489"/>
                    </a:lnTo>
                    <a:lnTo>
                      <a:pt x="2148" y="1452"/>
                    </a:lnTo>
                    <a:lnTo>
                      <a:pt x="2162" y="1414"/>
                    </a:lnTo>
                    <a:lnTo>
                      <a:pt x="2174" y="1376"/>
                    </a:lnTo>
                    <a:lnTo>
                      <a:pt x="2185" y="1339"/>
                    </a:lnTo>
                    <a:lnTo>
                      <a:pt x="2195" y="1301"/>
                    </a:lnTo>
                    <a:lnTo>
                      <a:pt x="2203" y="1263"/>
                    </a:lnTo>
                    <a:lnTo>
                      <a:pt x="2210" y="1226"/>
                    </a:lnTo>
                    <a:lnTo>
                      <a:pt x="2216" y="1189"/>
                    </a:lnTo>
                    <a:lnTo>
                      <a:pt x="2220" y="1153"/>
                    </a:lnTo>
                    <a:lnTo>
                      <a:pt x="2223" y="1118"/>
                    </a:lnTo>
                    <a:lnTo>
                      <a:pt x="2225" y="1084"/>
                    </a:lnTo>
                    <a:lnTo>
                      <a:pt x="2225" y="1052"/>
                    </a:lnTo>
                    <a:lnTo>
                      <a:pt x="2225" y="1019"/>
                    </a:lnTo>
                    <a:lnTo>
                      <a:pt x="2224" y="987"/>
                    </a:lnTo>
                    <a:lnTo>
                      <a:pt x="2222" y="954"/>
                    </a:lnTo>
                    <a:lnTo>
                      <a:pt x="2220" y="922"/>
                    </a:lnTo>
                    <a:lnTo>
                      <a:pt x="2217" y="892"/>
                    </a:lnTo>
                    <a:lnTo>
                      <a:pt x="2213" y="860"/>
                    </a:lnTo>
                    <a:lnTo>
                      <a:pt x="2209" y="830"/>
                    </a:lnTo>
                    <a:lnTo>
                      <a:pt x="2204" y="801"/>
                    </a:lnTo>
                    <a:lnTo>
                      <a:pt x="2198" y="770"/>
                    </a:lnTo>
                    <a:lnTo>
                      <a:pt x="2192" y="742"/>
                    </a:lnTo>
                    <a:lnTo>
                      <a:pt x="2185" y="712"/>
                    </a:lnTo>
                    <a:lnTo>
                      <a:pt x="2178" y="684"/>
                    </a:lnTo>
                    <a:lnTo>
                      <a:pt x="2169" y="657"/>
                    </a:lnTo>
                    <a:lnTo>
                      <a:pt x="2161" y="630"/>
                    </a:lnTo>
                    <a:lnTo>
                      <a:pt x="2151" y="603"/>
                    </a:lnTo>
                    <a:lnTo>
                      <a:pt x="2142" y="576"/>
                    </a:lnTo>
                    <a:lnTo>
                      <a:pt x="2132" y="551"/>
                    </a:lnTo>
                    <a:lnTo>
                      <a:pt x="2121" y="526"/>
                    </a:lnTo>
                    <a:lnTo>
                      <a:pt x="2110" y="501"/>
                    </a:lnTo>
                    <a:lnTo>
                      <a:pt x="2098" y="477"/>
                    </a:lnTo>
                    <a:lnTo>
                      <a:pt x="2086" y="455"/>
                    </a:lnTo>
                    <a:lnTo>
                      <a:pt x="2073" y="432"/>
                    </a:lnTo>
                    <a:lnTo>
                      <a:pt x="2060" y="410"/>
                    </a:lnTo>
                    <a:lnTo>
                      <a:pt x="2047" y="388"/>
                    </a:lnTo>
                    <a:lnTo>
                      <a:pt x="2033" y="368"/>
                    </a:lnTo>
                    <a:lnTo>
                      <a:pt x="2019" y="347"/>
                    </a:lnTo>
                    <a:lnTo>
                      <a:pt x="2003" y="327"/>
                    </a:lnTo>
                    <a:lnTo>
                      <a:pt x="1988" y="309"/>
                    </a:lnTo>
                    <a:lnTo>
                      <a:pt x="1973" y="290"/>
                    </a:lnTo>
                    <a:lnTo>
                      <a:pt x="1956" y="273"/>
                    </a:lnTo>
                    <a:lnTo>
                      <a:pt x="1940" y="256"/>
                    </a:lnTo>
                    <a:lnTo>
                      <a:pt x="1924" y="239"/>
                    </a:lnTo>
                    <a:close/>
                    <a:moveTo>
                      <a:pt x="486" y="2168"/>
                    </a:moveTo>
                    <a:lnTo>
                      <a:pt x="454" y="2145"/>
                    </a:lnTo>
                    <a:lnTo>
                      <a:pt x="425" y="2120"/>
                    </a:lnTo>
                    <a:lnTo>
                      <a:pt x="395" y="2095"/>
                    </a:lnTo>
                    <a:lnTo>
                      <a:pt x="367" y="2069"/>
                    </a:lnTo>
                    <a:lnTo>
                      <a:pt x="346" y="2048"/>
                    </a:lnTo>
                    <a:lnTo>
                      <a:pt x="327" y="2027"/>
                    </a:lnTo>
                    <a:lnTo>
                      <a:pt x="306" y="2006"/>
                    </a:lnTo>
                    <a:lnTo>
                      <a:pt x="287" y="1984"/>
                    </a:lnTo>
                    <a:lnTo>
                      <a:pt x="268" y="1961"/>
                    </a:lnTo>
                    <a:lnTo>
                      <a:pt x="250" y="1938"/>
                    </a:lnTo>
                    <a:lnTo>
                      <a:pt x="233" y="1915"/>
                    </a:lnTo>
                    <a:lnTo>
                      <a:pt x="216" y="1891"/>
                    </a:lnTo>
                    <a:lnTo>
                      <a:pt x="199" y="1866"/>
                    </a:lnTo>
                    <a:lnTo>
                      <a:pt x="183" y="1842"/>
                    </a:lnTo>
                    <a:lnTo>
                      <a:pt x="168" y="1817"/>
                    </a:lnTo>
                    <a:lnTo>
                      <a:pt x="152" y="1791"/>
                    </a:lnTo>
                    <a:lnTo>
                      <a:pt x="138" y="1765"/>
                    </a:lnTo>
                    <a:lnTo>
                      <a:pt x="125" y="1739"/>
                    </a:lnTo>
                    <a:lnTo>
                      <a:pt x="112" y="1713"/>
                    </a:lnTo>
                    <a:lnTo>
                      <a:pt x="100" y="1686"/>
                    </a:lnTo>
                    <a:lnTo>
                      <a:pt x="88" y="1659"/>
                    </a:lnTo>
                    <a:lnTo>
                      <a:pt x="77" y="1630"/>
                    </a:lnTo>
                    <a:lnTo>
                      <a:pt x="68" y="1603"/>
                    </a:lnTo>
                    <a:lnTo>
                      <a:pt x="58" y="1574"/>
                    </a:lnTo>
                    <a:lnTo>
                      <a:pt x="49" y="1546"/>
                    </a:lnTo>
                    <a:lnTo>
                      <a:pt x="41" y="1517"/>
                    </a:lnTo>
                    <a:lnTo>
                      <a:pt x="34" y="1488"/>
                    </a:lnTo>
                    <a:lnTo>
                      <a:pt x="26" y="1459"/>
                    </a:lnTo>
                    <a:lnTo>
                      <a:pt x="21" y="1428"/>
                    </a:lnTo>
                    <a:lnTo>
                      <a:pt x="15" y="1399"/>
                    </a:lnTo>
                    <a:lnTo>
                      <a:pt x="11" y="1368"/>
                    </a:lnTo>
                    <a:lnTo>
                      <a:pt x="7" y="1338"/>
                    </a:lnTo>
                    <a:lnTo>
                      <a:pt x="4" y="1306"/>
                    </a:lnTo>
                    <a:lnTo>
                      <a:pt x="2" y="1276"/>
                    </a:lnTo>
                    <a:lnTo>
                      <a:pt x="0" y="1244"/>
                    </a:lnTo>
                    <a:lnTo>
                      <a:pt x="0" y="1213"/>
                    </a:lnTo>
                    <a:lnTo>
                      <a:pt x="1" y="1167"/>
                    </a:lnTo>
                    <a:lnTo>
                      <a:pt x="4" y="1121"/>
                    </a:lnTo>
                    <a:lnTo>
                      <a:pt x="10" y="1076"/>
                    </a:lnTo>
                    <a:lnTo>
                      <a:pt x="16" y="1029"/>
                    </a:lnTo>
                    <a:lnTo>
                      <a:pt x="26" y="983"/>
                    </a:lnTo>
                    <a:lnTo>
                      <a:pt x="37" y="938"/>
                    </a:lnTo>
                    <a:lnTo>
                      <a:pt x="50" y="892"/>
                    </a:lnTo>
                    <a:lnTo>
                      <a:pt x="64" y="847"/>
                    </a:lnTo>
                    <a:lnTo>
                      <a:pt x="81" y="803"/>
                    </a:lnTo>
                    <a:lnTo>
                      <a:pt x="98" y="758"/>
                    </a:lnTo>
                    <a:lnTo>
                      <a:pt x="119" y="715"/>
                    </a:lnTo>
                    <a:lnTo>
                      <a:pt x="139" y="672"/>
                    </a:lnTo>
                    <a:lnTo>
                      <a:pt x="162" y="631"/>
                    </a:lnTo>
                    <a:lnTo>
                      <a:pt x="187" y="591"/>
                    </a:lnTo>
                    <a:lnTo>
                      <a:pt x="213" y="551"/>
                    </a:lnTo>
                    <a:lnTo>
                      <a:pt x="242" y="514"/>
                    </a:lnTo>
                    <a:lnTo>
                      <a:pt x="271" y="477"/>
                    </a:lnTo>
                    <a:lnTo>
                      <a:pt x="302" y="443"/>
                    </a:lnTo>
                    <a:lnTo>
                      <a:pt x="334" y="409"/>
                    </a:lnTo>
                    <a:lnTo>
                      <a:pt x="368" y="379"/>
                    </a:lnTo>
                    <a:lnTo>
                      <a:pt x="404" y="348"/>
                    </a:lnTo>
                    <a:lnTo>
                      <a:pt x="441" y="321"/>
                    </a:lnTo>
                    <a:lnTo>
                      <a:pt x="479" y="296"/>
                    </a:lnTo>
                    <a:lnTo>
                      <a:pt x="518" y="272"/>
                    </a:lnTo>
                    <a:lnTo>
                      <a:pt x="559" y="251"/>
                    </a:lnTo>
                    <a:lnTo>
                      <a:pt x="601" y="233"/>
                    </a:lnTo>
                    <a:lnTo>
                      <a:pt x="645" y="216"/>
                    </a:lnTo>
                    <a:lnTo>
                      <a:pt x="689" y="203"/>
                    </a:lnTo>
                    <a:lnTo>
                      <a:pt x="735" y="193"/>
                    </a:lnTo>
                    <a:lnTo>
                      <a:pt x="782" y="185"/>
                    </a:lnTo>
                    <a:lnTo>
                      <a:pt x="830" y="181"/>
                    </a:lnTo>
                    <a:lnTo>
                      <a:pt x="879" y="178"/>
                    </a:lnTo>
                    <a:lnTo>
                      <a:pt x="912" y="179"/>
                    </a:lnTo>
                    <a:lnTo>
                      <a:pt x="945" y="182"/>
                    </a:lnTo>
                    <a:lnTo>
                      <a:pt x="978" y="185"/>
                    </a:lnTo>
                    <a:lnTo>
                      <a:pt x="1010" y="189"/>
                    </a:lnTo>
                    <a:lnTo>
                      <a:pt x="1042" y="195"/>
                    </a:lnTo>
                    <a:lnTo>
                      <a:pt x="1072" y="202"/>
                    </a:lnTo>
                    <a:lnTo>
                      <a:pt x="1103" y="210"/>
                    </a:lnTo>
                    <a:lnTo>
                      <a:pt x="1132" y="220"/>
                    </a:lnTo>
                    <a:lnTo>
                      <a:pt x="1161" y="231"/>
                    </a:lnTo>
                    <a:lnTo>
                      <a:pt x="1189" y="241"/>
                    </a:lnTo>
                    <a:lnTo>
                      <a:pt x="1216" y="255"/>
                    </a:lnTo>
                    <a:lnTo>
                      <a:pt x="1242" y="269"/>
                    </a:lnTo>
                    <a:lnTo>
                      <a:pt x="1268" y="283"/>
                    </a:lnTo>
                    <a:lnTo>
                      <a:pt x="1292" y="298"/>
                    </a:lnTo>
                    <a:lnTo>
                      <a:pt x="1316" y="315"/>
                    </a:lnTo>
                    <a:lnTo>
                      <a:pt x="1339" y="333"/>
                    </a:lnTo>
                    <a:lnTo>
                      <a:pt x="1361" y="350"/>
                    </a:lnTo>
                    <a:lnTo>
                      <a:pt x="1381" y="370"/>
                    </a:lnTo>
                    <a:lnTo>
                      <a:pt x="1400" y="389"/>
                    </a:lnTo>
                    <a:lnTo>
                      <a:pt x="1419" y="410"/>
                    </a:lnTo>
                    <a:lnTo>
                      <a:pt x="1435" y="432"/>
                    </a:lnTo>
                    <a:lnTo>
                      <a:pt x="1451" y="455"/>
                    </a:lnTo>
                    <a:lnTo>
                      <a:pt x="1465" y="477"/>
                    </a:lnTo>
                    <a:lnTo>
                      <a:pt x="1479" y="500"/>
                    </a:lnTo>
                    <a:lnTo>
                      <a:pt x="1491" y="524"/>
                    </a:lnTo>
                    <a:lnTo>
                      <a:pt x="1500" y="549"/>
                    </a:lnTo>
                    <a:lnTo>
                      <a:pt x="1509" y="574"/>
                    </a:lnTo>
                    <a:lnTo>
                      <a:pt x="1517" y="600"/>
                    </a:lnTo>
                    <a:lnTo>
                      <a:pt x="1522" y="626"/>
                    </a:lnTo>
                    <a:lnTo>
                      <a:pt x="1526" y="654"/>
                    </a:lnTo>
                    <a:lnTo>
                      <a:pt x="1529" y="681"/>
                    </a:lnTo>
                    <a:lnTo>
                      <a:pt x="1530" y="708"/>
                    </a:lnTo>
                    <a:lnTo>
                      <a:pt x="1530" y="727"/>
                    </a:lnTo>
                    <a:lnTo>
                      <a:pt x="1529" y="745"/>
                    </a:lnTo>
                    <a:lnTo>
                      <a:pt x="1526" y="764"/>
                    </a:lnTo>
                    <a:lnTo>
                      <a:pt x="1524" y="782"/>
                    </a:lnTo>
                    <a:lnTo>
                      <a:pt x="1520" y="799"/>
                    </a:lnTo>
                    <a:lnTo>
                      <a:pt x="1517" y="817"/>
                    </a:lnTo>
                    <a:lnTo>
                      <a:pt x="1511" y="834"/>
                    </a:lnTo>
                    <a:lnTo>
                      <a:pt x="1506" y="852"/>
                    </a:lnTo>
                    <a:lnTo>
                      <a:pt x="1500" y="869"/>
                    </a:lnTo>
                    <a:lnTo>
                      <a:pt x="1493" y="885"/>
                    </a:lnTo>
                    <a:lnTo>
                      <a:pt x="1485" y="902"/>
                    </a:lnTo>
                    <a:lnTo>
                      <a:pt x="1477" y="918"/>
                    </a:lnTo>
                    <a:lnTo>
                      <a:pt x="1469" y="934"/>
                    </a:lnTo>
                    <a:lnTo>
                      <a:pt x="1459" y="950"/>
                    </a:lnTo>
                    <a:lnTo>
                      <a:pt x="1449" y="965"/>
                    </a:lnTo>
                    <a:lnTo>
                      <a:pt x="1438" y="980"/>
                    </a:lnTo>
                    <a:lnTo>
                      <a:pt x="1427" y="995"/>
                    </a:lnTo>
                    <a:lnTo>
                      <a:pt x="1415" y="1009"/>
                    </a:lnTo>
                    <a:lnTo>
                      <a:pt x="1403" y="1022"/>
                    </a:lnTo>
                    <a:lnTo>
                      <a:pt x="1390" y="1037"/>
                    </a:lnTo>
                    <a:lnTo>
                      <a:pt x="1377" y="1050"/>
                    </a:lnTo>
                    <a:lnTo>
                      <a:pt x="1363" y="1063"/>
                    </a:lnTo>
                    <a:lnTo>
                      <a:pt x="1349" y="1075"/>
                    </a:lnTo>
                    <a:lnTo>
                      <a:pt x="1335" y="1087"/>
                    </a:lnTo>
                    <a:lnTo>
                      <a:pt x="1318" y="1097"/>
                    </a:lnTo>
                    <a:lnTo>
                      <a:pt x="1303" y="1109"/>
                    </a:lnTo>
                    <a:lnTo>
                      <a:pt x="1287" y="1119"/>
                    </a:lnTo>
                    <a:lnTo>
                      <a:pt x="1271" y="1130"/>
                    </a:lnTo>
                    <a:lnTo>
                      <a:pt x="1253" y="1139"/>
                    </a:lnTo>
                    <a:lnTo>
                      <a:pt x="1236" y="1149"/>
                    </a:lnTo>
                    <a:lnTo>
                      <a:pt x="1217" y="1157"/>
                    </a:lnTo>
                    <a:lnTo>
                      <a:pt x="1199" y="1165"/>
                    </a:lnTo>
                    <a:lnTo>
                      <a:pt x="1178" y="1175"/>
                    </a:lnTo>
                    <a:lnTo>
                      <a:pt x="1157" y="1184"/>
                    </a:lnTo>
                    <a:lnTo>
                      <a:pt x="1137" y="1194"/>
                    </a:lnTo>
                    <a:lnTo>
                      <a:pt x="1117" y="1205"/>
                    </a:lnTo>
                    <a:lnTo>
                      <a:pt x="1097" y="1217"/>
                    </a:lnTo>
                    <a:lnTo>
                      <a:pt x="1078" y="1229"/>
                    </a:lnTo>
                    <a:lnTo>
                      <a:pt x="1059" y="1241"/>
                    </a:lnTo>
                    <a:lnTo>
                      <a:pt x="1042" y="1254"/>
                    </a:lnTo>
                    <a:lnTo>
                      <a:pt x="1023" y="1267"/>
                    </a:lnTo>
                    <a:lnTo>
                      <a:pt x="1007" y="1281"/>
                    </a:lnTo>
                    <a:lnTo>
                      <a:pt x="990" y="1295"/>
                    </a:lnTo>
                    <a:lnTo>
                      <a:pt x="973" y="1310"/>
                    </a:lnTo>
                    <a:lnTo>
                      <a:pt x="958" y="1325"/>
                    </a:lnTo>
                    <a:lnTo>
                      <a:pt x="943" y="1341"/>
                    </a:lnTo>
                    <a:lnTo>
                      <a:pt x="929" y="1356"/>
                    </a:lnTo>
                    <a:lnTo>
                      <a:pt x="916" y="1374"/>
                    </a:lnTo>
                    <a:lnTo>
                      <a:pt x="903" y="1390"/>
                    </a:lnTo>
                    <a:lnTo>
                      <a:pt x="891" y="1407"/>
                    </a:lnTo>
                    <a:lnTo>
                      <a:pt x="879" y="1425"/>
                    </a:lnTo>
                    <a:lnTo>
                      <a:pt x="868" y="1443"/>
                    </a:lnTo>
                    <a:lnTo>
                      <a:pt x="858" y="1462"/>
                    </a:lnTo>
                    <a:lnTo>
                      <a:pt x="848" y="1481"/>
                    </a:lnTo>
                    <a:lnTo>
                      <a:pt x="839" y="1501"/>
                    </a:lnTo>
                    <a:lnTo>
                      <a:pt x="832" y="1521"/>
                    </a:lnTo>
                    <a:lnTo>
                      <a:pt x="825" y="1540"/>
                    </a:lnTo>
                    <a:lnTo>
                      <a:pt x="819" y="1561"/>
                    </a:lnTo>
                    <a:lnTo>
                      <a:pt x="813" y="1583"/>
                    </a:lnTo>
                    <a:lnTo>
                      <a:pt x="809" y="1603"/>
                    </a:lnTo>
                    <a:lnTo>
                      <a:pt x="806" y="1625"/>
                    </a:lnTo>
                    <a:lnTo>
                      <a:pt x="804" y="1648"/>
                    </a:lnTo>
                    <a:lnTo>
                      <a:pt x="802" y="1670"/>
                    </a:lnTo>
                    <a:lnTo>
                      <a:pt x="801" y="1692"/>
                    </a:lnTo>
                    <a:lnTo>
                      <a:pt x="804" y="1741"/>
                    </a:lnTo>
                    <a:lnTo>
                      <a:pt x="809" y="1788"/>
                    </a:lnTo>
                    <a:lnTo>
                      <a:pt x="818" y="1833"/>
                    </a:lnTo>
                    <a:lnTo>
                      <a:pt x="831" y="1875"/>
                    </a:lnTo>
                    <a:lnTo>
                      <a:pt x="846" y="1915"/>
                    </a:lnTo>
                    <a:lnTo>
                      <a:pt x="866" y="1953"/>
                    </a:lnTo>
                    <a:lnTo>
                      <a:pt x="886" y="1990"/>
                    </a:lnTo>
                    <a:lnTo>
                      <a:pt x="911" y="2024"/>
                    </a:lnTo>
                    <a:lnTo>
                      <a:pt x="937" y="2056"/>
                    </a:lnTo>
                    <a:lnTo>
                      <a:pt x="967" y="2086"/>
                    </a:lnTo>
                    <a:lnTo>
                      <a:pt x="998" y="2114"/>
                    </a:lnTo>
                    <a:lnTo>
                      <a:pt x="1032" y="2139"/>
                    </a:lnTo>
                    <a:lnTo>
                      <a:pt x="1067" y="2163"/>
                    </a:lnTo>
                    <a:lnTo>
                      <a:pt x="1104" y="2185"/>
                    </a:lnTo>
                    <a:lnTo>
                      <a:pt x="1143" y="2205"/>
                    </a:lnTo>
                    <a:lnTo>
                      <a:pt x="1182" y="2222"/>
                    </a:lnTo>
                    <a:lnTo>
                      <a:pt x="1224" y="2237"/>
                    </a:lnTo>
                    <a:lnTo>
                      <a:pt x="1265" y="2250"/>
                    </a:lnTo>
                    <a:lnTo>
                      <a:pt x="1309" y="2261"/>
                    </a:lnTo>
                    <a:lnTo>
                      <a:pt x="1352" y="2270"/>
                    </a:lnTo>
                    <a:lnTo>
                      <a:pt x="1396" y="2276"/>
                    </a:lnTo>
                    <a:lnTo>
                      <a:pt x="1440" y="2281"/>
                    </a:lnTo>
                    <a:lnTo>
                      <a:pt x="1485" y="2284"/>
                    </a:lnTo>
                    <a:lnTo>
                      <a:pt x="1530" y="2284"/>
                    </a:lnTo>
                    <a:lnTo>
                      <a:pt x="1574" y="2282"/>
                    </a:lnTo>
                    <a:lnTo>
                      <a:pt x="1619" y="2278"/>
                    </a:lnTo>
                    <a:lnTo>
                      <a:pt x="1663" y="2272"/>
                    </a:lnTo>
                    <a:lnTo>
                      <a:pt x="1705" y="2263"/>
                    </a:lnTo>
                    <a:lnTo>
                      <a:pt x="1747" y="2254"/>
                    </a:lnTo>
                    <a:lnTo>
                      <a:pt x="1789" y="2241"/>
                    </a:lnTo>
                    <a:lnTo>
                      <a:pt x="1829" y="2225"/>
                    </a:lnTo>
                    <a:lnTo>
                      <a:pt x="1867" y="2209"/>
                    </a:lnTo>
                    <a:lnTo>
                      <a:pt x="1831" y="2231"/>
                    </a:lnTo>
                    <a:lnTo>
                      <a:pt x="1795" y="2253"/>
                    </a:lnTo>
                    <a:lnTo>
                      <a:pt x="1758" y="2272"/>
                    </a:lnTo>
                    <a:lnTo>
                      <a:pt x="1720" y="2292"/>
                    </a:lnTo>
                    <a:lnTo>
                      <a:pt x="1681" y="2309"/>
                    </a:lnTo>
                    <a:lnTo>
                      <a:pt x="1642" y="2325"/>
                    </a:lnTo>
                    <a:lnTo>
                      <a:pt x="1602" y="2340"/>
                    </a:lnTo>
                    <a:lnTo>
                      <a:pt x="1561" y="2354"/>
                    </a:lnTo>
                    <a:lnTo>
                      <a:pt x="1520" y="2365"/>
                    </a:lnTo>
                    <a:lnTo>
                      <a:pt x="1479" y="2375"/>
                    </a:lnTo>
                    <a:lnTo>
                      <a:pt x="1436" y="2384"/>
                    </a:lnTo>
                    <a:lnTo>
                      <a:pt x="1394" y="2392"/>
                    </a:lnTo>
                    <a:lnTo>
                      <a:pt x="1351" y="2398"/>
                    </a:lnTo>
                    <a:lnTo>
                      <a:pt x="1309" y="2403"/>
                    </a:lnTo>
                    <a:lnTo>
                      <a:pt x="1266" y="2406"/>
                    </a:lnTo>
                    <a:lnTo>
                      <a:pt x="1224" y="2407"/>
                    </a:lnTo>
                    <a:lnTo>
                      <a:pt x="1204" y="2407"/>
                    </a:lnTo>
                    <a:lnTo>
                      <a:pt x="1198" y="2407"/>
                    </a:lnTo>
                    <a:lnTo>
                      <a:pt x="1143" y="2405"/>
                    </a:lnTo>
                    <a:lnTo>
                      <a:pt x="1092" y="2399"/>
                    </a:lnTo>
                    <a:lnTo>
                      <a:pt x="1042" y="2391"/>
                    </a:lnTo>
                    <a:lnTo>
                      <a:pt x="993" y="2380"/>
                    </a:lnTo>
                    <a:lnTo>
                      <a:pt x="947" y="2365"/>
                    </a:lnTo>
                    <a:lnTo>
                      <a:pt x="903" y="2348"/>
                    </a:lnTo>
                    <a:lnTo>
                      <a:pt x="859" y="2329"/>
                    </a:lnTo>
                    <a:lnTo>
                      <a:pt x="819" y="2307"/>
                    </a:lnTo>
                    <a:lnTo>
                      <a:pt x="780" y="2283"/>
                    </a:lnTo>
                    <a:lnTo>
                      <a:pt x="743" y="2257"/>
                    </a:lnTo>
                    <a:lnTo>
                      <a:pt x="708" y="2229"/>
                    </a:lnTo>
                    <a:lnTo>
                      <a:pt x="674" y="2198"/>
                    </a:lnTo>
                    <a:lnTo>
                      <a:pt x="643" y="2167"/>
                    </a:lnTo>
                    <a:lnTo>
                      <a:pt x="614" y="2134"/>
                    </a:lnTo>
                    <a:lnTo>
                      <a:pt x="587" y="2099"/>
                    </a:lnTo>
                    <a:lnTo>
                      <a:pt x="562" y="2063"/>
                    </a:lnTo>
                    <a:lnTo>
                      <a:pt x="539" y="2026"/>
                    </a:lnTo>
                    <a:lnTo>
                      <a:pt x="517" y="1989"/>
                    </a:lnTo>
                    <a:lnTo>
                      <a:pt x="499" y="1950"/>
                    </a:lnTo>
                    <a:lnTo>
                      <a:pt x="482" y="1911"/>
                    </a:lnTo>
                    <a:lnTo>
                      <a:pt x="467" y="1872"/>
                    </a:lnTo>
                    <a:lnTo>
                      <a:pt x="455" y="1832"/>
                    </a:lnTo>
                    <a:lnTo>
                      <a:pt x="444" y="1791"/>
                    </a:lnTo>
                    <a:lnTo>
                      <a:pt x="437" y="1751"/>
                    </a:lnTo>
                    <a:lnTo>
                      <a:pt x="430" y="1711"/>
                    </a:lnTo>
                    <a:lnTo>
                      <a:pt x="427" y="1671"/>
                    </a:lnTo>
                    <a:lnTo>
                      <a:pt x="426" y="1631"/>
                    </a:lnTo>
                    <a:lnTo>
                      <a:pt x="426" y="1592"/>
                    </a:lnTo>
                    <a:lnTo>
                      <a:pt x="429" y="1553"/>
                    </a:lnTo>
                    <a:lnTo>
                      <a:pt x="434" y="1516"/>
                    </a:lnTo>
                    <a:lnTo>
                      <a:pt x="442" y="1479"/>
                    </a:lnTo>
                    <a:lnTo>
                      <a:pt x="452" y="1443"/>
                    </a:lnTo>
                    <a:lnTo>
                      <a:pt x="467" y="1399"/>
                    </a:lnTo>
                    <a:lnTo>
                      <a:pt x="482" y="1358"/>
                    </a:lnTo>
                    <a:lnTo>
                      <a:pt x="498" y="1319"/>
                    </a:lnTo>
                    <a:lnTo>
                      <a:pt x="515" y="1283"/>
                    </a:lnTo>
                    <a:lnTo>
                      <a:pt x="532" y="1250"/>
                    </a:lnTo>
                    <a:lnTo>
                      <a:pt x="552" y="1218"/>
                    </a:lnTo>
                    <a:lnTo>
                      <a:pt x="562" y="1203"/>
                    </a:lnTo>
                    <a:lnTo>
                      <a:pt x="573" y="1188"/>
                    </a:lnTo>
                    <a:lnTo>
                      <a:pt x="584" y="1174"/>
                    </a:lnTo>
                    <a:lnTo>
                      <a:pt x="594" y="1159"/>
                    </a:lnTo>
                    <a:lnTo>
                      <a:pt x="606" y="1145"/>
                    </a:lnTo>
                    <a:lnTo>
                      <a:pt x="618" y="1132"/>
                    </a:lnTo>
                    <a:lnTo>
                      <a:pt x="631" y="1119"/>
                    </a:lnTo>
                    <a:lnTo>
                      <a:pt x="645" y="1106"/>
                    </a:lnTo>
                    <a:lnTo>
                      <a:pt x="673" y="1081"/>
                    </a:lnTo>
                    <a:lnTo>
                      <a:pt x="703" y="1056"/>
                    </a:lnTo>
                    <a:lnTo>
                      <a:pt x="736" y="1032"/>
                    </a:lnTo>
                    <a:lnTo>
                      <a:pt x="771" y="1009"/>
                    </a:lnTo>
                    <a:lnTo>
                      <a:pt x="809" y="985"/>
                    </a:lnTo>
                    <a:lnTo>
                      <a:pt x="850" y="963"/>
                    </a:lnTo>
                    <a:lnTo>
                      <a:pt x="900" y="938"/>
                    </a:lnTo>
                    <a:lnTo>
                      <a:pt x="948" y="915"/>
                    </a:lnTo>
                    <a:lnTo>
                      <a:pt x="972" y="904"/>
                    </a:lnTo>
                    <a:lnTo>
                      <a:pt x="994" y="893"/>
                    </a:lnTo>
                    <a:lnTo>
                      <a:pt x="1016" y="880"/>
                    </a:lnTo>
                    <a:lnTo>
                      <a:pt x="1035" y="867"/>
                    </a:lnTo>
                    <a:lnTo>
                      <a:pt x="1044" y="860"/>
                    </a:lnTo>
                    <a:lnTo>
                      <a:pt x="1053" y="853"/>
                    </a:lnTo>
                    <a:lnTo>
                      <a:pt x="1062" y="844"/>
                    </a:lnTo>
                    <a:lnTo>
                      <a:pt x="1069" y="835"/>
                    </a:lnTo>
                    <a:lnTo>
                      <a:pt x="1077" y="827"/>
                    </a:lnTo>
                    <a:lnTo>
                      <a:pt x="1083" y="817"/>
                    </a:lnTo>
                    <a:lnTo>
                      <a:pt x="1090" y="807"/>
                    </a:lnTo>
                    <a:lnTo>
                      <a:pt x="1095" y="796"/>
                    </a:lnTo>
                    <a:lnTo>
                      <a:pt x="1101" y="785"/>
                    </a:lnTo>
                    <a:lnTo>
                      <a:pt x="1105" y="772"/>
                    </a:lnTo>
                    <a:lnTo>
                      <a:pt x="1108" y="759"/>
                    </a:lnTo>
                    <a:lnTo>
                      <a:pt x="1112" y="746"/>
                    </a:lnTo>
                    <a:lnTo>
                      <a:pt x="1114" y="731"/>
                    </a:lnTo>
                    <a:lnTo>
                      <a:pt x="1115" y="716"/>
                    </a:lnTo>
                    <a:lnTo>
                      <a:pt x="1116" y="699"/>
                    </a:lnTo>
                    <a:lnTo>
                      <a:pt x="1116" y="682"/>
                    </a:lnTo>
                    <a:lnTo>
                      <a:pt x="1115" y="669"/>
                    </a:lnTo>
                    <a:lnTo>
                      <a:pt x="1114" y="656"/>
                    </a:lnTo>
                    <a:lnTo>
                      <a:pt x="1112" y="644"/>
                    </a:lnTo>
                    <a:lnTo>
                      <a:pt x="1109" y="631"/>
                    </a:lnTo>
                    <a:lnTo>
                      <a:pt x="1106" y="619"/>
                    </a:lnTo>
                    <a:lnTo>
                      <a:pt x="1102" y="608"/>
                    </a:lnTo>
                    <a:lnTo>
                      <a:pt x="1099" y="596"/>
                    </a:lnTo>
                    <a:lnTo>
                      <a:pt x="1093" y="585"/>
                    </a:lnTo>
                    <a:lnTo>
                      <a:pt x="1088" y="574"/>
                    </a:lnTo>
                    <a:lnTo>
                      <a:pt x="1082" y="564"/>
                    </a:lnTo>
                    <a:lnTo>
                      <a:pt x="1076" y="555"/>
                    </a:lnTo>
                    <a:lnTo>
                      <a:pt x="1069" y="545"/>
                    </a:lnTo>
                    <a:lnTo>
                      <a:pt x="1062" y="536"/>
                    </a:lnTo>
                    <a:lnTo>
                      <a:pt x="1054" y="528"/>
                    </a:lnTo>
                    <a:lnTo>
                      <a:pt x="1046" y="519"/>
                    </a:lnTo>
                    <a:lnTo>
                      <a:pt x="1038" y="511"/>
                    </a:lnTo>
                    <a:lnTo>
                      <a:pt x="1029" y="504"/>
                    </a:lnTo>
                    <a:lnTo>
                      <a:pt x="1019" y="496"/>
                    </a:lnTo>
                    <a:lnTo>
                      <a:pt x="1009" y="489"/>
                    </a:lnTo>
                    <a:lnTo>
                      <a:pt x="999" y="484"/>
                    </a:lnTo>
                    <a:lnTo>
                      <a:pt x="990" y="477"/>
                    </a:lnTo>
                    <a:lnTo>
                      <a:pt x="979" y="472"/>
                    </a:lnTo>
                    <a:lnTo>
                      <a:pt x="968" y="468"/>
                    </a:lnTo>
                    <a:lnTo>
                      <a:pt x="957" y="463"/>
                    </a:lnTo>
                    <a:lnTo>
                      <a:pt x="933" y="456"/>
                    </a:lnTo>
                    <a:lnTo>
                      <a:pt x="909" y="451"/>
                    </a:lnTo>
                    <a:lnTo>
                      <a:pt x="884" y="448"/>
                    </a:lnTo>
                    <a:lnTo>
                      <a:pt x="859" y="447"/>
                    </a:lnTo>
                    <a:lnTo>
                      <a:pt x="817" y="448"/>
                    </a:lnTo>
                    <a:lnTo>
                      <a:pt x="775" y="452"/>
                    </a:lnTo>
                    <a:lnTo>
                      <a:pt x="735" y="461"/>
                    </a:lnTo>
                    <a:lnTo>
                      <a:pt x="697" y="471"/>
                    </a:lnTo>
                    <a:lnTo>
                      <a:pt x="661" y="485"/>
                    </a:lnTo>
                    <a:lnTo>
                      <a:pt x="625" y="500"/>
                    </a:lnTo>
                    <a:lnTo>
                      <a:pt x="591" y="519"/>
                    </a:lnTo>
                    <a:lnTo>
                      <a:pt x="559" y="539"/>
                    </a:lnTo>
                    <a:lnTo>
                      <a:pt x="527" y="562"/>
                    </a:lnTo>
                    <a:lnTo>
                      <a:pt x="498" y="587"/>
                    </a:lnTo>
                    <a:lnTo>
                      <a:pt x="469" y="615"/>
                    </a:lnTo>
                    <a:lnTo>
                      <a:pt x="442" y="643"/>
                    </a:lnTo>
                    <a:lnTo>
                      <a:pt x="417" y="672"/>
                    </a:lnTo>
                    <a:lnTo>
                      <a:pt x="392" y="704"/>
                    </a:lnTo>
                    <a:lnTo>
                      <a:pt x="369" y="736"/>
                    </a:lnTo>
                    <a:lnTo>
                      <a:pt x="348" y="771"/>
                    </a:lnTo>
                    <a:lnTo>
                      <a:pt x="328" y="806"/>
                    </a:lnTo>
                    <a:lnTo>
                      <a:pt x="309" y="842"/>
                    </a:lnTo>
                    <a:lnTo>
                      <a:pt x="292" y="878"/>
                    </a:lnTo>
                    <a:lnTo>
                      <a:pt x="275" y="915"/>
                    </a:lnTo>
                    <a:lnTo>
                      <a:pt x="260" y="953"/>
                    </a:lnTo>
                    <a:lnTo>
                      <a:pt x="247" y="991"/>
                    </a:lnTo>
                    <a:lnTo>
                      <a:pt x="235" y="1029"/>
                    </a:lnTo>
                    <a:lnTo>
                      <a:pt x="224" y="1067"/>
                    </a:lnTo>
                    <a:lnTo>
                      <a:pt x="214" y="1104"/>
                    </a:lnTo>
                    <a:lnTo>
                      <a:pt x="206" y="1142"/>
                    </a:lnTo>
                    <a:lnTo>
                      <a:pt x="199" y="1179"/>
                    </a:lnTo>
                    <a:lnTo>
                      <a:pt x="193" y="1216"/>
                    </a:lnTo>
                    <a:lnTo>
                      <a:pt x="188" y="1252"/>
                    </a:lnTo>
                    <a:lnTo>
                      <a:pt x="186" y="1287"/>
                    </a:lnTo>
                    <a:lnTo>
                      <a:pt x="184" y="1320"/>
                    </a:lnTo>
                    <a:lnTo>
                      <a:pt x="183" y="1354"/>
                    </a:lnTo>
                    <a:lnTo>
                      <a:pt x="184" y="1387"/>
                    </a:lnTo>
                    <a:lnTo>
                      <a:pt x="184" y="1418"/>
                    </a:lnTo>
                    <a:lnTo>
                      <a:pt x="186" y="1451"/>
                    </a:lnTo>
                    <a:lnTo>
                      <a:pt x="188" y="1482"/>
                    </a:lnTo>
                    <a:lnTo>
                      <a:pt x="192" y="1513"/>
                    </a:lnTo>
                    <a:lnTo>
                      <a:pt x="196" y="1544"/>
                    </a:lnTo>
                    <a:lnTo>
                      <a:pt x="200" y="1575"/>
                    </a:lnTo>
                    <a:lnTo>
                      <a:pt x="205" y="1604"/>
                    </a:lnTo>
                    <a:lnTo>
                      <a:pt x="211" y="1634"/>
                    </a:lnTo>
                    <a:lnTo>
                      <a:pt x="217" y="1663"/>
                    </a:lnTo>
                    <a:lnTo>
                      <a:pt x="224" y="1692"/>
                    </a:lnTo>
                    <a:lnTo>
                      <a:pt x="232" y="1721"/>
                    </a:lnTo>
                    <a:lnTo>
                      <a:pt x="240" y="1748"/>
                    </a:lnTo>
                    <a:lnTo>
                      <a:pt x="248" y="1775"/>
                    </a:lnTo>
                    <a:lnTo>
                      <a:pt x="257" y="1802"/>
                    </a:lnTo>
                    <a:lnTo>
                      <a:pt x="267" y="1828"/>
                    </a:lnTo>
                    <a:lnTo>
                      <a:pt x="278" y="1854"/>
                    </a:lnTo>
                    <a:lnTo>
                      <a:pt x="287" y="1879"/>
                    </a:lnTo>
                    <a:lnTo>
                      <a:pt x="299" y="1903"/>
                    </a:lnTo>
                    <a:lnTo>
                      <a:pt x="310" y="1928"/>
                    </a:lnTo>
                    <a:lnTo>
                      <a:pt x="323" y="1951"/>
                    </a:lnTo>
                    <a:lnTo>
                      <a:pt x="335" y="1974"/>
                    </a:lnTo>
                    <a:lnTo>
                      <a:pt x="348" y="1997"/>
                    </a:lnTo>
                    <a:lnTo>
                      <a:pt x="363" y="2019"/>
                    </a:lnTo>
                    <a:lnTo>
                      <a:pt x="377" y="2039"/>
                    </a:lnTo>
                    <a:lnTo>
                      <a:pt x="391" y="2060"/>
                    </a:lnTo>
                    <a:lnTo>
                      <a:pt x="405" y="2080"/>
                    </a:lnTo>
                    <a:lnTo>
                      <a:pt x="420" y="2098"/>
                    </a:lnTo>
                    <a:lnTo>
                      <a:pt x="437" y="2117"/>
                    </a:lnTo>
                    <a:lnTo>
                      <a:pt x="452" y="2134"/>
                    </a:lnTo>
                    <a:lnTo>
                      <a:pt x="468" y="2151"/>
                    </a:lnTo>
                    <a:lnTo>
                      <a:pt x="486" y="21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p24"/>
              <p:cNvSpPr/>
              <p:nvPr/>
            </p:nvSpPr>
            <p:spPr>
              <a:xfrm>
                <a:off x="4226190" y="4809331"/>
                <a:ext cx="1790738" cy="664558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1193" extrusionOk="0">
                    <a:moveTo>
                      <a:pt x="2155" y="149"/>
                    </a:moveTo>
                    <a:lnTo>
                      <a:pt x="2150" y="160"/>
                    </a:lnTo>
                    <a:lnTo>
                      <a:pt x="2146" y="170"/>
                    </a:lnTo>
                    <a:lnTo>
                      <a:pt x="2140" y="179"/>
                    </a:lnTo>
                    <a:lnTo>
                      <a:pt x="2134" y="189"/>
                    </a:lnTo>
                    <a:lnTo>
                      <a:pt x="2127" y="198"/>
                    </a:lnTo>
                    <a:lnTo>
                      <a:pt x="2120" y="206"/>
                    </a:lnTo>
                    <a:lnTo>
                      <a:pt x="2111" y="214"/>
                    </a:lnTo>
                    <a:lnTo>
                      <a:pt x="2102" y="221"/>
                    </a:lnTo>
                    <a:lnTo>
                      <a:pt x="2094" y="227"/>
                    </a:lnTo>
                    <a:lnTo>
                      <a:pt x="2084" y="233"/>
                    </a:lnTo>
                    <a:lnTo>
                      <a:pt x="2073" y="238"/>
                    </a:lnTo>
                    <a:lnTo>
                      <a:pt x="2062" y="242"/>
                    </a:lnTo>
                    <a:lnTo>
                      <a:pt x="2051" y="246"/>
                    </a:lnTo>
                    <a:lnTo>
                      <a:pt x="2040" y="248"/>
                    </a:lnTo>
                    <a:lnTo>
                      <a:pt x="2028" y="249"/>
                    </a:lnTo>
                    <a:lnTo>
                      <a:pt x="2016" y="250"/>
                    </a:lnTo>
                    <a:lnTo>
                      <a:pt x="2007" y="249"/>
                    </a:lnTo>
                    <a:lnTo>
                      <a:pt x="1998" y="248"/>
                    </a:lnTo>
                    <a:lnTo>
                      <a:pt x="1989" y="247"/>
                    </a:lnTo>
                    <a:lnTo>
                      <a:pt x="1980" y="246"/>
                    </a:lnTo>
                    <a:lnTo>
                      <a:pt x="1980" y="246"/>
                    </a:lnTo>
                    <a:lnTo>
                      <a:pt x="1961" y="240"/>
                    </a:lnTo>
                    <a:lnTo>
                      <a:pt x="1940" y="237"/>
                    </a:lnTo>
                    <a:lnTo>
                      <a:pt x="1921" y="234"/>
                    </a:lnTo>
                    <a:lnTo>
                      <a:pt x="1901" y="232"/>
                    </a:lnTo>
                    <a:lnTo>
                      <a:pt x="1861" y="228"/>
                    </a:lnTo>
                    <a:lnTo>
                      <a:pt x="1820" y="227"/>
                    </a:lnTo>
                    <a:lnTo>
                      <a:pt x="1792" y="228"/>
                    </a:lnTo>
                    <a:lnTo>
                      <a:pt x="1765" y="230"/>
                    </a:lnTo>
                    <a:lnTo>
                      <a:pt x="1739" y="234"/>
                    </a:lnTo>
                    <a:lnTo>
                      <a:pt x="1713" y="237"/>
                    </a:lnTo>
                    <a:lnTo>
                      <a:pt x="1689" y="242"/>
                    </a:lnTo>
                    <a:lnTo>
                      <a:pt x="1666" y="249"/>
                    </a:lnTo>
                    <a:lnTo>
                      <a:pt x="1643" y="257"/>
                    </a:lnTo>
                    <a:lnTo>
                      <a:pt x="1622" y="265"/>
                    </a:lnTo>
                    <a:lnTo>
                      <a:pt x="1602" y="275"/>
                    </a:lnTo>
                    <a:lnTo>
                      <a:pt x="1583" y="285"/>
                    </a:lnTo>
                    <a:lnTo>
                      <a:pt x="1565" y="296"/>
                    </a:lnTo>
                    <a:lnTo>
                      <a:pt x="1547" y="309"/>
                    </a:lnTo>
                    <a:lnTo>
                      <a:pt x="1531" y="321"/>
                    </a:lnTo>
                    <a:lnTo>
                      <a:pt x="1516" y="335"/>
                    </a:lnTo>
                    <a:lnTo>
                      <a:pt x="1501" y="349"/>
                    </a:lnTo>
                    <a:lnTo>
                      <a:pt x="1487" y="364"/>
                    </a:lnTo>
                    <a:lnTo>
                      <a:pt x="1475" y="379"/>
                    </a:lnTo>
                    <a:lnTo>
                      <a:pt x="1463" y="396"/>
                    </a:lnTo>
                    <a:lnTo>
                      <a:pt x="1452" y="413"/>
                    </a:lnTo>
                    <a:lnTo>
                      <a:pt x="1443" y="431"/>
                    </a:lnTo>
                    <a:lnTo>
                      <a:pt x="1434" y="448"/>
                    </a:lnTo>
                    <a:lnTo>
                      <a:pt x="1425" y="466"/>
                    </a:lnTo>
                    <a:lnTo>
                      <a:pt x="1418" y="485"/>
                    </a:lnTo>
                    <a:lnTo>
                      <a:pt x="1411" y="503"/>
                    </a:lnTo>
                    <a:lnTo>
                      <a:pt x="1406" y="523"/>
                    </a:lnTo>
                    <a:lnTo>
                      <a:pt x="1400" y="543"/>
                    </a:lnTo>
                    <a:lnTo>
                      <a:pt x="1396" y="563"/>
                    </a:lnTo>
                    <a:lnTo>
                      <a:pt x="1393" y="583"/>
                    </a:lnTo>
                    <a:lnTo>
                      <a:pt x="1390" y="603"/>
                    </a:lnTo>
                    <a:lnTo>
                      <a:pt x="1388" y="623"/>
                    </a:lnTo>
                    <a:lnTo>
                      <a:pt x="1387" y="644"/>
                    </a:lnTo>
                    <a:lnTo>
                      <a:pt x="1387" y="664"/>
                    </a:lnTo>
                    <a:lnTo>
                      <a:pt x="1387" y="683"/>
                    </a:lnTo>
                    <a:lnTo>
                      <a:pt x="1388" y="701"/>
                    </a:lnTo>
                    <a:lnTo>
                      <a:pt x="1390" y="719"/>
                    </a:lnTo>
                    <a:lnTo>
                      <a:pt x="1393" y="736"/>
                    </a:lnTo>
                    <a:lnTo>
                      <a:pt x="1396" y="753"/>
                    </a:lnTo>
                    <a:lnTo>
                      <a:pt x="1400" y="768"/>
                    </a:lnTo>
                    <a:lnTo>
                      <a:pt x="1404" y="783"/>
                    </a:lnTo>
                    <a:lnTo>
                      <a:pt x="1410" y="797"/>
                    </a:lnTo>
                    <a:lnTo>
                      <a:pt x="1416" y="811"/>
                    </a:lnTo>
                    <a:lnTo>
                      <a:pt x="1423" y="824"/>
                    </a:lnTo>
                    <a:lnTo>
                      <a:pt x="1431" y="837"/>
                    </a:lnTo>
                    <a:lnTo>
                      <a:pt x="1438" y="849"/>
                    </a:lnTo>
                    <a:lnTo>
                      <a:pt x="1447" y="860"/>
                    </a:lnTo>
                    <a:lnTo>
                      <a:pt x="1456" y="871"/>
                    </a:lnTo>
                    <a:lnTo>
                      <a:pt x="1465" y="882"/>
                    </a:lnTo>
                    <a:lnTo>
                      <a:pt x="1475" y="892"/>
                    </a:lnTo>
                    <a:lnTo>
                      <a:pt x="1486" y="900"/>
                    </a:lnTo>
                    <a:lnTo>
                      <a:pt x="1497" y="909"/>
                    </a:lnTo>
                    <a:lnTo>
                      <a:pt x="1509" y="917"/>
                    </a:lnTo>
                    <a:lnTo>
                      <a:pt x="1521" y="923"/>
                    </a:lnTo>
                    <a:lnTo>
                      <a:pt x="1534" y="930"/>
                    </a:lnTo>
                    <a:lnTo>
                      <a:pt x="1547" y="936"/>
                    </a:lnTo>
                    <a:lnTo>
                      <a:pt x="1561" y="942"/>
                    </a:lnTo>
                    <a:lnTo>
                      <a:pt x="1575" y="946"/>
                    </a:lnTo>
                    <a:lnTo>
                      <a:pt x="1590" y="950"/>
                    </a:lnTo>
                    <a:lnTo>
                      <a:pt x="1605" y="955"/>
                    </a:lnTo>
                    <a:lnTo>
                      <a:pt x="1620" y="958"/>
                    </a:lnTo>
                    <a:lnTo>
                      <a:pt x="1636" y="960"/>
                    </a:lnTo>
                    <a:lnTo>
                      <a:pt x="1653" y="962"/>
                    </a:lnTo>
                    <a:lnTo>
                      <a:pt x="1669" y="964"/>
                    </a:lnTo>
                    <a:lnTo>
                      <a:pt x="1685" y="965"/>
                    </a:lnTo>
                    <a:lnTo>
                      <a:pt x="1703" y="965"/>
                    </a:lnTo>
                    <a:lnTo>
                      <a:pt x="1744" y="964"/>
                    </a:lnTo>
                    <a:lnTo>
                      <a:pt x="1784" y="960"/>
                    </a:lnTo>
                    <a:lnTo>
                      <a:pt x="1823" y="955"/>
                    </a:lnTo>
                    <a:lnTo>
                      <a:pt x="1861" y="948"/>
                    </a:lnTo>
                    <a:lnTo>
                      <a:pt x="1879" y="944"/>
                    </a:lnTo>
                    <a:lnTo>
                      <a:pt x="1897" y="938"/>
                    </a:lnTo>
                    <a:lnTo>
                      <a:pt x="1914" y="933"/>
                    </a:lnTo>
                    <a:lnTo>
                      <a:pt x="1931" y="928"/>
                    </a:lnTo>
                    <a:lnTo>
                      <a:pt x="1948" y="921"/>
                    </a:lnTo>
                    <a:lnTo>
                      <a:pt x="1964" y="915"/>
                    </a:lnTo>
                    <a:lnTo>
                      <a:pt x="1980" y="908"/>
                    </a:lnTo>
                    <a:lnTo>
                      <a:pt x="1996" y="900"/>
                    </a:lnTo>
                    <a:lnTo>
                      <a:pt x="1963" y="1148"/>
                    </a:lnTo>
                    <a:lnTo>
                      <a:pt x="1933" y="1157"/>
                    </a:lnTo>
                    <a:lnTo>
                      <a:pt x="1898" y="1166"/>
                    </a:lnTo>
                    <a:lnTo>
                      <a:pt x="1860" y="1173"/>
                    </a:lnTo>
                    <a:lnTo>
                      <a:pt x="1820" y="1180"/>
                    </a:lnTo>
                    <a:lnTo>
                      <a:pt x="1778" y="1185"/>
                    </a:lnTo>
                    <a:lnTo>
                      <a:pt x="1737" y="1190"/>
                    </a:lnTo>
                    <a:lnTo>
                      <a:pt x="1695" y="1192"/>
                    </a:lnTo>
                    <a:lnTo>
                      <a:pt x="1655" y="1193"/>
                    </a:lnTo>
                    <a:lnTo>
                      <a:pt x="1621" y="1192"/>
                    </a:lnTo>
                    <a:lnTo>
                      <a:pt x="1587" y="1191"/>
                    </a:lnTo>
                    <a:lnTo>
                      <a:pt x="1555" y="1188"/>
                    </a:lnTo>
                    <a:lnTo>
                      <a:pt x="1523" y="1183"/>
                    </a:lnTo>
                    <a:lnTo>
                      <a:pt x="1493" y="1178"/>
                    </a:lnTo>
                    <a:lnTo>
                      <a:pt x="1463" y="1170"/>
                    </a:lnTo>
                    <a:lnTo>
                      <a:pt x="1434" y="1163"/>
                    </a:lnTo>
                    <a:lnTo>
                      <a:pt x="1407" y="1154"/>
                    </a:lnTo>
                    <a:lnTo>
                      <a:pt x="1379" y="1144"/>
                    </a:lnTo>
                    <a:lnTo>
                      <a:pt x="1354" y="1132"/>
                    </a:lnTo>
                    <a:lnTo>
                      <a:pt x="1329" y="1120"/>
                    </a:lnTo>
                    <a:lnTo>
                      <a:pt x="1307" y="1107"/>
                    </a:lnTo>
                    <a:lnTo>
                      <a:pt x="1284" y="1092"/>
                    </a:lnTo>
                    <a:lnTo>
                      <a:pt x="1262" y="1077"/>
                    </a:lnTo>
                    <a:lnTo>
                      <a:pt x="1242" y="1060"/>
                    </a:lnTo>
                    <a:lnTo>
                      <a:pt x="1223" y="1043"/>
                    </a:lnTo>
                    <a:lnTo>
                      <a:pt x="1204" y="1026"/>
                    </a:lnTo>
                    <a:lnTo>
                      <a:pt x="1187" y="1006"/>
                    </a:lnTo>
                    <a:lnTo>
                      <a:pt x="1171" y="986"/>
                    </a:lnTo>
                    <a:lnTo>
                      <a:pt x="1156" y="966"/>
                    </a:lnTo>
                    <a:lnTo>
                      <a:pt x="1143" y="944"/>
                    </a:lnTo>
                    <a:lnTo>
                      <a:pt x="1130" y="921"/>
                    </a:lnTo>
                    <a:lnTo>
                      <a:pt x="1119" y="898"/>
                    </a:lnTo>
                    <a:lnTo>
                      <a:pt x="1108" y="873"/>
                    </a:lnTo>
                    <a:lnTo>
                      <a:pt x="1100" y="849"/>
                    </a:lnTo>
                    <a:lnTo>
                      <a:pt x="1091" y="823"/>
                    </a:lnTo>
                    <a:lnTo>
                      <a:pt x="1084" y="797"/>
                    </a:lnTo>
                    <a:lnTo>
                      <a:pt x="1079" y="770"/>
                    </a:lnTo>
                    <a:lnTo>
                      <a:pt x="1075" y="743"/>
                    </a:lnTo>
                    <a:lnTo>
                      <a:pt x="1071" y="714"/>
                    </a:lnTo>
                    <a:lnTo>
                      <a:pt x="1070" y="685"/>
                    </a:lnTo>
                    <a:lnTo>
                      <a:pt x="1069" y="656"/>
                    </a:lnTo>
                    <a:lnTo>
                      <a:pt x="1070" y="620"/>
                    </a:lnTo>
                    <a:lnTo>
                      <a:pt x="1072" y="585"/>
                    </a:lnTo>
                    <a:lnTo>
                      <a:pt x="1077" y="551"/>
                    </a:lnTo>
                    <a:lnTo>
                      <a:pt x="1082" y="518"/>
                    </a:lnTo>
                    <a:lnTo>
                      <a:pt x="1089" y="485"/>
                    </a:lnTo>
                    <a:lnTo>
                      <a:pt x="1097" y="452"/>
                    </a:lnTo>
                    <a:lnTo>
                      <a:pt x="1107" y="422"/>
                    </a:lnTo>
                    <a:lnTo>
                      <a:pt x="1118" y="391"/>
                    </a:lnTo>
                    <a:lnTo>
                      <a:pt x="1131" y="362"/>
                    </a:lnTo>
                    <a:lnTo>
                      <a:pt x="1145" y="334"/>
                    </a:lnTo>
                    <a:lnTo>
                      <a:pt x="1161" y="307"/>
                    </a:lnTo>
                    <a:lnTo>
                      <a:pt x="1178" y="279"/>
                    </a:lnTo>
                    <a:lnTo>
                      <a:pt x="1195" y="254"/>
                    </a:lnTo>
                    <a:lnTo>
                      <a:pt x="1215" y="229"/>
                    </a:lnTo>
                    <a:lnTo>
                      <a:pt x="1236" y="206"/>
                    </a:lnTo>
                    <a:lnTo>
                      <a:pt x="1259" y="184"/>
                    </a:lnTo>
                    <a:lnTo>
                      <a:pt x="1281" y="163"/>
                    </a:lnTo>
                    <a:lnTo>
                      <a:pt x="1307" y="142"/>
                    </a:lnTo>
                    <a:lnTo>
                      <a:pt x="1333" y="124"/>
                    </a:lnTo>
                    <a:lnTo>
                      <a:pt x="1360" y="106"/>
                    </a:lnTo>
                    <a:lnTo>
                      <a:pt x="1388" y="90"/>
                    </a:lnTo>
                    <a:lnTo>
                      <a:pt x="1418" y="75"/>
                    </a:lnTo>
                    <a:lnTo>
                      <a:pt x="1448" y="61"/>
                    </a:lnTo>
                    <a:lnTo>
                      <a:pt x="1480" y="48"/>
                    </a:lnTo>
                    <a:lnTo>
                      <a:pt x="1512" y="37"/>
                    </a:lnTo>
                    <a:lnTo>
                      <a:pt x="1547" y="27"/>
                    </a:lnTo>
                    <a:lnTo>
                      <a:pt x="1582" y="18"/>
                    </a:lnTo>
                    <a:lnTo>
                      <a:pt x="1618" y="12"/>
                    </a:lnTo>
                    <a:lnTo>
                      <a:pt x="1655" y="6"/>
                    </a:lnTo>
                    <a:lnTo>
                      <a:pt x="1693" y="3"/>
                    </a:lnTo>
                    <a:lnTo>
                      <a:pt x="1732" y="0"/>
                    </a:lnTo>
                    <a:lnTo>
                      <a:pt x="1772" y="0"/>
                    </a:lnTo>
                    <a:lnTo>
                      <a:pt x="1813" y="0"/>
                    </a:lnTo>
                    <a:lnTo>
                      <a:pt x="1851" y="1"/>
                    </a:lnTo>
                    <a:lnTo>
                      <a:pt x="1887" y="3"/>
                    </a:lnTo>
                    <a:lnTo>
                      <a:pt x="1921" y="6"/>
                    </a:lnTo>
                    <a:lnTo>
                      <a:pt x="1953" y="9"/>
                    </a:lnTo>
                    <a:lnTo>
                      <a:pt x="1983" y="13"/>
                    </a:lnTo>
                    <a:lnTo>
                      <a:pt x="2011" y="17"/>
                    </a:lnTo>
                    <a:lnTo>
                      <a:pt x="2036" y="22"/>
                    </a:lnTo>
                    <a:lnTo>
                      <a:pt x="2083" y="31"/>
                    </a:lnTo>
                    <a:lnTo>
                      <a:pt x="2122" y="41"/>
                    </a:lnTo>
                    <a:lnTo>
                      <a:pt x="2155" y="52"/>
                    </a:lnTo>
                    <a:lnTo>
                      <a:pt x="2181" y="61"/>
                    </a:lnTo>
                    <a:lnTo>
                      <a:pt x="2155" y="149"/>
                    </a:lnTo>
                    <a:close/>
                    <a:moveTo>
                      <a:pt x="2672" y="494"/>
                    </a:moveTo>
                    <a:lnTo>
                      <a:pt x="2569" y="494"/>
                    </a:lnTo>
                    <a:lnTo>
                      <a:pt x="2622" y="235"/>
                    </a:lnTo>
                    <a:lnTo>
                      <a:pt x="2768" y="235"/>
                    </a:lnTo>
                    <a:lnTo>
                      <a:pt x="2784" y="236"/>
                    </a:lnTo>
                    <a:lnTo>
                      <a:pt x="2799" y="237"/>
                    </a:lnTo>
                    <a:lnTo>
                      <a:pt x="2814" y="240"/>
                    </a:lnTo>
                    <a:lnTo>
                      <a:pt x="2827" y="242"/>
                    </a:lnTo>
                    <a:lnTo>
                      <a:pt x="2841" y="247"/>
                    </a:lnTo>
                    <a:lnTo>
                      <a:pt x="2853" y="252"/>
                    </a:lnTo>
                    <a:lnTo>
                      <a:pt x="2862" y="258"/>
                    </a:lnTo>
                    <a:lnTo>
                      <a:pt x="2872" y="264"/>
                    </a:lnTo>
                    <a:lnTo>
                      <a:pt x="2881" y="272"/>
                    </a:lnTo>
                    <a:lnTo>
                      <a:pt x="2887" y="280"/>
                    </a:lnTo>
                    <a:lnTo>
                      <a:pt x="2894" y="290"/>
                    </a:lnTo>
                    <a:lnTo>
                      <a:pt x="2899" y="300"/>
                    </a:lnTo>
                    <a:lnTo>
                      <a:pt x="2903" y="312"/>
                    </a:lnTo>
                    <a:lnTo>
                      <a:pt x="2906" y="325"/>
                    </a:lnTo>
                    <a:lnTo>
                      <a:pt x="2908" y="338"/>
                    </a:lnTo>
                    <a:lnTo>
                      <a:pt x="2908" y="353"/>
                    </a:lnTo>
                    <a:lnTo>
                      <a:pt x="2908" y="363"/>
                    </a:lnTo>
                    <a:lnTo>
                      <a:pt x="2907" y="373"/>
                    </a:lnTo>
                    <a:lnTo>
                      <a:pt x="2906" y="382"/>
                    </a:lnTo>
                    <a:lnTo>
                      <a:pt x="2904" y="390"/>
                    </a:lnTo>
                    <a:lnTo>
                      <a:pt x="2900" y="398"/>
                    </a:lnTo>
                    <a:lnTo>
                      <a:pt x="2898" y="407"/>
                    </a:lnTo>
                    <a:lnTo>
                      <a:pt x="2894" y="413"/>
                    </a:lnTo>
                    <a:lnTo>
                      <a:pt x="2890" y="421"/>
                    </a:lnTo>
                    <a:lnTo>
                      <a:pt x="2885" y="427"/>
                    </a:lnTo>
                    <a:lnTo>
                      <a:pt x="2880" y="434"/>
                    </a:lnTo>
                    <a:lnTo>
                      <a:pt x="2874" y="439"/>
                    </a:lnTo>
                    <a:lnTo>
                      <a:pt x="2869" y="445"/>
                    </a:lnTo>
                    <a:lnTo>
                      <a:pt x="2855" y="456"/>
                    </a:lnTo>
                    <a:lnTo>
                      <a:pt x="2839" y="464"/>
                    </a:lnTo>
                    <a:lnTo>
                      <a:pt x="2823" y="472"/>
                    </a:lnTo>
                    <a:lnTo>
                      <a:pt x="2805" y="477"/>
                    </a:lnTo>
                    <a:lnTo>
                      <a:pt x="2786" y="483"/>
                    </a:lnTo>
                    <a:lnTo>
                      <a:pt x="2765" y="487"/>
                    </a:lnTo>
                    <a:lnTo>
                      <a:pt x="2744" y="490"/>
                    </a:lnTo>
                    <a:lnTo>
                      <a:pt x="2721" y="493"/>
                    </a:lnTo>
                    <a:lnTo>
                      <a:pt x="2697" y="494"/>
                    </a:lnTo>
                    <a:lnTo>
                      <a:pt x="2672" y="494"/>
                    </a:lnTo>
                    <a:close/>
                    <a:moveTo>
                      <a:pt x="3213" y="311"/>
                    </a:moveTo>
                    <a:lnTo>
                      <a:pt x="3212" y="285"/>
                    </a:lnTo>
                    <a:lnTo>
                      <a:pt x="3210" y="261"/>
                    </a:lnTo>
                    <a:lnTo>
                      <a:pt x="3205" y="238"/>
                    </a:lnTo>
                    <a:lnTo>
                      <a:pt x="3201" y="217"/>
                    </a:lnTo>
                    <a:lnTo>
                      <a:pt x="3194" y="197"/>
                    </a:lnTo>
                    <a:lnTo>
                      <a:pt x="3187" y="179"/>
                    </a:lnTo>
                    <a:lnTo>
                      <a:pt x="3178" y="162"/>
                    </a:lnTo>
                    <a:lnTo>
                      <a:pt x="3168" y="146"/>
                    </a:lnTo>
                    <a:lnTo>
                      <a:pt x="3157" y="131"/>
                    </a:lnTo>
                    <a:lnTo>
                      <a:pt x="3145" y="118"/>
                    </a:lnTo>
                    <a:lnTo>
                      <a:pt x="3132" y="105"/>
                    </a:lnTo>
                    <a:lnTo>
                      <a:pt x="3118" y="94"/>
                    </a:lnTo>
                    <a:lnTo>
                      <a:pt x="3103" y="85"/>
                    </a:lnTo>
                    <a:lnTo>
                      <a:pt x="3088" y="75"/>
                    </a:lnTo>
                    <a:lnTo>
                      <a:pt x="3071" y="67"/>
                    </a:lnTo>
                    <a:lnTo>
                      <a:pt x="3054" y="60"/>
                    </a:lnTo>
                    <a:lnTo>
                      <a:pt x="3037" y="53"/>
                    </a:lnTo>
                    <a:lnTo>
                      <a:pt x="3018" y="47"/>
                    </a:lnTo>
                    <a:lnTo>
                      <a:pt x="3000" y="42"/>
                    </a:lnTo>
                    <a:lnTo>
                      <a:pt x="2980" y="38"/>
                    </a:lnTo>
                    <a:lnTo>
                      <a:pt x="2960" y="34"/>
                    </a:lnTo>
                    <a:lnTo>
                      <a:pt x="2941" y="30"/>
                    </a:lnTo>
                    <a:lnTo>
                      <a:pt x="2920" y="28"/>
                    </a:lnTo>
                    <a:lnTo>
                      <a:pt x="2899" y="26"/>
                    </a:lnTo>
                    <a:lnTo>
                      <a:pt x="2858" y="23"/>
                    </a:lnTo>
                    <a:lnTo>
                      <a:pt x="2816" y="21"/>
                    </a:lnTo>
                    <a:lnTo>
                      <a:pt x="2774" y="19"/>
                    </a:lnTo>
                    <a:lnTo>
                      <a:pt x="2733" y="19"/>
                    </a:lnTo>
                    <a:lnTo>
                      <a:pt x="2483" y="19"/>
                    </a:lnTo>
                    <a:lnTo>
                      <a:pt x="2470" y="19"/>
                    </a:lnTo>
                    <a:lnTo>
                      <a:pt x="2458" y="22"/>
                    </a:lnTo>
                    <a:lnTo>
                      <a:pt x="2446" y="24"/>
                    </a:lnTo>
                    <a:lnTo>
                      <a:pt x="2434" y="28"/>
                    </a:lnTo>
                    <a:lnTo>
                      <a:pt x="2424" y="32"/>
                    </a:lnTo>
                    <a:lnTo>
                      <a:pt x="2413" y="38"/>
                    </a:lnTo>
                    <a:lnTo>
                      <a:pt x="2403" y="44"/>
                    </a:lnTo>
                    <a:lnTo>
                      <a:pt x="2393" y="52"/>
                    </a:lnTo>
                    <a:lnTo>
                      <a:pt x="2384" y="60"/>
                    </a:lnTo>
                    <a:lnTo>
                      <a:pt x="2376" y="68"/>
                    </a:lnTo>
                    <a:lnTo>
                      <a:pt x="2368" y="77"/>
                    </a:lnTo>
                    <a:lnTo>
                      <a:pt x="2361" y="88"/>
                    </a:lnTo>
                    <a:lnTo>
                      <a:pt x="2356" y="98"/>
                    </a:lnTo>
                    <a:lnTo>
                      <a:pt x="2351" y="109"/>
                    </a:lnTo>
                    <a:lnTo>
                      <a:pt x="2347" y="121"/>
                    </a:lnTo>
                    <a:lnTo>
                      <a:pt x="2344" y="133"/>
                    </a:lnTo>
                    <a:lnTo>
                      <a:pt x="2127" y="1161"/>
                    </a:lnTo>
                    <a:lnTo>
                      <a:pt x="2433" y="1161"/>
                    </a:lnTo>
                    <a:lnTo>
                      <a:pt x="2525" y="710"/>
                    </a:lnTo>
                    <a:lnTo>
                      <a:pt x="2557" y="710"/>
                    </a:lnTo>
                    <a:lnTo>
                      <a:pt x="2581" y="710"/>
                    </a:lnTo>
                    <a:lnTo>
                      <a:pt x="2603" y="710"/>
                    </a:lnTo>
                    <a:lnTo>
                      <a:pt x="2623" y="712"/>
                    </a:lnTo>
                    <a:lnTo>
                      <a:pt x="2639" y="713"/>
                    </a:lnTo>
                    <a:lnTo>
                      <a:pt x="2653" y="717"/>
                    </a:lnTo>
                    <a:lnTo>
                      <a:pt x="2666" y="721"/>
                    </a:lnTo>
                    <a:lnTo>
                      <a:pt x="2677" y="726"/>
                    </a:lnTo>
                    <a:lnTo>
                      <a:pt x="2686" y="734"/>
                    </a:lnTo>
                    <a:lnTo>
                      <a:pt x="2695" y="743"/>
                    </a:lnTo>
                    <a:lnTo>
                      <a:pt x="2702" y="754"/>
                    </a:lnTo>
                    <a:lnTo>
                      <a:pt x="2708" y="767"/>
                    </a:lnTo>
                    <a:lnTo>
                      <a:pt x="2713" y="782"/>
                    </a:lnTo>
                    <a:lnTo>
                      <a:pt x="2719" y="800"/>
                    </a:lnTo>
                    <a:lnTo>
                      <a:pt x="2724" y="820"/>
                    </a:lnTo>
                    <a:lnTo>
                      <a:pt x="2729" y="844"/>
                    </a:lnTo>
                    <a:lnTo>
                      <a:pt x="2734" y="870"/>
                    </a:lnTo>
                    <a:lnTo>
                      <a:pt x="2770" y="1046"/>
                    </a:lnTo>
                    <a:lnTo>
                      <a:pt x="2773" y="1058"/>
                    </a:lnTo>
                    <a:lnTo>
                      <a:pt x="2777" y="1070"/>
                    </a:lnTo>
                    <a:lnTo>
                      <a:pt x="2782" y="1081"/>
                    </a:lnTo>
                    <a:lnTo>
                      <a:pt x="2787" y="1092"/>
                    </a:lnTo>
                    <a:lnTo>
                      <a:pt x="2795" y="1102"/>
                    </a:lnTo>
                    <a:lnTo>
                      <a:pt x="2801" y="1111"/>
                    </a:lnTo>
                    <a:lnTo>
                      <a:pt x="2810" y="1120"/>
                    </a:lnTo>
                    <a:lnTo>
                      <a:pt x="2819" y="1128"/>
                    </a:lnTo>
                    <a:lnTo>
                      <a:pt x="2829" y="1135"/>
                    </a:lnTo>
                    <a:lnTo>
                      <a:pt x="2838" y="1142"/>
                    </a:lnTo>
                    <a:lnTo>
                      <a:pt x="2849" y="1147"/>
                    </a:lnTo>
                    <a:lnTo>
                      <a:pt x="2861" y="1153"/>
                    </a:lnTo>
                    <a:lnTo>
                      <a:pt x="2873" y="1156"/>
                    </a:lnTo>
                    <a:lnTo>
                      <a:pt x="2885" y="1159"/>
                    </a:lnTo>
                    <a:lnTo>
                      <a:pt x="2897" y="1160"/>
                    </a:lnTo>
                    <a:lnTo>
                      <a:pt x="2910" y="1161"/>
                    </a:lnTo>
                    <a:lnTo>
                      <a:pt x="3097" y="1161"/>
                    </a:lnTo>
                    <a:lnTo>
                      <a:pt x="3016" y="809"/>
                    </a:lnTo>
                    <a:lnTo>
                      <a:pt x="3009" y="780"/>
                    </a:lnTo>
                    <a:lnTo>
                      <a:pt x="3001" y="748"/>
                    </a:lnTo>
                    <a:lnTo>
                      <a:pt x="2995" y="732"/>
                    </a:lnTo>
                    <a:lnTo>
                      <a:pt x="2990" y="716"/>
                    </a:lnTo>
                    <a:lnTo>
                      <a:pt x="2983" y="699"/>
                    </a:lnTo>
                    <a:lnTo>
                      <a:pt x="2976" y="684"/>
                    </a:lnTo>
                    <a:lnTo>
                      <a:pt x="2968" y="669"/>
                    </a:lnTo>
                    <a:lnTo>
                      <a:pt x="2958" y="655"/>
                    </a:lnTo>
                    <a:lnTo>
                      <a:pt x="2948" y="643"/>
                    </a:lnTo>
                    <a:lnTo>
                      <a:pt x="2937" y="632"/>
                    </a:lnTo>
                    <a:lnTo>
                      <a:pt x="2931" y="626"/>
                    </a:lnTo>
                    <a:lnTo>
                      <a:pt x="2924" y="622"/>
                    </a:lnTo>
                    <a:lnTo>
                      <a:pt x="2918" y="618"/>
                    </a:lnTo>
                    <a:lnTo>
                      <a:pt x="2911" y="614"/>
                    </a:lnTo>
                    <a:lnTo>
                      <a:pt x="2904" y="612"/>
                    </a:lnTo>
                    <a:lnTo>
                      <a:pt x="2896" y="609"/>
                    </a:lnTo>
                    <a:lnTo>
                      <a:pt x="2888" y="608"/>
                    </a:lnTo>
                    <a:lnTo>
                      <a:pt x="2880" y="607"/>
                    </a:lnTo>
                    <a:lnTo>
                      <a:pt x="2880" y="603"/>
                    </a:lnTo>
                    <a:lnTo>
                      <a:pt x="2912" y="599"/>
                    </a:lnTo>
                    <a:lnTo>
                      <a:pt x="2945" y="593"/>
                    </a:lnTo>
                    <a:lnTo>
                      <a:pt x="2976" y="586"/>
                    </a:lnTo>
                    <a:lnTo>
                      <a:pt x="3006" y="577"/>
                    </a:lnTo>
                    <a:lnTo>
                      <a:pt x="3035" y="567"/>
                    </a:lnTo>
                    <a:lnTo>
                      <a:pt x="3063" y="555"/>
                    </a:lnTo>
                    <a:lnTo>
                      <a:pt x="3076" y="548"/>
                    </a:lnTo>
                    <a:lnTo>
                      <a:pt x="3088" y="540"/>
                    </a:lnTo>
                    <a:lnTo>
                      <a:pt x="3101" y="533"/>
                    </a:lnTo>
                    <a:lnTo>
                      <a:pt x="3112" y="524"/>
                    </a:lnTo>
                    <a:lnTo>
                      <a:pt x="3124" y="515"/>
                    </a:lnTo>
                    <a:lnTo>
                      <a:pt x="3133" y="507"/>
                    </a:lnTo>
                    <a:lnTo>
                      <a:pt x="3144" y="497"/>
                    </a:lnTo>
                    <a:lnTo>
                      <a:pt x="3153" y="486"/>
                    </a:lnTo>
                    <a:lnTo>
                      <a:pt x="3163" y="475"/>
                    </a:lnTo>
                    <a:lnTo>
                      <a:pt x="3170" y="463"/>
                    </a:lnTo>
                    <a:lnTo>
                      <a:pt x="3178" y="451"/>
                    </a:lnTo>
                    <a:lnTo>
                      <a:pt x="3185" y="438"/>
                    </a:lnTo>
                    <a:lnTo>
                      <a:pt x="3191" y="425"/>
                    </a:lnTo>
                    <a:lnTo>
                      <a:pt x="3197" y="411"/>
                    </a:lnTo>
                    <a:lnTo>
                      <a:pt x="3201" y="396"/>
                    </a:lnTo>
                    <a:lnTo>
                      <a:pt x="3205" y="381"/>
                    </a:lnTo>
                    <a:lnTo>
                      <a:pt x="3209" y="364"/>
                    </a:lnTo>
                    <a:lnTo>
                      <a:pt x="3211" y="347"/>
                    </a:lnTo>
                    <a:lnTo>
                      <a:pt x="3212" y="329"/>
                    </a:lnTo>
                    <a:lnTo>
                      <a:pt x="3213" y="311"/>
                    </a:lnTo>
                    <a:close/>
                    <a:moveTo>
                      <a:pt x="1084" y="149"/>
                    </a:moveTo>
                    <a:lnTo>
                      <a:pt x="1081" y="160"/>
                    </a:lnTo>
                    <a:lnTo>
                      <a:pt x="1076" y="170"/>
                    </a:lnTo>
                    <a:lnTo>
                      <a:pt x="1070" y="179"/>
                    </a:lnTo>
                    <a:lnTo>
                      <a:pt x="1065" y="189"/>
                    </a:lnTo>
                    <a:lnTo>
                      <a:pt x="1057" y="198"/>
                    </a:lnTo>
                    <a:lnTo>
                      <a:pt x="1051" y="206"/>
                    </a:lnTo>
                    <a:lnTo>
                      <a:pt x="1042" y="214"/>
                    </a:lnTo>
                    <a:lnTo>
                      <a:pt x="1033" y="221"/>
                    </a:lnTo>
                    <a:lnTo>
                      <a:pt x="1025" y="227"/>
                    </a:lnTo>
                    <a:lnTo>
                      <a:pt x="1015" y="233"/>
                    </a:lnTo>
                    <a:lnTo>
                      <a:pt x="1004" y="238"/>
                    </a:lnTo>
                    <a:lnTo>
                      <a:pt x="993" y="242"/>
                    </a:lnTo>
                    <a:lnTo>
                      <a:pt x="982" y="246"/>
                    </a:lnTo>
                    <a:lnTo>
                      <a:pt x="971" y="248"/>
                    </a:lnTo>
                    <a:lnTo>
                      <a:pt x="959" y="249"/>
                    </a:lnTo>
                    <a:lnTo>
                      <a:pt x="947" y="250"/>
                    </a:lnTo>
                    <a:lnTo>
                      <a:pt x="937" y="249"/>
                    </a:lnTo>
                    <a:lnTo>
                      <a:pt x="929" y="248"/>
                    </a:lnTo>
                    <a:lnTo>
                      <a:pt x="920" y="247"/>
                    </a:lnTo>
                    <a:lnTo>
                      <a:pt x="911" y="246"/>
                    </a:lnTo>
                    <a:lnTo>
                      <a:pt x="911" y="246"/>
                    </a:lnTo>
                    <a:lnTo>
                      <a:pt x="892" y="240"/>
                    </a:lnTo>
                    <a:lnTo>
                      <a:pt x="871" y="237"/>
                    </a:lnTo>
                    <a:lnTo>
                      <a:pt x="851" y="234"/>
                    </a:lnTo>
                    <a:lnTo>
                      <a:pt x="832" y="232"/>
                    </a:lnTo>
                    <a:lnTo>
                      <a:pt x="792" y="228"/>
                    </a:lnTo>
                    <a:lnTo>
                      <a:pt x="751" y="227"/>
                    </a:lnTo>
                    <a:lnTo>
                      <a:pt x="723" y="228"/>
                    </a:lnTo>
                    <a:lnTo>
                      <a:pt x="696" y="230"/>
                    </a:lnTo>
                    <a:lnTo>
                      <a:pt x="668" y="234"/>
                    </a:lnTo>
                    <a:lnTo>
                      <a:pt x="643" y="237"/>
                    </a:lnTo>
                    <a:lnTo>
                      <a:pt x="619" y="242"/>
                    </a:lnTo>
                    <a:lnTo>
                      <a:pt x="597" y="249"/>
                    </a:lnTo>
                    <a:lnTo>
                      <a:pt x="574" y="257"/>
                    </a:lnTo>
                    <a:lnTo>
                      <a:pt x="553" y="265"/>
                    </a:lnTo>
                    <a:lnTo>
                      <a:pt x="532" y="275"/>
                    </a:lnTo>
                    <a:lnTo>
                      <a:pt x="514" y="285"/>
                    </a:lnTo>
                    <a:lnTo>
                      <a:pt x="495" y="296"/>
                    </a:lnTo>
                    <a:lnTo>
                      <a:pt x="478" y="309"/>
                    </a:lnTo>
                    <a:lnTo>
                      <a:pt x="462" y="321"/>
                    </a:lnTo>
                    <a:lnTo>
                      <a:pt x="446" y="335"/>
                    </a:lnTo>
                    <a:lnTo>
                      <a:pt x="432" y="349"/>
                    </a:lnTo>
                    <a:lnTo>
                      <a:pt x="418" y="364"/>
                    </a:lnTo>
                    <a:lnTo>
                      <a:pt x="406" y="379"/>
                    </a:lnTo>
                    <a:lnTo>
                      <a:pt x="394" y="396"/>
                    </a:lnTo>
                    <a:lnTo>
                      <a:pt x="383" y="413"/>
                    </a:lnTo>
                    <a:lnTo>
                      <a:pt x="373" y="431"/>
                    </a:lnTo>
                    <a:lnTo>
                      <a:pt x="365" y="448"/>
                    </a:lnTo>
                    <a:lnTo>
                      <a:pt x="356" y="466"/>
                    </a:lnTo>
                    <a:lnTo>
                      <a:pt x="348" y="485"/>
                    </a:lnTo>
                    <a:lnTo>
                      <a:pt x="342" y="503"/>
                    </a:lnTo>
                    <a:lnTo>
                      <a:pt x="336" y="523"/>
                    </a:lnTo>
                    <a:lnTo>
                      <a:pt x="331" y="543"/>
                    </a:lnTo>
                    <a:lnTo>
                      <a:pt x="327" y="563"/>
                    </a:lnTo>
                    <a:lnTo>
                      <a:pt x="323" y="583"/>
                    </a:lnTo>
                    <a:lnTo>
                      <a:pt x="321" y="603"/>
                    </a:lnTo>
                    <a:lnTo>
                      <a:pt x="319" y="623"/>
                    </a:lnTo>
                    <a:lnTo>
                      <a:pt x="318" y="644"/>
                    </a:lnTo>
                    <a:lnTo>
                      <a:pt x="318" y="664"/>
                    </a:lnTo>
                    <a:lnTo>
                      <a:pt x="318" y="683"/>
                    </a:lnTo>
                    <a:lnTo>
                      <a:pt x="319" y="701"/>
                    </a:lnTo>
                    <a:lnTo>
                      <a:pt x="321" y="719"/>
                    </a:lnTo>
                    <a:lnTo>
                      <a:pt x="323" y="736"/>
                    </a:lnTo>
                    <a:lnTo>
                      <a:pt x="327" y="753"/>
                    </a:lnTo>
                    <a:lnTo>
                      <a:pt x="331" y="768"/>
                    </a:lnTo>
                    <a:lnTo>
                      <a:pt x="335" y="783"/>
                    </a:lnTo>
                    <a:lnTo>
                      <a:pt x="341" y="797"/>
                    </a:lnTo>
                    <a:lnTo>
                      <a:pt x="347" y="811"/>
                    </a:lnTo>
                    <a:lnTo>
                      <a:pt x="354" y="824"/>
                    </a:lnTo>
                    <a:lnTo>
                      <a:pt x="361" y="837"/>
                    </a:lnTo>
                    <a:lnTo>
                      <a:pt x="369" y="849"/>
                    </a:lnTo>
                    <a:lnTo>
                      <a:pt x="378" y="860"/>
                    </a:lnTo>
                    <a:lnTo>
                      <a:pt x="387" y="871"/>
                    </a:lnTo>
                    <a:lnTo>
                      <a:pt x="396" y="882"/>
                    </a:lnTo>
                    <a:lnTo>
                      <a:pt x="406" y="892"/>
                    </a:lnTo>
                    <a:lnTo>
                      <a:pt x="417" y="900"/>
                    </a:lnTo>
                    <a:lnTo>
                      <a:pt x="428" y="909"/>
                    </a:lnTo>
                    <a:lnTo>
                      <a:pt x="440" y="917"/>
                    </a:lnTo>
                    <a:lnTo>
                      <a:pt x="452" y="923"/>
                    </a:lnTo>
                    <a:lnTo>
                      <a:pt x="465" y="930"/>
                    </a:lnTo>
                    <a:lnTo>
                      <a:pt x="478" y="936"/>
                    </a:lnTo>
                    <a:lnTo>
                      <a:pt x="492" y="942"/>
                    </a:lnTo>
                    <a:lnTo>
                      <a:pt x="506" y="946"/>
                    </a:lnTo>
                    <a:lnTo>
                      <a:pt x="520" y="950"/>
                    </a:lnTo>
                    <a:lnTo>
                      <a:pt x="536" y="955"/>
                    </a:lnTo>
                    <a:lnTo>
                      <a:pt x="551" y="958"/>
                    </a:lnTo>
                    <a:lnTo>
                      <a:pt x="567" y="960"/>
                    </a:lnTo>
                    <a:lnTo>
                      <a:pt x="584" y="962"/>
                    </a:lnTo>
                    <a:lnTo>
                      <a:pt x="600" y="964"/>
                    </a:lnTo>
                    <a:lnTo>
                      <a:pt x="616" y="965"/>
                    </a:lnTo>
                    <a:lnTo>
                      <a:pt x="634" y="965"/>
                    </a:lnTo>
                    <a:lnTo>
                      <a:pt x="675" y="964"/>
                    </a:lnTo>
                    <a:lnTo>
                      <a:pt x="715" y="960"/>
                    </a:lnTo>
                    <a:lnTo>
                      <a:pt x="753" y="955"/>
                    </a:lnTo>
                    <a:lnTo>
                      <a:pt x="792" y="948"/>
                    </a:lnTo>
                    <a:lnTo>
                      <a:pt x="810" y="944"/>
                    </a:lnTo>
                    <a:lnTo>
                      <a:pt x="827" y="938"/>
                    </a:lnTo>
                    <a:lnTo>
                      <a:pt x="845" y="933"/>
                    </a:lnTo>
                    <a:lnTo>
                      <a:pt x="862" y="928"/>
                    </a:lnTo>
                    <a:lnTo>
                      <a:pt x="879" y="921"/>
                    </a:lnTo>
                    <a:lnTo>
                      <a:pt x="895" y="915"/>
                    </a:lnTo>
                    <a:lnTo>
                      <a:pt x="911" y="908"/>
                    </a:lnTo>
                    <a:lnTo>
                      <a:pt x="927" y="900"/>
                    </a:lnTo>
                    <a:lnTo>
                      <a:pt x="894" y="1148"/>
                    </a:lnTo>
                    <a:lnTo>
                      <a:pt x="863" y="1157"/>
                    </a:lnTo>
                    <a:lnTo>
                      <a:pt x="829" y="1166"/>
                    </a:lnTo>
                    <a:lnTo>
                      <a:pt x="790" y="1173"/>
                    </a:lnTo>
                    <a:lnTo>
                      <a:pt x="751" y="1180"/>
                    </a:lnTo>
                    <a:lnTo>
                      <a:pt x="709" y="1185"/>
                    </a:lnTo>
                    <a:lnTo>
                      <a:pt x="667" y="1190"/>
                    </a:lnTo>
                    <a:lnTo>
                      <a:pt x="626" y="1192"/>
                    </a:lnTo>
                    <a:lnTo>
                      <a:pt x="586" y="1193"/>
                    </a:lnTo>
                    <a:lnTo>
                      <a:pt x="551" y="1192"/>
                    </a:lnTo>
                    <a:lnTo>
                      <a:pt x="518" y="1191"/>
                    </a:lnTo>
                    <a:lnTo>
                      <a:pt x="486" y="1188"/>
                    </a:lnTo>
                    <a:lnTo>
                      <a:pt x="454" y="1183"/>
                    </a:lnTo>
                    <a:lnTo>
                      <a:pt x="424" y="1178"/>
                    </a:lnTo>
                    <a:lnTo>
                      <a:pt x="393" y="1170"/>
                    </a:lnTo>
                    <a:lnTo>
                      <a:pt x="365" y="1163"/>
                    </a:lnTo>
                    <a:lnTo>
                      <a:pt x="338" y="1154"/>
                    </a:lnTo>
                    <a:lnTo>
                      <a:pt x="310" y="1144"/>
                    </a:lnTo>
                    <a:lnTo>
                      <a:pt x="285" y="1132"/>
                    </a:lnTo>
                    <a:lnTo>
                      <a:pt x="260" y="1120"/>
                    </a:lnTo>
                    <a:lnTo>
                      <a:pt x="236" y="1107"/>
                    </a:lnTo>
                    <a:lnTo>
                      <a:pt x="214" y="1092"/>
                    </a:lnTo>
                    <a:lnTo>
                      <a:pt x="193" y="1077"/>
                    </a:lnTo>
                    <a:lnTo>
                      <a:pt x="172" y="1060"/>
                    </a:lnTo>
                    <a:lnTo>
                      <a:pt x="154" y="1043"/>
                    </a:lnTo>
                    <a:lnTo>
                      <a:pt x="135" y="1026"/>
                    </a:lnTo>
                    <a:lnTo>
                      <a:pt x="118" y="1006"/>
                    </a:lnTo>
                    <a:lnTo>
                      <a:pt x="102" y="986"/>
                    </a:lnTo>
                    <a:lnTo>
                      <a:pt x="87" y="966"/>
                    </a:lnTo>
                    <a:lnTo>
                      <a:pt x="73" y="944"/>
                    </a:lnTo>
                    <a:lnTo>
                      <a:pt x="61" y="921"/>
                    </a:lnTo>
                    <a:lnTo>
                      <a:pt x="49" y="898"/>
                    </a:lnTo>
                    <a:lnTo>
                      <a:pt x="39" y="873"/>
                    </a:lnTo>
                    <a:lnTo>
                      <a:pt x="30" y="849"/>
                    </a:lnTo>
                    <a:lnTo>
                      <a:pt x="22" y="823"/>
                    </a:lnTo>
                    <a:lnTo>
                      <a:pt x="15" y="797"/>
                    </a:lnTo>
                    <a:lnTo>
                      <a:pt x="10" y="770"/>
                    </a:lnTo>
                    <a:lnTo>
                      <a:pt x="5" y="743"/>
                    </a:lnTo>
                    <a:lnTo>
                      <a:pt x="2" y="714"/>
                    </a:lnTo>
                    <a:lnTo>
                      <a:pt x="1" y="685"/>
                    </a:lnTo>
                    <a:lnTo>
                      <a:pt x="0" y="656"/>
                    </a:lnTo>
                    <a:lnTo>
                      <a:pt x="1" y="620"/>
                    </a:lnTo>
                    <a:lnTo>
                      <a:pt x="3" y="585"/>
                    </a:lnTo>
                    <a:lnTo>
                      <a:pt x="7" y="551"/>
                    </a:lnTo>
                    <a:lnTo>
                      <a:pt x="12" y="518"/>
                    </a:lnTo>
                    <a:lnTo>
                      <a:pt x="20" y="485"/>
                    </a:lnTo>
                    <a:lnTo>
                      <a:pt x="27" y="452"/>
                    </a:lnTo>
                    <a:lnTo>
                      <a:pt x="38" y="422"/>
                    </a:lnTo>
                    <a:lnTo>
                      <a:pt x="49" y="391"/>
                    </a:lnTo>
                    <a:lnTo>
                      <a:pt x="62" y="362"/>
                    </a:lnTo>
                    <a:lnTo>
                      <a:pt x="76" y="334"/>
                    </a:lnTo>
                    <a:lnTo>
                      <a:pt x="91" y="307"/>
                    </a:lnTo>
                    <a:lnTo>
                      <a:pt x="108" y="279"/>
                    </a:lnTo>
                    <a:lnTo>
                      <a:pt x="126" y="254"/>
                    </a:lnTo>
                    <a:lnTo>
                      <a:pt x="146" y="229"/>
                    </a:lnTo>
                    <a:lnTo>
                      <a:pt x="167" y="206"/>
                    </a:lnTo>
                    <a:lnTo>
                      <a:pt x="189" y="184"/>
                    </a:lnTo>
                    <a:lnTo>
                      <a:pt x="212" y="163"/>
                    </a:lnTo>
                    <a:lnTo>
                      <a:pt x="237" y="142"/>
                    </a:lnTo>
                    <a:lnTo>
                      <a:pt x="263" y="124"/>
                    </a:lnTo>
                    <a:lnTo>
                      <a:pt x="291" y="106"/>
                    </a:lnTo>
                    <a:lnTo>
                      <a:pt x="319" y="90"/>
                    </a:lnTo>
                    <a:lnTo>
                      <a:pt x="348" y="75"/>
                    </a:lnTo>
                    <a:lnTo>
                      <a:pt x="379" y="61"/>
                    </a:lnTo>
                    <a:lnTo>
                      <a:pt x="410" y="48"/>
                    </a:lnTo>
                    <a:lnTo>
                      <a:pt x="443" y="37"/>
                    </a:lnTo>
                    <a:lnTo>
                      <a:pt x="477" y="27"/>
                    </a:lnTo>
                    <a:lnTo>
                      <a:pt x="513" y="18"/>
                    </a:lnTo>
                    <a:lnTo>
                      <a:pt x="549" y="12"/>
                    </a:lnTo>
                    <a:lnTo>
                      <a:pt x="586" y="6"/>
                    </a:lnTo>
                    <a:lnTo>
                      <a:pt x="624" y="3"/>
                    </a:lnTo>
                    <a:lnTo>
                      <a:pt x="663" y="0"/>
                    </a:lnTo>
                    <a:lnTo>
                      <a:pt x="703" y="0"/>
                    </a:lnTo>
                    <a:lnTo>
                      <a:pt x="744" y="0"/>
                    </a:lnTo>
                    <a:lnTo>
                      <a:pt x="782" y="1"/>
                    </a:lnTo>
                    <a:lnTo>
                      <a:pt x="818" y="3"/>
                    </a:lnTo>
                    <a:lnTo>
                      <a:pt x="851" y="6"/>
                    </a:lnTo>
                    <a:lnTo>
                      <a:pt x="884" y="9"/>
                    </a:lnTo>
                    <a:lnTo>
                      <a:pt x="913" y="13"/>
                    </a:lnTo>
                    <a:lnTo>
                      <a:pt x="942" y="17"/>
                    </a:lnTo>
                    <a:lnTo>
                      <a:pt x="967" y="22"/>
                    </a:lnTo>
                    <a:lnTo>
                      <a:pt x="1014" y="31"/>
                    </a:lnTo>
                    <a:lnTo>
                      <a:pt x="1053" y="41"/>
                    </a:lnTo>
                    <a:lnTo>
                      <a:pt x="1085" y="52"/>
                    </a:lnTo>
                    <a:lnTo>
                      <a:pt x="1112" y="61"/>
                    </a:lnTo>
                    <a:lnTo>
                      <a:pt x="1084" y="1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96" name="Google Shape;596;p24"/>
            <p:cNvSpPr/>
            <p:nvPr/>
          </p:nvSpPr>
          <p:spPr>
            <a:xfrm>
              <a:off x="9674169" y="8899356"/>
              <a:ext cx="560906" cy="275582"/>
            </a:xfrm>
            <a:custGeom>
              <a:avLst/>
              <a:gdLst/>
              <a:ahLst/>
              <a:cxnLst/>
              <a:rect l="l" t="t" r="r" b="b"/>
              <a:pathLst>
                <a:path w="2764" h="1357" extrusionOk="0">
                  <a:moveTo>
                    <a:pt x="2628" y="741"/>
                  </a:moveTo>
                  <a:lnTo>
                    <a:pt x="2576" y="741"/>
                  </a:lnTo>
                  <a:lnTo>
                    <a:pt x="2523" y="741"/>
                  </a:lnTo>
                  <a:lnTo>
                    <a:pt x="2469" y="741"/>
                  </a:lnTo>
                  <a:lnTo>
                    <a:pt x="2417" y="741"/>
                  </a:lnTo>
                  <a:lnTo>
                    <a:pt x="2364" y="741"/>
                  </a:lnTo>
                  <a:lnTo>
                    <a:pt x="2311" y="741"/>
                  </a:lnTo>
                  <a:lnTo>
                    <a:pt x="2258" y="741"/>
                  </a:lnTo>
                  <a:lnTo>
                    <a:pt x="2206" y="741"/>
                  </a:lnTo>
                  <a:lnTo>
                    <a:pt x="2206" y="741"/>
                  </a:lnTo>
                  <a:lnTo>
                    <a:pt x="2206" y="741"/>
                  </a:lnTo>
                  <a:lnTo>
                    <a:pt x="2189" y="704"/>
                  </a:lnTo>
                  <a:lnTo>
                    <a:pt x="2172" y="668"/>
                  </a:lnTo>
                  <a:lnTo>
                    <a:pt x="2155" y="632"/>
                  </a:lnTo>
                  <a:lnTo>
                    <a:pt x="2138" y="596"/>
                  </a:lnTo>
                  <a:lnTo>
                    <a:pt x="2098" y="596"/>
                  </a:lnTo>
                  <a:lnTo>
                    <a:pt x="2057" y="596"/>
                  </a:lnTo>
                  <a:lnTo>
                    <a:pt x="2016" y="596"/>
                  </a:lnTo>
                  <a:lnTo>
                    <a:pt x="1976" y="596"/>
                  </a:lnTo>
                  <a:lnTo>
                    <a:pt x="1935" y="596"/>
                  </a:lnTo>
                  <a:lnTo>
                    <a:pt x="1894" y="596"/>
                  </a:lnTo>
                  <a:lnTo>
                    <a:pt x="1853" y="596"/>
                  </a:lnTo>
                  <a:lnTo>
                    <a:pt x="1813" y="596"/>
                  </a:lnTo>
                  <a:lnTo>
                    <a:pt x="1803" y="596"/>
                  </a:lnTo>
                  <a:lnTo>
                    <a:pt x="1795" y="595"/>
                  </a:lnTo>
                  <a:lnTo>
                    <a:pt x="1786" y="592"/>
                  </a:lnTo>
                  <a:lnTo>
                    <a:pt x="1779" y="589"/>
                  </a:lnTo>
                  <a:lnTo>
                    <a:pt x="1772" y="585"/>
                  </a:lnTo>
                  <a:lnTo>
                    <a:pt x="1766" y="581"/>
                  </a:lnTo>
                  <a:lnTo>
                    <a:pt x="1759" y="575"/>
                  </a:lnTo>
                  <a:lnTo>
                    <a:pt x="1755" y="569"/>
                  </a:lnTo>
                  <a:lnTo>
                    <a:pt x="1749" y="564"/>
                  </a:lnTo>
                  <a:lnTo>
                    <a:pt x="1745" y="557"/>
                  </a:lnTo>
                  <a:lnTo>
                    <a:pt x="1742" y="549"/>
                  </a:lnTo>
                  <a:lnTo>
                    <a:pt x="1739" y="542"/>
                  </a:lnTo>
                  <a:lnTo>
                    <a:pt x="1735" y="527"/>
                  </a:lnTo>
                  <a:lnTo>
                    <a:pt x="1734" y="510"/>
                  </a:lnTo>
                  <a:lnTo>
                    <a:pt x="1734" y="496"/>
                  </a:lnTo>
                  <a:lnTo>
                    <a:pt x="1734" y="484"/>
                  </a:lnTo>
                  <a:lnTo>
                    <a:pt x="1737" y="479"/>
                  </a:lnTo>
                  <a:lnTo>
                    <a:pt x="1739" y="476"/>
                  </a:lnTo>
                  <a:lnTo>
                    <a:pt x="1745" y="473"/>
                  </a:lnTo>
                  <a:lnTo>
                    <a:pt x="1754" y="472"/>
                  </a:lnTo>
                  <a:lnTo>
                    <a:pt x="1762" y="472"/>
                  </a:lnTo>
                  <a:lnTo>
                    <a:pt x="1772" y="472"/>
                  </a:lnTo>
                  <a:lnTo>
                    <a:pt x="1810" y="472"/>
                  </a:lnTo>
                  <a:lnTo>
                    <a:pt x="1850" y="472"/>
                  </a:lnTo>
                  <a:lnTo>
                    <a:pt x="1888" y="472"/>
                  </a:lnTo>
                  <a:lnTo>
                    <a:pt x="1927" y="472"/>
                  </a:lnTo>
                  <a:lnTo>
                    <a:pt x="1965" y="472"/>
                  </a:lnTo>
                  <a:lnTo>
                    <a:pt x="2003" y="472"/>
                  </a:lnTo>
                  <a:lnTo>
                    <a:pt x="2041" y="472"/>
                  </a:lnTo>
                  <a:lnTo>
                    <a:pt x="2081" y="472"/>
                  </a:lnTo>
                  <a:lnTo>
                    <a:pt x="2081" y="472"/>
                  </a:lnTo>
                  <a:lnTo>
                    <a:pt x="2081" y="472"/>
                  </a:lnTo>
                  <a:lnTo>
                    <a:pt x="2064" y="428"/>
                  </a:lnTo>
                  <a:lnTo>
                    <a:pt x="2047" y="384"/>
                  </a:lnTo>
                  <a:lnTo>
                    <a:pt x="2030" y="341"/>
                  </a:lnTo>
                  <a:lnTo>
                    <a:pt x="2013" y="297"/>
                  </a:lnTo>
                  <a:lnTo>
                    <a:pt x="2013" y="297"/>
                  </a:lnTo>
                  <a:lnTo>
                    <a:pt x="2013" y="297"/>
                  </a:lnTo>
                  <a:lnTo>
                    <a:pt x="2010" y="293"/>
                  </a:lnTo>
                  <a:lnTo>
                    <a:pt x="2007" y="289"/>
                  </a:lnTo>
                  <a:lnTo>
                    <a:pt x="2003" y="286"/>
                  </a:lnTo>
                  <a:lnTo>
                    <a:pt x="1999" y="283"/>
                  </a:lnTo>
                  <a:lnTo>
                    <a:pt x="1987" y="280"/>
                  </a:lnTo>
                  <a:lnTo>
                    <a:pt x="1975" y="279"/>
                  </a:lnTo>
                  <a:lnTo>
                    <a:pt x="1962" y="279"/>
                  </a:lnTo>
                  <a:lnTo>
                    <a:pt x="1951" y="279"/>
                  </a:lnTo>
                  <a:lnTo>
                    <a:pt x="1938" y="279"/>
                  </a:lnTo>
                  <a:lnTo>
                    <a:pt x="1927" y="279"/>
                  </a:lnTo>
                  <a:lnTo>
                    <a:pt x="1914" y="245"/>
                  </a:lnTo>
                  <a:lnTo>
                    <a:pt x="1900" y="211"/>
                  </a:lnTo>
                  <a:lnTo>
                    <a:pt x="1887" y="177"/>
                  </a:lnTo>
                  <a:lnTo>
                    <a:pt x="1874" y="144"/>
                  </a:lnTo>
                  <a:lnTo>
                    <a:pt x="1860" y="110"/>
                  </a:lnTo>
                  <a:lnTo>
                    <a:pt x="1847" y="76"/>
                  </a:lnTo>
                  <a:lnTo>
                    <a:pt x="1834" y="42"/>
                  </a:lnTo>
                  <a:lnTo>
                    <a:pt x="1820" y="8"/>
                  </a:lnTo>
                  <a:lnTo>
                    <a:pt x="1820" y="8"/>
                  </a:lnTo>
                  <a:lnTo>
                    <a:pt x="1820" y="8"/>
                  </a:lnTo>
                  <a:lnTo>
                    <a:pt x="1820" y="4"/>
                  </a:lnTo>
                  <a:lnTo>
                    <a:pt x="1820" y="0"/>
                  </a:lnTo>
                  <a:lnTo>
                    <a:pt x="1810" y="0"/>
                  </a:lnTo>
                  <a:lnTo>
                    <a:pt x="1802" y="0"/>
                  </a:lnTo>
                  <a:lnTo>
                    <a:pt x="1802" y="0"/>
                  </a:lnTo>
                  <a:lnTo>
                    <a:pt x="1802" y="0"/>
                  </a:lnTo>
                  <a:lnTo>
                    <a:pt x="1796" y="0"/>
                  </a:lnTo>
                  <a:lnTo>
                    <a:pt x="1792" y="0"/>
                  </a:lnTo>
                  <a:lnTo>
                    <a:pt x="1792" y="4"/>
                  </a:lnTo>
                  <a:lnTo>
                    <a:pt x="1792" y="8"/>
                  </a:lnTo>
                  <a:lnTo>
                    <a:pt x="1792" y="42"/>
                  </a:lnTo>
                  <a:lnTo>
                    <a:pt x="1792" y="76"/>
                  </a:lnTo>
                  <a:lnTo>
                    <a:pt x="1792" y="110"/>
                  </a:lnTo>
                  <a:lnTo>
                    <a:pt x="1792" y="144"/>
                  </a:lnTo>
                  <a:lnTo>
                    <a:pt x="1792" y="177"/>
                  </a:lnTo>
                  <a:lnTo>
                    <a:pt x="1792" y="211"/>
                  </a:lnTo>
                  <a:lnTo>
                    <a:pt x="1792" y="245"/>
                  </a:lnTo>
                  <a:lnTo>
                    <a:pt x="1792" y="279"/>
                  </a:lnTo>
                  <a:lnTo>
                    <a:pt x="1677" y="279"/>
                  </a:lnTo>
                  <a:lnTo>
                    <a:pt x="1562" y="279"/>
                  </a:lnTo>
                  <a:lnTo>
                    <a:pt x="1449" y="279"/>
                  </a:lnTo>
                  <a:lnTo>
                    <a:pt x="1334" y="279"/>
                  </a:lnTo>
                  <a:lnTo>
                    <a:pt x="1219" y="279"/>
                  </a:lnTo>
                  <a:lnTo>
                    <a:pt x="1106" y="279"/>
                  </a:lnTo>
                  <a:lnTo>
                    <a:pt x="991" y="279"/>
                  </a:lnTo>
                  <a:lnTo>
                    <a:pt x="876" y="279"/>
                  </a:lnTo>
                  <a:lnTo>
                    <a:pt x="876" y="279"/>
                  </a:lnTo>
                  <a:lnTo>
                    <a:pt x="876" y="279"/>
                  </a:lnTo>
                  <a:lnTo>
                    <a:pt x="865" y="279"/>
                  </a:lnTo>
                  <a:lnTo>
                    <a:pt x="854" y="280"/>
                  </a:lnTo>
                  <a:lnTo>
                    <a:pt x="849" y="283"/>
                  </a:lnTo>
                  <a:lnTo>
                    <a:pt x="845" y="286"/>
                  </a:lnTo>
                  <a:lnTo>
                    <a:pt x="841" y="290"/>
                  </a:lnTo>
                  <a:lnTo>
                    <a:pt x="838" y="297"/>
                  </a:lnTo>
                  <a:lnTo>
                    <a:pt x="821" y="341"/>
                  </a:lnTo>
                  <a:lnTo>
                    <a:pt x="804" y="384"/>
                  </a:lnTo>
                  <a:lnTo>
                    <a:pt x="788" y="428"/>
                  </a:lnTo>
                  <a:lnTo>
                    <a:pt x="771" y="472"/>
                  </a:lnTo>
                  <a:lnTo>
                    <a:pt x="737" y="472"/>
                  </a:lnTo>
                  <a:lnTo>
                    <a:pt x="703" y="472"/>
                  </a:lnTo>
                  <a:lnTo>
                    <a:pt x="669" y="472"/>
                  </a:lnTo>
                  <a:lnTo>
                    <a:pt x="635" y="472"/>
                  </a:lnTo>
                  <a:lnTo>
                    <a:pt x="601" y="472"/>
                  </a:lnTo>
                  <a:lnTo>
                    <a:pt x="569" y="472"/>
                  </a:lnTo>
                  <a:lnTo>
                    <a:pt x="535" y="472"/>
                  </a:lnTo>
                  <a:lnTo>
                    <a:pt x="501" y="472"/>
                  </a:lnTo>
                  <a:lnTo>
                    <a:pt x="489" y="470"/>
                  </a:lnTo>
                  <a:lnTo>
                    <a:pt x="478" y="472"/>
                  </a:lnTo>
                  <a:lnTo>
                    <a:pt x="471" y="473"/>
                  </a:lnTo>
                  <a:lnTo>
                    <a:pt x="465" y="476"/>
                  </a:lnTo>
                  <a:lnTo>
                    <a:pt x="461" y="479"/>
                  </a:lnTo>
                  <a:lnTo>
                    <a:pt x="457" y="483"/>
                  </a:lnTo>
                  <a:lnTo>
                    <a:pt x="451" y="494"/>
                  </a:lnTo>
                  <a:lnTo>
                    <a:pt x="444" y="508"/>
                  </a:lnTo>
                  <a:lnTo>
                    <a:pt x="431" y="535"/>
                  </a:lnTo>
                  <a:lnTo>
                    <a:pt x="418" y="564"/>
                  </a:lnTo>
                  <a:lnTo>
                    <a:pt x="404" y="592"/>
                  </a:lnTo>
                  <a:lnTo>
                    <a:pt x="392" y="619"/>
                  </a:lnTo>
                  <a:lnTo>
                    <a:pt x="377" y="647"/>
                  </a:lnTo>
                  <a:lnTo>
                    <a:pt x="365" y="676"/>
                  </a:lnTo>
                  <a:lnTo>
                    <a:pt x="350" y="703"/>
                  </a:lnTo>
                  <a:lnTo>
                    <a:pt x="338" y="731"/>
                  </a:lnTo>
                  <a:lnTo>
                    <a:pt x="338" y="731"/>
                  </a:lnTo>
                  <a:lnTo>
                    <a:pt x="338" y="731"/>
                  </a:lnTo>
                  <a:lnTo>
                    <a:pt x="338" y="735"/>
                  </a:lnTo>
                  <a:lnTo>
                    <a:pt x="338" y="741"/>
                  </a:lnTo>
                  <a:lnTo>
                    <a:pt x="304" y="741"/>
                  </a:lnTo>
                  <a:lnTo>
                    <a:pt x="270" y="741"/>
                  </a:lnTo>
                  <a:lnTo>
                    <a:pt x="237" y="741"/>
                  </a:lnTo>
                  <a:lnTo>
                    <a:pt x="203" y="741"/>
                  </a:lnTo>
                  <a:lnTo>
                    <a:pt x="169" y="741"/>
                  </a:lnTo>
                  <a:lnTo>
                    <a:pt x="135" y="741"/>
                  </a:lnTo>
                  <a:lnTo>
                    <a:pt x="102" y="741"/>
                  </a:lnTo>
                  <a:lnTo>
                    <a:pt x="68" y="741"/>
                  </a:lnTo>
                  <a:lnTo>
                    <a:pt x="68" y="741"/>
                  </a:lnTo>
                  <a:lnTo>
                    <a:pt x="68" y="741"/>
                  </a:lnTo>
                  <a:lnTo>
                    <a:pt x="56" y="741"/>
                  </a:lnTo>
                  <a:lnTo>
                    <a:pt x="46" y="742"/>
                  </a:lnTo>
                  <a:lnTo>
                    <a:pt x="36" y="745"/>
                  </a:lnTo>
                  <a:lnTo>
                    <a:pt x="27" y="748"/>
                  </a:lnTo>
                  <a:lnTo>
                    <a:pt x="20" y="752"/>
                  </a:lnTo>
                  <a:lnTo>
                    <a:pt x="14" y="758"/>
                  </a:lnTo>
                  <a:lnTo>
                    <a:pt x="10" y="763"/>
                  </a:lnTo>
                  <a:lnTo>
                    <a:pt x="6" y="769"/>
                  </a:lnTo>
                  <a:lnTo>
                    <a:pt x="3" y="776"/>
                  </a:lnTo>
                  <a:lnTo>
                    <a:pt x="2" y="785"/>
                  </a:lnTo>
                  <a:lnTo>
                    <a:pt x="0" y="792"/>
                  </a:lnTo>
                  <a:lnTo>
                    <a:pt x="0" y="800"/>
                  </a:lnTo>
                  <a:lnTo>
                    <a:pt x="2" y="819"/>
                  </a:lnTo>
                  <a:lnTo>
                    <a:pt x="6" y="839"/>
                  </a:lnTo>
                  <a:lnTo>
                    <a:pt x="27" y="905"/>
                  </a:lnTo>
                  <a:lnTo>
                    <a:pt x="47" y="967"/>
                  </a:lnTo>
                  <a:lnTo>
                    <a:pt x="67" y="1026"/>
                  </a:lnTo>
                  <a:lnTo>
                    <a:pt x="87" y="1081"/>
                  </a:lnTo>
                  <a:lnTo>
                    <a:pt x="109" y="1136"/>
                  </a:lnTo>
                  <a:lnTo>
                    <a:pt x="134" y="1194"/>
                  </a:lnTo>
                  <a:lnTo>
                    <a:pt x="162" y="1254"/>
                  </a:lnTo>
                  <a:lnTo>
                    <a:pt x="193" y="1318"/>
                  </a:lnTo>
                  <a:lnTo>
                    <a:pt x="193" y="1318"/>
                  </a:lnTo>
                  <a:lnTo>
                    <a:pt x="193" y="1318"/>
                  </a:lnTo>
                  <a:lnTo>
                    <a:pt x="199" y="1329"/>
                  </a:lnTo>
                  <a:lnTo>
                    <a:pt x="204" y="1337"/>
                  </a:lnTo>
                  <a:lnTo>
                    <a:pt x="209" y="1344"/>
                  </a:lnTo>
                  <a:lnTo>
                    <a:pt x="214" y="1349"/>
                  </a:lnTo>
                  <a:lnTo>
                    <a:pt x="221" y="1353"/>
                  </a:lnTo>
                  <a:lnTo>
                    <a:pt x="230" y="1354"/>
                  </a:lnTo>
                  <a:lnTo>
                    <a:pt x="240" y="1356"/>
                  </a:lnTo>
                  <a:lnTo>
                    <a:pt x="251" y="1357"/>
                  </a:lnTo>
                  <a:lnTo>
                    <a:pt x="383" y="1357"/>
                  </a:lnTo>
                  <a:lnTo>
                    <a:pt x="515" y="1357"/>
                  </a:lnTo>
                  <a:lnTo>
                    <a:pt x="648" y="1357"/>
                  </a:lnTo>
                  <a:lnTo>
                    <a:pt x="780" y="1357"/>
                  </a:lnTo>
                  <a:lnTo>
                    <a:pt x="912" y="1357"/>
                  </a:lnTo>
                  <a:lnTo>
                    <a:pt x="1043" y="1357"/>
                  </a:lnTo>
                  <a:lnTo>
                    <a:pt x="1175" y="1357"/>
                  </a:lnTo>
                  <a:lnTo>
                    <a:pt x="1309" y="1357"/>
                  </a:lnTo>
                  <a:lnTo>
                    <a:pt x="1440" y="1357"/>
                  </a:lnTo>
                  <a:lnTo>
                    <a:pt x="1572" y="1357"/>
                  </a:lnTo>
                  <a:lnTo>
                    <a:pt x="1704" y="1357"/>
                  </a:lnTo>
                  <a:lnTo>
                    <a:pt x="1836" y="1357"/>
                  </a:lnTo>
                  <a:lnTo>
                    <a:pt x="1968" y="1357"/>
                  </a:lnTo>
                  <a:lnTo>
                    <a:pt x="2101" y="1357"/>
                  </a:lnTo>
                  <a:lnTo>
                    <a:pt x="2233" y="1357"/>
                  </a:lnTo>
                  <a:lnTo>
                    <a:pt x="2364" y="1357"/>
                  </a:lnTo>
                  <a:lnTo>
                    <a:pt x="2374" y="1356"/>
                  </a:lnTo>
                  <a:lnTo>
                    <a:pt x="2383" y="1354"/>
                  </a:lnTo>
                  <a:lnTo>
                    <a:pt x="2391" y="1353"/>
                  </a:lnTo>
                  <a:lnTo>
                    <a:pt x="2399" y="1350"/>
                  </a:lnTo>
                  <a:lnTo>
                    <a:pt x="2406" y="1347"/>
                  </a:lnTo>
                  <a:lnTo>
                    <a:pt x="2411" y="1343"/>
                  </a:lnTo>
                  <a:lnTo>
                    <a:pt x="2417" y="1339"/>
                  </a:lnTo>
                  <a:lnTo>
                    <a:pt x="2423" y="1333"/>
                  </a:lnTo>
                  <a:lnTo>
                    <a:pt x="2433" y="1322"/>
                  </a:lnTo>
                  <a:lnTo>
                    <a:pt x="2441" y="1309"/>
                  </a:lnTo>
                  <a:lnTo>
                    <a:pt x="2450" y="1295"/>
                  </a:lnTo>
                  <a:lnTo>
                    <a:pt x="2458" y="1281"/>
                  </a:lnTo>
                  <a:lnTo>
                    <a:pt x="2489" y="1227"/>
                  </a:lnTo>
                  <a:lnTo>
                    <a:pt x="2522" y="1174"/>
                  </a:lnTo>
                  <a:lnTo>
                    <a:pt x="2554" y="1122"/>
                  </a:lnTo>
                  <a:lnTo>
                    <a:pt x="2587" y="1071"/>
                  </a:lnTo>
                  <a:lnTo>
                    <a:pt x="2621" y="1021"/>
                  </a:lnTo>
                  <a:lnTo>
                    <a:pt x="2655" y="972"/>
                  </a:lnTo>
                  <a:lnTo>
                    <a:pt x="2690" y="921"/>
                  </a:lnTo>
                  <a:lnTo>
                    <a:pt x="2727" y="871"/>
                  </a:lnTo>
                  <a:lnTo>
                    <a:pt x="2742" y="850"/>
                  </a:lnTo>
                  <a:lnTo>
                    <a:pt x="2753" y="830"/>
                  </a:lnTo>
                  <a:lnTo>
                    <a:pt x="2760" y="814"/>
                  </a:lnTo>
                  <a:lnTo>
                    <a:pt x="2763" y="799"/>
                  </a:lnTo>
                  <a:lnTo>
                    <a:pt x="2764" y="793"/>
                  </a:lnTo>
                  <a:lnTo>
                    <a:pt x="2764" y="788"/>
                  </a:lnTo>
                  <a:lnTo>
                    <a:pt x="2764" y="782"/>
                  </a:lnTo>
                  <a:lnTo>
                    <a:pt x="2763" y="776"/>
                  </a:lnTo>
                  <a:lnTo>
                    <a:pt x="2760" y="772"/>
                  </a:lnTo>
                  <a:lnTo>
                    <a:pt x="2757" y="768"/>
                  </a:lnTo>
                  <a:lnTo>
                    <a:pt x="2754" y="763"/>
                  </a:lnTo>
                  <a:lnTo>
                    <a:pt x="2750" y="761"/>
                  </a:lnTo>
                  <a:lnTo>
                    <a:pt x="2740" y="755"/>
                  </a:lnTo>
                  <a:lnTo>
                    <a:pt x="2729" y="749"/>
                  </a:lnTo>
                  <a:lnTo>
                    <a:pt x="2716" y="746"/>
                  </a:lnTo>
                  <a:lnTo>
                    <a:pt x="2700" y="744"/>
                  </a:lnTo>
                  <a:lnTo>
                    <a:pt x="2666" y="741"/>
                  </a:lnTo>
                  <a:lnTo>
                    <a:pt x="2628" y="7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24"/>
            <p:cNvSpPr/>
            <p:nvPr/>
          </p:nvSpPr>
          <p:spPr>
            <a:xfrm>
              <a:off x="9056410" y="8797131"/>
              <a:ext cx="543833" cy="488481"/>
            </a:xfrm>
            <a:custGeom>
              <a:avLst/>
              <a:gdLst/>
              <a:ahLst/>
              <a:cxnLst/>
              <a:rect l="l" t="t" r="r" b="b"/>
              <a:pathLst>
                <a:path w="2359" h="2118" extrusionOk="0">
                  <a:moveTo>
                    <a:pt x="1050" y="225"/>
                  </a:moveTo>
                  <a:lnTo>
                    <a:pt x="1239" y="225"/>
                  </a:lnTo>
                  <a:lnTo>
                    <a:pt x="1247" y="225"/>
                  </a:lnTo>
                  <a:lnTo>
                    <a:pt x="1256" y="227"/>
                  </a:lnTo>
                  <a:lnTo>
                    <a:pt x="1263" y="229"/>
                  </a:lnTo>
                  <a:lnTo>
                    <a:pt x="1271" y="232"/>
                  </a:lnTo>
                  <a:lnTo>
                    <a:pt x="1278" y="235"/>
                  </a:lnTo>
                  <a:lnTo>
                    <a:pt x="1286" y="239"/>
                  </a:lnTo>
                  <a:lnTo>
                    <a:pt x="1291" y="244"/>
                  </a:lnTo>
                  <a:lnTo>
                    <a:pt x="1297" y="249"/>
                  </a:lnTo>
                  <a:lnTo>
                    <a:pt x="1303" y="255"/>
                  </a:lnTo>
                  <a:lnTo>
                    <a:pt x="1308" y="262"/>
                  </a:lnTo>
                  <a:lnTo>
                    <a:pt x="1312" y="269"/>
                  </a:lnTo>
                  <a:lnTo>
                    <a:pt x="1315" y="276"/>
                  </a:lnTo>
                  <a:lnTo>
                    <a:pt x="1318" y="283"/>
                  </a:lnTo>
                  <a:lnTo>
                    <a:pt x="1320" y="292"/>
                  </a:lnTo>
                  <a:lnTo>
                    <a:pt x="1321" y="300"/>
                  </a:lnTo>
                  <a:lnTo>
                    <a:pt x="1322" y="309"/>
                  </a:lnTo>
                  <a:lnTo>
                    <a:pt x="1322" y="309"/>
                  </a:lnTo>
                  <a:lnTo>
                    <a:pt x="1321" y="317"/>
                  </a:lnTo>
                  <a:lnTo>
                    <a:pt x="1320" y="324"/>
                  </a:lnTo>
                  <a:lnTo>
                    <a:pt x="1318" y="333"/>
                  </a:lnTo>
                  <a:lnTo>
                    <a:pt x="1315" y="340"/>
                  </a:lnTo>
                  <a:lnTo>
                    <a:pt x="1312" y="347"/>
                  </a:lnTo>
                  <a:lnTo>
                    <a:pt x="1308" y="354"/>
                  </a:lnTo>
                  <a:lnTo>
                    <a:pt x="1303" y="361"/>
                  </a:lnTo>
                  <a:lnTo>
                    <a:pt x="1297" y="367"/>
                  </a:lnTo>
                  <a:lnTo>
                    <a:pt x="1291" y="373"/>
                  </a:lnTo>
                  <a:lnTo>
                    <a:pt x="1286" y="377"/>
                  </a:lnTo>
                  <a:lnTo>
                    <a:pt x="1278" y="381"/>
                  </a:lnTo>
                  <a:lnTo>
                    <a:pt x="1271" y="385"/>
                  </a:lnTo>
                  <a:lnTo>
                    <a:pt x="1263" y="388"/>
                  </a:lnTo>
                  <a:lnTo>
                    <a:pt x="1256" y="390"/>
                  </a:lnTo>
                  <a:lnTo>
                    <a:pt x="1247" y="391"/>
                  </a:lnTo>
                  <a:lnTo>
                    <a:pt x="1239" y="391"/>
                  </a:lnTo>
                  <a:lnTo>
                    <a:pt x="1169" y="391"/>
                  </a:lnTo>
                  <a:lnTo>
                    <a:pt x="1195" y="426"/>
                  </a:lnTo>
                  <a:lnTo>
                    <a:pt x="1219" y="460"/>
                  </a:lnTo>
                  <a:lnTo>
                    <a:pt x="1243" y="494"/>
                  </a:lnTo>
                  <a:lnTo>
                    <a:pt x="1266" y="527"/>
                  </a:lnTo>
                  <a:lnTo>
                    <a:pt x="1454" y="527"/>
                  </a:lnTo>
                  <a:lnTo>
                    <a:pt x="1463" y="527"/>
                  </a:lnTo>
                  <a:lnTo>
                    <a:pt x="1471" y="528"/>
                  </a:lnTo>
                  <a:lnTo>
                    <a:pt x="1480" y="531"/>
                  </a:lnTo>
                  <a:lnTo>
                    <a:pt x="1487" y="534"/>
                  </a:lnTo>
                  <a:lnTo>
                    <a:pt x="1494" y="537"/>
                  </a:lnTo>
                  <a:lnTo>
                    <a:pt x="1501" y="541"/>
                  </a:lnTo>
                  <a:lnTo>
                    <a:pt x="1508" y="545"/>
                  </a:lnTo>
                  <a:lnTo>
                    <a:pt x="1514" y="551"/>
                  </a:lnTo>
                  <a:lnTo>
                    <a:pt x="1519" y="557"/>
                  </a:lnTo>
                  <a:lnTo>
                    <a:pt x="1524" y="564"/>
                  </a:lnTo>
                  <a:lnTo>
                    <a:pt x="1528" y="571"/>
                  </a:lnTo>
                  <a:lnTo>
                    <a:pt x="1531" y="578"/>
                  </a:lnTo>
                  <a:lnTo>
                    <a:pt x="1534" y="585"/>
                  </a:lnTo>
                  <a:lnTo>
                    <a:pt x="1536" y="594"/>
                  </a:lnTo>
                  <a:lnTo>
                    <a:pt x="1538" y="602"/>
                  </a:lnTo>
                  <a:lnTo>
                    <a:pt x="1538" y="611"/>
                  </a:lnTo>
                  <a:lnTo>
                    <a:pt x="1538" y="611"/>
                  </a:lnTo>
                  <a:lnTo>
                    <a:pt x="1538" y="619"/>
                  </a:lnTo>
                  <a:lnTo>
                    <a:pt x="1536" y="626"/>
                  </a:lnTo>
                  <a:lnTo>
                    <a:pt x="1534" y="635"/>
                  </a:lnTo>
                  <a:lnTo>
                    <a:pt x="1531" y="642"/>
                  </a:lnTo>
                  <a:lnTo>
                    <a:pt x="1528" y="649"/>
                  </a:lnTo>
                  <a:lnTo>
                    <a:pt x="1524" y="656"/>
                  </a:lnTo>
                  <a:lnTo>
                    <a:pt x="1519" y="663"/>
                  </a:lnTo>
                  <a:lnTo>
                    <a:pt x="1514" y="669"/>
                  </a:lnTo>
                  <a:lnTo>
                    <a:pt x="1508" y="674"/>
                  </a:lnTo>
                  <a:lnTo>
                    <a:pt x="1501" y="679"/>
                  </a:lnTo>
                  <a:lnTo>
                    <a:pt x="1494" y="683"/>
                  </a:lnTo>
                  <a:lnTo>
                    <a:pt x="1487" y="687"/>
                  </a:lnTo>
                  <a:lnTo>
                    <a:pt x="1480" y="689"/>
                  </a:lnTo>
                  <a:lnTo>
                    <a:pt x="1471" y="691"/>
                  </a:lnTo>
                  <a:lnTo>
                    <a:pt x="1463" y="693"/>
                  </a:lnTo>
                  <a:lnTo>
                    <a:pt x="1454" y="693"/>
                  </a:lnTo>
                  <a:lnTo>
                    <a:pt x="1383" y="693"/>
                  </a:lnTo>
                  <a:lnTo>
                    <a:pt x="1430" y="759"/>
                  </a:lnTo>
                  <a:lnTo>
                    <a:pt x="1470" y="816"/>
                  </a:lnTo>
                  <a:lnTo>
                    <a:pt x="1501" y="859"/>
                  </a:lnTo>
                  <a:lnTo>
                    <a:pt x="1521" y="886"/>
                  </a:lnTo>
                  <a:lnTo>
                    <a:pt x="2127" y="925"/>
                  </a:lnTo>
                  <a:lnTo>
                    <a:pt x="2127" y="925"/>
                  </a:lnTo>
                  <a:lnTo>
                    <a:pt x="2167" y="931"/>
                  </a:lnTo>
                  <a:lnTo>
                    <a:pt x="2203" y="938"/>
                  </a:lnTo>
                  <a:lnTo>
                    <a:pt x="2220" y="942"/>
                  </a:lnTo>
                  <a:lnTo>
                    <a:pt x="2235" y="946"/>
                  </a:lnTo>
                  <a:lnTo>
                    <a:pt x="2251" y="952"/>
                  </a:lnTo>
                  <a:lnTo>
                    <a:pt x="2265" y="958"/>
                  </a:lnTo>
                  <a:lnTo>
                    <a:pt x="2279" y="966"/>
                  </a:lnTo>
                  <a:lnTo>
                    <a:pt x="2292" y="975"/>
                  </a:lnTo>
                  <a:lnTo>
                    <a:pt x="2303" y="985"/>
                  </a:lnTo>
                  <a:lnTo>
                    <a:pt x="2316" y="996"/>
                  </a:lnTo>
                  <a:lnTo>
                    <a:pt x="2327" y="1009"/>
                  </a:lnTo>
                  <a:lnTo>
                    <a:pt x="2339" y="1024"/>
                  </a:lnTo>
                  <a:lnTo>
                    <a:pt x="2349" y="1040"/>
                  </a:lnTo>
                  <a:lnTo>
                    <a:pt x="2359" y="1060"/>
                  </a:lnTo>
                  <a:lnTo>
                    <a:pt x="2359" y="1060"/>
                  </a:lnTo>
                  <a:lnTo>
                    <a:pt x="2349" y="1078"/>
                  </a:lnTo>
                  <a:lnTo>
                    <a:pt x="2339" y="1095"/>
                  </a:lnTo>
                  <a:lnTo>
                    <a:pt x="2327" y="1109"/>
                  </a:lnTo>
                  <a:lnTo>
                    <a:pt x="2316" y="1124"/>
                  </a:lnTo>
                  <a:lnTo>
                    <a:pt x="2305" y="1135"/>
                  </a:lnTo>
                  <a:lnTo>
                    <a:pt x="2292" y="1145"/>
                  </a:lnTo>
                  <a:lnTo>
                    <a:pt x="2279" y="1153"/>
                  </a:lnTo>
                  <a:lnTo>
                    <a:pt x="2265" y="1160"/>
                  </a:lnTo>
                  <a:lnTo>
                    <a:pt x="2251" y="1168"/>
                  </a:lnTo>
                  <a:lnTo>
                    <a:pt x="2235" y="1173"/>
                  </a:lnTo>
                  <a:lnTo>
                    <a:pt x="2220" y="1177"/>
                  </a:lnTo>
                  <a:lnTo>
                    <a:pt x="2203" y="1182"/>
                  </a:lnTo>
                  <a:lnTo>
                    <a:pt x="2167" y="1189"/>
                  </a:lnTo>
                  <a:lnTo>
                    <a:pt x="2127" y="1194"/>
                  </a:lnTo>
                  <a:lnTo>
                    <a:pt x="2127" y="1194"/>
                  </a:lnTo>
                  <a:lnTo>
                    <a:pt x="1521" y="1233"/>
                  </a:lnTo>
                  <a:lnTo>
                    <a:pt x="1521" y="1233"/>
                  </a:lnTo>
                  <a:lnTo>
                    <a:pt x="1481" y="1288"/>
                  </a:lnTo>
                  <a:lnTo>
                    <a:pt x="1446" y="1339"/>
                  </a:lnTo>
                  <a:lnTo>
                    <a:pt x="1413" y="1384"/>
                  </a:lnTo>
                  <a:lnTo>
                    <a:pt x="1383" y="1425"/>
                  </a:lnTo>
                  <a:lnTo>
                    <a:pt x="1454" y="1425"/>
                  </a:lnTo>
                  <a:lnTo>
                    <a:pt x="1463" y="1427"/>
                  </a:lnTo>
                  <a:lnTo>
                    <a:pt x="1471" y="1428"/>
                  </a:lnTo>
                  <a:lnTo>
                    <a:pt x="1480" y="1430"/>
                  </a:lnTo>
                  <a:lnTo>
                    <a:pt x="1487" y="1433"/>
                  </a:lnTo>
                  <a:lnTo>
                    <a:pt x="1494" y="1435"/>
                  </a:lnTo>
                  <a:lnTo>
                    <a:pt x="1501" y="1440"/>
                  </a:lnTo>
                  <a:lnTo>
                    <a:pt x="1508" y="1445"/>
                  </a:lnTo>
                  <a:lnTo>
                    <a:pt x="1514" y="1451"/>
                  </a:lnTo>
                  <a:lnTo>
                    <a:pt x="1519" y="1457"/>
                  </a:lnTo>
                  <a:lnTo>
                    <a:pt x="1524" y="1462"/>
                  </a:lnTo>
                  <a:lnTo>
                    <a:pt x="1528" y="1469"/>
                  </a:lnTo>
                  <a:lnTo>
                    <a:pt x="1531" y="1476"/>
                  </a:lnTo>
                  <a:lnTo>
                    <a:pt x="1534" y="1485"/>
                  </a:lnTo>
                  <a:lnTo>
                    <a:pt x="1536" y="1492"/>
                  </a:lnTo>
                  <a:lnTo>
                    <a:pt x="1538" y="1501"/>
                  </a:lnTo>
                  <a:lnTo>
                    <a:pt x="1538" y="1509"/>
                  </a:lnTo>
                  <a:lnTo>
                    <a:pt x="1538" y="1509"/>
                  </a:lnTo>
                  <a:lnTo>
                    <a:pt x="1538" y="1518"/>
                  </a:lnTo>
                  <a:lnTo>
                    <a:pt x="1536" y="1526"/>
                  </a:lnTo>
                  <a:lnTo>
                    <a:pt x="1534" y="1533"/>
                  </a:lnTo>
                  <a:lnTo>
                    <a:pt x="1531" y="1542"/>
                  </a:lnTo>
                  <a:lnTo>
                    <a:pt x="1528" y="1549"/>
                  </a:lnTo>
                  <a:lnTo>
                    <a:pt x="1524" y="1556"/>
                  </a:lnTo>
                  <a:lnTo>
                    <a:pt x="1519" y="1561"/>
                  </a:lnTo>
                  <a:lnTo>
                    <a:pt x="1514" y="1567"/>
                  </a:lnTo>
                  <a:lnTo>
                    <a:pt x="1508" y="1573"/>
                  </a:lnTo>
                  <a:lnTo>
                    <a:pt x="1501" y="1577"/>
                  </a:lnTo>
                  <a:lnTo>
                    <a:pt x="1494" y="1581"/>
                  </a:lnTo>
                  <a:lnTo>
                    <a:pt x="1487" y="1586"/>
                  </a:lnTo>
                  <a:lnTo>
                    <a:pt x="1480" y="1588"/>
                  </a:lnTo>
                  <a:lnTo>
                    <a:pt x="1471" y="1590"/>
                  </a:lnTo>
                  <a:lnTo>
                    <a:pt x="1463" y="1591"/>
                  </a:lnTo>
                  <a:lnTo>
                    <a:pt x="1454" y="1593"/>
                  </a:lnTo>
                  <a:lnTo>
                    <a:pt x="1267" y="1593"/>
                  </a:lnTo>
                  <a:lnTo>
                    <a:pt x="1225" y="1654"/>
                  </a:lnTo>
                  <a:lnTo>
                    <a:pt x="1203" y="1686"/>
                  </a:lnTo>
                  <a:lnTo>
                    <a:pt x="1192" y="1706"/>
                  </a:lnTo>
                  <a:lnTo>
                    <a:pt x="1176" y="1727"/>
                  </a:lnTo>
                  <a:lnTo>
                    <a:pt x="1239" y="1727"/>
                  </a:lnTo>
                  <a:lnTo>
                    <a:pt x="1247" y="1729"/>
                  </a:lnTo>
                  <a:lnTo>
                    <a:pt x="1256" y="1730"/>
                  </a:lnTo>
                  <a:lnTo>
                    <a:pt x="1263" y="1732"/>
                  </a:lnTo>
                  <a:lnTo>
                    <a:pt x="1271" y="1734"/>
                  </a:lnTo>
                  <a:lnTo>
                    <a:pt x="1278" y="1737"/>
                  </a:lnTo>
                  <a:lnTo>
                    <a:pt x="1286" y="1741"/>
                  </a:lnTo>
                  <a:lnTo>
                    <a:pt x="1291" y="1747"/>
                  </a:lnTo>
                  <a:lnTo>
                    <a:pt x="1297" y="1753"/>
                  </a:lnTo>
                  <a:lnTo>
                    <a:pt x="1303" y="1758"/>
                  </a:lnTo>
                  <a:lnTo>
                    <a:pt x="1308" y="1764"/>
                  </a:lnTo>
                  <a:lnTo>
                    <a:pt x="1312" y="1771"/>
                  </a:lnTo>
                  <a:lnTo>
                    <a:pt x="1315" y="1778"/>
                  </a:lnTo>
                  <a:lnTo>
                    <a:pt x="1318" y="1787"/>
                  </a:lnTo>
                  <a:lnTo>
                    <a:pt x="1320" y="1794"/>
                  </a:lnTo>
                  <a:lnTo>
                    <a:pt x="1321" y="1802"/>
                  </a:lnTo>
                  <a:lnTo>
                    <a:pt x="1322" y="1811"/>
                  </a:lnTo>
                  <a:lnTo>
                    <a:pt x="1322" y="1811"/>
                  </a:lnTo>
                  <a:lnTo>
                    <a:pt x="1321" y="1819"/>
                  </a:lnTo>
                  <a:lnTo>
                    <a:pt x="1320" y="1828"/>
                  </a:lnTo>
                  <a:lnTo>
                    <a:pt x="1318" y="1835"/>
                  </a:lnTo>
                  <a:lnTo>
                    <a:pt x="1315" y="1843"/>
                  </a:lnTo>
                  <a:lnTo>
                    <a:pt x="1312" y="1851"/>
                  </a:lnTo>
                  <a:lnTo>
                    <a:pt x="1308" y="1858"/>
                  </a:lnTo>
                  <a:lnTo>
                    <a:pt x="1303" y="1863"/>
                  </a:lnTo>
                  <a:lnTo>
                    <a:pt x="1297" y="1869"/>
                  </a:lnTo>
                  <a:lnTo>
                    <a:pt x="1291" y="1875"/>
                  </a:lnTo>
                  <a:lnTo>
                    <a:pt x="1286" y="1879"/>
                  </a:lnTo>
                  <a:lnTo>
                    <a:pt x="1278" y="1883"/>
                  </a:lnTo>
                  <a:lnTo>
                    <a:pt x="1271" y="1887"/>
                  </a:lnTo>
                  <a:lnTo>
                    <a:pt x="1263" y="1890"/>
                  </a:lnTo>
                  <a:lnTo>
                    <a:pt x="1256" y="1892"/>
                  </a:lnTo>
                  <a:lnTo>
                    <a:pt x="1247" y="1893"/>
                  </a:lnTo>
                  <a:lnTo>
                    <a:pt x="1239" y="1894"/>
                  </a:lnTo>
                  <a:lnTo>
                    <a:pt x="1055" y="1894"/>
                  </a:lnTo>
                  <a:lnTo>
                    <a:pt x="943" y="2042"/>
                  </a:lnTo>
                  <a:lnTo>
                    <a:pt x="914" y="2080"/>
                  </a:lnTo>
                  <a:lnTo>
                    <a:pt x="876" y="2108"/>
                  </a:lnTo>
                  <a:lnTo>
                    <a:pt x="828" y="2118"/>
                  </a:lnTo>
                  <a:lnTo>
                    <a:pt x="828" y="2118"/>
                  </a:lnTo>
                  <a:lnTo>
                    <a:pt x="780" y="2118"/>
                  </a:lnTo>
                  <a:lnTo>
                    <a:pt x="741" y="2108"/>
                  </a:lnTo>
                  <a:lnTo>
                    <a:pt x="731" y="2099"/>
                  </a:lnTo>
                  <a:lnTo>
                    <a:pt x="721" y="2090"/>
                  </a:lnTo>
                  <a:lnTo>
                    <a:pt x="721" y="2032"/>
                  </a:lnTo>
                  <a:lnTo>
                    <a:pt x="721" y="2032"/>
                  </a:lnTo>
                  <a:lnTo>
                    <a:pt x="982" y="1243"/>
                  </a:lnTo>
                  <a:lnTo>
                    <a:pt x="712" y="1223"/>
                  </a:lnTo>
                  <a:lnTo>
                    <a:pt x="289" y="1175"/>
                  </a:lnTo>
                  <a:lnTo>
                    <a:pt x="289" y="1175"/>
                  </a:lnTo>
                  <a:lnTo>
                    <a:pt x="67" y="1425"/>
                  </a:lnTo>
                  <a:lnTo>
                    <a:pt x="0" y="1387"/>
                  </a:lnTo>
                  <a:lnTo>
                    <a:pt x="67" y="1060"/>
                  </a:lnTo>
                  <a:lnTo>
                    <a:pt x="0" y="732"/>
                  </a:lnTo>
                  <a:lnTo>
                    <a:pt x="67" y="694"/>
                  </a:lnTo>
                  <a:lnTo>
                    <a:pt x="289" y="944"/>
                  </a:lnTo>
                  <a:lnTo>
                    <a:pt x="712" y="895"/>
                  </a:lnTo>
                  <a:lnTo>
                    <a:pt x="982" y="877"/>
                  </a:lnTo>
                  <a:lnTo>
                    <a:pt x="982" y="877"/>
                  </a:lnTo>
                  <a:lnTo>
                    <a:pt x="721" y="88"/>
                  </a:lnTo>
                  <a:lnTo>
                    <a:pt x="721" y="30"/>
                  </a:lnTo>
                  <a:lnTo>
                    <a:pt x="731" y="20"/>
                  </a:lnTo>
                  <a:lnTo>
                    <a:pt x="741" y="10"/>
                  </a:lnTo>
                  <a:lnTo>
                    <a:pt x="780" y="0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876" y="10"/>
                  </a:lnTo>
                  <a:lnTo>
                    <a:pt x="914" y="40"/>
                  </a:lnTo>
                  <a:lnTo>
                    <a:pt x="943" y="78"/>
                  </a:lnTo>
                  <a:lnTo>
                    <a:pt x="943" y="78"/>
                  </a:lnTo>
                  <a:lnTo>
                    <a:pt x="969" y="113"/>
                  </a:lnTo>
                  <a:lnTo>
                    <a:pt x="996" y="150"/>
                  </a:lnTo>
                  <a:lnTo>
                    <a:pt x="1023" y="187"/>
                  </a:lnTo>
                  <a:lnTo>
                    <a:pt x="1050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24"/>
            <p:cNvSpPr/>
            <p:nvPr/>
          </p:nvSpPr>
          <p:spPr>
            <a:xfrm>
              <a:off x="10998889" y="8950998"/>
              <a:ext cx="737096" cy="189871"/>
            </a:xfrm>
            <a:custGeom>
              <a:avLst/>
              <a:gdLst/>
              <a:ahLst/>
              <a:cxnLst/>
              <a:rect l="l" t="t" r="r" b="b"/>
              <a:pathLst>
                <a:path w="3291" h="849" extrusionOk="0">
                  <a:moveTo>
                    <a:pt x="3177" y="462"/>
                  </a:moveTo>
                  <a:lnTo>
                    <a:pt x="3128" y="462"/>
                  </a:lnTo>
                  <a:lnTo>
                    <a:pt x="3082" y="462"/>
                  </a:lnTo>
                  <a:lnTo>
                    <a:pt x="3033" y="462"/>
                  </a:lnTo>
                  <a:lnTo>
                    <a:pt x="2987" y="462"/>
                  </a:lnTo>
                  <a:lnTo>
                    <a:pt x="2938" y="462"/>
                  </a:lnTo>
                  <a:lnTo>
                    <a:pt x="2892" y="462"/>
                  </a:lnTo>
                  <a:lnTo>
                    <a:pt x="2843" y="462"/>
                  </a:lnTo>
                  <a:lnTo>
                    <a:pt x="2797" y="462"/>
                  </a:lnTo>
                  <a:lnTo>
                    <a:pt x="2781" y="461"/>
                  </a:lnTo>
                  <a:lnTo>
                    <a:pt x="2767" y="458"/>
                  </a:lnTo>
                  <a:lnTo>
                    <a:pt x="2756" y="452"/>
                  </a:lnTo>
                  <a:lnTo>
                    <a:pt x="2747" y="444"/>
                  </a:lnTo>
                  <a:lnTo>
                    <a:pt x="2740" y="435"/>
                  </a:lnTo>
                  <a:lnTo>
                    <a:pt x="2734" y="424"/>
                  </a:lnTo>
                  <a:lnTo>
                    <a:pt x="2729" y="413"/>
                  </a:lnTo>
                  <a:lnTo>
                    <a:pt x="2724" y="400"/>
                  </a:lnTo>
                  <a:lnTo>
                    <a:pt x="2720" y="387"/>
                  </a:lnTo>
                  <a:lnTo>
                    <a:pt x="2714" y="373"/>
                  </a:lnTo>
                  <a:lnTo>
                    <a:pt x="2710" y="359"/>
                  </a:lnTo>
                  <a:lnTo>
                    <a:pt x="2709" y="345"/>
                  </a:lnTo>
                  <a:lnTo>
                    <a:pt x="2709" y="338"/>
                  </a:lnTo>
                  <a:lnTo>
                    <a:pt x="2710" y="330"/>
                  </a:lnTo>
                  <a:lnTo>
                    <a:pt x="2712" y="325"/>
                  </a:lnTo>
                  <a:lnTo>
                    <a:pt x="2714" y="319"/>
                  </a:lnTo>
                  <a:lnTo>
                    <a:pt x="2717" y="313"/>
                  </a:lnTo>
                  <a:lnTo>
                    <a:pt x="2722" y="309"/>
                  </a:lnTo>
                  <a:lnTo>
                    <a:pt x="2727" y="305"/>
                  </a:lnTo>
                  <a:lnTo>
                    <a:pt x="2731" y="302"/>
                  </a:lnTo>
                  <a:lnTo>
                    <a:pt x="2743" y="296"/>
                  </a:lnTo>
                  <a:lnTo>
                    <a:pt x="2756" y="292"/>
                  </a:lnTo>
                  <a:lnTo>
                    <a:pt x="2768" y="289"/>
                  </a:lnTo>
                  <a:lnTo>
                    <a:pt x="2781" y="289"/>
                  </a:lnTo>
                  <a:lnTo>
                    <a:pt x="2819" y="289"/>
                  </a:lnTo>
                  <a:lnTo>
                    <a:pt x="2856" y="289"/>
                  </a:lnTo>
                  <a:lnTo>
                    <a:pt x="2893" y="289"/>
                  </a:lnTo>
                  <a:lnTo>
                    <a:pt x="2931" y="289"/>
                  </a:lnTo>
                  <a:lnTo>
                    <a:pt x="2968" y="289"/>
                  </a:lnTo>
                  <a:lnTo>
                    <a:pt x="3005" y="289"/>
                  </a:lnTo>
                  <a:lnTo>
                    <a:pt x="3043" y="289"/>
                  </a:lnTo>
                  <a:lnTo>
                    <a:pt x="3080" y="289"/>
                  </a:lnTo>
                  <a:lnTo>
                    <a:pt x="3080" y="289"/>
                  </a:lnTo>
                  <a:lnTo>
                    <a:pt x="3080" y="289"/>
                  </a:lnTo>
                  <a:lnTo>
                    <a:pt x="3055" y="245"/>
                  </a:lnTo>
                  <a:lnTo>
                    <a:pt x="3032" y="209"/>
                  </a:lnTo>
                  <a:lnTo>
                    <a:pt x="3019" y="192"/>
                  </a:lnTo>
                  <a:lnTo>
                    <a:pt x="3005" y="173"/>
                  </a:lnTo>
                  <a:lnTo>
                    <a:pt x="2991" y="155"/>
                  </a:lnTo>
                  <a:lnTo>
                    <a:pt x="2974" y="135"/>
                  </a:lnTo>
                  <a:lnTo>
                    <a:pt x="2974" y="135"/>
                  </a:lnTo>
                  <a:lnTo>
                    <a:pt x="2974" y="135"/>
                  </a:lnTo>
                  <a:lnTo>
                    <a:pt x="2950" y="111"/>
                  </a:lnTo>
                  <a:lnTo>
                    <a:pt x="2933" y="97"/>
                  </a:lnTo>
                  <a:lnTo>
                    <a:pt x="2923" y="90"/>
                  </a:lnTo>
                  <a:lnTo>
                    <a:pt x="2913" y="85"/>
                  </a:lnTo>
                  <a:lnTo>
                    <a:pt x="2903" y="82"/>
                  </a:lnTo>
                  <a:lnTo>
                    <a:pt x="2893" y="80"/>
                  </a:lnTo>
                  <a:lnTo>
                    <a:pt x="2873" y="78"/>
                  </a:lnTo>
                  <a:lnTo>
                    <a:pt x="2852" y="78"/>
                  </a:lnTo>
                  <a:lnTo>
                    <a:pt x="2809" y="78"/>
                  </a:lnTo>
                  <a:lnTo>
                    <a:pt x="2767" y="78"/>
                  </a:lnTo>
                  <a:lnTo>
                    <a:pt x="2724" y="78"/>
                  </a:lnTo>
                  <a:lnTo>
                    <a:pt x="2682" y="78"/>
                  </a:lnTo>
                  <a:lnTo>
                    <a:pt x="2639" y="78"/>
                  </a:lnTo>
                  <a:lnTo>
                    <a:pt x="2597" y="78"/>
                  </a:lnTo>
                  <a:lnTo>
                    <a:pt x="2554" y="78"/>
                  </a:lnTo>
                  <a:lnTo>
                    <a:pt x="2512" y="78"/>
                  </a:lnTo>
                  <a:lnTo>
                    <a:pt x="2512" y="78"/>
                  </a:lnTo>
                  <a:lnTo>
                    <a:pt x="2512" y="78"/>
                  </a:lnTo>
                  <a:lnTo>
                    <a:pt x="2505" y="57"/>
                  </a:lnTo>
                  <a:lnTo>
                    <a:pt x="2498" y="41"/>
                  </a:lnTo>
                  <a:lnTo>
                    <a:pt x="2493" y="34"/>
                  </a:lnTo>
                  <a:lnTo>
                    <a:pt x="2489" y="27"/>
                  </a:lnTo>
                  <a:lnTo>
                    <a:pt x="2485" y="22"/>
                  </a:lnTo>
                  <a:lnTo>
                    <a:pt x="2481" y="17"/>
                  </a:lnTo>
                  <a:lnTo>
                    <a:pt x="2475" y="13"/>
                  </a:lnTo>
                  <a:lnTo>
                    <a:pt x="2468" y="10"/>
                  </a:lnTo>
                  <a:lnTo>
                    <a:pt x="2462" y="7"/>
                  </a:lnTo>
                  <a:lnTo>
                    <a:pt x="2454" y="5"/>
                  </a:lnTo>
                  <a:lnTo>
                    <a:pt x="2437" y="2"/>
                  </a:lnTo>
                  <a:lnTo>
                    <a:pt x="2415" y="0"/>
                  </a:lnTo>
                  <a:lnTo>
                    <a:pt x="2337" y="0"/>
                  </a:lnTo>
                  <a:lnTo>
                    <a:pt x="2258" y="0"/>
                  </a:lnTo>
                  <a:lnTo>
                    <a:pt x="2179" y="0"/>
                  </a:lnTo>
                  <a:lnTo>
                    <a:pt x="2101" y="0"/>
                  </a:lnTo>
                  <a:lnTo>
                    <a:pt x="2021" y="0"/>
                  </a:lnTo>
                  <a:lnTo>
                    <a:pt x="1942" y="0"/>
                  </a:lnTo>
                  <a:lnTo>
                    <a:pt x="1864" y="0"/>
                  </a:lnTo>
                  <a:lnTo>
                    <a:pt x="1785" y="0"/>
                  </a:lnTo>
                  <a:lnTo>
                    <a:pt x="1707" y="0"/>
                  </a:lnTo>
                  <a:lnTo>
                    <a:pt x="1627" y="0"/>
                  </a:lnTo>
                  <a:lnTo>
                    <a:pt x="1548" y="0"/>
                  </a:lnTo>
                  <a:lnTo>
                    <a:pt x="1470" y="0"/>
                  </a:lnTo>
                  <a:lnTo>
                    <a:pt x="1391" y="0"/>
                  </a:lnTo>
                  <a:lnTo>
                    <a:pt x="1311" y="0"/>
                  </a:lnTo>
                  <a:lnTo>
                    <a:pt x="1233" y="0"/>
                  </a:lnTo>
                  <a:lnTo>
                    <a:pt x="1154" y="0"/>
                  </a:lnTo>
                  <a:lnTo>
                    <a:pt x="1154" y="0"/>
                  </a:lnTo>
                  <a:lnTo>
                    <a:pt x="1154" y="0"/>
                  </a:lnTo>
                  <a:lnTo>
                    <a:pt x="1134" y="2"/>
                  </a:lnTo>
                  <a:lnTo>
                    <a:pt x="1116" y="5"/>
                  </a:lnTo>
                  <a:lnTo>
                    <a:pt x="1109" y="7"/>
                  </a:lnTo>
                  <a:lnTo>
                    <a:pt x="1101" y="10"/>
                  </a:lnTo>
                  <a:lnTo>
                    <a:pt x="1096" y="14"/>
                  </a:lnTo>
                  <a:lnTo>
                    <a:pt x="1090" y="19"/>
                  </a:lnTo>
                  <a:lnTo>
                    <a:pt x="1080" y="30"/>
                  </a:lnTo>
                  <a:lnTo>
                    <a:pt x="1072" y="43"/>
                  </a:lnTo>
                  <a:lnTo>
                    <a:pt x="1065" y="58"/>
                  </a:lnTo>
                  <a:lnTo>
                    <a:pt x="1058" y="78"/>
                  </a:lnTo>
                  <a:lnTo>
                    <a:pt x="1018" y="78"/>
                  </a:lnTo>
                  <a:lnTo>
                    <a:pt x="978" y="78"/>
                  </a:lnTo>
                  <a:lnTo>
                    <a:pt x="938" y="78"/>
                  </a:lnTo>
                  <a:lnTo>
                    <a:pt x="899" y="78"/>
                  </a:lnTo>
                  <a:lnTo>
                    <a:pt x="859" y="78"/>
                  </a:lnTo>
                  <a:lnTo>
                    <a:pt x="819" y="78"/>
                  </a:lnTo>
                  <a:lnTo>
                    <a:pt x="780" y="78"/>
                  </a:lnTo>
                  <a:lnTo>
                    <a:pt x="740" y="78"/>
                  </a:lnTo>
                  <a:lnTo>
                    <a:pt x="724" y="78"/>
                  </a:lnTo>
                  <a:lnTo>
                    <a:pt x="710" y="81"/>
                  </a:lnTo>
                  <a:lnTo>
                    <a:pt x="699" y="85"/>
                  </a:lnTo>
                  <a:lnTo>
                    <a:pt x="690" y="91"/>
                  </a:lnTo>
                  <a:lnTo>
                    <a:pt x="682" y="97"/>
                  </a:lnTo>
                  <a:lnTo>
                    <a:pt x="676" y="105"/>
                  </a:lnTo>
                  <a:lnTo>
                    <a:pt x="671" y="114"/>
                  </a:lnTo>
                  <a:lnTo>
                    <a:pt x="668" y="124"/>
                  </a:lnTo>
                  <a:lnTo>
                    <a:pt x="665" y="135"/>
                  </a:lnTo>
                  <a:lnTo>
                    <a:pt x="664" y="146"/>
                  </a:lnTo>
                  <a:lnTo>
                    <a:pt x="662" y="159"/>
                  </a:lnTo>
                  <a:lnTo>
                    <a:pt x="662" y="170"/>
                  </a:lnTo>
                  <a:lnTo>
                    <a:pt x="662" y="196"/>
                  </a:lnTo>
                  <a:lnTo>
                    <a:pt x="664" y="221"/>
                  </a:lnTo>
                  <a:lnTo>
                    <a:pt x="629" y="221"/>
                  </a:lnTo>
                  <a:lnTo>
                    <a:pt x="601" y="221"/>
                  </a:lnTo>
                  <a:lnTo>
                    <a:pt x="576" y="221"/>
                  </a:lnTo>
                  <a:lnTo>
                    <a:pt x="552" y="221"/>
                  </a:lnTo>
                  <a:lnTo>
                    <a:pt x="529" y="221"/>
                  </a:lnTo>
                  <a:lnTo>
                    <a:pt x="503" y="221"/>
                  </a:lnTo>
                  <a:lnTo>
                    <a:pt x="475" y="221"/>
                  </a:lnTo>
                  <a:lnTo>
                    <a:pt x="441" y="221"/>
                  </a:lnTo>
                  <a:lnTo>
                    <a:pt x="441" y="221"/>
                  </a:lnTo>
                  <a:lnTo>
                    <a:pt x="441" y="221"/>
                  </a:lnTo>
                  <a:lnTo>
                    <a:pt x="431" y="221"/>
                  </a:lnTo>
                  <a:lnTo>
                    <a:pt x="423" y="221"/>
                  </a:lnTo>
                  <a:lnTo>
                    <a:pt x="421" y="221"/>
                  </a:lnTo>
                  <a:lnTo>
                    <a:pt x="355" y="221"/>
                  </a:lnTo>
                  <a:lnTo>
                    <a:pt x="345" y="223"/>
                  </a:lnTo>
                  <a:lnTo>
                    <a:pt x="336" y="226"/>
                  </a:lnTo>
                  <a:lnTo>
                    <a:pt x="328" y="230"/>
                  </a:lnTo>
                  <a:lnTo>
                    <a:pt x="321" y="236"/>
                  </a:lnTo>
                  <a:lnTo>
                    <a:pt x="315" y="243"/>
                  </a:lnTo>
                  <a:lnTo>
                    <a:pt x="311" y="251"/>
                  </a:lnTo>
                  <a:lnTo>
                    <a:pt x="308" y="260"/>
                  </a:lnTo>
                  <a:lnTo>
                    <a:pt x="306" y="270"/>
                  </a:lnTo>
                  <a:lnTo>
                    <a:pt x="306" y="270"/>
                  </a:lnTo>
                  <a:lnTo>
                    <a:pt x="308" y="279"/>
                  </a:lnTo>
                  <a:lnTo>
                    <a:pt x="311" y="288"/>
                  </a:lnTo>
                  <a:lnTo>
                    <a:pt x="315" y="296"/>
                  </a:lnTo>
                  <a:lnTo>
                    <a:pt x="321" y="304"/>
                  </a:lnTo>
                  <a:lnTo>
                    <a:pt x="328" y="309"/>
                  </a:lnTo>
                  <a:lnTo>
                    <a:pt x="336" y="313"/>
                  </a:lnTo>
                  <a:lnTo>
                    <a:pt x="345" y="316"/>
                  </a:lnTo>
                  <a:lnTo>
                    <a:pt x="355" y="318"/>
                  </a:lnTo>
                  <a:lnTo>
                    <a:pt x="408" y="318"/>
                  </a:lnTo>
                  <a:lnTo>
                    <a:pt x="461" y="318"/>
                  </a:lnTo>
                  <a:lnTo>
                    <a:pt x="515" y="318"/>
                  </a:lnTo>
                  <a:lnTo>
                    <a:pt x="569" y="318"/>
                  </a:lnTo>
                  <a:lnTo>
                    <a:pt x="621" y="318"/>
                  </a:lnTo>
                  <a:lnTo>
                    <a:pt x="675" y="318"/>
                  </a:lnTo>
                  <a:lnTo>
                    <a:pt x="729" y="318"/>
                  </a:lnTo>
                  <a:lnTo>
                    <a:pt x="781" y="318"/>
                  </a:lnTo>
                  <a:lnTo>
                    <a:pt x="859" y="318"/>
                  </a:lnTo>
                  <a:lnTo>
                    <a:pt x="870" y="319"/>
                  </a:lnTo>
                  <a:lnTo>
                    <a:pt x="880" y="322"/>
                  </a:lnTo>
                  <a:lnTo>
                    <a:pt x="889" y="326"/>
                  </a:lnTo>
                  <a:lnTo>
                    <a:pt x="897" y="332"/>
                  </a:lnTo>
                  <a:lnTo>
                    <a:pt x="903" y="339"/>
                  </a:lnTo>
                  <a:lnTo>
                    <a:pt x="909" y="347"/>
                  </a:lnTo>
                  <a:lnTo>
                    <a:pt x="912" y="356"/>
                  </a:lnTo>
                  <a:lnTo>
                    <a:pt x="913" y="366"/>
                  </a:lnTo>
                  <a:lnTo>
                    <a:pt x="913" y="366"/>
                  </a:lnTo>
                  <a:lnTo>
                    <a:pt x="912" y="376"/>
                  </a:lnTo>
                  <a:lnTo>
                    <a:pt x="909" y="386"/>
                  </a:lnTo>
                  <a:lnTo>
                    <a:pt x="903" y="393"/>
                  </a:lnTo>
                  <a:lnTo>
                    <a:pt x="897" y="400"/>
                  </a:lnTo>
                  <a:lnTo>
                    <a:pt x="889" y="407"/>
                  </a:lnTo>
                  <a:lnTo>
                    <a:pt x="880" y="411"/>
                  </a:lnTo>
                  <a:lnTo>
                    <a:pt x="870" y="414"/>
                  </a:lnTo>
                  <a:lnTo>
                    <a:pt x="859" y="415"/>
                  </a:lnTo>
                  <a:lnTo>
                    <a:pt x="758" y="415"/>
                  </a:lnTo>
                  <a:lnTo>
                    <a:pt x="656" y="415"/>
                  </a:lnTo>
                  <a:lnTo>
                    <a:pt x="556" y="415"/>
                  </a:lnTo>
                  <a:lnTo>
                    <a:pt x="454" y="415"/>
                  </a:lnTo>
                  <a:lnTo>
                    <a:pt x="353" y="415"/>
                  </a:lnTo>
                  <a:lnTo>
                    <a:pt x="251" y="415"/>
                  </a:lnTo>
                  <a:lnTo>
                    <a:pt x="150" y="415"/>
                  </a:lnTo>
                  <a:lnTo>
                    <a:pt x="48" y="415"/>
                  </a:lnTo>
                  <a:lnTo>
                    <a:pt x="38" y="415"/>
                  </a:lnTo>
                  <a:lnTo>
                    <a:pt x="30" y="418"/>
                  </a:lnTo>
                  <a:lnTo>
                    <a:pt x="21" y="423"/>
                  </a:lnTo>
                  <a:lnTo>
                    <a:pt x="14" y="428"/>
                  </a:lnTo>
                  <a:lnTo>
                    <a:pt x="9" y="435"/>
                  </a:lnTo>
                  <a:lnTo>
                    <a:pt x="4" y="444"/>
                  </a:lnTo>
                  <a:lnTo>
                    <a:pt x="2" y="452"/>
                  </a:lnTo>
                  <a:lnTo>
                    <a:pt x="0" y="462"/>
                  </a:lnTo>
                  <a:lnTo>
                    <a:pt x="0" y="462"/>
                  </a:lnTo>
                  <a:lnTo>
                    <a:pt x="2" y="472"/>
                  </a:lnTo>
                  <a:lnTo>
                    <a:pt x="4" y="481"/>
                  </a:lnTo>
                  <a:lnTo>
                    <a:pt x="9" y="489"/>
                  </a:lnTo>
                  <a:lnTo>
                    <a:pt x="14" y="496"/>
                  </a:lnTo>
                  <a:lnTo>
                    <a:pt x="21" y="502"/>
                  </a:lnTo>
                  <a:lnTo>
                    <a:pt x="30" y="506"/>
                  </a:lnTo>
                  <a:lnTo>
                    <a:pt x="38" y="509"/>
                  </a:lnTo>
                  <a:lnTo>
                    <a:pt x="48" y="510"/>
                  </a:lnTo>
                  <a:lnTo>
                    <a:pt x="125" y="510"/>
                  </a:lnTo>
                  <a:lnTo>
                    <a:pt x="201" y="510"/>
                  </a:lnTo>
                  <a:lnTo>
                    <a:pt x="279" y="510"/>
                  </a:lnTo>
                  <a:lnTo>
                    <a:pt x="356" y="510"/>
                  </a:lnTo>
                  <a:lnTo>
                    <a:pt x="432" y="510"/>
                  </a:lnTo>
                  <a:lnTo>
                    <a:pt x="509" y="510"/>
                  </a:lnTo>
                  <a:lnTo>
                    <a:pt x="587" y="510"/>
                  </a:lnTo>
                  <a:lnTo>
                    <a:pt x="664" y="510"/>
                  </a:lnTo>
                  <a:lnTo>
                    <a:pt x="682" y="510"/>
                  </a:lnTo>
                  <a:lnTo>
                    <a:pt x="702" y="510"/>
                  </a:lnTo>
                  <a:lnTo>
                    <a:pt x="702" y="510"/>
                  </a:lnTo>
                  <a:lnTo>
                    <a:pt x="702" y="510"/>
                  </a:lnTo>
                  <a:lnTo>
                    <a:pt x="712" y="510"/>
                  </a:lnTo>
                  <a:lnTo>
                    <a:pt x="720" y="510"/>
                  </a:lnTo>
                  <a:lnTo>
                    <a:pt x="723" y="510"/>
                  </a:lnTo>
                  <a:lnTo>
                    <a:pt x="733" y="510"/>
                  </a:lnTo>
                  <a:lnTo>
                    <a:pt x="743" y="512"/>
                  </a:lnTo>
                  <a:lnTo>
                    <a:pt x="753" y="515"/>
                  </a:lnTo>
                  <a:lnTo>
                    <a:pt x="763" y="520"/>
                  </a:lnTo>
                  <a:lnTo>
                    <a:pt x="770" y="526"/>
                  </a:lnTo>
                  <a:lnTo>
                    <a:pt x="777" y="535"/>
                  </a:lnTo>
                  <a:lnTo>
                    <a:pt x="781" y="543"/>
                  </a:lnTo>
                  <a:lnTo>
                    <a:pt x="785" y="553"/>
                  </a:lnTo>
                  <a:lnTo>
                    <a:pt x="785" y="564"/>
                  </a:lnTo>
                  <a:lnTo>
                    <a:pt x="785" y="564"/>
                  </a:lnTo>
                  <a:lnTo>
                    <a:pt x="785" y="574"/>
                  </a:lnTo>
                  <a:lnTo>
                    <a:pt x="781" y="584"/>
                  </a:lnTo>
                  <a:lnTo>
                    <a:pt x="777" y="594"/>
                  </a:lnTo>
                  <a:lnTo>
                    <a:pt x="770" y="601"/>
                  </a:lnTo>
                  <a:lnTo>
                    <a:pt x="763" y="608"/>
                  </a:lnTo>
                  <a:lnTo>
                    <a:pt x="753" y="612"/>
                  </a:lnTo>
                  <a:lnTo>
                    <a:pt x="743" y="615"/>
                  </a:lnTo>
                  <a:lnTo>
                    <a:pt x="733" y="617"/>
                  </a:lnTo>
                  <a:lnTo>
                    <a:pt x="682" y="617"/>
                  </a:lnTo>
                  <a:lnTo>
                    <a:pt x="632" y="617"/>
                  </a:lnTo>
                  <a:lnTo>
                    <a:pt x="581" y="617"/>
                  </a:lnTo>
                  <a:lnTo>
                    <a:pt x="532" y="617"/>
                  </a:lnTo>
                  <a:lnTo>
                    <a:pt x="481" y="617"/>
                  </a:lnTo>
                  <a:lnTo>
                    <a:pt x="431" y="617"/>
                  </a:lnTo>
                  <a:lnTo>
                    <a:pt x="380" y="617"/>
                  </a:lnTo>
                  <a:lnTo>
                    <a:pt x="330" y="617"/>
                  </a:lnTo>
                  <a:lnTo>
                    <a:pt x="322" y="617"/>
                  </a:lnTo>
                  <a:lnTo>
                    <a:pt x="313" y="620"/>
                  </a:lnTo>
                  <a:lnTo>
                    <a:pt x="306" y="624"/>
                  </a:lnTo>
                  <a:lnTo>
                    <a:pt x="299" y="629"/>
                  </a:lnTo>
                  <a:lnTo>
                    <a:pt x="294" y="635"/>
                  </a:lnTo>
                  <a:lnTo>
                    <a:pt x="289" y="644"/>
                  </a:lnTo>
                  <a:lnTo>
                    <a:pt x="288" y="651"/>
                  </a:lnTo>
                  <a:lnTo>
                    <a:pt x="286" y="661"/>
                  </a:lnTo>
                  <a:lnTo>
                    <a:pt x="286" y="661"/>
                  </a:lnTo>
                  <a:lnTo>
                    <a:pt x="288" y="669"/>
                  </a:lnTo>
                  <a:lnTo>
                    <a:pt x="289" y="678"/>
                  </a:lnTo>
                  <a:lnTo>
                    <a:pt x="294" y="685"/>
                  </a:lnTo>
                  <a:lnTo>
                    <a:pt x="299" y="690"/>
                  </a:lnTo>
                  <a:lnTo>
                    <a:pt x="305" y="696"/>
                  </a:lnTo>
                  <a:lnTo>
                    <a:pt x="313" y="700"/>
                  </a:lnTo>
                  <a:lnTo>
                    <a:pt x="321" y="703"/>
                  </a:lnTo>
                  <a:lnTo>
                    <a:pt x="330" y="705"/>
                  </a:lnTo>
                  <a:lnTo>
                    <a:pt x="664" y="703"/>
                  </a:lnTo>
                  <a:lnTo>
                    <a:pt x="664" y="777"/>
                  </a:lnTo>
                  <a:lnTo>
                    <a:pt x="664" y="787"/>
                  </a:lnTo>
                  <a:lnTo>
                    <a:pt x="665" y="797"/>
                  </a:lnTo>
                  <a:lnTo>
                    <a:pt x="666" y="805"/>
                  </a:lnTo>
                  <a:lnTo>
                    <a:pt x="669" y="812"/>
                  </a:lnTo>
                  <a:lnTo>
                    <a:pt x="672" y="818"/>
                  </a:lnTo>
                  <a:lnTo>
                    <a:pt x="676" y="824"/>
                  </a:lnTo>
                  <a:lnTo>
                    <a:pt x="681" y="829"/>
                  </a:lnTo>
                  <a:lnTo>
                    <a:pt x="686" y="834"/>
                  </a:lnTo>
                  <a:lnTo>
                    <a:pt x="692" y="836"/>
                  </a:lnTo>
                  <a:lnTo>
                    <a:pt x="698" y="841"/>
                  </a:lnTo>
                  <a:lnTo>
                    <a:pt x="705" y="842"/>
                  </a:lnTo>
                  <a:lnTo>
                    <a:pt x="712" y="845"/>
                  </a:lnTo>
                  <a:lnTo>
                    <a:pt x="727" y="846"/>
                  </a:lnTo>
                  <a:lnTo>
                    <a:pt x="746" y="848"/>
                  </a:lnTo>
                  <a:lnTo>
                    <a:pt x="766" y="848"/>
                  </a:lnTo>
                  <a:lnTo>
                    <a:pt x="785" y="848"/>
                  </a:lnTo>
                  <a:lnTo>
                    <a:pt x="936" y="848"/>
                  </a:lnTo>
                  <a:lnTo>
                    <a:pt x="1086" y="849"/>
                  </a:lnTo>
                  <a:lnTo>
                    <a:pt x="1236" y="849"/>
                  </a:lnTo>
                  <a:lnTo>
                    <a:pt x="1386" y="849"/>
                  </a:lnTo>
                  <a:lnTo>
                    <a:pt x="1537" y="849"/>
                  </a:lnTo>
                  <a:lnTo>
                    <a:pt x="1685" y="849"/>
                  </a:lnTo>
                  <a:lnTo>
                    <a:pt x="1836" y="849"/>
                  </a:lnTo>
                  <a:lnTo>
                    <a:pt x="1986" y="849"/>
                  </a:lnTo>
                  <a:lnTo>
                    <a:pt x="2136" y="849"/>
                  </a:lnTo>
                  <a:lnTo>
                    <a:pt x="2286" y="849"/>
                  </a:lnTo>
                  <a:lnTo>
                    <a:pt x="2435" y="848"/>
                  </a:lnTo>
                  <a:lnTo>
                    <a:pt x="2585" y="848"/>
                  </a:lnTo>
                  <a:lnTo>
                    <a:pt x="2736" y="848"/>
                  </a:lnTo>
                  <a:lnTo>
                    <a:pt x="2886" y="848"/>
                  </a:lnTo>
                  <a:lnTo>
                    <a:pt x="3036" y="848"/>
                  </a:lnTo>
                  <a:lnTo>
                    <a:pt x="3186" y="848"/>
                  </a:lnTo>
                  <a:lnTo>
                    <a:pt x="3186" y="848"/>
                  </a:lnTo>
                  <a:lnTo>
                    <a:pt x="3186" y="848"/>
                  </a:lnTo>
                  <a:lnTo>
                    <a:pt x="3202" y="846"/>
                  </a:lnTo>
                  <a:lnTo>
                    <a:pt x="3218" y="843"/>
                  </a:lnTo>
                  <a:lnTo>
                    <a:pt x="3232" y="839"/>
                  </a:lnTo>
                  <a:lnTo>
                    <a:pt x="3243" y="834"/>
                  </a:lnTo>
                  <a:lnTo>
                    <a:pt x="3254" y="828"/>
                  </a:lnTo>
                  <a:lnTo>
                    <a:pt x="3263" y="819"/>
                  </a:lnTo>
                  <a:lnTo>
                    <a:pt x="3271" y="811"/>
                  </a:lnTo>
                  <a:lnTo>
                    <a:pt x="3277" y="801"/>
                  </a:lnTo>
                  <a:lnTo>
                    <a:pt x="3283" y="791"/>
                  </a:lnTo>
                  <a:lnTo>
                    <a:pt x="3287" y="780"/>
                  </a:lnTo>
                  <a:lnTo>
                    <a:pt x="3290" y="768"/>
                  </a:lnTo>
                  <a:lnTo>
                    <a:pt x="3290" y="757"/>
                  </a:lnTo>
                  <a:lnTo>
                    <a:pt x="3291" y="746"/>
                  </a:lnTo>
                  <a:lnTo>
                    <a:pt x="3290" y="734"/>
                  </a:lnTo>
                  <a:lnTo>
                    <a:pt x="3287" y="722"/>
                  </a:lnTo>
                  <a:lnTo>
                    <a:pt x="3284" y="710"/>
                  </a:lnTo>
                  <a:lnTo>
                    <a:pt x="3273" y="676"/>
                  </a:lnTo>
                  <a:lnTo>
                    <a:pt x="3262" y="645"/>
                  </a:lnTo>
                  <a:lnTo>
                    <a:pt x="3249" y="614"/>
                  </a:lnTo>
                  <a:lnTo>
                    <a:pt x="3236" y="584"/>
                  </a:lnTo>
                  <a:lnTo>
                    <a:pt x="3222" y="554"/>
                  </a:lnTo>
                  <a:lnTo>
                    <a:pt x="3206" y="525"/>
                  </a:lnTo>
                  <a:lnTo>
                    <a:pt x="3192" y="493"/>
                  </a:lnTo>
                  <a:lnTo>
                    <a:pt x="3177" y="462"/>
                  </a:lnTo>
                  <a:close/>
                  <a:moveTo>
                    <a:pt x="1443" y="434"/>
                  </a:moveTo>
                  <a:lnTo>
                    <a:pt x="1126" y="434"/>
                  </a:lnTo>
                  <a:lnTo>
                    <a:pt x="1126" y="279"/>
                  </a:lnTo>
                  <a:lnTo>
                    <a:pt x="1443" y="279"/>
                  </a:lnTo>
                  <a:lnTo>
                    <a:pt x="1443" y="434"/>
                  </a:lnTo>
                  <a:close/>
                  <a:moveTo>
                    <a:pt x="1790" y="713"/>
                  </a:moveTo>
                  <a:lnTo>
                    <a:pt x="1559" y="713"/>
                  </a:lnTo>
                  <a:lnTo>
                    <a:pt x="1559" y="279"/>
                  </a:lnTo>
                  <a:lnTo>
                    <a:pt x="1790" y="279"/>
                  </a:lnTo>
                  <a:lnTo>
                    <a:pt x="1790" y="713"/>
                  </a:lnTo>
                  <a:close/>
                  <a:moveTo>
                    <a:pt x="2070" y="713"/>
                  </a:moveTo>
                  <a:lnTo>
                    <a:pt x="1839" y="713"/>
                  </a:lnTo>
                  <a:lnTo>
                    <a:pt x="1839" y="279"/>
                  </a:lnTo>
                  <a:lnTo>
                    <a:pt x="2070" y="279"/>
                  </a:lnTo>
                  <a:lnTo>
                    <a:pt x="2070" y="713"/>
                  </a:lnTo>
                  <a:close/>
                  <a:moveTo>
                    <a:pt x="2502" y="434"/>
                  </a:moveTo>
                  <a:lnTo>
                    <a:pt x="2184" y="434"/>
                  </a:lnTo>
                  <a:lnTo>
                    <a:pt x="2184" y="279"/>
                  </a:lnTo>
                  <a:lnTo>
                    <a:pt x="2502" y="279"/>
                  </a:lnTo>
                  <a:lnTo>
                    <a:pt x="2502" y="4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24"/>
            <p:cNvSpPr/>
            <p:nvPr/>
          </p:nvSpPr>
          <p:spPr>
            <a:xfrm>
              <a:off x="7583609" y="8890960"/>
              <a:ext cx="522684" cy="306430"/>
            </a:xfrm>
            <a:custGeom>
              <a:avLst/>
              <a:gdLst/>
              <a:ahLst/>
              <a:cxnLst/>
              <a:rect l="l" t="t" r="r" b="b"/>
              <a:pathLst>
                <a:path w="2503" h="1467" extrusionOk="0">
                  <a:moveTo>
                    <a:pt x="2455" y="972"/>
                  </a:moveTo>
                  <a:lnTo>
                    <a:pt x="2455" y="943"/>
                  </a:lnTo>
                  <a:lnTo>
                    <a:pt x="2455" y="913"/>
                  </a:lnTo>
                  <a:lnTo>
                    <a:pt x="2455" y="883"/>
                  </a:lnTo>
                  <a:lnTo>
                    <a:pt x="2455" y="853"/>
                  </a:lnTo>
                  <a:lnTo>
                    <a:pt x="2455" y="824"/>
                  </a:lnTo>
                  <a:lnTo>
                    <a:pt x="2455" y="794"/>
                  </a:lnTo>
                  <a:lnTo>
                    <a:pt x="2455" y="764"/>
                  </a:lnTo>
                  <a:lnTo>
                    <a:pt x="2455" y="734"/>
                  </a:lnTo>
                  <a:lnTo>
                    <a:pt x="2455" y="719"/>
                  </a:lnTo>
                  <a:lnTo>
                    <a:pt x="2455" y="706"/>
                  </a:lnTo>
                  <a:lnTo>
                    <a:pt x="2453" y="696"/>
                  </a:lnTo>
                  <a:lnTo>
                    <a:pt x="2450" y="686"/>
                  </a:lnTo>
                  <a:lnTo>
                    <a:pt x="2446" y="678"/>
                  </a:lnTo>
                  <a:lnTo>
                    <a:pt x="2439" y="668"/>
                  </a:lnTo>
                  <a:lnTo>
                    <a:pt x="2432" y="656"/>
                  </a:lnTo>
                  <a:lnTo>
                    <a:pt x="2421" y="642"/>
                  </a:lnTo>
                  <a:lnTo>
                    <a:pt x="2382" y="591"/>
                  </a:lnTo>
                  <a:lnTo>
                    <a:pt x="2343" y="542"/>
                  </a:lnTo>
                  <a:lnTo>
                    <a:pt x="2304" y="491"/>
                  </a:lnTo>
                  <a:lnTo>
                    <a:pt x="2265" y="440"/>
                  </a:lnTo>
                  <a:lnTo>
                    <a:pt x="2256" y="428"/>
                  </a:lnTo>
                  <a:lnTo>
                    <a:pt x="2248" y="418"/>
                  </a:lnTo>
                  <a:lnTo>
                    <a:pt x="2241" y="410"/>
                  </a:lnTo>
                  <a:lnTo>
                    <a:pt x="2232" y="404"/>
                  </a:lnTo>
                  <a:lnTo>
                    <a:pt x="2224" y="400"/>
                  </a:lnTo>
                  <a:lnTo>
                    <a:pt x="2212" y="397"/>
                  </a:lnTo>
                  <a:lnTo>
                    <a:pt x="2198" y="396"/>
                  </a:lnTo>
                  <a:lnTo>
                    <a:pt x="2181" y="396"/>
                  </a:lnTo>
                  <a:lnTo>
                    <a:pt x="2130" y="396"/>
                  </a:lnTo>
                  <a:lnTo>
                    <a:pt x="2079" y="396"/>
                  </a:lnTo>
                  <a:lnTo>
                    <a:pt x="2027" y="396"/>
                  </a:lnTo>
                  <a:lnTo>
                    <a:pt x="1976" y="396"/>
                  </a:lnTo>
                  <a:lnTo>
                    <a:pt x="1925" y="396"/>
                  </a:lnTo>
                  <a:lnTo>
                    <a:pt x="1873" y="396"/>
                  </a:lnTo>
                  <a:lnTo>
                    <a:pt x="1822" y="396"/>
                  </a:lnTo>
                  <a:lnTo>
                    <a:pt x="1771" y="396"/>
                  </a:lnTo>
                  <a:lnTo>
                    <a:pt x="1771" y="353"/>
                  </a:lnTo>
                  <a:lnTo>
                    <a:pt x="1771" y="311"/>
                  </a:lnTo>
                  <a:lnTo>
                    <a:pt x="1771" y="268"/>
                  </a:lnTo>
                  <a:lnTo>
                    <a:pt x="1771" y="226"/>
                  </a:lnTo>
                  <a:lnTo>
                    <a:pt x="1771" y="183"/>
                  </a:lnTo>
                  <a:lnTo>
                    <a:pt x="1771" y="141"/>
                  </a:lnTo>
                  <a:lnTo>
                    <a:pt x="1771" y="98"/>
                  </a:lnTo>
                  <a:lnTo>
                    <a:pt x="1771" y="56"/>
                  </a:lnTo>
                  <a:lnTo>
                    <a:pt x="1771" y="44"/>
                  </a:lnTo>
                  <a:lnTo>
                    <a:pt x="1771" y="33"/>
                  </a:lnTo>
                  <a:lnTo>
                    <a:pt x="1770" y="24"/>
                  </a:lnTo>
                  <a:lnTo>
                    <a:pt x="1769" y="16"/>
                  </a:lnTo>
                  <a:lnTo>
                    <a:pt x="1766" y="10"/>
                  </a:lnTo>
                  <a:lnTo>
                    <a:pt x="1760" y="5"/>
                  </a:lnTo>
                  <a:lnTo>
                    <a:pt x="1753" y="2"/>
                  </a:lnTo>
                  <a:lnTo>
                    <a:pt x="1742" y="0"/>
                  </a:lnTo>
                  <a:lnTo>
                    <a:pt x="1642" y="0"/>
                  </a:lnTo>
                  <a:lnTo>
                    <a:pt x="1543" y="0"/>
                  </a:lnTo>
                  <a:lnTo>
                    <a:pt x="1444" y="0"/>
                  </a:lnTo>
                  <a:lnTo>
                    <a:pt x="1345" y="0"/>
                  </a:lnTo>
                  <a:lnTo>
                    <a:pt x="1246" y="0"/>
                  </a:lnTo>
                  <a:lnTo>
                    <a:pt x="1146" y="0"/>
                  </a:lnTo>
                  <a:lnTo>
                    <a:pt x="1047" y="0"/>
                  </a:lnTo>
                  <a:lnTo>
                    <a:pt x="948" y="0"/>
                  </a:lnTo>
                  <a:lnTo>
                    <a:pt x="849" y="0"/>
                  </a:lnTo>
                  <a:lnTo>
                    <a:pt x="749" y="0"/>
                  </a:lnTo>
                  <a:lnTo>
                    <a:pt x="650" y="0"/>
                  </a:lnTo>
                  <a:lnTo>
                    <a:pt x="551" y="0"/>
                  </a:lnTo>
                  <a:lnTo>
                    <a:pt x="452" y="0"/>
                  </a:lnTo>
                  <a:lnTo>
                    <a:pt x="353" y="0"/>
                  </a:lnTo>
                  <a:lnTo>
                    <a:pt x="253" y="0"/>
                  </a:lnTo>
                  <a:lnTo>
                    <a:pt x="154" y="0"/>
                  </a:lnTo>
                  <a:lnTo>
                    <a:pt x="147" y="0"/>
                  </a:lnTo>
                  <a:lnTo>
                    <a:pt x="140" y="2"/>
                  </a:lnTo>
                  <a:lnTo>
                    <a:pt x="136" y="5"/>
                  </a:lnTo>
                  <a:lnTo>
                    <a:pt x="132" y="7"/>
                  </a:lnTo>
                  <a:lnTo>
                    <a:pt x="129" y="12"/>
                  </a:lnTo>
                  <a:lnTo>
                    <a:pt x="127" y="16"/>
                  </a:lnTo>
                  <a:lnTo>
                    <a:pt x="126" y="23"/>
                  </a:lnTo>
                  <a:lnTo>
                    <a:pt x="124" y="29"/>
                  </a:lnTo>
                  <a:lnTo>
                    <a:pt x="124" y="148"/>
                  </a:lnTo>
                  <a:lnTo>
                    <a:pt x="124" y="265"/>
                  </a:lnTo>
                  <a:lnTo>
                    <a:pt x="124" y="383"/>
                  </a:lnTo>
                  <a:lnTo>
                    <a:pt x="124" y="501"/>
                  </a:lnTo>
                  <a:lnTo>
                    <a:pt x="124" y="618"/>
                  </a:lnTo>
                  <a:lnTo>
                    <a:pt x="124" y="737"/>
                  </a:lnTo>
                  <a:lnTo>
                    <a:pt x="124" y="855"/>
                  </a:lnTo>
                  <a:lnTo>
                    <a:pt x="124" y="972"/>
                  </a:lnTo>
                  <a:lnTo>
                    <a:pt x="93" y="972"/>
                  </a:lnTo>
                  <a:lnTo>
                    <a:pt x="62" y="972"/>
                  </a:lnTo>
                  <a:lnTo>
                    <a:pt x="31" y="972"/>
                  </a:lnTo>
                  <a:lnTo>
                    <a:pt x="0" y="972"/>
                  </a:lnTo>
                  <a:lnTo>
                    <a:pt x="0" y="1026"/>
                  </a:lnTo>
                  <a:lnTo>
                    <a:pt x="0" y="1079"/>
                  </a:lnTo>
                  <a:lnTo>
                    <a:pt x="0" y="1131"/>
                  </a:lnTo>
                  <a:lnTo>
                    <a:pt x="0" y="1185"/>
                  </a:lnTo>
                  <a:lnTo>
                    <a:pt x="0" y="1185"/>
                  </a:lnTo>
                  <a:lnTo>
                    <a:pt x="0" y="1185"/>
                  </a:lnTo>
                  <a:lnTo>
                    <a:pt x="0" y="1194"/>
                  </a:lnTo>
                  <a:lnTo>
                    <a:pt x="0" y="1203"/>
                  </a:lnTo>
                  <a:lnTo>
                    <a:pt x="10" y="1203"/>
                  </a:lnTo>
                  <a:lnTo>
                    <a:pt x="18" y="1203"/>
                  </a:lnTo>
                  <a:lnTo>
                    <a:pt x="65" y="1203"/>
                  </a:lnTo>
                  <a:lnTo>
                    <a:pt x="110" y="1203"/>
                  </a:lnTo>
                  <a:lnTo>
                    <a:pt x="157" y="1203"/>
                  </a:lnTo>
                  <a:lnTo>
                    <a:pt x="202" y="1203"/>
                  </a:lnTo>
                  <a:lnTo>
                    <a:pt x="202" y="1208"/>
                  </a:lnTo>
                  <a:lnTo>
                    <a:pt x="202" y="1211"/>
                  </a:lnTo>
                  <a:lnTo>
                    <a:pt x="204" y="1236"/>
                  </a:lnTo>
                  <a:lnTo>
                    <a:pt x="208" y="1262"/>
                  </a:lnTo>
                  <a:lnTo>
                    <a:pt x="214" y="1287"/>
                  </a:lnTo>
                  <a:lnTo>
                    <a:pt x="222" y="1310"/>
                  </a:lnTo>
                  <a:lnTo>
                    <a:pt x="234" y="1332"/>
                  </a:lnTo>
                  <a:lnTo>
                    <a:pt x="246" y="1354"/>
                  </a:lnTo>
                  <a:lnTo>
                    <a:pt x="261" y="1374"/>
                  </a:lnTo>
                  <a:lnTo>
                    <a:pt x="278" y="1392"/>
                  </a:lnTo>
                  <a:lnTo>
                    <a:pt x="296" y="1409"/>
                  </a:lnTo>
                  <a:lnTo>
                    <a:pt x="316" y="1423"/>
                  </a:lnTo>
                  <a:lnTo>
                    <a:pt x="337" y="1436"/>
                  </a:lnTo>
                  <a:lnTo>
                    <a:pt x="360" y="1447"/>
                  </a:lnTo>
                  <a:lnTo>
                    <a:pt x="382" y="1456"/>
                  </a:lnTo>
                  <a:lnTo>
                    <a:pt x="408" y="1463"/>
                  </a:lnTo>
                  <a:lnTo>
                    <a:pt x="433" y="1466"/>
                  </a:lnTo>
                  <a:lnTo>
                    <a:pt x="459" y="1467"/>
                  </a:lnTo>
                  <a:lnTo>
                    <a:pt x="475" y="1467"/>
                  </a:lnTo>
                  <a:lnTo>
                    <a:pt x="490" y="1466"/>
                  </a:lnTo>
                  <a:lnTo>
                    <a:pt x="504" y="1463"/>
                  </a:lnTo>
                  <a:lnTo>
                    <a:pt x="520" y="1460"/>
                  </a:lnTo>
                  <a:lnTo>
                    <a:pt x="534" y="1457"/>
                  </a:lnTo>
                  <a:lnTo>
                    <a:pt x="547" y="1451"/>
                  </a:lnTo>
                  <a:lnTo>
                    <a:pt x="561" y="1447"/>
                  </a:lnTo>
                  <a:lnTo>
                    <a:pt x="574" y="1440"/>
                  </a:lnTo>
                  <a:lnTo>
                    <a:pt x="587" y="1433"/>
                  </a:lnTo>
                  <a:lnTo>
                    <a:pt x="599" y="1426"/>
                  </a:lnTo>
                  <a:lnTo>
                    <a:pt x="611" y="1417"/>
                  </a:lnTo>
                  <a:lnTo>
                    <a:pt x="622" y="1409"/>
                  </a:lnTo>
                  <a:lnTo>
                    <a:pt x="633" y="1400"/>
                  </a:lnTo>
                  <a:lnTo>
                    <a:pt x="643" y="1389"/>
                  </a:lnTo>
                  <a:lnTo>
                    <a:pt x="653" y="1379"/>
                  </a:lnTo>
                  <a:lnTo>
                    <a:pt x="663" y="1368"/>
                  </a:lnTo>
                  <a:lnTo>
                    <a:pt x="672" y="1379"/>
                  </a:lnTo>
                  <a:lnTo>
                    <a:pt x="681" y="1389"/>
                  </a:lnTo>
                  <a:lnTo>
                    <a:pt x="691" y="1400"/>
                  </a:lnTo>
                  <a:lnTo>
                    <a:pt x="703" y="1409"/>
                  </a:lnTo>
                  <a:lnTo>
                    <a:pt x="714" y="1417"/>
                  </a:lnTo>
                  <a:lnTo>
                    <a:pt x="725" y="1426"/>
                  </a:lnTo>
                  <a:lnTo>
                    <a:pt x="738" y="1433"/>
                  </a:lnTo>
                  <a:lnTo>
                    <a:pt x="751" y="1440"/>
                  </a:lnTo>
                  <a:lnTo>
                    <a:pt x="764" y="1447"/>
                  </a:lnTo>
                  <a:lnTo>
                    <a:pt x="778" y="1451"/>
                  </a:lnTo>
                  <a:lnTo>
                    <a:pt x="791" y="1457"/>
                  </a:lnTo>
                  <a:lnTo>
                    <a:pt x="805" y="1460"/>
                  </a:lnTo>
                  <a:lnTo>
                    <a:pt x="820" y="1463"/>
                  </a:lnTo>
                  <a:lnTo>
                    <a:pt x="835" y="1466"/>
                  </a:lnTo>
                  <a:lnTo>
                    <a:pt x="850" y="1467"/>
                  </a:lnTo>
                  <a:lnTo>
                    <a:pt x="866" y="1467"/>
                  </a:lnTo>
                  <a:lnTo>
                    <a:pt x="891" y="1466"/>
                  </a:lnTo>
                  <a:lnTo>
                    <a:pt x="917" y="1463"/>
                  </a:lnTo>
                  <a:lnTo>
                    <a:pt x="942" y="1456"/>
                  </a:lnTo>
                  <a:lnTo>
                    <a:pt x="965" y="1447"/>
                  </a:lnTo>
                  <a:lnTo>
                    <a:pt x="988" y="1436"/>
                  </a:lnTo>
                  <a:lnTo>
                    <a:pt x="1009" y="1423"/>
                  </a:lnTo>
                  <a:lnTo>
                    <a:pt x="1029" y="1409"/>
                  </a:lnTo>
                  <a:lnTo>
                    <a:pt x="1047" y="1392"/>
                  </a:lnTo>
                  <a:lnTo>
                    <a:pt x="1064" y="1374"/>
                  </a:lnTo>
                  <a:lnTo>
                    <a:pt x="1078" y="1354"/>
                  </a:lnTo>
                  <a:lnTo>
                    <a:pt x="1091" y="1332"/>
                  </a:lnTo>
                  <a:lnTo>
                    <a:pt x="1102" y="1310"/>
                  </a:lnTo>
                  <a:lnTo>
                    <a:pt x="1111" y="1287"/>
                  </a:lnTo>
                  <a:lnTo>
                    <a:pt x="1117" y="1262"/>
                  </a:lnTo>
                  <a:lnTo>
                    <a:pt x="1121" y="1236"/>
                  </a:lnTo>
                  <a:lnTo>
                    <a:pt x="1122" y="1211"/>
                  </a:lnTo>
                  <a:lnTo>
                    <a:pt x="1122" y="1208"/>
                  </a:lnTo>
                  <a:lnTo>
                    <a:pt x="1122" y="1203"/>
                  </a:lnTo>
                  <a:lnTo>
                    <a:pt x="1210" y="1203"/>
                  </a:lnTo>
                  <a:lnTo>
                    <a:pt x="1297" y="1203"/>
                  </a:lnTo>
                  <a:lnTo>
                    <a:pt x="1384" y="1203"/>
                  </a:lnTo>
                  <a:lnTo>
                    <a:pt x="1472" y="1203"/>
                  </a:lnTo>
                  <a:lnTo>
                    <a:pt x="1559" y="1203"/>
                  </a:lnTo>
                  <a:lnTo>
                    <a:pt x="1647" y="1203"/>
                  </a:lnTo>
                  <a:lnTo>
                    <a:pt x="1735" y="1203"/>
                  </a:lnTo>
                  <a:lnTo>
                    <a:pt x="1821" y="1203"/>
                  </a:lnTo>
                  <a:lnTo>
                    <a:pt x="1821" y="1208"/>
                  </a:lnTo>
                  <a:lnTo>
                    <a:pt x="1821" y="1211"/>
                  </a:lnTo>
                  <a:lnTo>
                    <a:pt x="1822" y="1236"/>
                  </a:lnTo>
                  <a:lnTo>
                    <a:pt x="1827" y="1262"/>
                  </a:lnTo>
                  <a:lnTo>
                    <a:pt x="1832" y="1287"/>
                  </a:lnTo>
                  <a:lnTo>
                    <a:pt x="1842" y="1310"/>
                  </a:lnTo>
                  <a:lnTo>
                    <a:pt x="1852" y="1332"/>
                  </a:lnTo>
                  <a:lnTo>
                    <a:pt x="1865" y="1354"/>
                  </a:lnTo>
                  <a:lnTo>
                    <a:pt x="1881" y="1374"/>
                  </a:lnTo>
                  <a:lnTo>
                    <a:pt x="1896" y="1392"/>
                  </a:lnTo>
                  <a:lnTo>
                    <a:pt x="1915" y="1409"/>
                  </a:lnTo>
                  <a:lnTo>
                    <a:pt x="1934" y="1423"/>
                  </a:lnTo>
                  <a:lnTo>
                    <a:pt x="1956" y="1436"/>
                  </a:lnTo>
                  <a:lnTo>
                    <a:pt x="1978" y="1447"/>
                  </a:lnTo>
                  <a:lnTo>
                    <a:pt x="2002" y="1456"/>
                  </a:lnTo>
                  <a:lnTo>
                    <a:pt x="2027" y="1463"/>
                  </a:lnTo>
                  <a:lnTo>
                    <a:pt x="2052" y="1466"/>
                  </a:lnTo>
                  <a:lnTo>
                    <a:pt x="2079" y="1467"/>
                  </a:lnTo>
                  <a:lnTo>
                    <a:pt x="2105" y="1466"/>
                  </a:lnTo>
                  <a:lnTo>
                    <a:pt x="2130" y="1463"/>
                  </a:lnTo>
                  <a:lnTo>
                    <a:pt x="2156" y="1456"/>
                  </a:lnTo>
                  <a:lnTo>
                    <a:pt x="2178" y="1447"/>
                  </a:lnTo>
                  <a:lnTo>
                    <a:pt x="2201" y="1436"/>
                  </a:lnTo>
                  <a:lnTo>
                    <a:pt x="2222" y="1423"/>
                  </a:lnTo>
                  <a:lnTo>
                    <a:pt x="2242" y="1409"/>
                  </a:lnTo>
                  <a:lnTo>
                    <a:pt x="2260" y="1392"/>
                  </a:lnTo>
                  <a:lnTo>
                    <a:pt x="2277" y="1374"/>
                  </a:lnTo>
                  <a:lnTo>
                    <a:pt x="2292" y="1354"/>
                  </a:lnTo>
                  <a:lnTo>
                    <a:pt x="2304" y="1332"/>
                  </a:lnTo>
                  <a:lnTo>
                    <a:pt x="2316" y="1310"/>
                  </a:lnTo>
                  <a:lnTo>
                    <a:pt x="2324" y="1287"/>
                  </a:lnTo>
                  <a:lnTo>
                    <a:pt x="2330" y="1262"/>
                  </a:lnTo>
                  <a:lnTo>
                    <a:pt x="2334" y="1236"/>
                  </a:lnTo>
                  <a:lnTo>
                    <a:pt x="2336" y="1211"/>
                  </a:lnTo>
                  <a:lnTo>
                    <a:pt x="2336" y="1208"/>
                  </a:lnTo>
                  <a:lnTo>
                    <a:pt x="2336" y="1203"/>
                  </a:lnTo>
                  <a:lnTo>
                    <a:pt x="2370" y="1203"/>
                  </a:lnTo>
                  <a:lnTo>
                    <a:pt x="2405" y="1203"/>
                  </a:lnTo>
                  <a:lnTo>
                    <a:pt x="2439" y="1203"/>
                  </a:lnTo>
                  <a:lnTo>
                    <a:pt x="2474" y="1203"/>
                  </a:lnTo>
                  <a:lnTo>
                    <a:pt x="2483" y="1203"/>
                  </a:lnTo>
                  <a:lnTo>
                    <a:pt x="2493" y="1201"/>
                  </a:lnTo>
                  <a:lnTo>
                    <a:pt x="2496" y="1199"/>
                  </a:lnTo>
                  <a:lnTo>
                    <a:pt x="2500" y="1195"/>
                  </a:lnTo>
                  <a:lnTo>
                    <a:pt x="2501" y="1191"/>
                  </a:lnTo>
                  <a:lnTo>
                    <a:pt x="2503" y="1185"/>
                  </a:lnTo>
                  <a:lnTo>
                    <a:pt x="2503" y="1131"/>
                  </a:lnTo>
                  <a:lnTo>
                    <a:pt x="2503" y="1079"/>
                  </a:lnTo>
                  <a:lnTo>
                    <a:pt x="2503" y="1026"/>
                  </a:lnTo>
                  <a:lnTo>
                    <a:pt x="2503" y="972"/>
                  </a:lnTo>
                  <a:lnTo>
                    <a:pt x="2491" y="972"/>
                  </a:lnTo>
                  <a:lnTo>
                    <a:pt x="2479" y="972"/>
                  </a:lnTo>
                  <a:lnTo>
                    <a:pt x="2467" y="972"/>
                  </a:lnTo>
                  <a:lnTo>
                    <a:pt x="2455" y="972"/>
                  </a:lnTo>
                  <a:close/>
                  <a:moveTo>
                    <a:pt x="2002" y="780"/>
                  </a:moveTo>
                  <a:lnTo>
                    <a:pt x="2002" y="753"/>
                  </a:lnTo>
                  <a:lnTo>
                    <a:pt x="2002" y="724"/>
                  </a:lnTo>
                  <a:lnTo>
                    <a:pt x="2002" y="698"/>
                  </a:lnTo>
                  <a:lnTo>
                    <a:pt x="2002" y="669"/>
                  </a:lnTo>
                  <a:lnTo>
                    <a:pt x="2002" y="642"/>
                  </a:lnTo>
                  <a:lnTo>
                    <a:pt x="2002" y="614"/>
                  </a:lnTo>
                  <a:lnTo>
                    <a:pt x="2002" y="587"/>
                  </a:lnTo>
                  <a:lnTo>
                    <a:pt x="2002" y="559"/>
                  </a:lnTo>
                  <a:lnTo>
                    <a:pt x="2038" y="559"/>
                  </a:lnTo>
                  <a:lnTo>
                    <a:pt x="2075" y="559"/>
                  </a:lnTo>
                  <a:lnTo>
                    <a:pt x="2110" y="559"/>
                  </a:lnTo>
                  <a:lnTo>
                    <a:pt x="2147" y="559"/>
                  </a:lnTo>
                  <a:lnTo>
                    <a:pt x="2167" y="587"/>
                  </a:lnTo>
                  <a:lnTo>
                    <a:pt x="2188" y="614"/>
                  </a:lnTo>
                  <a:lnTo>
                    <a:pt x="2208" y="642"/>
                  </a:lnTo>
                  <a:lnTo>
                    <a:pt x="2229" y="669"/>
                  </a:lnTo>
                  <a:lnTo>
                    <a:pt x="2249" y="698"/>
                  </a:lnTo>
                  <a:lnTo>
                    <a:pt x="2269" y="724"/>
                  </a:lnTo>
                  <a:lnTo>
                    <a:pt x="2290" y="753"/>
                  </a:lnTo>
                  <a:lnTo>
                    <a:pt x="2310" y="780"/>
                  </a:lnTo>
                  <a:lnTo>
                    <a:pt x="2272" y="780"/>
                  </a:lnTo>
                  <a:lnTo>
                    <a:pt x="2233" y="780"/>
                  </a:lnTo>
                  <a:lnTo>
                    <a:pt x="2195" y="780"/>
                  </a:lnTo>
                  <a:lnTo>
                    <a:pt x="2157" y="780"/>
                  </a:lnTo>
                  <a:lnTo>
                    <a:pt x="2117" y="780"/>
                  </a:lnTo>
                  <a:lnTo>
                    <a:pt x="2079" y="780"/>
                  </a:lnTo>
                  <a:lnTo>
                    <a:pt x="2041" y="780"/>
                  </a:lnTo>
                  <a:lnTo>
                    <a:pt x="2002" y="780"/>
                  </a:lnTo>
                  <a:close/>
                  <a:moveTo>
                    <a:pt x="2079" y="1133"/>
                  </a:moveTo>
                  <a:lnTo>
                    <a:pt x="2086" y="1133"/>
                  </a:lnTo>
                  <a:lnTo>
                    <a:pt x="2095" y="1134"/>
                  </a:lnTo>
                  <a:lnTo>
                    <a:pt x="2102" y="1135"/>
                  </a:lnTo>
                  <a:lnTo>
                    <a:pt x="2109" y="1138"/>
                  </a:lnTo>
                  <a:lnTo>
                    <a:pt x="2116" y="1141"/>
                  </a:lnTo>
                  <a:lnTo>
                    <a:pt x="2123" y="1145"/>
                  </a:lnTo>
                  <a:lnTo>
                    <a:pt x="2129" y="1150"/>
                  </a:lnTo>
                  <a:lnTo>
                    <a:pt x="2134" y="1155"/>
                  </a:lnTo>
                  <a:lnTo>
                    <a:pt x="2139" y="1161"/>
                  </a:lnTo>
                  <a:lnTo>
                    <a:pt x="2143" y="1167"/>
                  </a:lnTo>
                  <a:lnTo>
                    <a:pt x="2147" y="1174"/>
                  </a:lnTo>
                  <a:lnTo>
                    <a:pt x="2151" y="1179"/>
                  </a:lnTo>
                  <a:lnTo>
                    <a:pt x="2153" y="1186"/>
                  </a:lnTo>
                  <a:lnTo>
                    <a:pt x="2156" y="1195"/>
                  </a:lnTo>
                  <a:lnTo>
                    <a:pt x="2157" y="1202"/>
                  </a:lnTo>
                  <a:lnTo>
                    <a:pt x="2157" y="1211"/>
                  </a:lnTo>
                  <a:lnTo>
                    <a:pt x="2157" y="1218"/>
                  </a:lnTo>
                  <a:lnTo>
                    <a:pt x="2156" y="1226"/>
                  </a:lnTo>
                  <a:lnTo>
                    <a:pt x="2153" y="1233"/>
                  </a:lnTo>
                  <a:lnTo>
                    <a:pt x="2151" y="1240"/>
                  </a:lnTo>
                  <a:lnTo>
                    <a:pt x="2147" y="1247"/>
                  </a:lnTo>
                  <a:lnTo>
                    <a:pt x="2143" y="1254"/>
                  </a:lnTo>
                  <a:lnTo>
                    <a:pt x="2139" y="1260"/>
                  </a:lnTo>
                  <a:lnTo>
                    <a:pt x="2134" y="1266"/>
                  </a:lnTo>
                  <a:lnTo>
                    <a:pt x="2129" y="1270"/>
                  </a:lnTo>
                  <a:lnTo>
                    <a:pt x="2123" y="1276"/>
                  </a:lnTo>
                  <a:lnTo>
                    <a:pt x="2116" y="1279"/>
                  </a:lnTo>
                  <a:lnTo>
                    <a:pt x="2109" y="1283"/>
                  </a:lnTo>
                  <a:lnTo>
                    <a:pt x="2102" y="1286"/>
                  </a:lnTo>
                  <a:lnTo>
                    <a:pt x="2095" y="1287"/>
                  </a:lnTo>
                  <a:lnTo>
                    <a:pt x="2086" y="1288"/>
                  </a:lnTo>
                  <a:lnTo>
                    <a:pt x="2079" y="1288"/>
                  </a:lnTo>
                  <a:lnTo>
                    <a:pt x="2070" y="1288"/>
                  </a:lnTo>
                  <a:lnTo>
                    <a:pt x="2063" y="1287"/>
                  </a:lnTo>
                  <a:lnTo>
                    <a:pt x="2055" y="1286"/>
                  </a:lnTo>
                  <a:lnTo>
                    <a:pt x="2048" y="1283"/>
                  </a:lnTo>
                  <a:lnTo>
                    <a:pt x="2041" y="1279"/>
                  </a:lnTo>
                  <a:lnTo>
                    <a:pt x="2035" y="1276"/>
                  </a:lnTo>
                  <a:lnTo>
                    <a:pt x="2029" y="1270"/>
                  </a:lnTo>
                  <a:lnTo>
                    <a:pt x="2024" y="1266"/>
                  </a:lnTo>
                  <a:lnTo>
                    <a:pt x="2018" y="1260"/>
                  </a:lnTo>
                  <a:lnTo>
                    <a:pt x="2014" y="1254"/>
                  </a:lnTo>
                  <a:lnTo>
                    <a:pt x="2010" y="1247"/>
                  </a:lnTo>
                  <a:lnTo>
                    <a:pt x="2007" y="1240"/>
                  </a:lnTo>
                  <a:lnTo>
                    <a:pt x="2004" y="1233"/>
                  </a:lnTo>
                  <a:lnTo>
                    <a:pt x="2002" y="1226"/>
                  </a:lnTo>
                  <a:lnTo>
                    <a:pt x="2001" y="1218"/>
                  </a:lnTo>
                  <a:lnTo>
                    <a:pt x="2000" y="1211"/>
                  </a:lnTo>
                  <a:lnTo>
                    <a:pt x="2001" y="1202"/>
                  </a:lnTo>
                  <a:lnTo>
                    <a:pt x="2002" y="1195"/>
                  </a:lnTo>
                  <a:lnTo>
                    <a:pt x="2004" y="1186"/>
                  </a:lnTo>
                  <a:lnTo>
                    <a:pt x="2007" y="1179"/>
                  </a:lnTo>
                  <a:lnTo>
                    <a:pt x="2010" y="1174"/>
                  </a:lnTo>
                  <a:lnTo>
                    <a:pt x="2014" y="1167"/>
                  </a:lnTo>
                  <a:lnTo>
                    <a:pt x="2018" y="1161"/>
                  </a:lnTo>
                  <a:lnTo>
                    <a:pt x="2024" y="1155"/>
                  </a:lnTo>
                  <a:lnTo>
                    <a:pt x="2029" y="1150"/>
                  </a:lnTo>
                  <a:lnTo>
                    <a:pt x="2035" y="1145"/>
                  </a:lnTo>
                  <a:lnTo>
                    <a:pt x="2041" y="1141"/>
                  </a:lnTo>
                  <a:lnTo>
                    <a:pt x="2048" y="1138"/>
                  </a:lnTo>
                  <a:lnTo>
                    <a:pt x="2055" y="1135"/>
                  </a:lnTo>
                  <a:lnTo>
                    <a:pt x="2063" y="1134"/>
                  </a:lnTo>
                  <a:lnTo>
                    <a:pt x="2070" y="1133"/>
                  </a:lnTo>
                  <a:lnTo>
                    <a:pt x="2079" y="1133"/>
                  </a:lnTo>
                  <a:close/>
                  <a:moveTo>
                    <a:pt x="459" y="1133"/>
                  </a:moveTo>
                  <a:lnTo>
                    <a:pt x="467" y="1133"/>
                  </a:lnTo>
                  <a:lnTo>
                    <a:pt x="475" y="1134"/>
                  </a:lnTo>
                  <a:lnTo>
                    <a:pt x="483" y="1135"/>
                  </a:lnTo>
                  <a:lnTo>
                    <a:pt x="490" y="1138"/>
                  </a:lnTo>
                  <a:lnTo>
                    <a:pt x="497" y="1141"/>
                  </a:lnTo>
                  <a:lnTo>
                    <a:pt x="503" y="1145"/>
                  </a:lnTo>
                  <a:lnTo>
                    <a:pt x="509" y="1150"/>
                  </a:lnTo>
                  <a:lnTo>
                    <a:pt x="514" y="1155"/>
                  </a:lnTo>
                  <a:lnTo>
                    <a:pt x="520" y="1161"/>
                  </a:lnTo>
                  <a:lnTo>
                    <a:pt x="524" y="1167"/>
                  </a:lnTo>
                  <a:lnTo>
                    <a:pt x="528" y="1174"/>
                  </a:lnTo>
                  <a:lnTo>
                    <a:pt x="531" y="1179"/>
                  </a:lnTo>
                  <a:lnTo>
                    <a:pt x="534" y="1186"/>
                  </a:lnTo>
                  <a:lnTo>
                    <a:pt x="535" y="1195"/>
                  </a:lnTo>
                  <a:lnTo>
                    <a:pt x="537" y="1202"/>
                  </a:lnTo>
                  <a:lnTo>
                    <a:pt x="538" y="1211"/>
                  </a:lnTo>
                  <a:lnTo>
                    <a:pt x="537" y="1218"/>
                  </a:lnTo>
                  <a:lnTo>
                    <a:pt x="535" y="1226"/>
                  </a:lnTo>
                  <a:lnTo>
                    <a:pt x="534" y="1233"/>
                  </a:lnTo>
                  <a:lnTo>
                    <a:pt x="531" y="1240"/>
                  </a:lnTo>
                  <a:lnTo>
                    <a:pt x="528" y="1247"/>
                  </a:lnTo>
                  <a:lnTo>
                    <a:pt x="524" y="1254"/>
                  </a:lnTo>
                  <a:lnTo>
                    <a:pt x="520" y="1260"/>
                  </a:lnTo>
                  <a:lnTo>
                    <a:pt x="514" y="1266"/>
                  </a:lnTo>
                  <a:lnTo>
                    <a:pt x="509" y="1270"/>
                  </a:lnTo>
                  <a:lnTo>
                    <a:pt x="503" y="1276"/>
                  </a:lnTo>
                  <a:lnTo>
                    <a:pt x="497" y="1279"/>
                  </a:lnTo>
                  <a:lnTo>
                    <a:pt x="490" y="1283"/>
                  </a:lnTo>
                  <a:lnTo>
                    <a:pt x="483" y="1286"/>
                  </a:lnTo>
                  <a:lnTo>
                    <a:pt x="475" y="1287"/>
                  </a:lnTo>
                  <a:lnTo>
                    <a:pt x="467" y="1288"/>
                  </a:lnTo>
                  <a:lnTo>
                    <a:pt x="459" y="1288"/>
                  </a:lnTo>
                  <a:lnTo>
                    <a:pt x="452" y="1288"/>
                  </a:lnTo>
                  <a:lnTo>
                    <a:pt x="443" y="1287"/>
                  </a:lnTo>
                  <a:lnTo>
                    <a:pt x="436" y="1286"/>
                  </a:lnTo>
                  <a:lnTo>
                    <a:pt x="429" y="1283"/>
                  </a:lnTo>
                  <a:lnTo>
                    <a:pt x="422" y="1279"/>
                  </a:lnTo>
                  <a:lnTo>
                    <a:pt x="415" y="1276"/>
                  </a:lnTo>
                  <a:lnTo>
                    <a:pt x="409" y="1270"/>
                  </a:lnTo>
                  <a:lnTo>
                    <a:pt x="404" y="1266"/>
                  </a:lnTo>
                  <a:lnTo>
                    <a:pt x="399" y="1260"/>
                  </a:lnTo>
                  <a:lnTo>
                    <a:pt x="395" y="1254"/>
                  </a:lnTo>
                  <a:lnTo>
                    <a:pt x="391" y="1247"/>
                  </a:lnTo>
                  <a:lnTo>
                    <a:pt x="387" y="1240"/>
                  </a:lnTo>
                  <a:lnTo>
                    <a:pt x="385" y="1233"/>
                  </a:lnTo>
                  <a:lnTo>
                    <a:pt x="382" y="1226"/>
                  </a:lnTo>
                  <a:lnTo>
                    <a:pt x="381" y="1218"/>
                  </a:lnTo>
                  <a:lnTo>
                    <a:pt x="381" y="1211"/>
                  </a:lnTo>
                  <a:lnTo>
                    <a:pt x="381" y="1202"/>
                  </a:lnTo>
                  <a:lnTo>
                    <a:pt x="382" y="1195"/>
                  </a:lnTo>
                  <a:lnTo>
                    <a:pt x="385" y="1186"/>
                  </a:lnTo>
                  <a:lnTo>
                    <a:pt x="387" y="1179"/>
                  </a:lnTo>
                  <a:lnTo>
                    <a:pt x="391" y="1174"/>
                  </a:lnTo>
                  <a:lnTo>
                    <a:pt x="395" y="1167"/>
                  </a:lnTo>
                  <a:lnTo>
                    <a:pt x="399" y="1161"/>
                  </a:lnTo>
                  <a:lnTo>
                    <a:pt x="404" y="1155"/>
                  </a:lnTo>
                  <a:lnTo>
                    <a:pt x="409" y="1150"/>
                  </a:lnTo>
                  <a:lnTo>
                    <a:pt x="415" y="1145"/>
                  </a:lnTo>
                  <a:lnTo>
                    <a:pt x="422" y="1141"/>
                  </a:lnTo>
                  <a:lnTo>
                    <a:pt x="429" y="1138"/>
                  </a:lnTo>
                  <a:lnTo>
                    <a:pt x="436" y="1135"/>
                  </a:lnTo>
                  <a:lnTo>
                    <a:pt x="443" y="1134"/>
                  </a:lnTo>
                  <a:lnTo>
                    <a:pt x="452" y="1133"/>
                  </a:lnTo>
                  <a:lnTo>
                    <a:pt x="459" y="1133"/>
                  </a:lnTo>
                  <a:close/>
                  <a:moveTo>
                    <a:pt x="866" y="1133"/>
                  </a:moveTo>
                  <a:lnTo>
                    <a:pt x="873" y="1133"/>
                  </a:lnTo>
                  <a:lnTo>
                    <a:pt x="881" y="1134"/>
                  </a:lnTo>
                  <a:lnTo>
                    <a:pt x="888" y="1135"/>
                  </a:lnTo>
                  <a:lnTo>
                    <a:pt x="895" y="1138"/>
                  </a:lnTo>
                  <a:lnTo>
                    <a:pt x="903" y="1141"/>
                  </a:lnTo>
                  <a:lnTo>
                    <a:pt x="910" y="1145"/>
                  </a:lnTo>
                  <a:lnTo>
                    <a:pt x="915" y="1150"/>
                  </a:lnTo>
                  <a:lnTo>
                    <a:pt x="921" y="1155"/>
                  </a:lnTo>
                  <a:lnTo>
                    <a:pt x="925" y="1161"/>
                  </a:lnTo>
                  <a:lnTo>
                    <a:pt x="930" y="1167"/>
                  </a:lnTo>
                  <a:lnTo>
                    <a:pt x="934" y="1174"/>
                  </a:lnTo>
                  <a:lnTo>
                    <a:pt x="938" y="1179"/>
                  </a:lnTo>
                  <a:lnTo>
                    <a:pt x="939" y="1186"/>
                  </a:lnTo>
                  <a:lnTo>
                    <a:pt x="942" y="1195"/>
                  </a:lnTo>
                  <a:lnTo>
                    <a:pt x="944" y="1202"/>
                  </a:lnTo>
                  <a:lnTo>
                    <a:pt x="944" y="1211"/>
                  </a:lnTo>
                  <a:lnTo>
                    <a:pt x="944" y="1218"/>
                  </a:lnTo>
                  <a:lnTo>
                    <a:pt x="942" y="1226"/>
                  </a:lnTo>
                  <a:lnTo>
                    <a:pt x="939" y="1233"/>
                  </a:lnTo>
                  <a:lnTo>
                    <a:pt x="938" y="1240"/>
                  </a:lnTo>
                  <a:lnTo>
                    <a:pt x="934" y="1247"/>
                  </a:lnTo>
                  <a:lnTo>
                    <a:pt x="930" y="1254"/>
                  </a:lnTo>
                  <a:lnTo>
                    <a:pt x="925" y="1260"/>
                  </a:lnTo>
                  <a:lnTo>
                    <a:pt x="921" y="1266"/>
                  </a:lnTo>
                  <a:lnTo>
                    <a:pt x="915" y="1270"/>
                  </a:lnTo>
                  <a:lnTo>
                    <a:pt x="910" y="1276"/>
                  </a:lnTo>
                  <a:lnTo>
                    <a:pt x="903" y="1279"/>
                  </a:lnTo>
                  <a:lnTo>
                    <a:pt x="895" y="1283"/>
                  </a:lnTo>
                  <a:lnTo>
                    <a:pt x="888" y="1286"/>
                  </a:lnTo>
                  <a:lnTo>
                    <a:pt x="881" y="1287"/>
                  </a:lnTo>
                  <a:lnTo>
                    <a:pt x="873" y="1288"/>
                  </a:lnTo>
                  <a:lnTo>
                    <a:pt x="866" y="1288"/>
                  </a:lnTo>
                  <a:lnTo>
                    <a:pt x="857" y="1288"/>
                  </a:lnTo>
                  <a:lnTo>
                    <a:pt x="850" y="1287"/>
                  </a:lnTo>
                  <a:lnTo>
                    <a:pt x="842" y="1286"/>
                  </a:lnTo>
                  <a:lnTo>
                    <a:pt x="835" y="1283"/>
                  </a:lnTo>
                  <a:lnTo>
                    <a:pt x="827" y="1279"/>
                  </a:lnTo>
                  <a:lnTo>
                    <a:pt x="822" y="1276"/>
                  </a:lnTo>
                  <a:lnTo>
                    <a:pt x="816" y="1270"/>
                  </a:lnTo>
                  <a:lnTo>
                    <a:pt x="810" y="1266"/>
                  </a:lnTo>
                  <a:lnTo>
                    <a:pt x="805" y="1260"/>
                  </a:lnTo>
                  <a:lnTo>
                    <a:pt x="801" y="1254"/>
                  </a:lnTo>
                  <a:lnTo>
                    <a:pt x="796" y="1247"/>
                  </a:lnTo>
                  <a:lnTo>
                    <a:pt x="793" y="1240"/>
                  </a:lnTo>
                  <a:lnTo>
                    <a:pt x="791" y="1233"/>
                  </a:lnTo>
                  <a:lnTo>
                    <a:pt x="789" y="1226"/>
                  </a:lnTo>
                  <a:lnTo>
                    <a:pt x="788" y="1218"/>
                  </a:lnTo>
                  <a:lnTo>
                    <a:pt x="788" y="1211"/>
                  </a:lnTo>
                  <a:lnTo>
                    <a:pt x="788" y="1202"/>
                  </a:lnTo>
                  <a:lnTo>
                    <a:pt x="789" y="1195"/>
                  </a:lnTo>
                  <a:lnTo>
                    <a:pt x="791" y="1186"/>
                  </a:lnTo>
                  <a:lnTo>
                    <a:pt x="793" y="1179"/>
                  </a:lnTo>
                  <a:lnTo>
                    <a:pt x="796" y="1174"/>
                  </a:lnTo>
                  <a:lnTo>
                    <a:pt x="801" y="1167"/>
                  </a:lnTo>
                  <a:lnTo>
                    <a:pt x="805" y="1161"/>
                  </a:lnTo>
                  <a:lnTo>
                    <a:pt x="810" y="1155"/>
                  </a:lnTo>
                  <a:lnTo>
                    <a:pt x="816" y="1150"/>
                  </a:lnTo>
                  <a:lnTo>
                    <a:pt x="822" y="1145"/>
                  </a:lnTo>
                  <a:lnTo>
                    <a:pt x="827" y="1141"/>
                  </a:lnTo>
                  <a:lnTo>
                    <a:pt x="835" y="1138"/>
                  </a:lnTo>
                  <a:lnTo>
                    <a:pt x="842" y="1135"/>
                  </a:lnTo>
                  <a:lnTo>
                    <a:pt x="850" y="1134"/>
                  </a:lnTo>
                  <a:lnTo>
                    <a:pt x="857" y="1133"/>
                  </a:lnTo>
                  <a:lnTo>
                    <a:pt x="866" y="1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24"/>
            <p:cNvSpPr/>
            <p:nvPr/>
          </p:nvSpPr>
          <p:spPr>
            <a:xfrm>
              <a:off x="10401410" y="8921282"/>
              <a:ext cx="541790" cy="250245"/>
            </a:xfrm>
            <a:custGeom>
              <a:avLst/>
              <a:gdLst/>
              <a:ahLst/>
              <a:cxnLst/>
              <a:rect l="l" t="t" r="r" b="b"/>
              <a:pathLst>
                <a:path w="2650" h="1224" extrusionOk="0">
                  <a:moveTo>
                    <a:pt x="2602" y="694"/>
                  </a:moveTo>
                  <a:lnTo>
                    <a:pt x="2588" y="694"/>
                  </a:lnTo>
                  <a:lnTo>
                    <a:pt x="2573" y="694"/>
                  </a:lnTo>
                  <a:lnTo>
                    <a:pt x="2573" y="661"/>
                  </a:lnTo>
                  <a:lnTo>
                    <a:pt x="2573" y="630"/>
                  </a:lnTo>
                  <a:lnTo>
                    <a:pt x="2573" y="599"/>
                  </a:lnTo>
                  <a:lnTo>
                    <a:pt x="2573" y="568"/>
                  </a:lnTo>
                  <a:lnTo>
                    <a:pt x="2573" y="568"/>
                  </a:lnTo>
                  <a:lnTo>
                    <a:pt x="2573" y="568"/>
                  </a:lnTo>
                  <a:lnTo>
                    <a:pt x="2573" y="549"/>
                  </a:lnTo>
                  <a:lnTo>
                    <a:pt x="2570" y="534"/>
                  </a:lnTo>
                  <a:lnTo>
                    <a:pt x="2568" y="525"/>
                  </a:lnTo>
                  <a:lnTo>
                    <a:pt x="2565" y="520"/>
                  </a:lnTo>
                  <a:lnTo>
                    <a:pt x="2563" y="513"/>
                  </a:lnTo>
                  <a:lnTo>
                    <a:pt x="2558" y="507"/>
                  </a:lnTo>
                  <a:lnTo>
                    <a:pt x="2553" y="501"/>
                  </a:lnTo>
                  <a:lnTo>
                    <a:pt x="2548" y="496"/>
                  </a:lnTo>
                  <a:lnTo>
                    <a:pt x="2541" y="490"/>
                  </a:lnTo>
                  <a:lnTo>
                    <a:pt x="2534" y="486"/>
                  </a:lnTo>
                  <a:lnTo>
                    <a:pt x="2517" y="477"/>
                  </a:lnTo>
                  <a:lnTo>
                    <a:pt x="2496" y="472"/>
                  </a:lnTo>
                  <a:lnTo>
                    <a:pt x="2429" y="457"/>
                  </a:lnTo>
                  <a:lnTo>
                    <a:pt x="2363" y="445"/>
                  </a:lnTo>
                  <a:lnTo>
                    <a:pt x="2298" y="432"/>
                  </a:lnTo>
                  <a:lnTo>
                    <a:pt x="2231" y="419"/>
                  </a:lnTo>
                  <a:lnTo>
                    <a:pt x="2164" y="405"/>
                  </a:lnTo>
                  <a:lnTo>
                    <a:pt x="2099" y="392"/>
                  </a:lnTo>
                  <a:lnTo>
                    <a:pt x="2033" y="379"/>
                  </a:lnTo>
                  <a:lnTo>
                    <a:pt x="1966" y="367"/>
                  </a:lnTo>
                  <a:lnTo>
                    <a:pt x="1966" y="367"/>
                  </a:lnTo>
                  <a:lnTo>
                    <a:pt x="1966" y="367"/>
                  </a:lnTo>
                  <a:lnTo>
                    <a:pt x="1922" y="326"/>
                  </a:lnTo>
                  <a:lnTo>
                    <a:pt x="1877" y="284"/>
                  </a:lnTo>
                  <a:lnTo>
                    <a:pt x="1833" y="243"/>
                  </a:lnTo>
                  <a:lnTo>
                    <a:pt x="1787" y="202"/>
                  </a:lnTo>
                  <a:lnTo>
                    <a:pt x="1743" y="163"/>
                  </a:lnTo>
                  <a:lnTo>
                    <a:pt x="1697" y="123"/>
                  </a:lnTo>
                  <a:lnTo>
                    <a:pt x="1651" y="83"/>
                  </a:lnTo>
                  <a:lnTo>
                    <a:pt x="1604" y="45"/>
                  </a:lnTo>
                  <a:lnTo>
                    <a:pt x="1589" y="32"/>
                  </a:lnTo>
                  <a:lnTo>
                    <a:pt x="1576" y="24"/>
                  </a:lnTo>
                  <a:lnTo>
                    <a:pt x="1566" y="17"/>
                  </a:lnTo>
                  <a:lnTo>
                    <a:pt x="1556" y="12"/>
                  </a:lnTo>
                  <a:lnTo>
                    <a:pt x="1536" y="5"/>
                  </a:lnTo>
                  <a:lnTo>
                    <a:pt x="1522" y="3"/>
                  </a:lnTo>
                  <a:lnTo>
                    <a:pt x="1507" y="1"/>
                  </a:lnTo>
                  <a:lnTo>
                    <a:pt x="1488" y="0"/>
                  </a:lnTo>
                  <a:lnTo>
                    <a:pt x="408" y="0"/>
                  </a:lnTo>
                  <a:lnTo>
                    <a:pt x="384" y="0"/>
                  </a:lnTo>
                  <a:lnTo>
                    <a:pt x="367" y="3"/>
                  </a:lnTo>
                  <a:lnTo>
                    <a:pt x="360" y="4"/>
                  </a:lnTo>
                  <a:lnTo>
                    <a:pt x="354" y="8"/>
                  </a:lnTo>
                  <a:lnTo>
                    <a:pt x="347" y="12"/>
                  </a:lnTo>
                  <a:lnTo>
                    <a:pt x="340" y="18"/>
                  </a:lnTo>
                  <a:lnTo>
                    <a:pt x="327" y="32"/>
                  </a:lnTo>
                  <a:lnTo>
                    <a:pt x="315" y="48"/>
                  </a:lnTo>
                  <a:lnTo>
                    <a:pt x="302" y="65"/>
                  </a:lnTo>
                  <a:lnTo>
                    <a:pt x="289" y="83"/>
                  </a:lnTo>
                  <a:lnTo>
                    <a:pt x="265" y="120"/>
                  </a:lnTo>
                  <a:lnTo>
                    <a:pt x="242" y="154"/>
                  </a:lnTo>
                  <a:lnTo>
                    <a:pt x="278" y="154"/>
                  </a:lnTo>
                  <a:lnTo>
                    <a:pt x="313" y="154"/>
                  </a:lnTo>
                  <a:lnTo>
                    <a:pt x="347" y="154"/>
                  </a:lnTo>
                  <a:lnTo>
                    <a:pt x="383" y="154"/>
                  </a:lnTo>
                  <a:lnTo>
                    <a:pt x="418" y="154"/>
                  </a:lnTo>
                  <a:lnTo>
                    <a:pt x="452" y="154"/>
                  </a:lnTo>
                  <a:lnTo>
                    <a:pt x="488" y="154"/>
                  </a:lnTo>
                  <a:lnTo>
                    <a:pt x="522" y="154"/>
                  </a:lnTo>
                  <a:lnTo>
                    <a:pt x="498" y="205"/>
                  </a:lnTo>
                  <a:lnTo>
                    <a:pt x="473" y="255"/>
                  </a:lnTo>
                  <a:lnTo>
                    <a:pt x="449" y="306"/>
                  </a:lnTo>
                  <a:lnTo>
                    <a:pt x="425" y="357"/>
                  </a:lnTo>
                  <a:lnTo>
                    <a:pt x="388" y="357"/>
                  </a:lnTo>
                  <a:lnTo>
                    <a:pt x="352" y="357"/>
                  </a:lnTo>
                  <a:lnTo>
                    <a:pt x="315" y="357"/>
                  </a:lnTo>
                  <a:lnTo>
                    <a:pt x="276" y="357"/>
                  </a:lnTo>
                  <a:lnTo>
                    <a:pt x="240" y="357"/>
                  </a:lnTo>
                  <a:lnTo>
                    <a:pt x="203" y="357"/>
                  </a:lnTo>
                  <a:lnTo>
                    <a:pt x="164" y="357"/>
                  </a:lnTo>
                  <a:lnTo>
                    <a:pt x="128" y="357"/>
                  </a:lnTo>
                  <a:lnTo>
                    <a:pt x="103" y="392"/>
                  </a:lnTo>
                  <a:lnTo>
                    <a:pt x="86" y="423"/>
                  </a:lnTo>
                  <a:lnTo>
                    <a:pt x="79" y="439"/>
                  </a:lnTo>
                  <a:lnTo>
                    <a:pt x="75" y="457"/>
                  </a:lnTo>
                  <a:lnTo>
                    <a:pt x="71" y="477"/>
                  </a:lnTo>
                  <a:lnTo>
                    <a:pt x="69" y="501"/>
                  </a:lnTo>
                  <a:lnTo>
                    <a:pt x="69" y="549"/>
                  </a:lnTo>
                  <a:lnTo>
                    <a:pt x="69" y="598"/>
                  </a:lnTo>
                  <a:lnTo>
                    <a:pt x="69" y="646"/>
                  </a:lnTo>
                  <a:lnTo>
                    <a:pt x="69" y="694"/>
                  </a:lnTo>
                  <a:lnTo>
                    <a:pt x="69" y="694"/>
                  </a:lnTo>
                  <a:lnTo>
                    <a:pt x="69" y="694"/>
                  </a:lnTo>
                  <a:lnTo>
                    <a:pt x="51" y="693"/>
                  </a:lnTo>
                  <a:lnTo>
                    <a:pt x="31" y="693"/>
                  </a:lnTo>
                  <a:lnTo>
                    <a:pt x="21" y="694"/>
                  </a:lnTo>
                  <a:lnTo>
                    <a:pt x="14" y="695"/>
                  </a:lnTo>
                  <a:lnTo>
                    <a:pt x="9" y="698"/>
                  </a:lnTo>
                  <a:lnTo>
                    <a:pt x="4" y="703"/>
                  </a:lnTo>
                  <a:lnTo>
                    <a:pt x="1" y="708"/>
                  </a:lnTo>
                  <a:lnTo>
                    <a:pt x="0" y="714"/>
                  </a:lnTo>
                  <a:lnTo>
                    <a:pt x="0" y="722"/>
                  </a:lnTo>
                  <a:lnTo>
                    <a:pt x="3" y="732"/>
                  </a:lnTo>
                  <a:lnTo>
                    <a:pt x="11" y="782"/>
                  </a:lnTo>
                  <a:lnTo>
                    <a:pt x="21" y="833"/>
                  </a:lnTo>
                  <a:lnTo>
                    <a:pt x="31" y="884"/>
                  </a:lnTo>
                  <a:lnTo>
                    <a:pt x="41" y="934"/>
                  </a:lnTo>
                  <a:lnTo>
                    <a:pt x="41" y="934"/>
                  </a:lnTo>
                  <a:lnTo>
                    <a:pt x="41" y="934"/>
                  </a:lnTo>
                  <a:lnTo>
                    <a:pt x="52" y="952"/>
                  </a:lnTo>
                  <a:lnTo>
                    <a:pt x="62" y="963"/>
                  </a:lnTo>
                  <a:lnTo>
                    <a:pt x="68" y="968"/>
                  </a:lnTo>
                  <a:lnTo>
                    <a:pt x="75" y="970"/>
                  </a:lnTo>
                  <a:lnTo>
                    <a:pt x="84" y="972"/>
                  </a:lnTo>
                  <a:lnTo>
                    <a:pt x="95" y="972"/>
                  </a:lnTo>
                  <a:lnTo>
                    <a:pt x="142" y="972"/>
                  </a:lnTo>
                  <a:lnTo>
                    <a:pt x="190" y="972"/>
                  </a:lnTo>
                  <a:lnTo>
                    <a:pt x="237" y="972"/>
                  </a:lnTo>
                  <a:lnTo>
                    <a:pt x="283" y="972"/>
                  </a:lnTo>
                  <a:lnTo>
                    <a:pt x="291" y="999"/>
                  </a:lnTo>
                  <a:lnTo>
                    <a:pt x="300" y="1024"/>
                  </a:lnTo>
                  <a:lnTo>
                    <a:pt x="312" y="1048"/>
                  </a:lnTo>
                  <a:lnTo>
                    <a:pt x="325" y="1072"/>
                  </a:lnTo>
                  <a:lnTo>
                    <a:pt x="340" y="1094"/>
                  </a:lnTo>
                  <a:lnTo>
                    <a:pt x="357" y="1115"/>
                  </a:lnTo>
                  <a:lnTo>
                    <a:pt x="376" y="1133"/>
                  </a:lnTo>
                  <a:lnTo>
                    <a:pt x="395" y="1152"/>
                  </a:lnTo>
                  <a:lnTo>
                    <a:pt x="417" y="1167"/>
                  </a:lnTo>
                  <a:lnTo>
                    <a:pt x="439" y="1181"/>
                  </a:lnTo>
                  <a:lnTo>
                    <a:pt x="463" y="1194"/>
                  </a:lnTo>
                  <a:lnTo>
                    <a:pt x="488" y="1204"/>
                  </a:lnTo>
                  <a:lnTo>
                    <a:pt x="515" y="1213"/>
                  </a:lnTo>
                  <a:lnTo>
                    <a:pt x="541" y="1218"/>
                  </a:lnTo>
                  <a:lnTo>
                    <a:pt x="568" y="1223"/>
                  </a:lnTo>
                  <a:lnTo>
                    <a:pt x="597" y="1224"/>
                  </a:lnTo>
                  <a:lnTo>
                    <a:pt x="625" y="1223"/>
                  </a:lnTo>
                  <a:lnTo>
                    <a:pt x="653" y="1218"/>
                  </a:lnTo>
                  <a:lnTo>
                    <a:pt x="680" y="1213"/>
                  </a:lnTo>
                  <a:lnTo>
                    <a:pt x="706" y="1204"/>
                  </a:lnTo>
                  <a:lnTo>
                    <a:pt x="731" y="1194"/>
                  </a:lnTo>
                  <a:lnTo>
                    <a:pt x="755" y="1181"/>
                  </a:lnTo>
                  <a:lnTo>
                    <a:pt x="778" y="1167"/>
                  </a:lnTo>
                  <a:lnTo>
                    <a:pt x="799" y="1152"/>
                  </a:lnTo>
                  <a:lnTo>
                    <a:pt x="819" y="1133"/>
                  </a:lnTo>
                  <a:lnTo>
                    <a:pt x="838" y="1115"/>
                  </a:lnTo>
                  <a:lnTo>
                    <a:pt x="855" y="1094"/>
                  </a:lnTo>
                  <a:lnTo>
                    <a:pt x="869" y="1072"/>
                  </a:lnTo>
                  <a:lnTo>
                    <a:pt x="882" y="1048"/>
                  </a:lnTo>
                  <a:lnTo>
                    <a:pt x="893" y="1024"/>
                  </a:lnTo>
                  <a:lnTo>
                    <a:pt x="903" y="999"/>
                  </a:lnTo>
                  <a:lnTo>
                    <a:pt x="910" y="972"/>
                  </a:lnTo>
                  <a:lnTo>
                    <a:pt x="1028" y="972"/>
                  </a:lnTo>
                  <a:lnTo>
                    <a:pt x="1144" y="972"/>
                  </a:lnTo>
                  <a:lnTo>
                    <a:pt x="1261" y="972"/>
                  </a:lnTo>
                  <a:lnTo>
                    <a:pt x="1379" y="972"/>
                  </a:lnTo>
                  <a:lnTo>
                    <a:pt x="1497" y="972"/>
                  </a:lnTo>
                  <a:lnTo>
                    <a:pt x="1614" y="972"/>
                  </a:lnTo>
                  <a:lnTo>
                    <a:pt x="1731" y="972"/>
                  </a:lnTo>
                  <a:lnTo>
                    <a:pt x="1848" y="972"/>
                  </a:lnTo>
                  <a:lnTo>
                    <a:pt x="1855" y="999"/>
                  </a:lnTo>
                  <a:lnTo>
                    <a:pt x="1865" y="1024"/>
                  </a:lnTo>
                  <a:lnTo>
                    <a:pt x="1875" y="1048"/>
                  </a:lnTo>
                  <a:lnTo>
                    <a:pt x="1889" y="1072"/>
                  </a:lnTo>
                  <a:lnTo>
                    <a:pt x="1904" y="1094"/>
                  </a:lnTo>
                  <a:lnTo>
                    <a:pt x="1921" y="1115"/>
                  </a:lnTo>
                  <a:lnTo>
                    <a:pt x="1939" y="1133"/>
                  </a:lnTo>
                  <a:lnTo>
                    <a:pt x="1959" y="1152"/>
                  </a:lnTo>
                  <a:lnTo>
                    <a:pt x="1980" y="1167"/>
                  </a:lnTo>
                  <a:lnTo>
                    <a:pt x="2003" y="1181"/>
                  </a:lnTo>
                  <a:lnTo>
                    <a:pt x="2027" y="1194"/>
                  </a:lnTo>
                  <a:lnTo>
                    <a:pt x="2052" y="1204"/>
                  </a:lnTo>
                  <a:lnTo>
                    <a:pt x="2078" y="1213"/>
                  </a:lnTo>
                  <a:lnTo>
                    <a:pt x="2105" y="1218"/>
                  </a:lnTo>
                  <a:lnTo>
                    <a:pt x="2133" y="1223"/>
                  </a:lnTo>
                  <a:lnTo>
                    <a:pt x="2162" y="1224"/>
                  </a:lnTo>
                  <a:lnTo>
                    <a:pt x="2190" y="1223"/>
                  </a:lnTo>
                  <a:lnTo>
                    <a:pt x="2217" y="1218"/>
                  </a:lnTo>
                  <a:lnTo>
                    <a:pt x="2244" y="1213"/>
                  </a:lnTo>
                  <a:lnTo>
                    <a:pt x="2271" y="1204"/>
                  </a:lnTo>
                  <a:lnTo>
                    <a:pt x="2295" y="1194"/>
                  </a:lnTo>
                  <a:lnTo>
                    <a:pt x="2319" y="1181"/>
                  </a:lnTo>
                  <a:lnTo>
                    <a:pt x="2342" y="1167"/>
                  </a:lnTo>
                  <a:lnTo>
                    <a:pt x="2363" y="1152"/>
                  </a:lnTo>
                  <a:lnTo>
                    <a:pt x="2383" y="1133"/>
                  </a:lnTo>
                  <a:lnTo>
                    <a:pt x="2401" y="1115"/>
                  </a:lnTo>
                  <a:lnTo>
                    <a:pt x="2418" y="1094"/>
                  </a:lnTo>
                  <a:lnTo>
                    <a:pt x="2434" y="1072"/>
                  </a:lnTo>
                  <a:lnTo>
                    <a:pt x="2446" y="1048"/>
                  </a:lnTo>
                  <a:lnTo>
                    <a:pt x="2458" y="1024"/>
                  </a:lnTo>
                  <a:lnTo>
                    <a:pt x="2468" y="999"/>
                  </a:lnTo>
                  <a:lnTo>
                    <a:pt x="2473" y="972"/>
                  </a:lnTo>
                  <a:lnTo>
                    <a:pt x="2506" y="972"/>
                  </a:lnTo>
                  <a:lnTo>
                    <a:pt x="2539" y="972"/>
                  </a:lnTo>
                  <a:lnTo>
                    <a:pt x="2571" y="972"/>
                  </a:lnTo>
                  <a:lnTo>
                    <a:pt x="2602" y="972"/>
                  </a:lnTo>
                  <a:lnTo>
                    <a:pt x="2615" y="972"/>
                  </a:lnTo>
                  <a:lnTo>
                    <a:pt x="2626" y="970"/>
                  </a:lnTo>
                  <a:lnTo>
                    <a:pt x="2633" y="966"/>
                  </a:lnTo>
                  <a:lnTo>
                    <a:pt x="2641" y="962"/>
                  </a:lnTo>
                  <a:lnTo>
                    <a:pt x="2645" y="955"/>
                  </a:lnTo>
                  <a:lnTo>
                    <a:pt x="2648" y="946"/>
                  </a:lnTo>
                  <a:lnTo>
                    <a:pt x="2649" y="936"/>
                  </a:lnTo>
                  <a:lnTo>
                    <a:pt x="2650" y="925"/>
                  </a:lnTo>
                  <a:lnTo>
                    <a:pt x="2650" y="884"/>
                  </a:lnTo>
                  <a:lnTo>
                    <a:pt x="2650" y="843"/>
                  </a:lnTo>
                  <a:lnTo>
                    <a:pt x="2650" y="802"/>
                  </a:lnTo>
                  <a:lnTo>
                    <a:pt x="2650" y="761"/>
                  </a:lnTo>
                  <a:lnTo>
                    <a:pt x="2649" y="749"/>
                  </a:lnTo>
                  <a:lnTo>
                    <a:pt x="2648" y="738"/>
                  </a:lnTo>
                  <a:lnTo>
                    <a:pt x="2645" y="727"/>
                  </a:lnTo>
                  <a:lnTo>
                    <a:pt x="2641" y="715"/>
                  </a:lnTo>
                  <a:lnTo>
                    <a:pt x="2633" y="707"/>
                  </a:lnTo>
                  <a:lnTo>
                    <a:pt x="2625" y="700"/>
                  </a:lnTo>
                  <a:lnTo>
                    <a:pt x="2621" y="697"/>
                  </a:lnTo>
                  <a:lnTo>
                    <a:pt x="2615" y="695"/>
                  </a:lnTo>
                  <a:lnTo>
                    <a:pt x="2609" y="694"/>
                  </a:lnTo>
                  <a:lnTo>
                    <a:pt x="2602" y="694"/>
                  </a:lnTo>
                  <a:lnTo>
                    <a:pt x="2602" y="694"/>
                  </a:lnTo>
                  <a:lnTo>
                    <a:pt x="2602" y="694"/>
                  </a:lnTo>
                  <a:close/>
                  <a:moveTo>
                    <a:pt x="1176" y="357"/>
                  </a:moveTo>
                  <a:lnTo>
                    <a:pt x="1128" y="357"/>
                  </a:lnTo>
                  <a:lnTo>
                    <a:pt x="1079" y="357"/>
                  </a:lnTo>
                  <a:lnTo>
                    <a:pt x="1029" y="357"/>
                  </a:lnTo>
                  <a:lnTo>
                    <a:pt x="979" y="357"/>
                  </a:lnTo>
                  <a:lnTo>
                    <a:pt x="930" y="357"/>
                  </a:lnTo>
                  <a:lnTo>
                    <a:pt x="880" y="357"/>
                  </a:lnTo>
                  <a:lnTo>
                    <a:pt x="832" y="357"/>
                  </a:lnTo>
                  <a:lnTo>
                    <a:pt x="782" y="357"/>
                  </a:lnTo>
                  <a:lnTo>
                    <a:pt x="782" y="357"/>
                  </a:lnTo>
                  <a:lnTo>
                    <a:pt x="782" y="357"/>
                  </a:lnTo>
                  <a:lnTo>
                    <a:pt x="777" y="357"/>
                  </a:lnTo>
                  <a:lnTo>
                    <a:pt x="774" y="355"/>
                  </a:lnTo>
                  <a:lnTo>
                    <a:pt x="770" y="354"/>
                  </a:lnTo>
                  <a:lnTo>
                    <a:pt x="767" y="353"/>
                  </a:lnTo>
                  <a:lnTo>
                    <a:pt x="765" y="350"/>
                  </a:lnTo>
                  <a:lnTo>
                    <a:pt x="764" y="345"/>
                  </a:lnTo>
                  <a:lnTo>
                    <a:pt x="763" y="343"/>
                  </a:lnTo>
                  <a:lnTo>
                    <a:pt x="763" y="337"/>
                  </a:lnTo>
                  <a:lnTo>
                    <a:pt x="763" y="327"/>
                  </a:lnTo>
                  <a:lnTo>
                    <a:pt x="763" y="319"/>
                  </a:lnTo>
                  <a:lnTo>
                    <a:pt x="781" y="282"/>
                  </a:lnTo>
                  <a:lnTo>
                    <a:pt x="799" y="245"/>
                  </a:lnTo>
                  <a:lnTo>
                    <a:pt x="818" y="208"/>
                  </a:lnTo>
                  <a:lnTo>
                    <a:pt x="836" y="171"/>
                  </a:lnTo>
                  <a:lnTo>
                    <a:pt x="841" y="164"/>
                  </a:lnTo>
                  <a:lnTo>
                    <a:pt x="843" y="158"/>
                  </a:lnTo>
                  <a:lnTo>
                    <a:pt x="846" y="157"/>
                  </a:lnTo>
                  <a:lnTo>
                    <a:pt x="850" y="156"/>
                  </a:lnTo>
                  <a:lnTo>
                    <a:pt x="855" y="154"/>
                  </a:lnTo>
                  <a:lnTo>
                    <a:pt x="859" y="154"/>
                  </a:lnTo>
                  <a:lnTo>
                    <a:pt x="899" y="154"/>
                  </a:lnTo>
                  <a:lnTo>
                    <a:pt x="938" y="154"/>
                  </a:lnTo>
                  <a:lnTo>
                    <a:pt x="978" y="154"/>
                  </a:lnTo>
                  <a:lnTo>
                    <a:pt x="1018" y="154"/>
                  </a:lnTo>
                  <a:lnTo>
                    <a:pt x="1057" y="154"/>
                  </a:lnTo>
                  <a:lnTo>
                    <a:pt x="1097" y="154"/>
                  </a:lnTo>
                  <a:lnTo>
                    <a:pt x="1137" y="154"/>
                  </a:lnTo>
                  <a:lnTo>
                    <a:pt x="1176" y="154"/>
                  </a:lnTo>
                  <a:lnTo>
                    <a:pt x="1176" y="205"/>
                  </a:lnTo>
                  <a:lnTo>
                    <a:pt x="1176" y="255"/>
                  </a:lnTo>
                  <a:lnTo>
                    <a:pt x="1176" y="306"/>
                  </a:lnTo>
                  <a:lnTo>
                    <a:pt x="1176" y="357"/>
                  </a:lnTo>
                  <a:close/>
                  <a:moveTo>
                    <a:pt x="1303" y="357"/>
                  </a:moveTo>
                  <a:lnTo>
                    <a:pt x="1303" y="306"/>
                  </a:lnTo>
                  <a:lnTo>
                    <a:pt x="1303" y="255"/>
                  </a:lnTo>
                  <a:lnTo>
                    <a:pt x="1303" y="205"/>
                  </a:lnTo>
                  <a:lnTo>
                    <a:pt x="1303" y="154"/>
                  </a:lnTo>
                  <a:lnTo>
                    <a:pt x="1338" y="154"/>
                  </a:lnTo>
                  <a:lnTo>
                    <a:pt x="1375" y="154"/>
                  </a:lnTo>
                  <a:lnTo>
                    <a:pt x="1410" y="154"/>
                  </a:lnTo>
                  <a:lnTo>
                    <a:pt x="1447" y="154"/>
                  </a:lnTo>
                  <a:lnTo>
                    <a:pt x="1474" y="180"/>
                  </a:lnTo>
                  <a:lnTo>
                    <a:pt x="1502" y="205"/>
                  </a:lnTo>
                  <a:lnTo>
                    <a:pt x="1529" y="231"/>
                  </a:lnTo>
                  <a:lnTo>
                    <a:pt x="1558" y="255"/>
                  </a:lnTo>
                  <a:lnTo>
                    <a:pt x="1585" y="280"/>
                  </a:lnTo>
                  <a:lnTo>
                    <a:pt x="1613" y="306"/>
                  </a:lnTo>
                  <a:lnTo>
                    <a:pt x="1640" y="331"/>
                  </a:lnTo>
                  <a:lnTo>
                    <a:pt x="1668" y="357"/>
                  </a:lnTo>
                  <a:lnTo>
                    <a:pt x="1623" y="357"/>
                  </a:lnTo>
                  <a:lnTo>
                    <a:pt x="1576" y="357"/>
                  </a:lnTo>
                  <a:lnTo>
                    <a:pt x="1531" y="357"/>
                  </a:lnTo>
                  <a:lnTo>
                    <a:pt x="1485" y="357"/>
                  </a:lnTo>
                  <a:lnTo>
                    <a:pt x="1440" y="357"/>
                  </a:lnTo>
                  <a:lnTo>
                    <a:pt x="1393" y="357"/>
                  </a:lnTo>
                  <a:lnTo>
                    <a:pt x="1348" y="357"/>
                  </a:lnTo>
                  <a:lnTo>
                    <a:pt x="1303" y="357"/>
                  </a:lnTo>
                  <a:close/>
                  <a:moveTo>
                    <a:pt x="597" y="766"/>
                  </a:moveTo>
                  <a:lnTo>
                    <a:pt x="611" y="766"/>
                  </a:lnTo>
                  <a:lnTo>
                    <a:pt x="625" y="769"/>
                  </a:lnTo>
                  <a:lnTo>
                    <a:pt x="638" y="772"/>
                  </a:lnTo>
                  <a:lnTo>
                    <a:pt x="651" y="778"/>
                  </a:lnTo>
                  <a:lnTo>
                    <a:pt x="662" y="783"/>
                  </a:lnTo>
                  <a:lnTo>
                    <a:pt x="673" y="789"/>
                  </a:lnTo>
                  <a:lnTo>
                    <a:pt x="685" y="797"/>
                  </a:lnTo>
                  <a:lnTo>
                    <a:pt x="693" y="806"/>
                  </a:lnTo>
                  <a:lnTo>
                    <a:pt x="703" y="816"/>
                  </a:lnTo>
                  <a:lnTo>
                    <a:pt x="710" y="827"/>
                  </a:lnTo>
                  <a:lnTo>
                    <a:pt x="717" y="837"/>
                  </a:lnTo>
                  <a:lnTo>
                    <a:pt x="723" y="850"/>
                  </a:lnTo>
                  <a:lnTo>
                    <a:pt x="727" y="863"/>
                  </a:lnTo>
                  <a:lnTo>
                    <a:pt x="731" y="875"/>
                  </a:lnTo>
                  <a:lnTo>
                    <a:pt x="733" y="890"/>
                  </a:lnTo>
                  <a:lnTo>
                    <a:pt x="734" y="904"/>
                  </a:lnTo>
                  <a:lnTo>
                    <a:pt x="733" y="917"/>
                  </a:lnTo>
                  <a:lnTo>
                    <a:pt x="731" y="931"/>
                  </a:lnTo>
                  <a:lnTo>
                    <a:pt x="727" y="943"/>
                  </a:lnTo>
                  <a:lnTo>
                    <a:pt x="723" y="956"/>
                  </a:lnTo>
                  <a:lnTo>
                    <a:pt x="717" y="969"/>
                  </a:lnTo>
                  <a:lnTo>
                    <a:pt x="710" y="980"/>
                  </a:lnTo>
                  <a:lnTo>
                    <a:pt x="703" y="990"/>
                  </a:lnTo>
                  <a:lnTo>
                    <a:pt x="693" y="1000"/>
                  </a:lnTo>
                  <a:lnTo>
                    <a:pt x="685" y="1009"/>
                  </a:lnTo>
                  <a:lnTo>
                    <a:pt x="673" y="1017"/>
                  </a:lnTo>
                  <a:lnTo>
                    <a:pt x="662" y="1023"/>
                  </a:lnTo>
                  <a:lnTo>
                    <a:pt x="651" y="1028"/>
                  </a:lnTo>
                  <a:lnTo>
                    <a:pt x="638" y="1034"/>
                  </a:lnTo>
                  <a:lnTo>
                    <a:pt x="625" y="1037"/>
                  </a:lnTo>
                  <a:lnTo>
                    <a:pt x="611" y="1040"/>
                  </a:lnTo>
                  <a:lnTo>
                    <a:pt x="597" y="1040"/>
                  </a:lnTo>
                  <a:lnTo>
                    <a:pt x="583" y="1040"/>
                  </a:lnTo>
                  <a:lnTo>
                    <a:pt x="570" y="1037"/>
                  </a:lnTo>
                  <a:lnTo>
                    <a:pt x="556" y="1034"/>
                  </a:lnTo>
                  <a:lnTo>
                    <a:pt x="544" y="1028"/>
                  </a:lnTo>
                  <a:lnTo>
                    <a:pt x="532" y="1023"/>
                  </a:lnTo>
                  <a:lnTo>
                    <a:pt x="520" y="1017"/>
                  </a:lnTo>
                  <a:lnTo>
                    <a:pt x="510" y="1009"/>
                  </a:lnTo>
                  <a:lnTo>
                    <a:pt x="500" y="1000"/>
                  </a:lnTo>
                  <a:lnTo>
                    <a:pt x="492" y="990"/>
                  </a:lnTo>
                  <a:lnTo>
                    <a:pt x="483" y="980"/>
                  </a:lnTo>
                  <a:lnTo>
                    <a:pt x="476" y="969"/>
                  </a:lnTo>
                  <a:lnTo>
                    <a:pt x="471" y="956"/>
                  </a:lnTo>
                  <a:lnTo>
                    <a:pt x="466" y="943"/>
                  </a:lnTo>
                  <a:lnTo>
                    <a:pt x="463" y="931"/>
                  </a:lnTo>
                  <a:lnTo>
                    <a:pt x="461" y="917"/>
                  </a:lnTo>
                  <a:lnTo>
                    <a:pt x="461" y="904"/>
                  </a:lnTo>
                  <a:lnTo>
                    <a:pt x="461" y="890"/>
                  </a:lnTo>
                  <a:lnTo>
                    <a:pt x="463" y="875"/>
                  </a:lnTo>
                  <a:lnTo>
                    <a:pt x="466" y="863"/>
                  </a:lnTo>
                  <a:lnTo>
                    <a:pt x="471" y="850"/>
                  </a:lnTo>
                  <a:lnTo>
                    <a:pt x="476" y="837"/>
                  </a:lnTo>
                  <a:lnTo>
                    <a:pt x="483" y="827"/>
                  </a:lnTo>
                  <a:lnTo>
                    <a:pt x="492" y="816"/>
                  </a:lnTo>
                  <a:lnTo>
                    <a:pt x="500" y="806"/>
                  </a:lnTo>
                  <a:lnTo>
                    <a:pt x="510" y="797"/>
                  </a:lnTo>
                  <a:lnTo>
                    <a:pt x="520" y="789"/>
                  </a:lnTo>
                  <a:lnTo>
                    <a:pt x="532" y="783"/>
                  </a:lnTo>
                  <a:lnTo>
                    <a:pt x="544" y="778"/>
                  </a:lnTo>
                  <a:lnTo>
                    <a:pt x="556" y="772"/>
                  </a:lnTo>
                  <a:lnTo>
                    <a:pt x="570" y="769"/>
                  </a:lnTo>
                  <a:lnTo>
                    <a:pt x="583" y="766"/>
                  </a:lnTo>
                  <a:lnTo>
                    <a:pt x="597" y="766"/>
                  </a:lnTo>
                  <a:close/>
                  <a:moveTo>
                    <a:pt x="2162" y="766"/>
                  </a:moveTo>
                  <a:lnTo>
                    <a:pt x="2176" y="766"/>
                  </a:lnTo>
                  <a:lnTo>
                    <a:pt x="2188" y="769"/>
                  </a:lnTo>
                  <a:lnTo>
                    <a:pt x="2201" y="772"/>
                  </a:lnTo>
                  <a:lnTo>
                    <a:pt x="2214" y="778"/>
                  </a:lnTo>
                  <a:lnTo>
                    <a:pt x="2227" y="783"/>
                  </a:lnTo>
                  <a:lnTo>
                    <a:pt x="2238" y="789"/>
                  </a:lnTo>
                  <a:lnTo>
                    <a:pt x="2248" y="797"/>
                  </a:lnTo>
                  <a:lnTo>
                    <a:pt x="2258" y="806"/>
                  </a:lnTo>
                  <a:lnTo>
                    <a:pt x="2266" y="816"/>
                  </a:lnTo>
                  <a:lnTo>
                    <a:pt x="2275" y="827"/>
                  </a:lnTo>
                  <a:lnTo>
                    <a:pt x="2282" y="837"/>
                  </a:lnTo>
                  <a:lnTo>
                    <a:pt x="2288" y="850"/>
                  </a:lnTo>
                  <a:lnTo>
                    <a:pt x="2292" y="863"/>
                  </a:lnTo>
                  <a:lnTo>
                    <a:pt x="2295" y="875"/>
                  </a:lnTo>
                  <a:lnTo>
                    <a:pt x="2298" y="890"/>
                  </a:lnTo>
                  <a:lnTo>
                    <a:pt x="2298" y="904"/>
                  </a:lnTo>
                  <a:lnTo>
                    <a:pt x="2298" y="917"/>
                  </a:lnTo>
                  <a:lnTo>
                    <a:pt x="2295" y="931"/>
                  </a:lnTo>
                  <a:lnTo>
                    <a:pt x="2292" y="943"/>
                  </a:lnTo>
                  <a:lnTo>
                    <a:pt x="2288" y="956"/>
                  </a:lnTo>
                  <a:lnTo>
                    <a:pt x="2282" y="969"/>
                  </a:lnTo>
                  <a:lnTo>
                    <a:pt x="2275" y="980"/>
                  </a:lnTo>
                  <a:lnTo>
                    <a:pt x="2266" y="990"/>
                  </a:lnTo>
                  <a:lnTo>
                    <a:pt x="2258" y="1000"/>
                  </a:lnTo>
                  <a:lnTo>
                    <a:pt x="2248" y="1009"/>
                  </a:lnTo>
                  <a:lnTo>
                    <a:pt x="2238" y="1017"/>
                  </a:lnTo>
                  <a:lnTo>
                    <a:pt x="2227" y="1023"/>
                  </a:lnTo>
                  <a:lnTo>
                    <a:pt x="2214" y="1028"/>
                  </a:lnTo>
                  <a:lnTo>
                    <a:pt x="2201" y="1034"/>
                  </a:lnTo>
                  <a:lnTo>
                    <a:pt x="2188" y="1037"/>
                  </a:lnTo>
                  <a:lnTo>
                    <a:pt x="2176" y="1040"/>
                  </a:lnTo>
                  <a:lnTo>
                    <a:pt x="2162" y="1040"/>
                  </a:lnTo>
                  <a:lnTo>
                    <a:pt x="2147" y="1040"/>
                  </a:lnTo>
                  <a:lnTo>
                    <a:pt x="2133" y="1037"/>
                  </a:lnTo>
                  <a:lnTo>
                    <a:pt x="2120" y="1034"/>
                  </a:lnTo>
                  <a:lnTo>
                    <a:pt x="2108" y="1028"/>
                  </a:lnTo>
                  <a:lnTo>
                    <a:pt x="2096" y="1023"/>
                  </a:lnTo>
                  <a:lnTo>
                    <a:pt x="2085" y="1017"/>
                  </a:lnTo>
                  <a:lnTo>
                    <a:pt x="2074" y="1009"/>
                  </a:lnTo>
                  <a:lnTo>
                    <a:pt x="2064" y="1000"/>
                  </a:lnTo>
                  <a:lnTo>
                    <a:pt x="2055" y="990"/>
                  </a:lnTo>
                  <a:lnTo>
                    <a:pt x="2048" y="980"/>
                  </a:lnTo>
                  <a:lnTo>
                    <a:pt x="2041" y="969"/>
                  </a:lnTo>
                  <a:lnTo>
                    <a:pt x="2035" y="956"/>
                  </a:lnTo>
                  <a:lnTo>
                    <a:pt x="2031" y="943"/>
                  </a:lnTo>
                  <a:lnTo>
                    <a:pt x="2027" y="931"/>
                  </a:lnTo>
                  <a:lnTo>
                    <a:pt x="2025" y="917"/>
                  </a:lnTo>
                  <a:lnTo>
                    <a:pt x="2024" y="904"/>
                  </a:lnTo>
                  <a:lnTo>
                    <a:pt x="2025" y="890"/>
                  </a:lnTo>
                  <a:lnTo>
                    <a:pt x="2027" y="875"/>
                  </a:lnTo>
                  <a:lnTo>
                    <a:pt x="2031" y="863"/>
                  </a:lnTo>
                  <a:lnTo>
                    <a:pt x="2035" y="850"/>
                  </a:lnTo>
                  <a:lnTo>
                    <a:pt x="2041" y="837"/>
                  </a:lnTo>
                  <a:lnTo>
                    <a:pt x="2048" y="827"/>
                  </a:lnTo>
                  <a:lnTo>
                    <a:pt x="2055" y="816"/>
                  </a:lnTo>
                  <a:lnTo>
                    <a:pt x="2064" y="806"/>
                  </a:lnTo>
                  <a:lnTo>
                    <a:pt x="2074" y="797"/>
                  </a:lnTo>
                  <a:lnTo>
                    <a:pt x="2085" y="789"/>
                  </a:lnTo>
                  <a:lnTo>
                    <a:pt x="2096" y="783"/>
                  </a:lnTo>
                  <a:lnTo>
                    <a:pt x="2108" y="778"/>
                  </a:lnTo>
                  <a:lnTo>
                    <a:pt x="2120" y="772"/>
                  </a:lnTo>
                  <a:lnTo>
                    <a:pt x="2133" y="769"/>
                  </a:lnTo>
                  <a:lnTo>
                    <a:pt x="2147" y="766"/>
                  </a:lnTo>
                  <a:lnTo>
                    <a:pt x="2162" y="7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24"/>
            <p:cNvSpPr/>
            <p:nvPr/>
          </p:nvSpPr>
          <p:spPr>
            <a:xfrm>
              <a:off x="8210525" y="8957729"/>
              <a:ext cx="710531" cy="183140"/>
            </a:xfrm>
            <a:custGeom>
              <a:avLst/>
              <a:gdLst/>
              <a:ahLst/>
              <a:cxnLst/>
              <a:rect l="l" t="t" r="r" b="b"/>
              <a:pathLst>
                <a:path w="3291" h="849" extrusionOk="0">
                  <a:moveTo>
                    <a:pt x="3177" y="462"/>
                  </a:moveTo>
                  <a:lnTo>
                    <a:pt x="3128" y="462"/>
                  </a:lnTo>
                  <a:lnTo>
                    <a:pt x="3082" y="462"/>
                  </a:lnTo>
                  <a:lnTo>
                    <a:pt x="3033" y="462"/>
                  </a:lnTo>
                  <a:lnTo>
                    <a:pt x="2987" y="462"/>
                  </a:lnTo>
                  <a:lnTo>
                    <a:pt x="2938" y="462"/>
                  </a:lnTo>
                  <a:lnTo>
                    <a:pt x="2892" y="462"/>
                  </a:lnTo>
                  <a:lnTo>
                    <a:pt x="2843" y="462"/>
                  </a:lnTo>
                  <a:lnTo>
                    <a:pt x="2797" y="462"/>
                  </a:lnTo>
                  <a:lnTo>
                    <a:pt x="2781" y="461"/>
                  </a:lnTo>
                  <a:lnTo>
                    <a:pt x="2767" y="458"/>
                  </a:lnTo>
                  <a:lnTo>
                    <a:pt x="2756" y="452"/>
                  </a:lnTo>
                  <a:lnTo>
                    <a:pt x="2747" y="444"/>
                  </a:lnTo>
                  <a:lnTo>
                    <a:pt x="2740" y="435"/>
                  </a:lnTo>
                  <a:lnTo>
                    <a:pt x="2734" y="424"/>
                  </a:lnTo>
                  <a:lnTo>
                    <a:pt x="2729" y="413"/>
                  </a:lnTo>
                  <a:lnTo>
                    <a:pt x="2724" y="400"/>
                  </a:lnTo>
                  <a:lnTo>
                    <a:pt x="2720" y="387"/>
                  </a:lnTo>
                  <a:lnTo>
                    <a:pt x="2714" y="373"/>
                  </a:lnTo>
                  <a:lnTo>
                    <a:pt x="2710" y="359"/>
                  </a:lnTo>
                  <a:lnTo>
                    <a:pt x="2709" y="345"/>
                  </a:lnTo>
                  <a:lnTo>
                    <a:pt x="2709" y="338"/>
                  </a:lnTo>
                  <a:lnTo>
                    <a:pt x="2710" y="330"/>
                  </a:lnTo>
                  <a:lnTo>
                    <a:pt x="2712" y="325"/>
                  </a:lnTo>
                  <a:lnTo>
                    <a:pt x="2714" y="319"/>
                  </a:lnTo>
                  <a:lnTo>
                    <a:pt x="2717" y="313"/>
                  </a:lnTo>
                  <a:lnTo>
                    <a:pt x="2722" y="309"/>
                  </a:lnTo>
                  <a:lnTo>
                    <a:pt x="2727" y="305"/>
                  </a:lnTo>
                  <a:lnTo>
                    <a:pt x="2731" y="302"/>
                  </a:lnTo>
                  <a:lnTo>
                    <a:pt x="2743" y="296"/>
                  </a:lnTo>
                  <a:lnTo>
                    <a:pt x="2756" y="292"/>
                  </a:lnTo>
                  <a:lnTo>
                    <a:pt x="2768" y="289"/>
                  </a:lnTo>
                  <a:lnTo>
                    <a:pt x="2781" y="289"/>
                  </a:lnTo>
                  <a:lnTo>
                    <a:pt x="2819" y="289"/>
                  </a:lnTo>
                  <a:lnTo>
                    <a:pt x="2856" y="289"/>
                  </a:lnTo>
                  <a:lnTo>
                    <a:pt x="2893" y="289"/>
                  </a:lnTo>
                  <a:lnTo>
                    <a:pt x="2931" y="289"/>
                  </a:lnTo>
                  <a:lnTo>
                    <a:pt x="2968" y="289"/>
                  </a:lnTo>
                  <a:lnTo>
                    <a:pt x="3005" y="289"/>
                  </a:lnTo>
                  <a:lnTo>
                    <a:pt x="3043" y="289"/>
                  </a:lnTo>
                  <a:lnTo>
                    <a:pt x="3080" y="289"/>
                  </a:lnTo>
                  <a:lnTo>
                    <a:pt x="3080" y="289"/>
                  </a:lnTo>
                  <a:lnTo>
                    <a:pt x="3080" y="289"/>
                  </a:lnTo>
                  <a:lnTo>
                    <a:pt x="3055" y="245"/>
                  </a:lnTo>
                  <a:lnTo>
                    <a:pt x="3032" y="209"/>
                  </a:lnTo>
                  <a:lnTo>
                    <a:pt x="3019" y="192"/>
                  </a:lnTo>
                  <a:lnTo>
                    <a:pt x="3006" y="173"/>
                  </a:lnTo>
                  <a:lnTo>
                    <a:pt x="2991" y="155"/>
                  </a:lnTo>
                  <a:lnTo>
                    <a:pt x="2974" y="135"/>
                  </a:lnTo>
                  <a:lnTo>
                    <a:pt x="2974" y="135"/>
                  </a:lnTo>
                  <a:lnTo>
                    <a:pt x="2974" y="135"/>
                  </a:lnTo>
                  <a:lnTo>
                    <a:pt x="2950" y="111"/>
                  </a:lnTo>
                  <a:lnTo>
                    <a:pt x="2933" y="97"/>
                  </a:lnTo>
                  <a:lnTo>
                    <a:pt x="2923" y="90"/>
                  </a:lnTo>
                  <a:lnTo>
                    <a:pt x="2913" y="85"/>
                  </a:lnTo>
                  <a:lnTo>
                    <a:pt x="2903" y="82"/>
                  </a:lnTo>
                  <a:lnTo>
                    <a:pt x="2893" y="80"/>
                  </a:lnTo>
                  <a:lnTo>
                    <a:pt x="2873" y="78"/>
                  </a:lnTo>
                  <a:lnTo>
                    <a:pt x="2852" y="78"/>
                  </a:lnTo>
                  <a:lnTo>
                    <a:pt x="2809" y="78"/>
                  </a:lnTo>
                  <a:lnTo>
                    <a:pt x="2767" y="78"/>
                  </a:lnTo>
                  <a:lnTo>
                    <a:pt x="2724" y="78"/>
                  </a:lnTo>
                  <a:lnTo>
                    <a:pt x="2682" y="78"/>
                  </a:lnTo>
                  <a:lnTo>
                    <a:pt x="2639" y="78"/>
                  </a:lnTo>
                  <a:lnTo>
                    <a:pt x="2597" y="78"/>
                  </a:lnTo>
                  <a:lnTo>
                    <a:pt x="2554" y="78"/>
                  </a:lnTo>
                  <a:lnTo>
                    <a:pt x="2512" y="78"/>
                  </a:lnTo>
                  <a:lnTo>
                    <a:pt x="2512" y="78"/>
                  </a:lnTo>
                  <a:lnTo>
                    <a:pt x="2512" y="78"/>
                  </a:lnTo>
                  <a:lnTo>
                    <a:pt x="2505" y="57"/>
                  </a:lnTo>
                  <a:lnTo>
                    <a:pt x="2498" y="41"/>
                  </a:lnTo>
                  <a:lnTo>
                    <a:pt x="2493" y="34"/>
                  </a:lnTo>
                  <a:lnTo>
                    <a:pt x="2489" y="27"/>
                  </a:lnTo>
                  <a:lnTo>
                    <a:pt x="2485" y="22"/>
                  </a:lnTo>
                  <a:lnTo>
                    <a:pt x="2481" y="17"/>
                  </a:lnTo>
                  <a:lnTo>
                    <a:pt x="2475" y="13"/>
                  </a:lnTo>
                  <a:lnTo>
                    <a:pt x="2468" y="10"/>
                  </a:lnTo>
                  <a:lnTo>
                    <a:pt x="2462" y="7"/>
                  </a:lnTo>
                  <a:lnTo>
                    <a:pt x="2455" y="5"/>
                  </a:lnTo>
                  <a:lnTo>
                    <a:pt x="2437" y="2"/>
                  </a:lnTo>
                  <a:lnTo>
                    <a:pt x="2415" y="0"/>
                  </a:lnTo>
                  <a:lnTo>
                    <a:pt x="2337" y="0"/>
                  </a:lnTo>
                  <a:lnTo>
                    <a:pt x="2258" y="0"/>
                  </a:lnTo>
                  <a:lnTo>
                    <a:pt x="2179" y="0"/>
                  </a:lnTo>
                  <a:lnTo>
                    <a:pt x="2101" y="0"/>
                  </a:lnTo>
                  <a:lnTo>
                    <a:pt x="2021" y="0"/>
                  </a:lnTo>
                  <a:lnTo>
                    <a:pt x="1943" y="0"/>
                  </a:lnTo>
                  <a:lnTo>
                    <a:pt x="1864" y="0"/>
                  </a:lnTo>
                  <a:lnTo>
                    <a:pt x="1785" y="0"/>
                  </a:lnTo>
                  <a:lnTo>
                    <a:pt x="1707" y="0"/>
                  </a:lnTo>
                  <a:lnTo>
                    <a:pt x="1627" y="0"/>
                  </a:lnTo>
                  <a:lnTo>
                    <a:pt x="1548" y="0"/>
                  </a:lnTo>
                  <a:lnTo>
                    <a:pt x="1470" y="0"/>
                  </a:lnTo>
                  <a:lnTo>
                    <a:pt x="1391" y="0"/>
                  </a:lnTo>
                  <a:lnTo>
                    <a:pt x="1313" y="0"/>
                  </a:lnTo>
                  <a:lnTo>
                    <a:pt x="1233" y="0"/>
                  </a:lnTo>
                  <a:lnTo>
                    <a:pt x="1154" y="0"/>
                  </a:lnTo>
                  <a:lnTo>
                    <a:pt x="1154" y="0"/>
                  </a:lnTo>
                  <a:lnTo>
                    <a:pt x="1154" y="0"/>
                  </a:lnTo>
                  <a:lnTo>
                    <a:pt x="1134" y="2"/>
                  </a:lnTo>
                  <a:lnTo>
                    <a:pt x="1116" y="5"/>
                  </a:lnTo>
                  <a:lnTo>
                    <a:pt x="1109" y="7"/>
                  </a:lnTo>
                  <a:lnTo>
                    <a:pt x="1101" y="10"/>
                  </a:lnTo>
                  <a:lnTo>
                    <a:pt x="1096" y="14"/>
                  </a:lnTo>
                  <a:lnTo>
                    <a:pt x="1090" y="19"/>
                  </a:lnTo>
                  <a:lnTo>
                    <a:pt x="1080" y="30"/>
                  </a:lnTo>
                  <a:lnTo>
                    <a:pt x="1072" y="43"/>
                  </a:lnTo>
                  <a:lnTo>
                    <a:pt x="1065" y="58"/>
                  </a:lnTo>
                  <a:lnTo>
                    <a:pt x="1058" y="78"/>
                  </a:lnTo>
                  <a:lnTo>
                    <a:pt x="1018" y="78"/>
                  </a:lnTo>
                  <a:lnTo>
                    <a:pt x="978" y="78"/>
                  </a:lnTo>
                  <a:lnTo>
                    <a:pt x="938" y="78"/>
                  </a:lnTo>
                  <a:lnTo>
                    <a:pt x="899" y="78"/>
                  </a:lnTo>
                  <a:lnTo>
                    <a:pt x="859" y="78"/>
                  </a:lnTo>
                  <a:lnTo>
                    <a:pt x="819" y="78"/>
                  </a:lnTo>
                  <a:lnTo>
                    <a:pt x="780" y="78"/>
                  </a:lnTo>
                  <a:lnTo>
                    <a:pt x="740" y="78"/>
                  </a:lnTo>
                  <a:lnTo>
                    <a:pt x="724" y="78"/>
                  </a:lnTo>
                  <a:lnTo>
                    <a:pt x="712" y="81"/>
                  </a:lnTo>
                  <a:lnTo>
                    <a:pt x="699" y="85"/>
                  </a:lnTo>
                  <a:lnTo>
                    <a:pt x="690" y="91"/>
                  </a:lnTo>
                  <a:lnTo>
                    <a:pt x="682" y="97"/>
                  </a:lnTo>
                  <a:lnTo>
                    <a:pt x="676" y="105"/>
                  </a:lnTo>
                  <a:lnTo>
                    <a:pt x="672" y="114"/>
                  </a:lnTo>
                  <a:lnTo>
                    <a:pt x="668" y="124"/>
                  </a:lnTo>
                  <a:lnTo>
                    <a:pt x="665" y="135"/>
                  </a:lnTo>
                  <a:lnTo>
                    <a:pt x="664" y="146"/>
                  </a:lnTo>
                  <a:lnTo>
                    <a:pt x="664" y="158"/>
                  </a:lnTo>
                  <a:lnTo>
                    <a:pt x="662" y="170"/>
                  </a:lnTo>
                  <a:lnTo>
                    <a:pt x="664" y="196"/>
                  </a:lnTo>
                  <a:lnTo>
                    <a:pt x="664" y="221"/>
                  </a:lnTo>
                  <a:lnTo>
                    <a:pt x="629" y="221"/>
                  </a:lnTo>
                  <a:lnTo>
                    <a:pt x="601" y="221"/>
                  </a:lnTo>
                  <a:lnTo>
                    <a:pt x="576" y="221"/>
                  </a:lnTo>
                  <a:lnTo>
                    <a:pt x="553" y="221"/>
                  </a:lnTo>
                  <a:lnTo>
                    <a:pt x="529" y="221"/>
                  </a:lnTo>
                  <a:lnTo>
                    <a:pt x="503" y="221"/>
                  </a:lnTo>
                  <a:lnTo>
                    <a:pt x="475" y="221"/>
                  </a:lnTo>
                  <a:lnTo>
                    <a:pt x="441" y="221"/>
                  </a:lnTo>
                  <a:lnTo>
                    <a:pt x="441" y="221"/>
                  </a:lnTo>
                  <a:lnTo>
                    <a:pt x="441" y="221"/>
                  </a:lnTo>
                  <a:lnTo>
                    <a:pt x="431" y="221"/>
                  </a:lnTo>
                  <a:lnTo>
                    <a:pt x="423" y="221"/>
                  </a:lnTo>
                  <a:lnTo>
                    <a:pt x="423" y="221"/>
                  </a:lnTo>
                  <a:lnTo>
                    <a:pt x="355" y="221"/>
                  </a:lnTo>
                  <a:lnTo>
                    <a:pt x="345" y="223"/>
                  </a:lnTo>
                  <a:lnTo>
                    <a:pt x="336" y="226"/>
                  </a:lnTo>
                  <a:lnTo>
                    <a:pt x="328" y="230"/>
                  </a:lnTo>
                  <a:lnTo>
                    <a:pt x="321" y="236"/>
                  </a:lnTo>
                  <a:lnTo>
                    <a:pt x="315" y="243"/>
                  </a:lnTo>
                  <a:lnTo>
                    <a:pt x="311" y="251"/>
                  </a:lnTo>
                  <a:lnTo>
                    <a:pt x="308" y="260"/>
                  </a:lnTo>
                  <a:lnTo>
                    <a:pt x="306" y="270"/>
                  </a:lnTo>
                  <a:lnTo>
                    <a:pt x="306" y="270"/>
                  </a:lnTo>
                  <a:lnTo>
                    <a:pt x="308" y="279"/>
                  </a:lnTo>
                  <a:lnTo>
                    <a:pt x="311" y="288"/>
                  </a:lnTo>
                  <a:lnTo>
                    <a:pt x="315" y="296"/>
                  </a:lnTo>
                  <a:lnTo>
                    <a:pt x="321" y="304"/>
                  </a:lnTo>
                  <a:lnTo>
                    <a:pt x="328" y="309"/>
                  </a:lnTo>
                  <a:lnTo>
                    <a:pt x="336" y="313"/>
                  </a:lnTo>
                  <a:lnTo>
                    <a:pt x="345" y="316"/>
                  </a:lnTo>
                  <a:lnTo>
                    <a:pt x="355" y="318"/>
                  </a:lnTo>
                  <a:lnTo>
                    <a:pt x="408" y="318"/>
                  </a:lnTo>
                  <a:lnTo>
                    <a:pt x="462" y="318"/>
                  </a:lnTo>
                  <a:lnTo>
                    <a:pt x="515" y="318"/>
                  </a:lnTo>
                  <a:lnTo>
                    <a:pt x="569" y="318"/>
                  </a:lnTo>
                  <a:lnTo>
                    <a:pt x="621" y="318"/>
                  </a:lnTo>
                  <a:lnTo>
                    <a:pt x="675" y="318"/>
                  </a:lnTo>
                  <a:lnTo>
                    <a:pt x="729" y="318"/>
                  </a:lnTo>
                  <a:lnTo>
                    <a:pt x="783" y="318"/>
                  </a:lnTo>
                  <a:lnTo>
                    <a:pt x="859" y="318"/>
                  </a:lnTo>
                  <a:lnTo>
                    <a:pt x="870" y="319"/>
                  </a:lnTo>
                  <a:lnTo>
                    <a:pt x="880" y="322"/>
                  </a:lnTo>
                  <a:lnTo>
                    <a:pt x="889" y="326"/>
                  </a:lnTo>
                  <a:lnTo>
                    <a:pt x="897" y="332"/>
                  </a:lnTo>
                  <a:lnTo>
                    <a:pt x="903" y="339"/>
                  </a:lnTo>
                  <a:lnTo>
                    <a:pt x="909" y="347"/>
                  </a:lnTo>
                  <a:lnTo>
                    <a:pt x="912" y="356"/>
                  </a:lnTo>
                  <a:lnTo>
                    <a:pt x="913" y="366"/>
                  </a:lnTo>
                  <a:lnTo>
                    <a:pt x="913" y="366"/>
                  </a:lnTo>
                  <a:lnTo>
                    <a:pt x="912" y="376"/>
                  </a:lnTo>
                  <a:lnTo>
                    <a:pt x="909" y="386"/>
                  </a:lnTo>
                  <a:lnTo>
                    <a:pt x="903" y="393"/>
                  </a:lnTo>
                  <a:lnTo>
                    <a:pt x="897" y="400"/>
                  </a:lnTo>
                  <a:lnTo>
                    <a:pt x="889" y="407"/>
                  </a:lnTo>
                  <a:lnTo>
                    <a:pt x="880" y="411"/>
                  </a:lnTo>
                  <a:lnTo>
                    <a:pt x="870" y="414"/>
                  </a:lnTo>
                  <a:lnTo>
                    <a:pt x="859" y="415"/>
                  </a:lnTo>
                  <a:lnTo>
                    <a:pt x="758" y="415"/>
                  </a:lnTo>
                  <a:lnTo>
                    <a:pt x="656" y="415"/>
                  </a:lnTo>
                  <a:lnTo>
                    <a:pt x="556" y="415"/>
                  </a:lnTo>
                  <a:lnTo>
                    <a:pt x="454" y="415"/>
                  </a:lnTo>
                  <a:lnTo>
                    <a:pt x="353" y="415"/>
                  </a:lnTo>
                  <a:lnTo>
                    <a:pt x="251" y="415"/>
                  </a:lnTo>
                  <a:lnTo>
                    <a:pt x="150" y="415"/>
                  </a:lnTo>
                  <a:lnTo>
                    <a:pt x="48" y="415"/>
                  </a:lnTo>
                  <a:lnTo>
                    <a:pt x="38" y="415"/>
                  </a:lnTo>
                  <a:lnTo>
                    <a:pt x="30" y="418"/>
                  </a:lnTo>
                  <a:lnTo>
                    <a:pt x="21" y="423"/>
                  </a:lnTo>
                  <a:lnTo>
                    <a:pt x="14" y="428"/>
                  </a:lnTo>
                  <a:lnTo>
                    <a:pt x="9" y="435"/>
                  </a:lnTo>
                  <a:lnTo>
                    <a:pt x="4" y="444"/>
                  </a:lnTo>
                  <a:lnTo>
                    <a:pt x="2" y="452"/>
                  </a:lnTo>
                  <a:lnTo>
                    <a:pt x="0" y="462"/>
                  </a:lnTo>
                  <a:lnTo>
                    <a:pt x="0" y="462"/>
                  </a:lnTo>
                  <a:lnTo>
                    <a:pt x="2" y="472"/>
                  </a:lnTo>
                  <a:lnTo>
                    <a:pt x="4" y="481"/>
                  </a:lnTo>
                  <a:lnTo>
                    <a:pt x="9" y="489"/>
                  </a:lnTo>
                  <a:lnTo>
                    <a:pt x="14" y="496"/>
                  </a:lnTo>
                  <a:lnTo>
                    <a:pt x="21" y="502"/>
                  </a:lnTo>
                  <a:lnTo>
                    <a:pt x="30" y="506"/>
                  </a:lnTo>
                  <a:lnTo>
                    <a:pt x="38" y="509"/>
                  </a:lnTo>
                  <a:lnTo>
                    <a:pt x="48" y="510"/>
                  </a:lnTo>
                  <a:lnTo>
                    <a:pt x="125" y="510"/>
                  </a:lnTo>
                  <a:lnTo>
                    <a:pt x="203" y="510"/>
                  </a:lnTo>
                  <a:lnTo>
                    <a:pt x="279" y="510"/>
                  </a:lnTo>
                  <a:lnTo>
                    <a:pt x="356" y="510"/>
                  </a:lnTo>
                  <a:lnTo>
                    <a:pt x="432" y="510"/>
                  </a:lnTo>
                  <a:lnTo>
                    <a:pt x="509" y="510"/>
                  </a:lnTo>
                  <a:lnTo>
                    <a:pt x="587" y="510"/>
                  </a:lnTo>
                  <a:lnTo>
                    <a:pt x="664" y="510"/>
                  </a:lnTo>
                  <a:lnTo>
                    <a:pt x="682" y="510"/>
                  </a:lnTo>
                  <a:lnTo>
                    <a:pt x="702" y="510"/>
                  </a:lnTo>
                  <a:lnTo>
                    <a:pt x="702" y="510"/>
                  </a:lnTo>
                  <a:lnTo>
                    <a:pt x="702" y="510"/>
                  </a:lnTo>
                  <a:lnTo>
                    <a:pt x="712" y="510"/>
                  </a:lnTo>
                  <a:lnTo>
                    <a:pt x="722" y="510"/>
                  </a:lnTo>
                  <a:lnTo>
                    <a:pt x="724" y="510"/>
                  </a:lnTo>
                  <a:lnTo>
                    <a:pt x="733" y="510"/>
                  </a:lnTo>
                  <a:lnTo>
                    <a:pt x="744" y="512"/>
                  </a:lnTo>
                  <a:lnTo>
                    <a:pt x="754" y="515"/>
                  </a:lnTo>
                  <a:lnTo>
                    <a:pt x="763" y="520"/>
                  </a:lnTo>
                  <a:lnTo>
                    <a:pt x="770" y="526"/>
                  </a:lnTo>
                  <a:lnTo>
                    <a:pt x="777" y="535"/>
                  </a:lnTo>
                  <a:lnTo>
                    <a:pt x="781" y="543"/>
                  </a:lnTo>
                  <a:lnTo>
                    <a:pt x="785" y="553"/>
                  </a:lnTo>
                  <a:lnTo>
                    <a:pt x="785" y="564"/>
                  </a:lnTo>
                  <a:lnTo>
                    <a:pt x="785" y="564"/>
                  </a:lnTo>
                  <a:lnTo>
                    <a:pt x="785" y="574"/>
                  </a:lnTo>
                  <a:lnTo>
                    <a:pt x="781" y="584"/>
                  </a:lnTo>
                  <a:lnTo>
                    <a:pt x="777" y="594"/>
                  </a:lnTo>
                  <a:lnTo>
                    <a:pt x="770" y="601"/>
                  </a:lnTo>
                  <a:lnTo>
                    <a:pt x="763" y="608"/>
                  </a:lnTo>
                  <a:lnTo>
                    <a:pt x="754" y="612"/>
                  </a:lnTo>
                  <a:lnTo>
                    <a:pt x="744" y="615"/>
                  </a:lnTo>
                  <a:lnTo>
                    <a:pt x="733" y="617"/>
                  </a:lnTo>
                  <a:lnTo>
                    <a:pt x="683" y="617"/>
                  </a:lnTo>
                  <a:lnTo>
                    <a:pt x="632" y="617"/>
                  </a:lnTo>
                  <a:lnTo>
                    <a:pt x="581" y="617"/>
                  </a:lnTo>
                  <a:lnTo>
                    <a:pt x="532" y="617"/>
                  </a:lnTo>
                  <a:lnTo>
                    <a:pt x="481" y="617"/>
                  </a:lnTo>
                  <a:lnTo>
                    <a:pt x="431" y="617"/>
                  </a:lnTo>
                  <a:lnTo>
                    <a:pt x="380" y="617"/>
                  </a:lnTo>
                  <a:lnTo>
                    <a:pt x="330" y="617"/>
                  </a:lnTo>
                  <a:lnTo>
                    <a:pt x="322" y="617"/>
                  </a:lnTo>
                  <a:lnTo>
                    <a:pt x="313" y="620"/>
                  </a:lnTo>
                  <a:lnTo>
                    <a:pt x="306" y="624"/>
                  </a:lnTo>
                  <a:lnTo>
                    <a:pt x="299" y="629"/>
                  </a:lnTo>
                  <a:lnTo>
                    <a:pt x="294" y="635"/>
                  </a:lnTo>
                  <a:lnTo>
                    <a:pt x="291" y="644"/>
                  </a:lnTo>
                  <a:lnTo>
                    <a:pt x="288" y="651"/>
                  </a:lnTo>
                  <a:lnTo>
                    <a:pt x="286" y="661"/>
                  </a:lnTo>
                  <a:lnTo>
                    <a:pt x="286" y="661"/>
                  </a:lnTo>
                  <a:lnTo>
                    <a:pt x="288" y="669"/>
                  </a:lnTo>
                  <a:lnTo>
                    <a:pt x="289" y="678"/>
                  </a:lnTo>
                  <a:lnTo>
                    <a:pt x="294" y="685"/>
                  </a:lnTo>
                  <a:lnTo>
                    <a:pt x="299" y="690"/>
                  </a:lnTo>
                  <a:lnTo>
                    <a:pt x="305" y="696"/>
                  </a:lnTo>
                  <a:lnTo>
                    <a:pt x="313" y="700"/>
                  </a:lnTo>
                  <a:lnTo>
                    <a:pt x="322" y="703"/>
                  </a:lnTo>
                  <a:lnTo>
                    <a:pt x="330" y="705"/>
                  </a:lnTo>
                  <a:lnTo>
                    <a:pt x="664" y="703"/>
                  </a:lnTo>
                  <a:lnTo>
                    <a:pt x="664" y="777"/>
                  </a:lnTo>
                  <a:lnTo>
                    <a:pt x="664" y="787"/>
                  </a:lnTo>
                  <a:lnTo>
                    <a:pt x="665" y="797"/>
                  </a:lnTo>
                  <a:lnTo>
                    <a:pt x="666" y="805"/>
                  </a:lnTo>
                  <a:lnTo>
                    <a:pt x="669" y="812"/>
                  </a:lnTo>
                  <a:lnTo>
                    <a:pt x="672" y="818"/>
                  </a:lnTo>
                  <a:lnTo>
                    <a:pt x="676" y="824"/>
                  </a:lnTo>
                  <a:lnTo>
                    <a:pt x="681" y="829"/>
                  </a:lnTo>
                  <a:lnTo>
                    <a:pt x="686" y="834"/>
                  </a:lnTo>
                  <a:lnTo>
                    <a:pt x="692" y="836"/>
                  </a:lnTo>
                  <a:lnTo>
                    <a:pt x="698" y="841"/>
                  </a:lnTo>
                  <a:lnTo>
                    <a:pt x="705" y="842"/>
                  </a:lnTo>
                  <a:lnTo>
                    <a:pt x="712" y="845"/>
                  </a:lnTo>
                  <a:lnTo>
                    <a:pt x="727" y="846"/>
                  </a:lnTo>
                  <a:lnTo>
                    <a:pt x="746" y="848"/>
                  </a:lnTo>
                  <a:lnTo>
                    <a:pt x="766" y="848"/>
                  </a:lnTo>
                  <a:lnTo>
                    <a:pt x="785" y="848"/>
                  </a:lnTo>
                  <a:lnTo>
                    <a:pt x="936" y="848"/>
                  </a:lnTo>
                  <a:lnTo>
                    <a:pt x="1086" y="849"/>
                  </a:lnTo>
                  <a:lnTo>
                    <a:pt x="1236" y="849"/>
                  </a:lnTo>
                  <a:lnTo>
                    <a:pt x="1386" y="849"/>
                  </a:lnTo>
                  <a:lnTo>
                    <a:pt x="1537" y="849"/>
                  </a:lnTo>
                  <a:lnTo>
                    <a:pt x="1685" y="849"/>
                  </a:lnTo>
                  <a:lnTo>
                    <a:pt x="1836" y="849"/>
                  </a:lnTo>
                  <a:lnTo>
                    <a:pt x="1986" y="849"/>
                  </a:lnTo>
                  <a:lnTo>
                    <a:pt x="2136" y="849"/>
                  </a:lnTo>
                  <a:lnTo>
                    <a:pt x="2286" y="849"/>
                  </a:lnTo>
                  <a:lnTo>
                    <a:pt x="2437" y="848"/>
                  </a:lnTo>
                  <a:lnTo>
                    <a:pt x="2585" y="848"/>
                  </a:lnTo>
                  <a:lnTo>
                    <a:pt x="2736" y="848"/>
                  </a:lnTo>
                  <a:lnTo>
                    <a:pt x="2886" y="848"/>
                  </a:lnTo>
                  <a:lnTo>
                    <a:pt x="3036" y="848"/>
                  </a:lnTo>
                  <a:lnTo>
                    <a:pt x="3186" y="848"/>
                  </a:lnTo>
                  <a:lnTo>
                    <a:pt x="3186" y="848"/>
                  </a:lnTo>
                  <a:lnTo>
                    <a:pt x="3186" y="848"/>
                  </a:lnTo>
                  <a:lnTo>
                    <a:pt x="3203" y="846"/>
                  </a:lnTo>
                  <a:lnTo>
                    <a:pt x="3218" y="843"/>
                  </a:lnTo>
                  <a:lnTo>
                    <a:pt x="3232" y="839"/>
                  </a:lnTo>
                  <a:lnTo>
                    <a:pt x="3243" y="834"/>
                  </a:lnTo>
                  <a:lnTo>
                    <a:pt x="3254" y="828"/>
                  </a:lnTo>
                  <a:lnTo>
                    <a:pt x="3263" y="819"/>
                  </a:lnTo>
                  <a:lnTo>
                    <a:pt x="3271" y="811"/>
                  </a:lnTo>
                  <a:lnTo>
                    <a:pt x="3279" y="801"/>
                  </a:lnTo>
                  <a:lnTo>
                    <a:pt x="3283" y="791"/>
                  </a:lnTo>
                  <a:lnTo>
                    <a:pt x="3287" y="780"/>
                  </a:lnTo>
                  <a:lnTo>
                    <a:pt x="3290" y="768"/>
                  </a:lnTo>
                  <a:lnTo>
                    <a:pt x="3291" y="757"/>
                  </a:lnTo>
                  <a:lnTo>
                    <a:pt x="3291" y="746"/>
                  </a:lnTo>
                  <a:lnTo>
                    <a:pt x="3290" y="734"/>
                  </a:lnTo>
                  <a:lnTo>
                    <a:pt x="3287" y="722"/>
                  </a:lnTo>
                  <a:lnTo>
                    <a:pt x="3284" y="710"/>
                  </a:lnTo>
                  <a:lnTo>
                    <a:pt x="3273" y="676"/>
                  </a:lnTo>
                  <a:lnTo>
                    <a:pt x="3262" y="645"/>
                  </a:lnTo>
                  <a:lnTo>
                    <a:pt x="3249" y="614"/>
                  </a:lnTo>
                  <a:lnTo>
                    <a:pt x="3236" y="584"/>
                  </a:lnTo>
                  <a:lnTo>
                    <a:pt x="3222" y="554"/>
                  </a:lnTo>
                  <a:lnTo>
                    <a:pt x="3208" y="525"/>
                  </a:lnTo>
                  <a:lnTo>
                    <a:pt x="3192" y="493"/>
                  </a:lnTo>
                  <a:lnTo>
                    <a:pt x="3177" y="462"/>
                  </a:lnTo>
                  <a:close/>
                  <a:moveTo>
                    <a:pt x="2512" y="434"/>
                  </a:moveTo>
                  <a:lnTo>
                    <a:pt x="2184" y="434"/>
                  </a:lnTo>
                  <a:lnTo>
                    <a:pt x="2184" y="279"/>
                  </a:lnTo>
                  <a:lnTo>
                    <a:pt x="2512" y="279"/>
                  </a:lnTo>
                  <a:lnTo>
                    <a:pt x="2512" y="434"/>
                  </a:lnTo>
                  <a:close/>
                  <a:moveTo>
                    <a:pt x="2031" y="434"/>
                  </a:moveTo>
                  <a:lnTo>
                    <a:pt x="1712" y="434"/>
                  </a:lnTo>
                  <a:lnTo>
                    <a:pt x="1712" y="279"/>
                  </a:lnTo>
                  <a:lnTo>
                    <a:pt x="2031" y="279"/>
                  </a:lnTo>
                  <a:lnTo>
                    <a:pt x="2031" y="434"/>
                  </a:lnTo>
                  <a:close/>
                  <a:moveTo>
                    <a:pt x="1559" y="434"/>
                  </a:moveTo>
                  <a:lnTo>
                    <a:pt x="1232" y="434"/>
                  </a:lnTo>
                  <a:lnTo>
                    <a:pt x="1232" y="279"/>
                  </a:lnTo>
                  <a:lnTo>
                    <a:pt x="1559" y="279"/>
                  </a:lnTo>
                  <a:lnTo>
                    <a:pt x="1559" y="4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2" name="Google Shape;602;p24"/>
            <p:cNvGrpSpPr/>
            <p:nvPr/>
          </p:nvGrpSpPr>
          <p:grpSpPr>
            <a:xfrm>
              <a:off x="14129934" y="5532248"/>
              <a:ext cx="3968750" cy="111125"/>
              <a:chOff x="-4763" y="8334555"/>
              <a:chExt cx="3968750" cy="111125"/>
            </a:xfrm>
          </p:grpSpPr>
          <p:sp>
            <p:nvSpPr>
              <p:cNvPr id="603" name="Google Shape;603;p24"/>
              <p:cNvSpPr/>
              <p:nvPr/>
            </p:nvSpPr>
            <p:spPr>
              <a:xfrm>
                <a:off x="374808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3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24"/>
              <p:cNvSpPr/>
              <p:nvPr/>
            </p:nvSpPr>
            <p:spPr>
              <a:xfrm>
                <a:off x="333057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24"/>
              <p:cNvSpPr/>
              <p:nvPr/>
            </p:nvSpPr>
            <p:spPr>
              <a:xfrm>
                <a:off x="291465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p24"/>
              <p:cNvSpPr/>
              <p:nvPr/>
            </p:nvSpPr>
            <p:spPr>
              <a:xfrm>
                <a:off x="249713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9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1" y="138"/>
                    </a:lnTo>
                    <a:lnTo>
                      <a:pt x="273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3" y="5"/>
                    </a:lnTo>
                    <a:lnTo>
                      <a:pt x="271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2" y="135"/>
                    </a:lnTo>
                    <a:lnTo>
                      <a:pt x="3" y="138"/>
                    </a:lnTo>
                    <a:lnTo>
                      <a:pt x="6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24"/>
              <p:cNvSpPr/>
              <p:nvPr/>
            </p:nvSpPr>
            <p:spPr>
              <a:xfrm>
                <a:off x="2079625" y="8334555"/>
                <a:ext cx="217488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24"/>
              <p:cNvSpPr/>
              <p:nvPr/>
            </p:nvSpPr>
            <p:spPr>
              <a:xfrm>
                <a:off x="166370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9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9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24"/>
              <p:cNvSpPr/>
              <p:nvPr/>
            </p:nvSpPr>
            <p:spPr>
              <a:xfrm>
                <a:off x="124618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24"/>
              <p:cNvSpPr/>
              <p:nvPr/>
            </p:nvSpPr>
            <p:spPr>
              <a:xfrm>
                <a:off x="828675" y="8334555"/>
                <a:ext cx="217488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3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" name="Google Shape;611;p24"/>
              <p:cNvSpPr/>
              <p:nvPr/>
            </p:nvSpPr>
            <p:spPr>
              <a:xfrm>
                <a:off x="41275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" name="Google Shape;612;p24"/>
              <p:cNvSpPr/>
              <p:nvPr/>
            </p:nvSpPr>
            <p:spPr>
              <a:xfrm>
                <a:off x="-4763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3" name="Google Shape;613;p24"/>
            <p:cNvGrpSpPr/>
            <p:nvPr/>
          </p:nvGrpSpPr>
          <p:grpSpPr>
            <a:xfrm>
              <a:off x="9111" y="3585973"/>
              <a:ext cx="3967163" cy="111125"/>
              <a:chOff x="2497137" y="8334555"/>
              <a:chExt cx="3967163" cy="111125"/>
            </a:xfrm>
          </p:grpSpPr>
          <p:sp>
            <p:nvSpPr>
              <p:cNvPr id="614" name="Google Shape;614;p24"/>
              <p:cNvSpPr/>
              <p:nvPr/>
            </p:nvSpPr>
            <p:spPr>
              <a:xfrm>
                <a:off x="624840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615;p24"/>
              <p:cNvSpPr/>
              <p:nvPr/>
            </p:nvSpPr>
            <p:spPr>
              <a:xfrm>
                <a:off x="583247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24"/>
              <p:cNvSpPr/>
              <p:nvPr/>
            </p:nvSpPr>
            <p:spPr>
              <a:xfrm>
                <a:off x="5414962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p24"/>
              <p:cNvSpPr/>
              <p:nvPr/>
            </p:nvSpPr>
            <p:spPr>
              <a:xfrm>
                <a:off x="499903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p24"/>
              <p:cNvSpPr/>
              <p:nvPr/>
            </p:nvSpPr>
            <p:spPr>
              <a:xfrm>
                <a:off x="458152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9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p24"/>
              <p:cNvSpPr/>
              <p:nvPr/>
            </p:nvSpPr>
            <p:spPr>
              <a:xfrm>
                <a:off x="4164012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p24"/>
              <p:cNvSpPr/>
              <p:nvPr/>
            </p:nvSpPr>
            <p:spPr>
              <a:xfrm>
                <a:off x="374808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3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621;p24"/>
              <p:cNvSpPr/>
              <p:nvPr/>
            </p:nvSpPr>
            <p:spPr>
              <a:xfrm>
                <a:off x="333057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p24"/>
              <p:cNvSpPr/>
              <p:nvPr/>
            </p:nvSpPr>
            <p:spPr>
              <a:xfrm>
                <a:off x="291465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3" name="Google Shape;623;p24"/>
              <p:cNvSpPr/>
              <p:nvPr/>
            </p:nvSpPr>
            <p:spPr>
              <a:xfrm>
                <a:off x="249713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9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1" y="138"/>
                    </a:lnTo>
                    <a:lnTo>
                      <a:pt x="273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3" y="5"/>
                    </a:lnTo>
                    <a:lnTo>
                      <a:pt x="271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2" y="135"/>
                    </a:lnTo>
                    <a:lnTo>
                      <a:pt x="3" y="138"/>
                    </a:lnTo>
                    <a:lnTo>
                      <a:pt x="6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4" name="Google Shape;624;p24"/>
            <p:cNvGrpSpPr/>
            <p:nvPr/>
          </p:nvGrpSpPr>
          <p:grpSpPr>
            <a:xfrm>
              <a:off x="-4763" y="8983218"/>
              <a:ext cx="7312139" cy="111125"/>
              <a:chOff x="-4763" y="8334555"/>
              <a:chExt cx="7312139" cy="111125"/>
            </a:xfrm>
          </p:grpSpPr>
          <p:sp>
            <p:nvSpPr>
              <p:cNvPr id="625" name="Google Shape;625;p24"/>
              <p:cNvSpPr/>
              <p:nvPr/>
            </p:nvSpPr>
            <p:spPr>
              <a:xfrm>
                <a:off x="624840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626;p24"/>
              <p:cNvSpPr/>
              <p:nvPr/>
            </p:nvSpPr>
            <p:spPr>
              <a:xfrm>
                <a:off x="583247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7" name="Google Shape;627;p24"/>
              <p:cNvSpPr/>
              <p:nvPr/>
            </p:nvSpPr>
            <p:spPr>
              <a:xfrm>
                <a:off x="5414962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p24"/>
              <p:cNvSpPr/>
              <p:nvPr/>
            </p:nvSpPr>
            <p:spPr>
              <a:xfrm>
                <a:off x="499903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9" name="Google Shape;629;p24"/>
              <p:cNvSpPr/>
              <p:nvPr/>
            </p:nvSpPr>
            <p:spPr>
              <a:xfrm>
                <a:off x="458152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9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0" name="Google Shape;630;p24"/>
              <p:cNvSpPr/>
              <p:nvPr/>
            </p:nvSpPr>
            <p:spPr>
              <a:xfrm>
                <a:off x="4164012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p24"/>
              <p:cNvSpPr/>
              <p:nvPr/>
            </p:nvSpPr>
            <p:spPr>
              <a:xfrm>
                <a:off x="374808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3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p24"/>
              <p:cNvSpPr/>
              <p:nvPr/>
            </p:nvSpPr>
            <p:spPr>
              <a:xfrm>
                <a:off x="333057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3" name="Google Shape;633;p24"/>
              <p:cNvSpPr/>
              <p:nvPr/>
            </p:nvSpPr>
            <p:spPr>
              <a:xfrm>
                <a:off x="291465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4" name="Google Shape;634;p24"/>
              <p:cNvSpPr/>
              <p:nvPr/>
            </p:nvSpPr>
            <p:spPr>
              <a:xfrm>
                <a:off x="249713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9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1" y="138"/>
                    </a:lnTo>
                    <a:lnTo>
                      <a:pt x="273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3" y="5"/>
                    </a:lnTo>
                    <a:lnTo>
                      <a:pt x="271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2" y="135"/>
                    </a:lnTo>
                    <a:lnTo>
                      <a:pt x="3" y="138"/>
                    </a:lnTo>
                    <a:lnTo>
                      <a:pt x="6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5" name="Google Shape;635;p24"/>
              <p:cNvSpPr/>
              <p:nvPr/>
            </p:nvSpPr>
            <p:spPr>
              <a:xfrm>
                <a:off x="2079625" y="8334555"/>
                <a:ext cx="217488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636;p24"/>
              <p:cNvSpPr/>
              <p:nvPr/>
            </p:nvSpPr>
            <p:spPr>
              <a:xfrm>
                <a:off x="166370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9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9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637;p24"/>
              <p:cNvSpPr/>
              <p:nvPr/>
            </p:nvSpPr>
            <p:spPr>
              <a:xfrm>
                <a:off x="124618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p24"/>
              <p:cNvSpPr/>
              <p:nvPr/>
            </p:nvSpPr>
            <p:spPr>
              <a:xfrm>
                <a:off x="828675" y="8334555"/>
                <a:ext cx="217488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3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" name="Google Shape;639;p24"/>
              <p:cNvSpPr/>
              <p:nvPr/>
            </p:nvSpPr>
            <p:spPr>
              <a:xfrm>
                <a:off x="41275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" name="Google Shape;640;p24"/>
              <p:cNvSpPr/>
              <p:nvPr/>
            </p:nvSpPr>
            <p:spPr>
              <a:xfrm>
                <a:off x="-4763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641;p24"/>
              <p:cNvSpPr/>
              <p:nvPr/>
            </p:nvSpPr>
            <p:spPr>
              <a:xfrm>
                <a:off x="7091476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p24"/>
              <p:cNvSpPr/>
              <p:nvPr/>
            </p:nvSpPr>
            <p:spPr>
              <a:xfrm>
                <a:off x="6673963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3" name="Google Shape;643;p24"/>
            <p:cNvGrpSpPr/>
            <p:nvPr/>
          </p:nvGrpSpPr>
          <p:grpSpPr>
            <a:xfrm>
              <a:off x="11520084" y="1066006"/>
              <a:ext cx="6469063" cy="111125"/>
              <a:chOff x="-4763" y="8334555"/>
              <a:chExt cx="6469063" cy="111125"/>
            </a:xfrm>
          </p:grpSpPr>
          <p:sp>
            <p:nvSpPr>
              <p:cNvPr id="644" name="Google Shape;644;p24"/>
              <p:cNvSpPr/>
              <p:nvPr/>
            </p:nvSpPr>
            <p:spPr>
              <a:xfrm>
                <a:off x="624840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5" name="Google Shape;645;p24"/>
              <p:cNvSpPr/>
              <p:nvPr/>
            </p:nvSpPr>
            <p:spPr>
              <a:xfrm>
                <a:off x="583247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6" name="Google Shape;646;p24"/>
              <p:cNvSpPr/>
              <p:nvPr/>
            </p:nvSpPr>
            <p:spPr>
              <a:xfrm>
                <a:off x="5414962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7" name="Google Shape;647;p24"/>
              <p:cNvSpPr/>
              <p:nvPr/>
            </p:nvSpPr>
            <p:spPr>
              <a:xfrm>
                <a:off x="499903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8" name="Google Shape;648;p24"/>
              <p:cNvSpPr/>
              <p:nvPr/>
            </p:nvSpPr>
            <p:spPr>
              <a:xfrm>
                <a:off x="458152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9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9" name="Google Shape;649;p24"/>
              <p:cNvSpPr/>
              <p:nvPr/>
            </p:nvSpPr>
            <p:spPr>
              <a:xfrm>
                <a:off x="4164012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0" name="Google Shape;650;p24"/>
              <p:cNvSpPr/>
              <p:nvPr/>
            </p:nvSpPr>
            <p:spPr>
              <a:xfrm>
                <a:off x="374808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3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651;p24"/>
              <p:cNvSpPr/>
              <p:nvPr/>
            </p:nvSpPr>
            <p:spPr>
              <a:xfrm>
                <a:off x="333057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Google Shape;652;p24"/>
              <p:cNvSpPr/>
              <p:nvPr/>
            </p:nvSpPr>
            <p:spPr>
              <a:xfrm>
                <a:off x="291465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653;p24"/>
              <p:cNvSpPr/>
              <p:nvPr/>
            </p:nvSpPr>
            <p:spPr>
              <a:xfrm>
                <a:off x="249713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9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1" y="138"/>
                    </a:lnTo>
                    <a:lnTo>
                      <a:pt x="273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3" y="5"/>
                    </a:lnTo>
                    <a:lnTo>
                      <a:pt x="271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2" y="135"/>
                    </a:lnTo>
                    <a:lnTo>
                      <a:pt x="3" y="138"/>
                    </a:lnTo>
                    <a:lnTo>
                      <a:pt x="6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4" name="Google Shape;654;p24"/>
              <p:cNvSpPr/>
              <p:nvPr/>
            </p:nvSpPr>
            <p:spPr>
              <a:xfrm>
                <a:off x="2079625" y="8334555"/>
                <a:ext cx="217488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p24"/>
              <p:cNvSpPr/>
              <p:nvPr/>
            </p:nvSpPr>
            <p:spPr>
              <a:xfrm>
                <a:off x="166370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9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9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p24"/>
              <p:cNvSpPr/>
              <p:nvPr/>
            </p:nvSpPr>
            <p:spPr>
              <a:xfrm>
                <a:off x="124618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657;p24"/>
              <p:cNvSpPr/>
              <p:nvPr/>
            </p:nvSpPr>
            <p:spPr>
              <a:xfrm>
                <a:off x="828675" y="8334555"/>
                <a:ext cx="217488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3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Google Shape;658;p24"/>
              <p:cNvSpPr/>
              <p:nvPr/>
            </p:nvSpPr>
            <p:spPr>
              <a:xfrm>
                <a:off x="41275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Google Shape;659;p24"/>
              <p:cNvSpPr/>
              <p:nvPr/>
            </p:nvSpPr>
            <p:spPr>
              <a:xfrm>
                <a:off x="-4763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0" name="Google Shape;660;p24"/>
            <p:cNvSpPr/>
            <p:nvPr/>
          </p:nvSpPr>
          <p:spPr>
            <a:xfrm>
              <a:off x="6589294" y="5139531"/>
              <a:ext cx="280988" cy="561974"/>
            </a:xfrm>
            <a:custGeom>
              <a:avLst/>
              <a:gdLst/>
              <a:ahLst/>
              <a:cxnLst/>
              <a:rect l="l" t="t" r="r" b="b"/>
              <a:pathLst>
                <a:path w="503" h="1011" extrusionOk="0">
                  <a:moveTo>
                    <a:pt x="492" y="1011"/>
                  </a:moveTo>
                  <a:lnTo>
                    <a:pt x="334" y="1011"/>
                  </a:lnTo>
                  <a:lnTo>
                    <a:pt x="327" y="1009"/>
                  </a:lnTo>
                  <a:lnTo>
                    <a:pt x="322" y="1007"/>
                  </a:lnTo>
                  <a:lnTo>
                    <a:pt x="317" y="1002"/>
                  </a:lnTo>
                  <a:lnTo>
                    <a:pt x="315" y="996"/>
                  </a:lnTo>
                  <a:lnTo>
                    <a:pt x="1" y="14"/>
                  </a:lnTo>
                  <a:lnTo>
                    <a:pt x="1" y="11"/>
                  </a:lnTo>
                  <a:lnTo>
                    <a:pt x="0" y="9"/>
                  </a:lnTo>
                  <a:lnTo>
                    <a:pt x="1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1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79" y="3"/>
                  </a:lnTo>
                  <a:lnTo>
                    <a:pt x="184" y="9"/>
                  </a:lnTo>
                  <a:lnTo>
                    <a:pt x="186" y="14"/>
                  </a:lnTo>
                  <a:lnTo>
                    <a:pt x="501" y="996"/>
                  </a:lnTo>
                  <a:lnTo>
                    <a:pt x="503" y="1000"/>
                  </a:lnTo>
                  <a:lnTo>
                    <a:pt x="503" y="1002"/>
                  </a:lnTo>
                  <a:lnTo>
                    <a:pt x="503" y="1005"/>
                  </a:lnTo>
                  <a:lnTo>
                    <a:pt x="501" y="1007"/>
                  </a:lnTo>
                  <a:lnTo>
                    <a:pt x="499" y="1008"/>
                  </a:lnTo>
                  <a:lnTo>
                    <a:pt x="497" y="1009"/>
                  </a:lnTo>
                  <a:lnTo>
                    <a:pt x="495" y="1011"/>
                  </a:lnTo>
                  <a:lnTo>
                    <a:pt x="492" y="10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24"/>
            <p:cNvSpPr/>
            <p:nvPr/>
          </p:nvSpPr>
          <p:spPr>
            <a:xfrm>
              <a:off x="7421108" y="5139537"/>
              <a:ext cx="6456023" cy="561974"/>
            </a:xfrm>
            <a:custGeom>
              <a:avLst/>
              <a:gdLst/>
              <a:ahLst/>
              <a:cxnLst/>
              <a:rect l="l" t="t" r="r" b="b"/>
              <a:pathLst>
                <a:path w="11580" h="1011" extrusionOk="0">
                  <a:moveTo>
                    <a:pt x="500" y="994"/>
                  </a:moveTo>
                  <a:lnTo>
                    <a:pt x="332" y="994"/>
                  </a:lnTo>
                  <a:lnTo>
                    <a:pt x="326" y="993"/>
                  </a:lnTo>
                  <a:lnTo>
                    <a:pt x="320" y="991"/>
                  </a:lnTo>
                  <a:lnTo>
                    <a:pt x="316" y="987"/>
                  </a:lnTo>
                  <a:lnTo>
                    <a:pt x="314" y="980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1" y="20"/>
                  </a:lnTo>
                  <a:lnTo>
                    <a:pt x="3" y="19"/>
                  </a:lnTo>
                  <a:lnTo>
                    <a:pt x="7" y="18"/>
                  </a:lnTo>
                  <a:lnTo>
                    <a:pt x="10" y="16"/>
                  </a:lnTo>
                  <a:lnTo>
                    <a:pt x="13" y="16"/>
                  </a:lnTo>
                  <a:lnTo>
                    <a:pt x="201" y="16"/>
                  </a:lnTo>
                  <a:lnTo>
                    <a:pt x="208" y="18"/>
                  </a:lnTo>
                  <a:lnTo>
                    <a:pt x="213" y="20"/>
                  </a:lnTo>
                  <a:lnTo>
                    <a:pt x="218" y="24"/>
                  </a:lnTo>
                  <a:lnTo>
                    <a:pt x="220" y="31"/>
                  </a:lnTo>
                  <a:lnTo>
                    <a:pt x="417" y="672"/>
                  </a:lnTo>
                  <a:lnTo>
                    <a:pt x="421" y="672"/>
                  </a:lnTo>
                  <a:lnTo>
                    <a:pt x="613" y="31"/>
                  </a:lnTo>
                  <a:lnTo>
                    <a:pt x="615" y="24"/>
                  </a:lnTo>
                  <a:lnTo>
                    <a:pt x="620" y="20"/>
                  </a:lnTo>
                  <a:lnTo>
                    <a:pt x="625" y="18"/>
                  </a:lnTo>
                  <a:lnTo>
                    <a:pt x="632" y="16"/>
                  </a:lnTo>
                  <a:lnTo>
                    <a:pt x="818" y="16"/>
                  </a:lnTo>
                  <a:lnTo>
                    <a:pt x="822" y="16"/>
                  </a:lnTo>
                  <a:lnTo>
                    <a:pt x="824" y="18"/>
                  </a:lnTo>
                  <a:lnTo>
                    <a:pt x="828" y="19"/>
                  </a:lnTo>
                  <a:lnTo>
                    <a:pt x="829" y="20"/>
                  </a:lnTo>
                  <a:lnTo>
                    <a:pt x="830" y="22"/>
                  </a:lnTo>
                  <a:lnTo>
                    <a:pt x="831" y="25"/>
                  </a:lnTo>
                  <a:lnTo>
                    <a:pt x="831" y="28"/>
                  </a:lnTo>
                  <a:lnTo>
                    <a:pt x="830" y="32"/>
                  </a:lnTo>
                  <a:lnTo>
                    <a:pt x="517" y="980"/>
                  </a:lnTo>
                  <a:lnTo>
                    <a:pt x="514" y="987"/>
                  </a:lnTo>
                  <a:lnTo>
                    <a:pt x="511" y="991"/>
                  </a:lnTo>
                  <a:lnTo>
                    <a:pt x="505" y="993"/>
                  </a:lnTo>
                  <a:lnTo>
                    <a:pt x="500" y="994"/>
                  </a:lnTo>
                  <a:close/>
                  <a:moveTo>
                    <a:pt x="865" y="980"/>
                  </a:moveTo>
                  <a:lnTo>
                    <a:pt x="865" y="31"/>
                  </a:lnTo>
                  <a:lnTo>
                    <a:pt x="866" y="27"/>
                  </a:lnTo>
                  <a:lnTo>
                    <a:pt x="866" y="24"/>
                  </a:lnTo>
                  <a:lnTo>
                    <a:pt x="867" y="22"/>
                  </a:lnTo>
                  <a:lnTo>
                    <a:pt x="869" y="20"/>
                  </a:lnTo>
                  <a:lnTo>
                    <a:pt x="871" y="19"/>
                  </a:lnTo>
                  <a:lnTo>
                    <a:pt x="873" y="18"/>
                  </a:lnTo>
                  <a:lnTo>
                    <a:pt x="876" y="16"/>
                  </a:lnTo>
                  <a:lnTo>
                    <a:pt x="880" y="16"/>
                  </a:lnTo>
                  <a:lnTo>
                    <a:pt x="1063" y="16"/>
                  </a:lnTo>
                  <a:lnTo>
                    <a:pt x="1067" y="16"/>
                  </a:lnTo>
                  <a:lnTo>
                    <a:pt x="1069" y="18"/>
                  </a:lnTo>
                  <a:lnTo>
                    <a:pt x="1072" y="19"/>
                  </a:lnTo>
                  <a:lnTo>
                    <a:pt x="1074" y="20"/>
                  </a:lnTo>
                  <a:lnTo>
                    <a:pt x="1076" y="22"/>
                  </a:lnTo>
                  <a:lnTo>
                    <a:pt x="1077" y="24"/>
                  </a:lnTo>
                  <a:lnTo>
                    <a:pt x="1078" y="27"/>
                  </a:lnTo>
                  <a:lnTo>
                    <a:pt x="1078" y="31"/>
                  </a:lnTo>
                  <a:lnTo>
                    <a:pt x="1078" y="980"/>
                  </a:lnTo>
                  <a:lnTo>
                    <a:pt x="1078" y="983"/>
                  </a:lnTo>
                  <a:lnTo>
                    <a:pt x="1077" y="987"/>
                  </a:lnTo>
                  <a:lnTo>
                    <a:pt x="1076" y="989"/>
                  </a:lnTo>
                  <a:lnTo>
                    <a:pt x="1074" y="991"/>
                  </a:lnTo>
                  <a:lnTo>
                    <a:pt x="1072" y="992"/>
                  </a:lnTo>
                  <a:lnTo>
                    <a:pt x="1069" y="993"/>
                  </a:lnTo>
                  <a:lnTo>
                    <a:pt x="1067" y="994"/>
                  </a:lnTo>
                  <a:lnTo>
                    <a:pt x="1063" y="994"/>
                  </a:lnTo>
                  <a:lnTo>
                    <a:pt x="880" y="994"/>
                  </a:lnTo>
                  <a:lnTo>
                    <a:pt x="876" y="994"/>
                  </a:lnTo>
                  <a:lnTo>
                    <a:pt x="873" y="993"/>
                  </a:lnTo>
                  <a:lnTo>
                    <a:pt x="871" y="992"/>
                  </a:lnTo>
                  <a:lnTo>
                    <a:pt x="869" y="991"/>
                  </a:lnTo>
                  <a:lnTo>
                    <a:pt x="867" y="989"/>
                  </a:lnTo>
                  <a:lnTo>
                    <a:pt x="866" y="987"/>
                  </a:lnTo>
                  <a:lnTo>
                    <a:pt x="866" y="983"/>
                  </a:lnTo>
                  <a:lnTo>
                    <a:pt x="865" y="980"/>
                  </a:lnTo>
                  <a:close/>
                  <a:moveTo>
                    <a:pt x="1612" y="994"/>
                  </a:moveTo>
                  <a:lnTo>
                    <a:pt x="1445" y="994"/>
                  </a:lnTo>
                  <a:lnTo>
                    <a:pt x="1437" y="993"/>
                  </a:lnTo>
                  <a:lnTo>
                    <a:pt x="1433" y="991"/>
                  </a:lnTo>
                  <a:lnTo>
                    <a:pt x="1428" y="987"/>
                  </a:lnTo>
                  <a:lnTo>
                    <a:pt x="1425" y="980"/>
                  </a:lnTo>
                  <a:lnTo>
                    <a:pt x="1113" y="32"/>
                  </a:lnTo>
                  <a:lnTo>
                    <a:pt x="1112" y="28"/>
                  </a:lnTo>
                  <a:lnTo>
                    <a:pt x="1112" y="25"/>
                  </a:lnTo>
                  <a:lnTo>
                    <a:pt x="1113" y="22"/>
                  </a:lnTo>
                  <a:lnTo>
                    <a:pt x="1114" y="20"/>
                  </a:lnTo>
                  <a:lnTo>
                    <a:pt x="1116" y="19"/>
                  </a:lnTo>
                  <a:lnTo>
                    <a:pt x="1118" y="18"/>
                  </a:lnTo>
                  <a:lnTo>
                    <a:pt x="1121" y="16"/>
                  </a:lnTo>
                  <a:lnTo>
                    <a:pt x="1126" y="16"/>
                  </a:lnTo>
                  <a:lnTo>
                    <a:pt x="1314" y="16"/>
                  </a:lnTo>
                  <a:lnTo>
                    <a:pt x="1321" y="18"/>
                  </a:lnTo>
                  <a:lnTo>
                    <a:pt x="1326" y="20"/>
                  </a:lnTo>
                  <a:lnTo>
                    <a:pt x="1331" y="24"/>
                  </a:lnTo>
                  <a:lnTo>
                    <a:pt x="1333" y="31"/>
                  </a:lnTo>
                  <a:lnTo>
                    <a:pt x="1530" y="672"/>
                  </a:lnTo>
                  <a:lnTo>
                    <a:pt x="1534" y="672"/>
                  </a:lnTo>
                  <a:lnTo>
                    <a:pt x="1725" y="31"/>
                  </a:lnTo>
                  <a:lnTo>
                    <a:pt x="1728" y="24"/>
                  </a:lnTo>
                  <a:lnTo>
                    <a:pt x="1732" y="20"/>
                  </a:lnTo>
                  <a:lnTo>
                    <a:pt x="1738" y="18"/>
                  </a:lnTo>
                  <a:lnTo>
                    <a:pt x="1744" y="16"/>
                  </a:lnTo>
                  <a:lnTo>
                    <a:pt x="1930" y="16"/>
                  </a:lnTo>
                  <a:lnTo>
                    <a:pt x="1934" y="16"/>
                  </a:lnTo>
                  <a:lnTo>
                    <a:pt x="1937" y="18"/>
                  </a:lnTo>
                  <a:lnTo>
                    <a:pt x="1939" y="19"/>
                  </a:lnTo>
                  <a:lnTo>
                    <a:pt x="1941" y="20"/>
                  </a:lnTo>
                  <a:lnTo>
                    <a:pt x="1942" y="22"/>
                  </a:lnTo>
                  <a:lnTo>
                    <a:pt x="1943" y="25"/>
                  </a:lnTo>
                  <a:lnTo>
                    <a:pt x="1942" y="28"/>
                  </a:lnTo>
                  <a:lnTo>
                    <a:pt x="1942" y="32"/>
                  </a:lnTo>
                  <a:lnTo>
                    <a:pt x="1630" y="980"/>
                  </a:lnTo>
                  <a:lnTo>
                    <a:pt x="1627" y="987"/>
                  </a:lnTo>
                  <a:lnTo>
                    <a:pt x="1623" y="991"/>
                  </a:lnTo>
                  <a:lnTo>
                    <a:pt x="1618" y="993"/>
                  </a:lnTo>
                  <a:lnTo>
                    <a:pt x="1612" y="994"/>
                  </a:lnTo>
                  <a:close/>
                  <a:moveTo>
                    <a:pt x="2179" y="629"/>
                  </a:moveTo>
                  <a:lnTo>
                    <a:pt x="2406" y="629"/>
                  </a:lnTo>
                  <a:lnTo>
                    <a:pt x="2294" y="286"/>
                  </a:lnTo>
                  <a:lnTo>
                    <a:pt x="2290" y="286"/>
                  </a:lnTo>
                  <a:lnTo>
                    <a:pt x="2179" y="629"/>
                  </a:lnTo>
                  <a:close/>
                  <a:moveTo>
                    <a:pt x="1845" y="980"/>
                  </a:moveTo>
                  <a:lnTo>
                    <a:pt x="2184" y="31"/>
                  </a:lnTo>
                  <a:lnTo>
                    <a:pt x="2187" y="24"/>
                  </a:lnTo>
                  <a:lnTo>
                    <a:pt x="2191" y="20"/>
                  </a:lnTo>
                  <a:lnTo>
                    <a:pt x="2196" y="18"/>
                  </a:lnTo>
                  <a:lnTo>
                    <a:pt x="2203" y="16"/>
                  </a:lnTo>
                  <a:lnTo>
                    <a:pt x="2386" y="16"/>
                  </a:lnTo>
                  <a:lnTo>
                    <a:pt x="2392" y="18"/>
                  </a:lnTo>
                  <a:lnTo>
                    <a:pt x="2397" y="20"/>
                  </a:lnTo>
                  <a:lnTo>
                    <a:pt x="2402" y="24"/>
                  </a:lnTo>
                  <a:lnTo>
                    <a:pt x="2404" y="31"/>
                  </a:lnTo>
                  <a:lnTo>
                    <a:pt x="2737" y="980"/>
                  </a:lnTo>
                  <a:lnTo>
                    <a:pt x="2738" y="983"/>
                  </a:lnTo>
                  <a:lnTo>
                    <a:pt x="2738" y="987"/>
                  </a:lnTo>
                  <a:lnTo>
                    <a:pt x="2737" y="989"/>
                  </a:lnTo>
                  <a:lnTo>
                    <a:pt x="2737" y="991"/>
                  </a:lnTo>
                  <a:lnTo>
                    <a:pt x="2735" y="992"/>
                  </a:lnTo>
                  <a:lnTo>
                    <a:pt x="2733" y="993"/>
                  </a:lnTo>
                  <a:lnTo>
                    <a:pt x="2731" y="994"/>
                  </a:lnTo>
                  <a:lnTo>
                    <a:pt x="2727" y="994"/>
                  </a:lnTo>
                  <a:lnTo>
                    <a:pt x="2539" y="994"/>
                  </a:lnTo>
                  <a:lnTo>
                    <a:pt x="2532" y="993"/>
                  </a:lnTo>
                  <a:lnTo>
                    <a:pt x="2527" y="991"/>
                  </a:lnTo>
                  <a:lnTo>
                    <a:pt x="2523" y="987"/>
                  </a:lnTo>
                  <a:lnTo>
                    <a:pt x="2521" y="980"/>
                  </a:lnTo>
                  <a:lnTo>
                    <a:pt x="2464" y="809"/>
                  </a:lnTo>
                  <a:lnTo>
                    <a:pt x="2119" y="809"/>
                  </a:lnTo>
                  <a:lnTo>
                    <a:pt x="2064" y="980"/>
                  </a:lnTo>
                  <a:lnTo>
                    <a:pt x="2061" y="987"/>
                  </a:lnTo>
                  <a:lnTo>
                    <a:pt x="2058" y="991"/>
                  </a:lnTo>
                  <a:lnTo>
                    <a:pt x="2052" y="993"/>
                  </a:lnTo>
                  <a:lnTo>
                    <a:pt x="2046" y="994"/>
                  </a:lnTo>
                  <a:lnTo>
                    <a:pt x="1855" y="994"/>
                  </a:lnTo>
                  <a:lnTo>
                    <a:pt x="1852" y="994"/>
                  </a:lnTo>
                  <a:lnTo>
                    <a:pt x="1850" y="993"/>
                  </a:lnTo>
                  <a:lnTo>
                    <a:pt x="1848" y="992"/>
                  </a:lnTo>
                  <a:lnTo>
                    <a:pt x="1845" y="991"/>
                  </a:lnTo>
                  <a:lnTo>
                    <a:pt x="1845" y="989"/>
                  </a:lnTo>
                  <a:lnTo>
                    <a:pt x="1844" y="987"/>
                  </a:lnTo>
                  <a:lnTo>
                    <a:pt x="1844" y="983"/>
                  </a:lnTo>
                  <a:lnTo>
                    <a:pt x="1845" y="980"/>
                  </a:lnTo>
                  <a:close/>
                  <a:moveTo>
                    <a:pt x="3449" y="1011"/>
                  </a:moveTo>
                  <a:lnTo>
                    <a:pt x="3422" y="1009"/>
                  </a:lnTo>
                  <a:lnTo>
                    <a:pt x="3395" y="1008"/>
                  </a:lnTo>
                  <a:lnTo>
                    <a:pt x="3366" y="1005"/>
                  </a:lnTo>
                  <a:lnTo>
                    <a:pt x="3340" y="1001"/>
                  </a:lnTo>
                  <a:lnTo>
                    <a:pt x="3313" y="995"/>
                  </a:lnTo>
                  <a:lnTo>
                    <a:pt x="3287" y="989"/>
                  </a:lnTo>
                  <a:lnTo>
                    <a:pt x="3260" y="981"/>
                  </a:lnTo>
                  <a:lnTo>
                    <a:pt x="3234" y="972"/>
                  </a:lnTo>
                  <a:lnTo>
                    <a:pt x="3209" y="963"/>
                  </a:lnTo>
                  <a:lnTo>
                    <a:pt x="3185" y="952"/>
                  </a:lnTo>
                  <a:lnTo>
                    <a:pt x="3162" y="941"/>
                  </a:lnTo>
                  <a:lnTo>
                    <a:pt x="3141" y="929"/>
                  </a:lnTo>
                  <a:lnTo>
                    <a:pt x="3122" y="917"/>
                  </a:lnTo>
                  <a:lnTo>
                    <a:pt x="3103" y="904"/>
                  </a:lnTo>
                  <a:lnTo>
                    <a:pt x="3086" y="891"/>
                  </a:lnTo>
                  <a:lnTo>
                    <a:pt x="3070" y="877"/>
                  </a:lnTo>
                  <a:lnTo>
                    <a:pt x="3068" y="874"/>
                  </a:lnTo>
                  <a:lnTo>
                    <a:pt x="3066" y="870"/>
                  </a:lnTo>
                  <a:lnTo>
                    <a:pt x="3065" y="868"/>
                  </a:lnTo>
                  <a:lnTo>
                    <a:pt x="3064" y="865"/>
                  </a:lnTo>
                  <a:lnTo>
                    <a:pt x="3065" y="862"/>
                  </a:lnTo>
                  <a:lnTo>
                    <a:pt x="3065" y="858"/>
                  </a:lnTo>
                  <a:lnTo>
                    <a:pt x="3067" y="855"/>
                  </a:lnTo>
                  <a:lnTo>
                    <a:pt x="3069" y="852"/>
                  </a:lnTo>
                  <a:lnTo>
                    <a:pt x="3179" y="727"/>
                  </a:lnTo>
                  <a:lnTo>
                    <a:pt x="3181" y="724"/>
                  </a:lnTo>
                  <a:lnTo>
                    <a:pt x="3184" y="722"/>
                  </a:lnTo>
                  <a:lnTo>
                    <a:pt x="3186" y="721"/>
                  </a:lnTo>
                  <a:lnTo>
                    <a:pt x="3189" y="721"/>
                  </a:lnTo>
                  <a:lnTo>
                    <a:pt x="3191" y="721"/>
                  </a:lnTo>
                  <a:lnTo>
                    <a:pt x="3194" y="722"/>
                  </a:lnTo>
                  <a:lnTo>
                    <a:pt x="3198" y="723"/>
                  </a:lnTo>
                  <a:lnTo>
                    <a:pt x="3201" y="726"/>
                  </a:lnTo>
                  <a:lnTo>
                    <a:pt x="3216" y="738"/>
                  </a:lnTo>
                  <a:lnTo>
                    <a:pt x="3233" y="750"/>
                  </a:lnTo>
                  <a:lnTo>
                    <a:pt x="3249" y="759"/>
                  </a:lnTo>
                  <a:lnTo>
                    <a:pt x="3264" y="769"/>
                  </a:lnTo>
                  <a:lnTo>
                    <a:pt x="3280" y="779"/>
                  </a:lnTo>
                  <a:lnTo>
                    <a:pt x="3297" y="786"/>
                  </a:lnTo>
                  <a:lnTo>
                    <a:pt x="3313" y="794"/>
                  </a:lnTo>
                  <a:lnTo>
                    <a:pt x="3328" y="801"/>
                  </a:lnTo>
                  <a:lnTo>
                    <a:pt x="3345" y="807"/>
                  </a:lnTo>
                  <a:lnTo>
                    <a:pt x="3361" y="813"/>
                  </a:lnTo>
                  <a:lnTo>
                    <a:pt x="3377" y="816"/>
                  </a:lnTo>
                  <a:lnTo>
                    <a:pt x="3394" y="820"/>
                  </a:lnTo>
                  <a:lnTo>
                    <a:pt x="3409" y="822"/>
                  </a:lnTo>
                  <a:lnTo>
                    <a:pt x="3425" y="825"/>
                  </a:lnTo>
                  <a:lnTo>
                    <a:pt x="3442" y="826"/>
                  </a:lnTo>
                  <a:lnTo>
                    <a:pt x="3458" y="827"/>
                  </a:lnTo>
                  <a:lnTo>
                    <a:pt x="3476" y="826"/>
                  </a:lnTo>
                  <a:lnTo>
                    <a:pt x="3494" y="825"/>
                  </a:lnTo>
                  <a:lnTo>
                    <a:pt x="3510" y="821"/>
                  </a:lnTo>
                  <a:lnTo>
                    <a:pt x="3525" y="818"/>
                  </a:lnTo>
                  <a:lnTo>
                    <a:pt x="3540" y="814"/>
                  </a:lnTo>
                  <a:lnTo>
                    <a:pt x="3553" y="808"/>
                  </a:lnTo>
                  <a:lnTo>
                    <a:pt x="3565" y="802"/>
                  </a:lnTo>
                  <a:lnTo>
                    <a:pt x="3577" y="794"/>
                  </a:lnTo>
                  <a:lnTo>
                    <a:pt x="3586" y="786"/>
                  </a:lnTo>
                  <a:lnTo>
                    <a:pt x="3595" y="778"/>
                  </a:lnTo>
                  <a:lnTo>
                    <a:pt x="3602" y="768"/>
                  </a:lnTo>
                  <a:lnTo>
                    <a:pt x="3608" y="757"/>
                  </a:lnTo>
                  <a:lnTo>
                    <a:pt x="3613" y="746"/>
                  </a:lnTo>
                  <a:lnTo>
                    <a:pt x="3616" y="735"/>
                  </a:lnTo>
                  <a:lnTo>
                    <a:pt x="3618" y="722"/>
                  </a:lnTo>
                  <a:lnTo>
                    <a:pt x="3619" y="709"/>
                  </a:lnTo>
                  <a:lnTo>
                    <a:pt x="3618" y="698"/>
                  </a:lnTo>
                  <a:lnTo>
                    <a:pt x="3617" y="688"/>
                  </a:lnTo>
                  <a:lnTo>
                    <a:pt x="3614" y="678"/>
                  </a:lnTo>
                  <a:lnTo>
                    <a:pt x="3610" y="669"/>
                  </a:lnTo>
                  <a:lnTo>
                    <a:pt x="3606" y="660"/>
                  </a:lnTo>
                  <a:lnTo>
                    <a:pt x="3599" y="652"/>
                  </a:lnTo>
                  <a:lnTo>
                    <a:pt x="3593" y="644"/>
                  </a:lnTo>
                  <a:lnTo>
                    <a:pt x="3585" y="637"/>
                  </a:lnTo>
                  <a:lnTo>
                    <a:pt x="3576" y="631"/>
                  </a:lnTo>
                  <a:lnTo>
                    <a:pt x="3565" y="626"/>
                  </a:lnTo>
                  <a:lnTo>
                    <a:pt x="3553" y="620"/>
                  </a:lnTo>
                  <a:lnTo>
                    <a:pt x="3538" y="616"/>
                  </a:lnTo>
                  <a:lnTo>
                    <a:pt x="3523" y="611"/>
                  </a:lnTo>
                  <a:lnTo>
                    <a:pt x="3506" y="607"/>
                  </a:lnTo>
                  <a:lnTo>
                    <a:pt x="3487" y="604"/>
                  </a:lnTo>
                  <a:lnTo>
                    <a:pt x="3467" y="601"/>
                  </a:lnTo>
                  <a:lnTo>
                    <a:pt x="3414" y="593"/>
                  </a:lnTo>
                  <a:lnTo>
                    <a:pt x="3377" y="587"/>
                  </a:lnTo>
                  <a:lnTo>
                    <a:pt x="3341" y="579"/>
                  </a:lnTo>
                  <a:lnTo>
                    <a:pt x="3325" y="574"/>
                  </a:lnTo>
                  <a:lnTo>
                    <a:pt x="3309" y="570"/>
                  </a:lnTo>
                  <a:lnTo>
                    <a:pt x="3294" y="565"/>
                  </a:lnTo>
                  <a:lnTo>
                    <a:pt x="3278" y="558"/>
                  </a:lnTo>
                  <a:lnTo>
                    <a:pt x="3264" y="553"/>
                  </a:lnTo>
                  <a:lnTo>
                    <a:pt x="3251" y="546"/>
                  </a:lnTo>
                  <a:lnTo>
                    <a:pt x="3238" y="539"/>
                  </a:lnTo>
                  <a:lnTo>
                    <a:pt x="3225" y="532"/>
                  </a:lnTo>
                  <a:lnTo>
                    <a:pt x="3213" y="524"/>
                  </a:lnTo>
                  <a:lnTo>
                    <a:pt x="3202" y="516"/>
                  </a:lnTo>
                  <a:lnTo>
                    <a:pt x="3191" y="507"/>
                  </a:lnTo>
                  <a:lnTo>
                    <a:pt x="3181" y="498"/>
                  </a:lnTo>
                  <a:lnTo>
                    <a:pt x="3172" y="488"/>
                  </a:lnTo>
                  <a:lnTo>
                    <a:pt x="3163" y="479"/>
                  </a:lnTo>
                  <a:lnTo>
                    <a:pt x="3155" y="469"/>
                  </a:lnTo>
                  <a:lnTo>
                    <a:pt x="3148" y="458"/>
                  </a:lnTo>
                  <a:lnTo>
                    <a:pt x="3140" y="447"/>
                  </a:lnTo>
                  <a:lnTo>
                    <a:pt x="3135" y="436"/>
                  </a:lnTo>
                  <a:lnTo>
                    <a:pt x="3128" y="424"/>
                  </a:lnTo>
                  <a:lnTo>
                    <a:pt x="3123" y="412"/>
                  </a:lnTo>
                  <a:lnTo>
                    <a:pt x="3118" y="399"/>
                  </a:lnTo>
                  <a:lnTo>
                    <a:pt x="3115" y="386"/>
                  </a:lnTo>
                  <a:lnTo>
                    <a:pt x="3112" y="373"/>
                  </a:lnTo>
                  <a:lnTo>
                    <a:pt x="3108" y="359"/>
                  </a:lnTo>
                  <a:lnTo>
                    <a:pt x="3106" y="345"/>
                  </a:lnTo>
                  <a:lnTo>
                    <a:pt x="3105" y="330"/>
                  </a:lnTo>
                  <a:lnTo>
                    <a:pt x="3104" y="316"/>
                  </a:lnTo>
                  <a:lnTo>
                    <a:pt x="3104" y="299"/>
                  </a:lnTo>
                  <a:lnTo>
                    <a:pt x="3104" y="283"/>
                  </a:lnTo>
                  <a:lnTo>
                    <a:pt x="3105" y="267"/>
                  </a:lnTo>
                  <a:lnTo>
                    <a:pt x="3107" y="250"/>
                  </a:lnTo>
                  <a:lnTo>
                    <a:pt x="3110" y="235"/>
                  </a:lnTo>
                  <a:lnTo>
                    <a:pt x="3113" y="220"/>
                  </a:lnTo>
                  <a:lnTo>
                    <a:pt x="3117" y="206"/>
                  </a:lnTo>
                  <a:lnTo>
                    <a:pt x="3122" y="192"/>
                  </a:lnTo>
                  <a:lnTo>
                    <a:pt x="3127" y="177"/>
                  </a:lnTo>
                  <a:lnTo>
                    <a:pt x="3133" y="164"/>
                  </a:lnTo>
                  <a:lnTo>
                    <a:pt x="3141" y="151"/>
                  </a:lnTo>
                  <a:lnTo>
                    <a:pt x="3149" y="138"/>
                  </a:lnTo>
                  <a:lnTo>
                    <a:pt x="3157" y="126"/>
                  </a:lnTo>
                  <a:lnTo>
                    <a:pt x="3166" y="115"/>
                  </a:lnTo>
                  <a:lnTo>
                    <a:pt x="3176" y="103"/>
                  </a:lnTo>
                  <a:lnTo>
                    <a:pt x="3187" y="93"/>
                  </a:lnTo>
                  <a:lnTo>
                    <a:pt x="3199" y="83"/>
                  </a:lnTo>
                  <a:lnTo>
                    <a:pt x="3211" y="72"/>
                  </a:lnTo>
                  <a:lnTo>
                    <a:pt x="3223" y="63"/>
                  </a:lnTo>
                  <a:lnTo>
                    <a:pt x="3236" y="54"/>
                  </a:lnTo>
                  <a:lnTo>
                    <a:pt x="3250" y="47"/>
                  </a:lnTo>
                  <a:lnTo>
                    <a:pt x="3264" y="39"/>
                  </a:lnTo>
                  <a:lnTo>
                    <a:pt x="3278" y="33"/>
                  </a:lnTo>
                  <a:lnTo>
                    <a:pt x="3294" y="26"/>
                  </a:lnTo>
                  <a:lnTo>
                    <a:pt x="3310" y="21"/>
                  </a:lnTo>
                  <a:lnTo>
                    <a:pt x="3325" y="16"/>
                  </a:lnTo>
                  <a:lnTo>
                    <a:pt x="3343" y="12"/>
                  </a:lnTo>
                  <a:lnTo>
                    <a:pt x="3359" y="8"/>
                  </a:lnTo>
                  <a:lnTo>
                    <a:pt x="3377" y="6"/>
                  </a:lnTo>
                  <a:lnTo>
                    <a:pt x="3395" y="3"/>
                  </a:lnTo>
                  <a:lnTo>
                    <a:pt x="3413" y="1"/>
                  </a:lnTo>
                  <a:lnTo>
                    <a:pt x="3433" y="0"/>
                  </a:lnTo>
                  <a:lnTo>
                    <a:pt x="3452" y="0"/>
                  </a:lnTo>
                  <a:lnTo>
                    <a:pt x="3478" y="1"/>
                  </a:lnTo>
                  <a:lnTo>
                    <a:pt x="3501" y="2"/>
                  </a:lnTo>
                  <a:lnTo>
                    <a:pt x="3525" y="3"/>
                  </a:lnTo>
                  <a:lnTo>
                    <a:pt x="3548" y="7"/>
                  </a:lnTo>
                  <a:lnTo>
                    <a:pt x="3571" y="10"/>
                  </a:lnTo>
                  <a:lnTo>
                    <a:pt x="3594" y="14"/>
                  </a:lnTo>
                  <a:lnTo>
                    <a:pt x="3616" y="20"/>
                  </a:lnTo>
                  <a:lnTo>
                    <a:pt x="3636" y="26"/>
                  </a:lnTo>
                  <a:lnTo>
                    <a:pt x="3657" y="33"/>
                  </a:lnTo>
                  <a:lnTo>
                    <a:pt x="3677" y="40"/>
                  </a:lnTo>
                  <a:lnTo>
                    <a:pt x="3696" y="49"/>
                  </a:lnTo>
                  <a:lnTo>
                    <a:pt x="3716" y="58"/>
                  </a:lnTo>
                  <a:lnTo>
                    <a:pt x="3734" y="68"/>
                  </a:lnTo>
                  <a:lnTo>
                    <a:pt x="3752" y="78"/>
                  </a:lnTo>
                  <a:lnTo>
                    <a:pt x="3769" y="90"/>
                  </a:lnTo>
                  <a:lnTo>
                    <a:pt x="3787" y="102"/>
                  </a:lnTo>
                  <a:lnTo>
                    <a:pt x="3790" y="105"/>
                  </a:lnTo>
                  <a:lnTo>
                    <a:pt x="3792" y="107"/>
                  </a:lnTo>
                  <a:lnTo>
                    <a:pt x="3793" y="110"/>
                  </a:lnTo>
                  <a:lnTo>
                    <a:pt x="3794" y="112"/>
                  </a:lnTo>
                  <a:lnTo>
                    <a:pt x="3794" y="115"/>
                  </a:lnTo>
                  <a:lnTo>
                    <a:pt x="3793" y="118"/>
                  </a:lnTo>
                  <a:lnTo>
                    <a:pt x="3792" y="121"/>
                  </a:lnTo>
                  <a:lnTo>
                    <a:pt x="3790" y="124"/>
                  </a:lnTo>
                  <a:lnTo>
                    <a:pt x="3702" y="255"/>
                  </a:lnTo>
                  <a:lnTo>
                    <a:pt x="3696" y="260"/>
                  </a:lnTo>
                  <a:lnTo>
                    <a:pt x="3692" y="262"/>
                  </a:lnTo>
                  <a:lnTo>
                    <a:pt x="3690" y="262"/>
                  </a:lnTo>
                  <a:lnTo>
                    <a:pt x="3687" y="261"/>
                  </a:lnTo>
                  <a:lnTo>
                    <a:pt x="3684" y="261"/>
                  </a:lnTo>
                  <a:lnTo>
                    <a:pt x="3681" y="259"/>
                  </a:lnTo>
                  <a:lnTo>
                    <a:pt x="3652" y="242"/>
                  </a:lnTo>
                  <a:lnTo>
                    <a:pt x="3623" y="226"/>
                  </a:lnTo>
                  <a:lnTo>
                    <a:pt x="3595" y="213"/>
                  </a:lnTo>
                  <a:lnTo>
                    <a:pt x="3566" y="204"/>
                  </a:lnTo>
                  <a:lnTo>
                    <a:pt x="3552" y="199"/>
                  </a:lnTo>
                  <a:lnTo>
                    <a:pt x="3537" y="195"/>
                  </a:lnTo>
                  <a:lnTo>
                    <a:pt x="3523" y="192"/>
                  </a:lnTo>
                  <a:lnTo>
                    <a:pt x="3509" y="189"/>
                  </a:lnTo>
                  <a:lnTo>
                    <a:pt x="3495" y="187"/>
                  </a:lnTo>
                  <a:lnTo>
                    <a:pt x="3481" y="186"/>
                  </a:lnTo>
                  <a:lnTo>
                    <a:pt x="3467" y="185"/>
                  </a:lnTo>
                  <a:lnTo>
                    <a:pt x="3452" y="184"/>
                  </a:lnTo>
                  <a:lnTo>
                    <a:pt x="3437" y="185"/>
                  </a:lnTo>
                  <a:lnTo>
                    <a:pt x="3422" y="186"/>
                  </a:lnTo>
                  <a:lnTo>
                    <a:pt x="3409" y="188"/>
                  </a:lnTo>
                  <a:lnTo>
                    <a:pt x="3396" y="192"/>
                  </a:lnTo>
                  <a:lnTo>
                    <a:pt x="3384" y="196"/>
                  </a:lnTo>
                  <a:lnTo>
                    <a:pt x="3374" y="201"/>
                  </a:lnTo>
                  <a:lnTo>
                    <a:pt x="3363" y="207"/>
                  </a:lnTo>
                  <a:lnTo>
                    <a:pt x="3354" y="214"/>
                  </a:lnTo>
                  <a:lnTo>
                    <a:pt x="3347" y="222"/>
                  </a:lnTo>
                  <a:lnTo>
                    <a:pt x="3340" y="230"/>
                  </a:lnTo>
                  <a:lnTo>
                    <a:pt x="3334" y="238"/>
                  </a:lnTo>
                  <a:lnTo>
                    <a:pt x="3329" y="248"/>
                  </a:lnTo>
                  <a:lnTo>
                    <a:pt x="3325" y="258"/>
                  </a:lnTo>
                  <a:lnTo>
                    <a:pt x="3323" y="269"/>
                  </a:lnTo>
                  <a:lnTo>
                    <a:pt x="3321" y="280"/>
                  </a:lnTo>
                  <a:lnTo>
                    <a:pt x="3321" y="291"/>
                  </a:lnTo>
                  <a:lnTo>
                    <a:pt x="3321" y="301"/>
                  </a:lnTo>
                  <a:lnTo>
                    <a:pt x="3323" y="311"/>
                  </a:lnTo>
                  <a:lnTo>
                    <a:pt x="3326" y="321"/>
                  </a:lnTo>
                  <a:lnTo>
                    <a:pt x="3329" y="330"/>
                  </a:lnTo>
                  <a:lnTo>
                    <a:pt x="3335" y="338"/>
                  </a:lnTo>
                  <a:lnTo>
                    <a:pt x="3340" y="346"/>
                  </a:lnTo>
                  <a:lnTo>
                    <a:pt x="3348" y="354"/>
                  </a:lnTo>
                  <a:lnTo>
                    <a:pt x="3357" y="361"/>
                  </a:lnTo>
                  <a:lnTo>
                    <a:pt x="3365" y="367"/>
                  </a:lnTo>
                  <a:lnTo>
                    <a:pt x="3377" y="373"/>
                  </a:lnTo>
                  <a:lnTo>
                    <a:pt x="3389" y="379"/>
                  </a:lnTo>
                  <a:lnTo>
                    <a:pt x="3403" y="384"/>
                  </a:lnTo>
                  <a:lnTo>
                    <a:pt x="3419" y="388"/>
                  </a:lnTo>
                  <a:lnTo>
                    <a:pt x="3436" y="392"/>
                  </a:lnTo>
                  <a:lnTo>
                    <a:pt x="3455" y="396"/>
                  </a:lnTo>
                  <a:lnTo>
                    <a:pt x="3474" y="399"/>
                  </a:lnTo>
                  <a:lnTo>
                    <a:pt x="3527" y="406"/>
                  </a:lnTo>
                  <a:lnTo>
                    <a:pt x="3564" y="412"/>
                  </a:lnTo>
                  <a:lnTo>
                    <a:pt x="3598" y="420"/>
                  </a:lnTo>
                  <a:lnTo>
                    <a:pt x="3616" y="424"/>
                  </a:lnTo>
                  <a:lnTo>
                    <a:pt x="3631" y="429"/>
                  </a:lnTo>
                  <a:lnTo>
                    <a:pt x="3647" y="434"/>
                  </a:lnTo>
                  <a:lnTo>
                    <a:pt x="3662" y="441"/>
                  </a:lnTo>
                  <a:lnTo>
                    <a:pt x="3676" y="446"/>
                  </a:lnTo>
                  <a:lnTo>
                    <a:pt x="3690" y="453"/>
                  </a:lnTo>
                  <a:lnTo>
                    <a:pt x="3703" y="460"/>
                  </a:lnTo>
                  <a:lnTo>
                    <a:pt x="3715" y="468"/>
                  </a:lnTo>
                  <a:lnTo>
                    <a:pt x="3727" y="475"/>
                  </a:lnTo>
                  <a:lnTo>
                    <a:pt x="3738" y="483"/>
                  </a:lnTo>
                  <a:lnTo>
                    <a:pt x="3749" y="492"/>
                  </a:lnTo>
                  <a:lnTo>
                    <a:pt x="3758" y="502"/>
                  </a:lnTo>
                  <a:lnTo>
                    <a:pt x="3768" y="510"/>
                  </a:lnTo>
                  <a:lnTo>
                    <a:pt x="3777" y="520"/>
                  </a:lnTo>
                  <a:lnTo>
                    <a:pt x="3785" y="531"/>
                  </a:lnTo>
                  <a:lnTo>
                    <a:pt x="3792" y="542"/>
                  </a:lnTo>
                  <a:lnTo>
                    <a:pt x="3800" y="553"/>
                  </a:lnTo>
                  <a:lnTo>
                    <a:pt x="3805" y="565"/>
                  </a:lnTo>
                  <a:lnTo>
                    <a:pt x="3812" y="577"/>
                  </a:lnTo>
                  <a:lnTo>
                    <a:pt x="3816" y="589"/>
                  </a:lnTo>
                  <a:lnTo>
                    <a:pt x="3822" y="602"/>
                  </a:lnTo>
                  <a:lnTo>
                    <a:pt x="3825" y="615"/>
                  </a:lnTo>
                  <a:lnTo>
                    <a:pt x="3828" y="628"/>
                  </a:lnTo>
                  <a:lnTo>
                    <a:pt x="3831" y="642"/>
                  </a:lnTo>
                  <a:lnTo>
                    <a:pt x="3834" y="657"/>
                  </a:lnTo>
                  <a:lnTo>
                    <a:pt x="3835" y="671"/>
                  </a:lnTo>
                  <a:lnTo>
                    <a:pt x="3836" y="686"/>
                  </a:lnTo>
                  <a:lnTo>
                    <a:pt x="3836" y="703"/>
                  </a:lnTo>
                  <a:lnTo>
                    <a:pt x="3836" y="719"/>
                  </a:lnTo>
                  <a:lnTo>
                    <a:pt x="3835" y="736"/>
                  </a:lnTo>
                  <a:lnTo>
                    <a:pt x="3832" y="753"/>
                  </a:lnTo>
                  <a:lnTo>
                    <a:pt x="3829" y="768"/>
                  </a:lnTo>
                  <a:lnTo>
                    <a:pt x="3826" y="783"/>
                  </a:lnTo>
                  <a:lnTo>
                    <a:pt x="3822" y="798"/>
                  </a:lnTo>
                  <a:lnTo>
                    <a:pt x="3816" y="814"/>
                  </a:lnTo>
                  <a:lnTo>
                    <a:pt x="3811" y="828"/>
                  </a:lnTo>
                  <a:lnTo>
                    <a:pt x="3804" y="841"/>
                  </a:lnTo>
                  <a:lnTo>
                    <a:pt x="3797" y="854"/>
                  </a:lnTo>
                  <a:lnTo>
                    <a:pt x="3788" y="867"/>
                  </a:lnTo>
                  <a:lnTo>
                    <a:pt x="3779" y="880"/>
                  </a:lnTo>
                  <a:lnTo>
                    <a:pt x="3769" y="892"/>
                  </a:lnTo>
                  <a:lnTo>
                    <a:pt x="3758" y="904"/>
                  </a:lnTo>
                  <a:lnTo>
                    <a:pt x="3748" y="915"/>
                  </a:lnTo>
                  <a:lnTo>
                    <a:pt x="3736" y="926"/>
                  </a:lnTo>
                  <a:lnTo>
                    <a:pt x="3722" y="935"/>
                  </a:lnTo>
                  <a:lnTo>
                    <a:pt x="3708" y="945"/>
                  </a:lnTo>
                  <a:lnTo>
                    <a:pt x="3694" y="954"/>
                  </a:lnTo>
                  <a:lnTo>
                    <a:pt x="3680" y="963"/>
                  </a:lnTo>
                  <a:lnTo>
                    <a:pt x="3664" y="970"/>
                  </a:lnTo>
                  <a:lnTo>
                    <a:pt x="3648" y="977"/>
                  </a:lnTo>
                  <a:lnTo>
                    <a:pt x="3631" y="983"/>
                  </a:lnTo>
                  <a:lnTo>
                    <a:pt x="3614" y="989"/>
                  </a:lnTo>
                  <a:lnTo>
                    <a:pt x="3595" y="994"/>
                  </a:lnTo>
                  <a:lnTo>
                    <a:pt x="3577" y="999"/>
                  </a:lnTo>
                  <a:lnTo>
                    <a:pt x="3557" y="1002"/>
                  </a:lnTo>
                  <a:lnTo>
                    <a:pt x="3536" y="1005"/>
                  </a:lnTo>
                  <a:lnTo>
                    <a:pt x="3516" y="1007"/>
                  </a:lnTo>
                  <a:lnTo>
                    <a:pt x="3495" y="1009"/>
                  </a:lnTo>
                  <a:lnTo>
                    <a:pt x="3472" y="1011"/>
                  </a:lnTo>
                  <a:lnTo>
                    <a:pt x="3449" y="1011"/>
                  </a:lnTo>
                  <a:close/>
                  <a:moveTo>
                    <a:pt x="3904" y="980"/>
                  </a:moveTo>
                  <a:lnTo>
                    <a:pt x="3904" y="31"/>
                  </a:lnTo>
                  <a:lnTo>
                    <a:pt x="3904" y="27"/>
                  </a:lnTo>
                  <a:lnTo>
                    <a:pt x="3905" y="24"/>
                  </a:lnTo>
                  <a:lnTo>
                    <a:pt x="3906" y="22"/>
                  </a:lnTo>
                  <a:lnTo>
                    <a:pt x="3908" y="20"/>
                  </a:lnTo>
                  <a:lnTo>
                    <a:pt x="3910" y="19"/>
                  </a:lnTo>
                  <a:lnTo>
                    <a:pt x="3913" y="18"/>
                  </a:lnTo>
                  <a:lnTo>
                    <a:pt x="3915" y="16"/>
                  </a:lnTo>
                  <a:lnTo>
                    <a:pt x="3918" y="16"/>
                  </a:lnTo>
                  <a:lnTo>
                    <a:pt x="4550" y="16"/>
                  </a:lnTo>
                  <a:lnTo>
                    <a:pt x="4553" y="16"/>
                  </a:lnTo>
                  <a:lnTo>
                    <a:pt x="4556" y="18"/>
                  </a:lnTo>
                  <a:lnTo>
                    <a:pt x="4559" y="19"/>
                  </a:lnTo>
                  <a:lnTo>
                    <a:pt x="4561" y="20"/>
                  </a:lnTo>
                  <a:lnTo>
                    <a:pt x="4562" y="22"/>
                  </a:lnTo>
                  <a:lnTo>
                    <a:pt x="4563" y="24"/>
                  </a:lnTo>
                  <a:lnTo>
                    <a:pt x="4564" y="27"/>
                  </a:lnTo>
                  <a:lnTo>
                    <a:pt x="4564" y="31"/>
                  </a:lnTo>
                  <a:lnTo>
                    <a:pt x="4564" y="184"/>
                  </a:lnTo>
                  <a:lnTo>
                    <a:pt x="4564" y="188"/>
                  </a:lnTo>
                  <a:lnTo>
                    <a:pt x="4563" y="190"/>
                  </a:lnTo>
                  <a:lnTo>
                    <a:pt x="4562" y="194"/>
                  </a:lnTo>
                  <a:lnTo>
                    <a:pt x="4561" y="195"/>
                  </a:lnTo>
                  <a:lnTo>
                    <a:pt x="4559" y="197"/>
                  </a:lnTo>
                  <a:lnTo>
                    <a:pt x="4556" y="198"/>
                  </a:lnTo>
                  <a:lnTo>
                    <a:pt x="4553" y="198"/>
                  </a:lnTo>
                  <a:lnTo>
                    <a:pt x="4550" y="199"/>
                  </a:lnTo>
                  <a:lnTo>
                    <a:pt x="4125" y="199"/>
                  </a:lnTo>
                  <a:lnTo>
                    <a:pt x="4122" y="199"/>
                  </a:lnTo>
                  <a:lnTo>
                    <a:pt x="4119" y="201"/>
                  </a:lnTo>
                  <a:lnTo>
                    <a:pt x="4118" y="204"/>
                  </a:lnTo>
                  <a:lnTo>
                    <a:pt x="4117" y="208"/>
                  </a:lnTo>
                  <a:lnTo>
                    <a:pt x="4117" y="401"/>
                  </a:lnTo>
                  <a:lnTo>
                    <a:pt x="4118" y="406"/>
                  </a:lnTo>
                  <a:lnTo>
                    <a:pt x="4119" y="408"/>
                  </a:lnTo>
                  <a:lnTo>
                    <a:pt x="4122" y="410"/>
                  </a:lnTo>
                  <a:lnTo>
                    <a:pt x="4125" y="410"/>
                  </a:lnTo>
                  <a:lnTo>
                    <a:pt x="4479" y="410"/>
                  </a:lnTo>
                  <a:lnTo>
                    <a:pt x="4482" y="410"/>
                  </a:lnTo>
                  <a:lnTo>
                    <a:pt x="4486" y="411"/>
                  </a:lnTo>
                  <a:lnTo>
                    <a:pt x="4488" y="412"/>
                  </a:lnTo>
                  <a:lnTo>
                    <a:pt x="4490" y="415"/>
                  </a:lnTo>
                  <a:lnTo>
                    <a:pt x="4491" y="416"/>
                  </a:lnTo>
                  <a:lnTo>
                    <a:pt x="4492" y="419"/>
                  </a:lnTo>
                  <a:lnTo>
                    <a:pt x="4493" y="421"/>
                  </a:lnTo>
                  <a:lnTo>
                    <a:pt x="4493" y="424"/>
                  </a:lnTo>
                  <a:lnTo>
                    <a:pt x="4493" y="578"/>
                  </a:lnTo>
                  <a:lnTo>
                    <a:pt x="4493" y="581"/>
                  </a:lnTo>
                  <a:lnTo>
                    <a:pt x="4492" y="583"/>
                  </a:lnTo>
                  <a:lnTo>
                    <a:pt x="4491" y="586"/>
                  </a:lnTo>
                  <a:lnTo>
                    <a:pt x="4490" y="589"/>
                  </a:lnTo>
                  <a:lnTo>
                    <a:pt x="4488" y="590"/>
                  </a:lnTo>
                  <a:lnTo>
                    <a:pt x="4486" y="591"/>
                  </a:lnTo>
                  <a:lnTo>
                    <a:pt x="4482" y="592"/>
                  </a:lnTo>
                  <a:lnTo>
                    <a:pt x="4479" y="592"/>
                  </a:lnTo>
                  <a:lnTo>
                    <a:pt x="4125" y="592"/>
                  </a:lnTo>
                  <a:lnTo>
                    <a:pt x="4122" y="592"/>
                  </a:lnTo>
                  <a:lnTo>
                    <a:pt x="4119" y="594"/>
                  </a:lnTo>
                  <a:lnTo>
                    <a:pt x="4118" y="596"/>
                  </a:lnTo>
                  <a:lnTo>
                    <a:pt x="4117" y="601"/>
                  </a:lnTo>
                  <a:lnTo>
                    <a:pt x="4117" y="803"/>
                  </a:lnTo>
                  <a:lnTo>
                    <a:pt x="4118" y="807"/>
                  </a:lnTo>
                  <a:lnTo>
                    <a:pt x="4119" y="809"/>
                  </a:lnTo>
                  <a:lnTo>
                    <a:pt x="4122" y="812"/>
                  </a:lnTo>
                  <a:lnTo>
                    <a:pt x="4125" y="812"/>
                  </a:lnTo>
                  <a:lnTo>
                    <a:pt x="4550" y="812"/>
                  </a:lnTo>
                  <a:lnTo>
                    <a:pt x="4553" y="813"/>
                  </a:lnTo>
                  <a:lnTo>
                    <a:pt x="4556" y="813"/>
                  </a:lnTo>
                  <a:lnTo>
                    <a:pt x="4559" y="814"/>
                  </a:lnTo>
                  <a:lnTo>
                    <a:pt x="4561" y="816"/>
                  </a:lnTo>
                  <a:lnTo>
                    <a:pt x="4562" y="817"/>
                  </a:lnTo>
                  <a:lnTo>
                    <a:pt x="4563" y="820"/>
                  </a:lnTo>
                  <a:lnTo>
                    <a:pt x="4564" y="822"/>
                  </a:lnTo>
                  <a:lnTo>
                    <a:pt x="4564" y="827"/>
                  </a:lnTo>
                  <a:lnTo>
                    <a:pt x="4564" y="980"/>
                  </a:lnTo>
                  <a:lnTo>
                    <a:pt x="4564" y="983"/>
                  </a:lnTo>
                  <a:lnTo>
                    <a:pt x="4563" y="987"/>
                  </a:lnTo>
                  <a:lnTo>
                    <a:pt x="4562" y="989"/>
                  </a:lnTo>
                  <a:lnTo>
                    <a:pt x="4561" y="991"/>
                  </a:lnTo>
                  <a:lnTo>
                    <a:pt x="4559" y="992"/>
                  </a:lnTo>
                  <a:lnTo>
                    <a:pt x="4556" y="993"/>
                  </a:lnTo>
                  <a:lnTo>
                    <a:pt x="4553" y="994"/>
                  </a:lnTo>
                  <a:lnTo>
                    <a:pt x="4550" y="994"/>
                  </a:lnTo>
                  <a:lnTo>
                    <a:pt x="3918" y="994"/>
                  </a:lnTo>
                  <a:lnTo>
                    <a:pt x="3915" y="994"/>
                  </a:lnTo>
                  <a:lnTo>
                    <a:pt x="3913" y="993"/>
                  </a:lnTo>
                  <a:lnTo>
                    <a:pt x="3910" y="992"/>
                  </a:lnTo>
                  <a:lnTo>
                    <a:pt x="3908" y="991"/>
                  </a:lnTo>
                  <a:lnTo>
                    <a:pt x="3906" y="989"/>
                  </a:lnTo>
                  <a:lnTo>
                    <a:pt x="3905" y="987"/>
                  </a:lnTo>
                  <a:lnTo>
                    <a:pt x="3904" y="983"/>
                  </a:lnTo>
                  <a:lnTo>
                    <a:pt x="3904" y="980"/>
                  </a:lnTo>
                  <a:close/>
                  <a:moveTo>
                    <a:pt x="5020" y="1011"/>
                  </a:moveTo>
                  <a:lnTo>
                    <a:pt x="5000" y="1011"/>
                  </a:lnTo>
                  <a:lnTo>
                    <a:pt x="4979" y="1008"/>
                  </a:lnTo>
                  <a:lnTo>
                    <a:pt x="4959" y="1007"/>
                  </a:lnTo>
                  <a:lnTo>
                    <a:pt x="4940" y="1004"/>
                  </a:lnTo>
                  <a:lnTo>
                    <a:pt x="4920" y="1001"/>
                  </a:lnTo>
                  <a:lnTo>
                    <a:pt x="4902" y="996"/>
                  </a:lnTo>
                  <a:lnTo>
                    <a:pt x="4884" y="992"/>
                  </a:lnTo>
                  <a:lnTo>
                    <a:pt x="4867" y="986"/>
                  </a:lnTo>
                  <a:lnTo>
                    <a:pt x="4849" y="979"/>
                  </a:lnTo>
                  <a:lnTo>
                    <a:pt x="4833" y="971"/>
                  </a:lnTo>
                  <a:lnTo>
                    <a:pt x="4818" y="964"/>
                  </a:lnTo>
                  <a:lnTo>
                    <a:pt x="4803" y="955"/>
                  </a:lnTo>
                  <a:lnTo>
                    <a:pt x="4787" y="945"/>
                  </a:lnTo>
                  <a:lnTo>
                    <a:pt x="4773" y="935"/>
                  </a:lnTo>
                  <a:lnTo>
                    <a:pt x="4760" y="924"/>
                  </a:lnTo>
                  <a:lnTo>
                    <a:pt x="4746" y="912"/>
                  </a:lnTo>
                  <a:lnTo>
                    <a:pt x="4734" y="900"/>
                  </a:lnTo>
                  <a:lnTo>
                    <a:pt x="4722" y="885"/>
                  </a:lnTo>
                  <a:lnTo>
                    <a:pt x="4711" y="872"/>
                  </a:lnTo>
                  <a:lnTo>
                    <a:pt x="4701" y="857"/>
                  </a:lnTo>
                  <a:lnTo>
                    <a:pt x="4691" y="842"/>
                  </a:lnTo>
                  <a:lnTo>
                    <a:pt x="4684" y="827"/>
                  </a:lnTo>
                  <a:lnTo>
                    <a:pt x="4675" y="810"/>
                  </a:lnTo>
                  <a:lnTo>
                    <a:pt x="4669" y="793"/>
                  </a:lnTo>
                  <a:lnTo>
                    <a:pt x="4663" y="776"/>
                  </a:lnTo>
                  <a:lnTo>
                    <a:pt x="4658" y="757"/>
                  </a:lnTo>
                  <a:lnTo>
                    <a:pt x="4653" y="739"/>
                  </a:lnTo>
                  <a:lnTo>
                    <a:pt x="4649" y="719"/>
                  </a:lnTo>
                  <a:lnTo>
                    <a:pt x="4647" y="699"/>
                  </a:lnTo>
                  <a:lnTo>
                    <a:pt x="4645" y="678"/>
                  </a:lnTo>
                  <a:lnTo>
                    <a:pt x="4644" y="657"/>
                  </a:lnTo>
                  <a:lnTo>
                    <a:pt x="4642" y="635"/>
                  </a:lnTo>
                  <a:lnTo>
                    <a:pt x="4642" y="31"/>
                  </a:lnTo>
                  <a:lnTo>
                    <a:pt x="4644" y="27"/>
                  </a:lnTo>
                  <a:lnTo>
                    <a:pt x="4644" y="24"/>
                  </a:lnTo>
                  <a:lnTo>
                    <a:pt x="4645" y="22"/>
                  </a:lnTo>
                  <a:lnTo>
                    <a:pt x="4647" y="20"/>
                  </a:lnTo>
                  <a:lnTo>
                    <a:pt x="4649" y="19"/>
                  </a:lnTo>
                  <a:lnTo>
                    <a:pt x="4651" y="18"/>
                  </a:lnTo>
                  <a:lnTo>
                    <a:pt x="4654" y="16"/>
                  </a:lnTo>
                  <a:lnTo>
                    <a:pt x="4658" y="16"/>
                  </a:lnTo>
                  <a:lnTo>
                    <a:pt x="4842" y="16"/>
                  </a:lnTo>
                  <a:lnTo>
                    <a:pt x="4845" y="16"/>
                  </a:lnTo>
                  <a:lnTo>
                    <a:pt x="4847" y="18"/>
                  </a:lnTo>
                  <a:lnTo>
                    <a:pt x="4850" y="19"/>
                  </a:lnTo>
                  <a:lnTo>
                    <a:pt x="4852" y="20"/>
                  </a:lnTo>
                  <a:lnTo>
                    <a:pt x="4854" y="22"/>
                  </a:lnTo>
                  <a:lnTo>
                    <a:pt x="4855" y="24"/>
                  </a:lnTo>
                  <a:lnTo>
                    <a:pt x="4856" y="27"/>
                  </a:lnTo>
                  <a:lnTo>
                    <a:pt x="4856" y="31"/>
                  </a:lnTo>
                  <a:lnTo>
                    <a:pt x="4856" y="641"/>
                  </a:lnTo>
                  <a:lnTo>
                    <a:pt x="4856" y="661"/>
                  </a:lnTo>
                  <a:lnTo>
                    <a:pt x="4858" y="681"/>
                  </a:lnTo>
                  <a:lnTo>
                    <a:pt x="4862" y="699"/>
                  </a:lnTo>
                  <a:lnTo>
                    <a:pt x="4867" y="717"/>
                  </a:lnTo>
                  <a:lnTo>
                    <a:pt x="4873" y="733"/>
                  </a:lnTo>
                  <a:lnTo>
                    <a:pt x="4881" y="748"/>
                  </a:lnTo>
                  <a:lnTo>
                    <a:pt x="4890" y="763"/>
                  </a:lnTo>
                  <a:lnTo>
                    <a:pt x="4901" y="776"/>
                  </a:lnTo>
                  <a:lnTo>
                    <a:pt x="4912" y="786"/>
                  </a:lnTo>
                  <a:lnTo>
                    <a:pt x="4924" y="796"/>
                  </a:lnTo>
                  <a:lnTo>
                    <a:pt x="4939" y="805"/>
                  </a:lnTo>
                  <a:lnTo>
                    <a:pt x="4953" y="812"/>
                  </a:lnTo>
                  <a:lnTo>
                    <a:pt x="4968" y="817"/>
                  </a:lnTo>
                  <a:lnTo>
                    <a:pt x="4984" y="820"/>
                  </a:lnTo>
                  <a:lnTo>
                    <a:pt x="5002" y="822"/>
                  </a:lnTo>
                  <a:lnTo>
                    <a:pt x="5020" y="823"/>
                  </a:lnTo>
                  <a:lnTo>
                    <a:pt x="5039" y="822"/>
                  </a:lnTo>
                  <a:lnTo>
                    <a:pt x="5056" y="820"/>
                  </a:lnTo>
                  <a:lnTo>
                    <a:pt x="5073" y="817"/>
                  </a:lnTo>
                  <a:lnTo>
                    <a:pt x="5088" y="812"/>
                  </a:lnTo>
                  <a:lnTo>
                    <a:pt x="5103" y="805"/>
                  </a:lnTo>
                  <a:lnTo>
                    <a:pt x="5116" y="796"/>
                  </a:lnTo>
                  <a:lnTo>
                    <a:pt x="5128" y="786"/>
                  </a:lnTo>
                  <a:lnTo>
                    <a:pt x="5140" y="776"/>
                  </a:lnTo>
                  <a:lnTo>
                    <a:pt x="5150" y="763"/>
                  </a:lnTo>
                  <a:lnTo>
                    <a:pt x="5160" y="748"/>
                  </a:lnTo>
                  <a:lnTo>
                    <a:pt x="5167" y="733"/>
                  </a:lnTo>
                  <a:lnTo>
                    <a:pt x="5173" y="717"/>
                  </a:lnTo>
                  <a:lnTo>
                    <a:pt x="5178" y="699"/>
                  </a:lnTo>
                  <a:lnTo>
                    <a:pt x="5181" y="681"/>
                  </a:lnTo>
                  <a:lnTo>
                    <a:pt x="5184" y="661"/>
                  </a:lnTo>
                  <a:lnTo>
                    <a:pt x="5184" y="641"/>
                  </a:lnTo>
                  <a:lnTo>
                    <a:pt x="5184" y="31"/>
                  </a:lnTo>
                  <a:lnTo>
                    <a:pt x="5185" y="27"/>
                  </a:lnTo>
                  <a:lnTo>
                    <a:pt x="5185" y="24"/>
                  </a:lnTo>
                  <a:lnTo>
                    <a:pt x="5186" y="22"/>
                  </a:lnTo>
                  <a:lnTo>
                    <a:pt x="5188" y="20"/>
                  </a:lnTo>
                  <a:lnTo>
                    <a:pt x="5190" y="19"/>
                  </a:lnTo>
                  <a:lnTo>
                    <a:pt x="5192" y="18"/>
                  </a:lnTo>
                  <a:lnTo>
                    <a:pt x="5196" y="16"/>
                  </a:lnTo>
                  <a:lnTo>
                    <a:pt x="5199" y="16"/>
                  </a:lnTo>
                  <a:lnTo>
                    <a:pt x="5383" y="16"/>
                  </a:lnTo>
                  <a:lnTo>
                    <a:pt x="5386" y="16"/>
                  </a:lnTo>
                  <a:lnTo>
                    <a:pt x="5388" y="18"/>
                  </a:lnTo>
                  <a:lnTo>
                    <a:pt x="5392" y="19"/>
                  </a:lnTo>
                  <a:lnTo>
                    <a:pt x="5394" y="20"/>
                  </a:lnTo>
                  <a:lnTo>
                    <a:pt x="5395" y="22"/>
                  </a:lnTo>
                  <a:lnTo>
                    <a:pt x="5396" y="24"/>
                  </a:lnTo>
                  <a:lnTo>
                    <a:pt x="5397" y="27"/>
                  </a:lnTo>
                  <a:lnTo>
                    <a:pt x="5397" y="31"/>
                  </a:lnTo>
                  <a:lnTo>
                    <a:pt x="5397" y="635"/>
                  </a:lnTo>
                  <a:lnTo>
                    <a:pt x="5396" y="657"/>
                  </a:lnTo>
                  <a:lnTo>
                    <a:pt x="5395" y="678"/>
                  </a:lnTo>
                  <a:lnTo>
                    <a:pt x="5394" y="699"/>
                  </a:lnTo>
                  <a:lnTo>
                    <a:pt x="5390" y="719"/>
                  </a:lnTo>
                  <a:lnTo>
                    <a:pt x="5387" y="739"/>
                  </a:lnTo>
                  <a:lnTo>
                    <a:pt x="5382" y="757"/>
                  </a:lnTo>
                  <a:lnTo>
                    <a:pt x="5377" y="776"/>
                  </a:lnTo>
                  <a:lnTo>
                    <a:pt x="5371" y="793"/>
                  </a:lnTo>
                  <a:lnTo>
                    <a:pt x="5364" y="810"/>
                  </a:lnTo>
                  <a:lnTo>
                    <a:pt x="5357" y="827"/>
                  </a:lnTo>
                  <a:lnTo>
                    <a:pt x="5348" y="842"/>
                  </a:lnTo>
                  <a:lnTo>
                    <a:pt x="5338" y="857"/>
                  </a:lnTo>
                  <a:lnTo>
                    <a:pt x="5328" y="872"/>
                  </a:lnTo>
                  <a:lnTo>
                    <a:pt x="5318" y="885"/>
                  </a:lnTo>
                  <a:lnTo>
                    <a:pt x="5306" y="900"/>
                  </a:lnTo>
                  <a:lnTo>
                    <a:pt x="5294" y="912"/>
                  </a:lnTo>
                  <a:lnTo>
                    <a:pt x="5280" y="924"/>
                  </a:lnTo>
                  <a:lnTo>
                    <a:pt x="5266" y="935"/>
                  </a:lnTo>
                  <a:lnTo>
                    <a:pt x="5252" y="945"/>
                  </a:lnTo>
                  <a:lnTo>
                    <a:pt x="5238" y="955"/>
                  </a:lnTo>
                  <a:lnTo>
                    <a:pt x="5223" y="964"/>
                  </a:lnTo>
                  <a:lnTo>
                    <a:pt x="5206" y="971"/>
                  </a:lnTo>
                  <a:lnTo>
                    <a:pt x="5190" y="979"/>
                  </a:lnTo>
                  <a:lnTo>
                    <a:pt x="5174" y="986"/>
                  </a:lnTo>
                  <a:lnTo>
                    <a:pt x="5156" y="992"/>
                  </a:lnTo>
                  <a:lnTo>
                    <a:pt x="5138" y="996"/>
                  </a:lnTo>
                  <a:lnTo>
                    <a:pt x="5120" y="1001"/>
                  </a:lnTo>
                  <a:lnTo>
                    <a:pt x="5101" y="1004"/>
                  </a:lnTo>
                  <a:lnTo>
                    <a:pt x="5081" y="1007"/>
                  </a:lnTo>
                  <a:lnTo>
                    <a:pt x="5062" y="1008"/>
                  </a:lnTo>
                  <a:lnTo>
                    <a:pt x="5042" y="1011"/>
                  </a:lnTo>
                  <a:lnTo>
                    <a:pt x="5020" y="1011"/>
                  </a:lnTo>
                  <a:close/>
                  <a:moveTo>
                    <a:pt x="5849" y="770"/>
                  </a:moveTo>
                  <a:lnTo>
                    <a:pt x="5842" y="748"/>
                  </a:lnTo>
                  <a:lnTo>
                    <a:pt x="5837" y="723"/>
                  </a:lnTo>
                  <a:lnTo>
                    <a:pt x="5832" y="695"/>
                  </a:lnTo>
                  <a:lnTo>
                    <a:pt x="5828" y="664"/>
                  </a:lnTo>
                  <a:lnTo>
                    <a:pt x="5825" y="629"/>
                  </a:lnTo>
                  <a:lnTo>
                    <a:pt x="5823" y="591"/>
                  </a:lnTo>
                  <a:lnTo>
                    <a:pt x="5822" y="549"/>
                  </a:lnTo>
                  <a:lnTo>
                    <a:pt x="5822" y="505"/>
                  </a:lnTo>
                  <a:lnTo>
                    <a:pt x="5822" y="461"/>
                  </a:lnTo>
                  <a:lnTo>
                    <a:pt x="5823" y="420"/>
                  </a:lnTo>
                  <a:lnTo>
                    <a:pt x="5825" y="382"/>
                  </a:lnTo>
                  <a:lnTo>
                    <a:pt x="5828" y="347"/>
                  </a:lnTo>
                  <a:lnTo>
                    <a:pt x="5832" y="316"/>
                  </a:lnTo>
                  <a:lnTo>
                    <a:pt x="5837" y="287"/>
                  </a:lnTo>
                  <a:lnTo>
                    <a:pt x="5842" y="262"/>
                  </a:lnTo>
                  <a:lnTo>
                    <a:pt x="5849" y="240"/>
                  </a:lnTo>
                  <a:lnTo>
                    <a:pt x="5860" y="212"/>
                  </a:lnTo>
                  <a:lnTo>
                    <a:pt x="5872" y="185"/>
                  </a:lnTo>
                  <a:lnTo>
                    <a:pt x="5878" y="172"/>
                  </a:lnTo>
                  <a:lnTo>
                    <a:pt x="5886" y="160"/>
                  </a:lnTo>
                  <a:lnTo>
                    <a:pt x="5892" y="148"/>
                  </a:lnTo>
                  <a:lnTo>
                    <a:pt x="5901" y="137"/>
                  </a:lnTo>
                  <a:lnTo>
                    <a:pt x="5909" y="126"/>
                  </a:lnTo>
                  <a:lnTo>
                    <a:pt x="5917" y="115"/>
                  </a:lnTo>
                  <a:lnTo>
                    <a:pt x="5927" y="106"/>
                  </a:lnTo>
                  <a:lnTo>
                    <a:pt x="5936" y="96"/>
                  </a:lnTo>
                  <a:lnTo>
                    <a:pt x="5946" y="86"/>
                  </a:lnTo>
                  <a:lnTo>
                    <a:pt x="5957" y="77"/>
                  </a:lnTo>
                  <a:lnTo>
                    <a:pt x="5967" y="70"/>
                  </a:lnTo>
                  <a:lnTo>
                    <a:pt x="5978" y="61"/>
                  </a:lnTo>
                  <a:lnTo>
                    <a:pt x="5990" y="54"/>
                  </a:lnTo>
                  <a:lnTo>
                    <a:pt x="6001" y="47"/>
                  </a:lnTo>
                  <a:lnTo>
                    <a:pt x="6013" y="40"/>
                  </a:lnTo>
                  <a:lnTo>
                    <a:pt x="6026" y="35"/>
                  </a:lnTo>
                  <a:lnTo>
                    <a:pt x="6038" y="29"/>
                  </a:lnTo>
                  <a:lnTo>
                    <a:pt x="6051" y="24"/>
                  </a:lnTo>
                  <a:lnTo>
                    <a:pt x="6065" y="20"/>
                  </a:lnTo>
                  <a:lnTo>
                    <a:pt x="6079" y="15"/>
                  </a:lnTo>
                  <a:lnTo>
                    <a:pt x="6107" y="9"/>
                  </a:lnTo>
                  <a:lnTo>
                    <a:pt x="6136" y="4"/>
                  </a:lnTo>
                  <a:lnTo>
                    <a:pt x="6167" y="1"/>
                  </a:lnTo>
                  <a:lnTo>
                    <a:pt x="6199" y="0"/>
                  </a:lnTo>
                  <a:lnTo>
                    <a:pt x="6230" y="1"/>
                  </a:lnTo>
                  <a:lnTo>
                    <a:pt x="6259" y="3"/>
                  </a:lnTo>
                  <a:lnTo>
                    <a:pt x="6288" y="8"/>
                  </a:lnTo>
                  <a:lnTo>
                    <a:pt x="6315" y="14"/>
                  </a:lnTo>
                  <a:lnTo>
                    <a:pt x="6341" y="23"/>
                  </a:lnTo>
                  <a:lnTo>
                    <a:pt x="6365" y="33"/>
                  </a:lnTo>
                  <a:lnTo>
                    <a:pt x="6389" y="44"/>
                  </a:lnTo>
                  <a:lnTo>
                    <a:pt x="6412" y="57"/>
                  </a:lnTo>
                  <a:lnTo>
                    <a:pt x="6433" y="72"/>
                  </a:lnTo>
                  <a:lnTo>
                    <a:pt x="6453" y="88"/>
                  </a:lnTo>
                  <a:lnTo>
                    <a:pt x="6472" y="107"/>
                  </a:lnTo>
                  <a:lnTo>
                    <a:pt x="6488" y="125"/>
                  </a:lnTo>
                  <a:lnTo>
                    <a:pt x="6504" y="147"/>
                  </a:lnTo>
                  <a:lnTo>
                    <a:pt x="6518" y="169"/>
                  </a:lnTo>
                  <a:lnTo>
                    <a:pt x="6530" y="193"/>
                  </a:lnTo>
                  <a:lnTo>
                    <a:pt x="6542" y="218"/>
                  </a:lnTo>
                  <a:lnTo>
                    <a:pt x="6543" y="221"/>
                  </a:lnTo>
                  <a:lnTo>
                    <a:pt x="6545" y="223"/>
                  </a:lnTo>
                  <a:lnTo>
                    <a:pt x="6545" y="226"/>
                  </a:lnTo>
                  <a:lnTo>
                    <a:pt x="6543" y="229"/>
                  </a:lnTo>
                  <a:lnTo>
                    <a:pt x="6542" y="231"/>
                  </a:lnTo>
                  <a:lnTo>
                    <a:pt x="6540" y="232"/>
                  </a:lnTo>
                  <a:lnTo>
                    <a:pt x="6538" y="234"/>
                  </a:lnTo>
                  <a:lnTo>
                    <a:pt x="6535" y="235"/>
                  </a:lnTo>
                  <a:lnTo>
                    <a:pt x="6377" y="306"/>
                  </a:lnTo>
                  <a:lnTo>
                    <a:pt x="6374" y="307"/>
                  </a:lnTo>
                  <a:lnTo>
                    <a:pt x="6370" y="308"/>
                  </a:lnTo>
                  <a:lnTo>
                    <a:pt x="6368" y="308"/>
                  </a:lnTo>
                  <a:lnTo>
                    <a:pt x="6365" y="307"/>
                  </a:lnTo>
                  <a:lnTo>
                    <a:pt x="6363" y="306"/>
                  </a:lnTo>
                  <a:lnTo>
                    <a:pt x="6361" y="304"/>
                  </a:lnTo>
                  <a:lnTo>
                    <a:pt x="6358" y="301"/>
                  </a:lnTo>
                  <a:lnTo>
                    <a:pt x="6357" y="298"/>
                  </a:lnTo>
                  <a:lnTo>
                    <a:pt x="6351" y="285"/>
                  </a:lnTo>
                  <a:lnTo>
                    <a:pt x="6344" y="272"/>
                  </a:lnTo>
                  <a:lnTo>
                    <a:pt x="6337" y="260"/>
                  </a:lnTo>
                  <a:lnTo>
                    <a:pt x="6329" y="249"/>
                  </a:lnTo>
                  <a:lnTo>
                    <a:pt x="6321" y="239"/>
                  </a:lnTo>
                  <a:lnTo>
                    <a:pt x="6313" y="231"/>
                  </a:lnTo>
                  <a:lnTo>
                    <a:pt x="6303" y="222"/>
                  </a:lnTo>
                  <a:lnTo>
                    <a:pt x="6294" y="215"/>
                  </a:lnTo>
                  <a:lnTo>
                    <a:pt x="6284" y="209"/>
                  </a:lnTo>
                  <a:lnTo>
                    <a:pt x="6273" y="202"/>
                  </a:lnTo>
                  <a:lnTo>
                    <a:pt x="6263" y="198"/>
                  </a:lnTo>
                  <a:lnTo>
                    <a:pt x="6251" y="194"/>
                  </a:lnTo>
                  <a:lnTo>
                    <a:pt x="6239" y="192"/>
                  </a:lnTo>
                  <a:lnTo>
                    <a:pt x="6227" y="189"/>
                  </a:lnTo>
                  <a:lnTo>
                    <a:pt x="6214" y="188"/>
                  </a:lnTo>
                  <a:lnTo>
                    <a:pt x="6200" y="187"/>
                  </a:lnTo>
                  <a:lnTo>
                    <a:pt x="6186" y="188"/>
                  </a:lnTo>
                  <a:lnTo>
                    <a:pt x="6173" y="189"/>
                  </a:lnTo>
                  <a:lnTo>
                    <a:pt x="6161" y="192"/>
                  </a:lnTo>
                  <a:lnTo>
                    <a:pt x="6149" y="194"/>
                  </a:lnTo>
                  <a:lnTo>
                    <a:pt x="6137" y="198"/>
                  </a:lnTo>
                  <a:lnTo>
                    <a:pt x="6126" y="202"/>
                  </a:lnTo>
                  <a:lnTo>
                    <a:pt x="6117" y="208"/>
                  </a:lnTo>
                  <a:lnTo>
                    <a:pt x="6107" y="214"/>
                  </a:lnTo>
                  <a:lnTo>
                    <a:pt x="6098" y="222"/>
                  </a:lnTo>
                  <a:lnTo>
                    <a:pt x="6089" y="230"/>
                  </a:lnTo>
                  <a:lnTo>
                    <a:pt x="6082" y="238"/>
                  </a:lnTo>
                  <a:lnTo>
                    <a:pt x="6075" y="248"/>
                  </a:lnTo>
                  <a:lnTo>
                    <a:pt x="6069" y="259"/>
                  </a:lnTo>
                  <a:lnTo>
                    <a:pt x="6063" y="270"/>
                  </a:lnTo>
                  <a:lnTo>
                    <a:pt x="6058" y="282"/>
                  </a:lnTo>
                  <a:lnTo>
                    <a:pt x="6052" y="295"/>
                  </a:lnTo>
                  <a:lnTo>
                    <a:pt x="6049" y="309"/>
                  </a:lnTo>
                  <a:lnTo>
                    <a:pt x="6046" y="326"/>
                  </a:lnTo>
                  <a:lnTo>
                    <a:pt x="6044" y="348"/>
                  </a:lnTo>
                  <a:lnTo>
                    <a:pt x="6040" y="372"/>
                  </a:lnTo>
                  <a:lnTo>
                    <a:pt x="6039" y="400"/>
                  </a:lnTo>
                  <a:lnTo>
                    <a:pt x="6038" y="432"/>
                  </a:lnTo>
                  <a:lnTo>
                    <a:pt x="6037" y="467"/>
                  </a:lnTo>
                  <a:lnTo>
                    <a:pt x="6037" y="505"/>
                  </a:lnTo>
                  <a:lnTo>
                    <a:pt x="6037" y="544"/>
                  </a:lnTo>
                  <a:lnTo>
                    <a:pt x="6038" y="579"/>
                  </a:lnTo>
                  <a:lnTo>
                    <a:pt x="6039" y="610"/>
                  </a:lnTo>
                  <a:lnTo>
                    <a:pt x="6040" y="639"/>
                  </a:lnTo>
                  <a:lnTo>
                    <a:pt x="6044" y="662"/>
                  </a:lnTo>
                  <a:lnTo>
                    <a:pt x="6046" y="684"/>
                  </a:lnTo>
                  <a:lnTo>
                    <a:pt x="6049" y="702"/>
                  </a:lnTo>
                  <a:lnTo>
                    <a:pt x="6052" y="716"/>
                  </a:lnTo>
                  <a:lnTo>
                    <a:pt x="6058" y="729"/>
                  </a:lnTo>
                  <a:lnTo>
                    <a:pt x="6063" y="741"/>
                  </a:lnTo>
                  <a:lnTo>
                    <a:pt x="6069" y="752"/>
                  </a:lnTo>
                  <a:lnTo>
                    <a:pt x="6075" y="763"/>
                  </a:lnTo>
                  <a:lnTo>
                    <a:pt x="6082" y="772"/>
                  </a:lnTo>
                  <a:lnTo>
                    <a:pt x="6089" y="781"/>
                  </a:lnTo>
                  <a:lnTo>
                    <a:pt x="6098" y="789"/>
                  </a:lnTo>
                  <a:lnTo>
                    <a:pt x="6107" y="796"/>
                  </a:lnTo>
                  <a:lnTo>
                    <a:pt x="6117" y="803"/>
                  </a:lnTo>
                  <a:lnTo>
                    <a:pt x="6126" y="808"/>
                  </a:lnTo>
                  <a:lnTo>
                    <a:pt x="6137" y="813"/>
                  </a:lnTo>
                  <a:lnTo>
                    <a:pt x="6149" y="817"/>
                  </a:lnTo>
                  <a:lnTo>
                    <a:pt x="6161" y="819"/>
                  </a:lnTo>
                  <a:lnTo>
                    <a:pt x="6173" y="821"/>
                  </a:lnTo>
                  <a:lnTo>
                    <a:pt x="6186" y="823"/>
                  </a:lnTo>
                  <a:lnTo>
                    <a:pt x="6200" y="823"/>
                  </a:lnTo>
                  <a:lnTo>
                    <a:pt x="6214" y="823"/>
                  </a:lnTo>
                  <a:lnTo>
                    <a:pt x="6227" y="821"/>
                  </a:lnTo>
                  <a:lnTo>
                    <a:pt x="6239" y="819"/>
                  </a:lnTo>
                  <a:lnTo>
                    <a:pt x="6251" y="817"/>
                  </a:lnTo>
                  <a:lnTo>
                    <a:pt x="6263" y="813"/>
                  </a:lnTo>
                  <a:lnTo>
                    <a:pt x="6273" y="808"/>
                  </a:lnTo>
                  <a:lnTo>
                    <a:pt x="6284" y="802"/>
                  </a:lnTo>
                  <a:lnTo>
                    <a:pt x="6294" y="795"/>
                  </a:lnTo>
                  <a:lnTo>
                    <a:pt x="6303" y="789"/>
                  </a:lnTo>
                  <a:lnTo>
                    <a:pt x="6313" y="780"/>
                  </a:lnTo>
                  <a:lnTo>
                    <a:pt x="6321" y="771"/>
                  </a:lnTo>
                  <a:lnTo>
                    <a:pt x="6329" y="761"/>
                  </a:lnTo>
                  <a:lnTo>
                    <a:pt x="6337" y="751"/>
                  </a:lnTo>
                  <a:lnTo>
                    <a:pt x="6344" y="739"/>
                  </a:lnTo>
                  <a:lnTo>
                    <a:pt x="6351" y="726"/>
                  </a:lnTo>
                  <a:lnTo>
                    <a:pt x="6357" y="713"/>
                  </a:lnTo>
                  <a:lnTo>
                    <a:pt x="6358" y="709"/>
                  </a:lnTo>
                  <a:lnTo>
                    <a:pt x="6361" y="707"/>
                  </a:lnTo>
                  <a:lnTo>
                    <a:pt x="6363" y="705"/>
                  </a:lnTo>
                  <a:lnTo>
                    <a:pt x="6365" y="704"/>
                  </a:lnTo>
                  <a:lnTo>
                    <a:pt x="6368" y="703"/>
                  </a:lnTo>
                  <a:lnTo>
                    <a:pt x="6370" y="703"/>
                  </a:lnTo>
                  <a:lnTo>
                    <a:pt x="6374" y="704"/>
                  </a:lnTo>
                  <a:lnTo>
                    <a:pt x="6377" y="705"/>
                  </a:lnTo>
                  <a:lnTo>
                    <a:pt x="6535" y="776"/>
                  </a:lnTo>
                  <a:lnTo>
                    <a:pt x="6538" y="777"/>
                  </a:lnTo>
                  <a:lnTo>
                    <a:pt x="6540" y="779"/>
                  </a:lnTo>
                  <a:lnTo>
                    <a:pt x="6542" y="780"/>
                  </a:lnTo>
                  <a:lnTo>
                    <a:pt x="6543" y="782"/>
                  </a:lnTo>
                  <a:lnTo>
                    <a:pt x="6545" y="784"/>
                  </a:lnTo>
                  <a:lnTo>
                    <a:pt x="6545" y="788"/>
                  </a:lnTo>
                  <a:lnTo>
                    <a:pt x="6543" y="790"/>
                  </a:lnTo>
                  <a:lnTo>
                    <a:pt x="6542" y="793"/>
                  </a:lnTo>
                  <a:lnTo>
                    <a:pt x="6530" y="818"/>
                  </a:lnTo>
                  <a:lnTo>
                    <a:pt x="6518" y="842"/>
                  </a:lnTo>
                  <a:lnTo>
                    <a:pt x="6504" y="865"/>
                  </a:lnTo>
                  <a:lnTo>
                    <a:pt x="6488" y="885"/>
                  </a:lnTo>
                  <a:lnTo>
                    <a:pt x="6472" y="904"/>
                  </a:lnTo>
                  <a:lnTo>
                    <a:pt x="6453" y="922"/>
                  </a:lnTo>
                  <a:lnTo>
                    <a:pt x="6433" y="939"/>
                  </a:lnTo>
                  <a:lnTo>
                    <a:pt x="6412" y="954"/>
                  </a:lnTo>
                  <a:lnTo>
                    <a:pt x="6389" y="967"/>
                  </a:lnTo>
                  <a:lnTo>
                    <a:pt x="6365" y="978"/>
                  </a:lnTo>
                  <a:lnTo>
                    <a:pt x="6341" y="988"/>
                  </a:lnTo>
                  <a:lnTo>
                    <a:pt x="6315" y="996"/>
                  </a:lnTo>
                  <a:lnTo>
                    <a:pt x="6288" y="1003"/>
                  </a:lnTo>
                  <a:lnTo>
                    <a:pt x="6259" y="1007"/>
                  </a:lnTo>
                  <a:lnTo>
                    <a:pt x="6230" y="1009"/>
                  </a:lnTo>
                  <a:lnTo>
                    <a:pt x="6199" y="1011"/>
                  </a:lnTo>
                  <a:lnTo>
                    <a:pt x="6167" y="1009"/>
                  </a:lnTo>
                  <a:lnTo>
                    <a:pt x="6136" y="1006"/>
                  </a:lnTo>
                  <a:lnTo>
                    <a:pt x="6107" y="1002"/>
                  </a:lnTo>
                  <a:lnTo>
                    <a:pt x="6079" y="995"/>
                  </a:lnTo>
                  <a:lnTo>
                    <a:pt x="6065" y="991"/>
                  </a:lnTo>
                  <a:lnTo>
                    <a:pt x="6051" y="987"/>
                  </a:lnTo>
                  <a:lnTo>
                    <a:pt x="6038" y="981"/>
                  </a:lnTo>
                  <a:lnTo>
                    <a:pt x="6026" y="976"/>
                  </a:lnTo>
                  <a:lnTo>
                    <a:pt x="6013" y="970"/>
                  </a:lnTo>
                  <a:lnTo>
                    <a:pt x="6001" y="964"/>
                  </a:lnTo>
                  <a:lnTo>
                    <a:pt x="5990" y="956"/>
                  </a:lnTo>
                  <a:lnTo>
                    <a:pt x="5978" y="950"/>
                  </a:lnTo>
                  <a:lnTo>
                    <a:pt x="5967" y="941"/>
                  </a:lnTo>
                  <a:lnTo>
                    <a:pt x="5957" y="933"/>
                  </a:lnTo>
                  <a:lnTo>
                    <a:pt x="5946" y="925"/>
                  </a:lnTo>
                  <a:lnTo>
                    <a:pt x="5936" y="915"/>
                  </a:lnTo>
                  <a:lnTo>
                    <a:pt x="5927" y="905"/>
                  </a:lnTo>
                  <a:lnTo>
                    <a:pt x="5917" y="895"/>
                  </a:lnTo>
                  <a:lnTo>
                    <a:pt x="5909" y="884"/>
                  </a:lnTo>
                  <a:lnTo>
                    <a:pt x="5901" y="874"/>
                  </a:lnTo>
                  <a:lnTo>
                    <a:pt x="5892" y="863"/>
                  </a:lnTo>
                  <a:lnTo>
                    <a:pt x="5886" y="851"/>
                  </a:lnTo>
                  <a:lnTo>
                    <a:pt x="5878" y="839"/>
                  </a:lnTo>
                  <a:lnTo>
                    <a:pt x="5872" y="826"/>
                  </a:lnTo>
                  <a:lnTo>
                    <a:pt x="5860" y="798"/>
                  </a:lnTo>
                  <a:lnTo>
                    <a:pt x="5849" y="770"/>
                  </a:lnTo>
                  <a:close/>
                  <a:moveTo>
                    <a:pt x="6864" y="629"/>
                  </a:moveTo>
                  <a:lnTo>
                    <a:pt x="7091" y="629"/>
                  </a:lnTo>
                  <a:lnTo>
                    <a:pt x="6980" y="286"/>
                  </a:lnTo>
                  <a:lnTo>
                    <a:pt x="6976" y="286"/>
                  </a:lnTo>
                  <a:lnTo>
                    <a:pt x="6864" y="629"/>
                  </a:lnTo>
                  <a:close/>
                  <a:moveTo>
                    <a:pt x="6531" y="980"/>
                  </a:moveTo>
                  <a:lnTo>
                    <a:pt x="6870" y="31"/>
                  </a:lnTo>
                  <a:lnTo>
                    <a:pt x="6872" y="24"/>
                  </a:lnTo>
                  <a:lnTo>
                    <a:pt x="6877" y="20"/>
                  </a:lnTo>
                  <a:lnTo>
                    <a:pt x="6882" y="18"/>
                  </a:lnTo>
                  <a:lnTo>
                    <a:pt x="6889" y="16"/>
                  </a:lnTo>
                  <a:lnTo>
                    <a:pt x="7070" y="16"/>
                  </a:lnTo>
                  <a:lnTo>
                    <a:pt x="7077" y="18"/>
                  </a:lnTo>
                  <a:lnTo>
                    <a:pt x="7082" y="20"/>
                  </a:lnTo>
                  <a:lnTo>
                    <a:pt x="7087" y="24"/>
                  </a:lnTo>
                  <a:lnTo>
                    <a:pt x="7090" y="31"/>
                  </a:lnTo>
                  <a:lnTo>
                    <a:pt x="7422" y="980"/>
                  </a:lnTo>
                  <a:lnTo>
                    <a:pt x="7423" y="983"/>
                  </a:lnTo>
                  <a:lnTo>
                    <a:pt x="7423" y="987"/>
                  </a:lnTo>
                  <a:lnTo>
                    <a:pt x="7423" y="989"/>
                  </a:lnTo>
                  <a:lnTo>
                    <a:pt x="7422" y="991"/>
                  </a:lnTo>
                  <a:lnTo>
                    <a:pt x="7420" y="992"/>
                  </a:lnTo>
                  <a:lnTo>
                    <a:pt x="7418" y="993"/>
                  </a:lnTo>
                  <a:lnTo>
                    <a:pt x="7416" y="994"/>
                  </a:lnTo>
                  <a:lnTo>
                    <a:pt x="7412" y="994"/>
                  </a:lnTo>
                  <a:lnTo>
                    <a:pt x="7224" y="994"/>
                  </a:lnTo>
                  <a:lnTo>
                    <a:pt x="7217" y="993"/>
                  </a:lnTo>
                  <a:lnTo>
                    <a:pt x="7212" y="991"/>
                  </a:lnTo>
                  <a:lnTo>
                    <a:pt x="7208" y="987"/>
                  </a:lnTo>
                  <a:lnTo>
                    <a:pt x="7205" y="980"/>
                  </a:lnTo>
                  <a:lnTo>
                    <a:pt x="7149" y="809"/>
                  </a:lnTo>
                  <a:lnTo>
                    <a:pt x="6805" y="809"/>
                  </a:lnTo>
                  <a:lnTo>
                    <a:pt x="6749" y="980"/>
                  </a:lnTo>
                  <a:lnTo>
                    <a:pt x="6747" y="987"/>
                  </a:lnTo>
                  <a:lnTo>
                    <a:pt x="6743" y="991"/>
                  </a:lnTo>
                  <a:lnTo>
                    <a:pt x="6737" y="993"/>
                  </a:lnTo>
                  <a:lnTo>
                    <a:pt x="6731" y="994"/>
                  </a:lnTo>
                  <a:lnTo>
                    <a:pt x="6541" y="994"/>
                  </a:lnTo>
                  <a:lnTo>
                    <a:pt x="6538" y="994"/>
                  </a:lnTo>
                  <a:lnTo>
                    <a:pt x="6535" y="993"/>
                  </a:lnTo>
                  <a:lnTo>
                    <a:pt x="6533" y="992"/>
                  </a:lnTo>
                  <a:lnTo>
                    <a:pt x="6531" y="991"/>
                  </a:lnTo>
                  <a:lnTo>
                    <a:pt x="6530" y="989"/>
                  </a:lnTo>
                  <a:lnTo>
                    <a:pt x="6530" y="987"/>
                  </a:lnTo>
                  <a:lnTo>
                    <a:pt x="6530" y="983"/>
                  </a:lnTo>
                  <a:lnTo>
                    <a:pt x="6531" y="980"/>
                  </a:lnTo>
                  <a:close/>
                  <a:moveTo>
                    <a:pt x="7462" y="980"/>
                  </a:moveTo>
                  <a:lnTo>
                    <a:pt x="7462" y="31"/>
                  </a:lnTo>
                  <a:lnTo>
                    <a:pt x="7462" y="27"/>
                  </a:lnTo>
                  <a:lnTo>
                    <a:pt x="7462" y="24"/>
                  </a:lnTo>
                  <a:lnTo>
                    <a:pt x="7463" y="22"/>
                  </a:lnTo>
                  <a:lnTo>
                    <a:pt x="7466" y="20"/>
                  </a:lnTo>
                  <a:lnTo>
                    <a:pt x="7468" y="19"/>
                  </a:lnTo>
                  <a:lnTo>
                    <a:pt x="7470" y="18"/>
                  </a:lnTo>
                  <a:lnTo>
                    <a:pt x="7473" y="16"/>
                  </a:lnTo>
                  <a:lnTo>
                    <a:pt x="7477" y="16"/>
                  </a:lnTo>
                  <a:lnTo>
                    <a:pt x="7649" y="16"/>
                  </a:lnTo>
                  <a:lnTo>
                    <a:pt x="7656" y="18"/>
                  </a:lnTo>
                  <a:lnTo>
                    <a:pt x="7663" y="20"/>
                  </a:lnTo>
                  <a:lnTo>
                    <a:pt x="7666" y="22"/>
                  </a:lnTo>
                  <a:lnTo>
                    <a:pt x="7668" y="24"/>
                  </a:lnTo>
                  <a:lnTo>
                    <a:pt x="7670" y="27"/>
                  </a:lnTo>
                  <a:lnTo>
                    <a:pt x="7671" y="31"/>
                  </a:lnTo>
                  <a:lnTo>
                    <a:pt x="7921" y="589"/>
                  </a:lnTo>
                  <a:lnTo>
                    <a:pt x="7926" y="589"/>
                  </a:lnTo>
                  <a:lnTo>
                    <a:pt x="8171" y="31"/>
                  </a:lnTo>
                  <a:lnTo>
                    <a:pt x="8172" y="27"/>
                  </a:lnTo>
                  <a:lnTo>
                    <a:pt x="8174" y="24"/>
                  </a:lnTo>
                  <a:lnTo>
                    <a:pt x="8177" y="22"/>
                  </a:lnTo>
                  <a:lnTo>
                    <a:pt x="8180" y="20"/>
                  </a:lnTo>
                  <a:lnTo>
                    <a:pt x="8186" y="18"/>
                  </a:lnTo>
                  <a:lnTo>
                    <a:pt x="8194" y="16"/>
                  </a:lnTo>
                  <a:lnTo>
                    <a:pt x="8364" y="16"/>
                  </a:lnTo>
                  <a:lnTo>
                    <a:pt x="8367" y="16"/>
                  </a:lnTo>
                  <a:lnTo>
                    <a:pt x="8369" y="18"/>
                  </a:lnTo>
                  <a:lnTo>
                    <a:pt x="8373" y="19"/>
                  </a:lnTo>
                  <a:lnTo>
                    <a:pt x="8375" y="20"/>
                  </a:lnTo>
                  <a:lnTo>
                    <a:pt x="8376" y="22"/>
                  </a:lnTo>
                  <a:lnTo>
                    <a:pt x="8377" y="24"/>
                  </a:lnTo>
                  <a:lnTo>
                    <a:pt x="8378" y="27"/>
                  </a:lnTo>
                  <a:lnTo>
                    <a:pt x="8378" y="31"/>
                  </a:lnTo>
                  <a:lnTo>
                    <a:pt x="8378" y="980"/>
                  </a:lnTo>
                  <a:lnTo>
                    <a:pt x="8378" y="983"/>
                  </a:lnTo>
                  <a:lnTo>
                    <a:pt x="8377" y="987"/>
                  </a:lnTo>
                  <a:lnTo>
                    <a:pt x="8376" y="989"/>
                  </a:lnTo>
                  <a:lnTo>
                    <a:pt x="8375" y="991"/>
                  </a:lnTo>
                  <a:lnTo>
                    <a:pt x="8373" y="992"/>
                  </a:lnTo>
                  <a:lnTo>
                    <a:pt x="8369" y="993"/>
                  </a:lnTo>
                  <a:lnTo>
                    <a:pt x="8367" y="994"/>
                  </a:lnTo>
                  <a:lnTo>
                    <a:pt x="8364" y="994"/>
                  </a:lnTo>
                  <a:lnTo>
                    <a:pt x="8199" y="994"/>
                  </a:lnTo>
                  <a:lnTo>
                    <a:pt x="8196" y="994"/>
                  </a:lnTo>
                  <a:lnTo>
                    <a:pt x="8194" y="993"/>
                  </a:lnTo>
                  <a:lnTo>
                    <a:pt x="8191" y="992"/>
                  </a:lnTo>
                  <a:lnTo>
                    <a:pt x="8189" y="991"/>
                  </a:lnTo>
                  <a:lnTo>
                    <a:pt x="8187" y="989"/>
                  </a:lnTo>
                  <a:lnTo>
                    <a:pt x="8186" y="987"/>
                  </a:lnTo>
                  <a:lnTo>
                    <a:pt x="8185" y="983"/>
                  </a:lnTo>
                  <a:lnTo>
                    <a:pt x="8185" y="980"/>
                  </a:lnTo>
                  <a:lnTo>
                    <a:pt x="8185" y="429"/>
                  </a:lnTo>
                  <a:lnTo>
                    <a:pt x="8180" y="429"/>
                  </a:lnTo>
                  <a:lnTo>
                    <a:pt x="7997" y="842"/>
                  </a:lnTo>
                  <a:lnTo>
                    <a:pt x="7995" y="846"/>
                  </a:lnTo>
                  <a:lnTo>
                    <a:pt x="7993" y="851"/>
                  </a:lnTo>
                  <a:lnTo>
                    <a:pt x="7989" y="854"/>
                  </a:lnTo>
                  <a:lnTo>
                    <a:pt x="7986" y="856"/>
                  </a:lnTo>
                  <a:lnTo>
                    <a:pt x="7983" y="858"/>
                  </a:lnTo>
                  <a:lnTo>
                    <a:pt x="7978" y="859"/>
                  </a:lnTo>
                  <a:lnTo>
                    <a:pt x="7974" y="860"/>
                  </a:lnTo>
                  <a:lnTo>
                    <a:pt x="7970" y="860"/>
                  </a:lnTo>
                  <a:lnTo>
                    <a:pt x="7870" y="860"/>
                  </a:lnTo>
                  <a:lnTo>
                    <a:pt x="7865" y="860"/>
                  </a:lnTo>
                  <a:lnTo>
                    <a:pt x="7861" y="859"/>
                  </a:lnTo>
                  <a:lnTo>
                    <a:pt x="7858" y="858"/>
                  </a:lnTo>
                  <a:lnTo>
                    <a:pt x="7853" y="856"/>
                  </a:lnTo>
                  <a:lnTo>
                    <a:pt x="7850" y="854"/>
                  </a:lnTo>
                  <a:lnTo>
                    <a:pt x="7848" y="851"/>
                  </a:lnTo>
                  <a:lnTo>
                    <a:pt x="7844" y="846"/>
                  </a:lnTo>
                  <a:lnTo>
                    <a:pt x="7842" y="842"/>
                  </a:lnTo>
                  <a:lnTo>
                    <a:pt x="7661" y="429"/>
                  </a:lnTo>
                  <a:lnTo>
                    <a:pt x="7654" y="429"/>
                  </a:lnTo>
                  <a:lnTo>
                    <a:pt x="7654" y="980"/>
                  </a:lnTo>
                  <a:lnTo>
                    <a:pt x="7654" y="983"/>
                  </a:lnTo>
                  <a:lnTo>
                    <a:pt x="7654" y="987"/>
                  </a:lnTo>
                  <a:lnTo>
                    <a:pt x="7653" y="989"/>
                  </a:lnTo>
                  <a:lnTo>
                    <a:pt x="7651" y="991"/>
                  </a:lnTo>
                  <a:lnTo>
                    <a:pt x="7649" y="992"/>
                  </a:lnTo>
                  <a:lnTo>
                    <a:pt x="7646" y="993"/>
                  </a:lnTo>
                  <a:lnTo>
                    <a:pt x="7643" y="994"/>
                  </a:lnTo>
                  <a:lnTo>
                    <a:pt x="7640" y="994"/>
                  </a:lnTo>
                  <a:lnTo>
                    <a:pt x="7477" y="994"/>
                  </a:lnTo>
                  <a:lnTo>
                    <a:pt x="7473" y="994"/>
                  </a:lnTo>
                  <a:lnTo>
                    <a:pt x="7470" y="993"/>
                  </a:lnTo>
                  <a:lnTo>
                    <a:pt x="7468" y="992"/>
                  </a:lnTo>
                  <a:lnTo>
                    <a:pt x="7466" y="991"/>
                  </a:lnTo>
                  <a:lnTo>
                    <a:pt x="7463" y="989"/>
                  </a:lnTo>
                  <a:lnTo>
                    <a:pt x="7462" y="987"/>
                  </a:lnTo>
                  <a:lnTo>
                    <a:pt x="7462" y="983"/>
                  </a:lnTo>
                  <a:lnTo>
                    <a:pt x="7462" y="980"/>
                  </a:lnTo>
                  <a:close/>
                  <a:moveTo>
                    <a:pt x="8491" y="980"/>
                  </a:moveTo>
                  <a:lnTo>
                    <a:pt x="8491" y="31"/>
                  </a:lnTo>
                  <a:lnTo>
                    <a:pt x="8491" y="27"/>
                  </a:lnTo>
                  <a:lnTo>
                    <a:pt x="8492" y="24"/>
                  </a:lnTo>
                  <a:lnTo>
                    <a:pt x="8493" y="22"/>
                  </a:lnTo>
                  <a:lnTo>
                    <a:pt x="8494" y="20"/>
                  </a:lnTo>
                  <a:lnTo>
                    <a:pt x="8497" y="19"/>
                  </a:lnTo>
                  <a:lnTo>
                    <a:pt x="8500" y="18"/>
                  </a:lnTo>
                  <a:lnTo>
                    <a:pt x="8502" y="16"/>
                  </a:lnTo>
                  <a:lnTo>
                    <a:pt x="8505" y="16"/>
                  </a:lnTo>
                  <a:lnTo>
                    <a:pt x="8689" y="16"/>
                  </a:lnTo>
                  <a:lnTo>
                    <a:pt x="8693" y="16"/>
                  </a:lnTo>
                  <a:lnTo>
                    <a:pt x="8696" y="18"/>
                  </a:lnTo>
                  <a:lnTo>
                    <a:pt x="8698" y="19"/>
                  </a:lnTo>
                  <a:lnTo>
                    <a:pt x="8700" y="20"/>
                  </a:lnTo>
                  <a:lnTo>
                    <a:pt x="8702" y="22"/>
                  </a:lnTo>
                  <a:lnTo>
                    <a:pt x="8704" y="24"/>
                  </a:lnTo>
                  <a:lnTo>
                    <a:pt x="8704" y="27"/>
                  </a:lnTo>
                  <a:lnTo>
                    <a:pt x="8704" y="31"/>
                  </a:lnTo>
                  <a:lnTo>
                    <a:pt x="8704" y="980"/>
                  </a:lnTo>
                  <a:lnTo>
                    <a:pt x="8704" y="983"/>
                  </a:lnTo>
                  <a:lnTo>
                    <a:pt x="8704" y="987"/>
                  </a:lnTo>
                  <a:lnTo>
                    <a:pt x="8702" y="989"/>
                  </a:lnTo>
                  <a:lnTo>
                    <a:pt x="8700" y="991"/>
                  </a:lnTo>
                  <a:lnTo>
                    <a:pt x="8698" y="992"/>
                  </a:lnTo>
                  <a:lnTo>
                    <a:pt x="8696" y="993"/>
                  </a:lnTo>
                  <a:lnTo>
                    <a:pt x="8693" y="994"/>
                  </a:lnTo>
                  <a:lnTo>
                    <a:pt x="8689" y="994"/>
                  </a:lnTo>
                  <a:lnTo>
                    <a:pt x="8505" y="994"/>
                  </a:lnTo>
                  <a:lnTo>
                    <a:pt x="8502" y="994"/>
                  </a:lnTo>
                  <a:lnTo>
                    <a:pt x="8500" y="993"/>
                  </a:lnTo>
                  <a:lnTo>
                    <a:pt x="8497" y="992"/>
                  </a:lnTo>
                  <a:lnTo>
                    <a:pt x="8494" y="991"/>
                  </a:lnTo>
                  <a:lnTo>
                    <a:pt x="8493" y="989"/>
                  </a:lnTo>
                  <a:lnTo>
                    <a:pt x="8492" y="987"/>
                  </a:lnTo>
                  <a:lnTo>
                    <a:pt x="8491" y="983"/>
                  </a:lnTo>
                  <a:lnTo>
                    <a:pt x="8491" y="980"/>
                  </a:lnTo>
                  <a:close/>
                  <a:moveTo>
                    <a:pt x="8818" y="980"/>
                  </a:moveTo>
                  <a:lnTo>
                    <a:pt x="8818" y="31"/>
                  </a:lnTo>
                  <a:lnTo>
                    <a:pt x="8818" y="27"/>
                  </a:lnTo>
                  <a:lnTo>
                    <a:pt x="8818" y="24"/>
                  </a:lnTo>
                  <a:lnTo>
                    <a:pt x="8819" y="22"/>
                  </a:lnTo>
                  <a:lnTo>
                    <a:pt x="8821" y="20"/>
                  </a:lnTo>
                  <a:lnTo>
                    <a:pt x="8823" y="19"/>
                  </a:lnTo>
                  <a:lnTo>
                    <a:pt x="8825" y="18"/>
                  </a:lnTo>
                  <a:lnTo>
                    <a:pt x="8829" y="16"/>
                  </a:lnTo>
                  <a:lnTo>
                    <a:pt x="8832" y="16"/>
                  </a:lnTo>
                  <a:lnTo>
                    <a:pt x="9005" y="16"/>
                  </a:lnTo>
                  <a:lnTo>
                    <a:pt x="9013" y="18"/>
                  </a:lnTo>
                  <a:lnTo>
                    <a:pt x="9019" y="20"/>
                  </a:lnTo>
                  <a:lnTo>
                    <a:pt x="9026" y="24"/>
                  </a:lnTo>
                  <a:lnTo>
                    <a:pt x="9030" y="31"/>
                  </a:lnTo>
                  <a:lnTo>
                    <a:pt x="9377" y="646"/>
                  </a:lnTo>
                  <a:lnTo>
                    <a:pt x="9385" y="646"/>
                  </a:lnTo>
                  <a:lnTo>
                    <a:pt x="9385" y="31"/>
                  </a:lnTo>
                  <a:lnTo>
                    <a:pt x="9385" y="27"/>
                  </a:lnTo>
                  <a:lnTo>
                    <a:pt x="9385" y="24"/>
                  </a:lnTo>
                  <a:lnTo>
                    <a:pt x="9386" y="22"/>
                  </a:lnTo>
                  <a:lnTo>
                    <a:pt x="9388" y="20"/>
                  </a:lnTo>
                  <a:lnTo>
                    <a:pt x="9391" y="19"/>
                  </a:lnTo>
                  <a:lnTo>
                    <a:pt x="9393" y="18"/>
                  </a:lnTo>
                  <a:lnTo>
                    <a:pt x="9396" y="16"/>
                  </a:lnTo>
                  <a:lnTo>
                    <a:pt x="9399" y="16"/>
                  </a:lnTo>
                  <a:lnTo>
                    <a:pt x="9563" y="16"/>
                  </a:lnTo>
                  <a:lnTo>
                    <a:pt x="9566" y="16"/>
                  </a:lnTo>
                  <a:lnTo>
                    <a:pt x="9569" y="18"/>
                  </a:lnTo>
                  <a:lnTo>
                    <a:pt x="9571" y="19"/>
                  </a:lnTo>
                  <a:lnTo>
                    <a:pt x="9573" y="20"/>
                  </a:lnTo>
                  <a:lnTo>
                    <a:pt x="9576" y="22"/>
                  </a:lnTo>
                  <a:lnTo>
                    <a:pt x="9577" y="24"/>
                  </a:lnTo>
                  <a:lnTo>
                    <a:pt x="9577" y="27"/>
                  </a:lnTo>
                  <a:lnTo>
                    <a:pt x="9577" y="31"/>
                  </a:lnTo>
                  <a:lnTo>
                    <a:pt x="9577" y="980"/>
                  </a:lnTo>
                  <a:lnTo>
                    <a:pt x="9577" y="983"/>
                  </a:lnTo>
                  <a:lnTo>
                    <a:pt x="9577" y="987"/>
                  </a:lnTo>
                  <a:lnTo>
                    <a:pt x="9576" y="989"/>
                  </a:lnTo>
                  <a:lnTo>
                    <a:pt x="9573" y="991"/>
                  </a:lnTo>
                  <a:lnTo>
                    <a:pt x="9571" y="992"/>
                  </a:lnTo>
                  <a:lnTo>
                    <a:pt x="9569" y="993"/>
                  </a:lnTo>
                  <a:lnTo>
                    <a:pt x="9566" y="994"/>
                  </a:lnTo>
                  <a:lnTo>
                    <a:pt x="9563" y="994"/>
                  </a:lnTo>
                  <a:lnTo>
                    <a:pt x="9391" y="994"/>
                  </a:lnTo>
                  <a:lnTo>
                    <a:pt x="9383" y="993"/>
                  </a:lnTo>
                  <a:lnTo>
                    <a:pt x="9376" y="991"/>
                  </a:lnTo>
                  <a:lnTo>
                    <a:pt x="9371" y="987"/>
                  </a:lnTo>
                  <a:lnTo>
                    <a:pt x="9365" y="980"/>
                  </a:lnTo>
                  <a:lnTo>
                    <a:pt x="9017" y="366"/>
                  </a:lnTo>
                  <a:lnTo>
                    <a:pt x="9009" y="366"/>
                  </a:lnTo>
                  <a:lnTo>
                    <a:pt x="9009" y="980"/>
                  </a:lnTo>
                  <a:lnTo>
                    <a:pt x="9009" y="983"/>
                  </a:lnTo>
                  <a:lnTo>
                    <a:pt x="9009" y="987"/>
                  </a:lnTo>
                  <a:lnTo>
                    <a:pt x="9008" y="989"/>
                  </a:lnTo>
                  <a:lnTo>
                    <a:pt x="9006" y="991"/>
                  </a:lnTo>
                  <a:lnTo>
                    <a:pt x="9004" y="992"/>
                  </a:lnTo>
                  <a:lnTo>
                    <a:pt x="9002" y="993"/>
                  </a:lnTo>
                  <a:lnTo>
                    <a:pt x="8999" y="994"/>
                  </a:lnTo>
                  <a:lnTo>
                    <a:pt x="8995" y="994"/>
                  </a:lnTo>
                  <a:lnTo>
                    <a:pt x="8832" y="994"/>
                  </a:lnTo>
                  <a:lnTo>
                    <a:pt x="8829" y="994"/>
                  </a:lnTo>
                  <a:lnTo>
                    <a:pt x="8825" y="993"/>
                  </a:lnTo>
                  <a:lnTo>
                    <a:pt x="8823" y="992"/>
                  </a:lnTo>
                  <a:lnTo>
                    <a:pt x="8821" y="991"/>
                  </a:lnTo>
                  <a:lnTo>
                    <a:pt x="8819" y="989"/>
                  </a:lnTo>
                  <a:lnTo>
                    <a:pt x="8818" y="987"/>
                  </a:lnTo>
                  <a:lnTo>
                    <a:pt x="8818" y="983"/>
                  </a:lnTo>
                  <a:lnTo>
                    <a:pt x="8818" y="980"/>
                  </a:lnTo>
                  <a:close/>
                  <a:moveTo>
                    <a:pt x="9691" y="980"/>
                  </a:moveTo>
                  <a:lnTo>
                    <a:pt x="9691" y="31"/>
                  </a:lnTo>
                  <a:lnTo>
                    <a:pt x="9691" y="27"/>
                  </a:lnTo>
                  <a:lnTo>
                    <a:pt x="9691" y="24"/>
                  </a:lnTo>
                  <a:lnTo>
                    <a:pt x="9692" y="22"/>
                  </a:lnTo>
                  <a:lnTo>
                    <a:pt x="9694" y="20"/>
                  </a:lnTo>
                  <a:lnTo>
                    <a:pt x="9696" y="19"/>
                  </a:lnTo>
                  <a:lnTo>
                    <a:pt x="9699" y="18"/>
                  </a:lnTo>
                  <a:lnTo>
                    <a:pt x="9702" y="16"/>
                  </a:lnTo>
                  <a:lnTo>
                    <a:pt x="9705" y="16"/>
                  </a:lnTo>
                  <a:lnTo>
                    <a:pt x="9889" y="16"/>
                  </a:lnTo>
                  <a:lnTo>
                    <a:pt x="9892" y="16"/>
                  </a:lnTo>
                  <a:lnTo>
                    <a:pt x="9895" y="18"/>
                  </a:lnTo>
                  <a:lnTo>
                    <a:pt x="9898" y="19"/>
                  </a:lnTo>
                  <a:lnTo>
                    <a:pt x="9900" y="20"/>
                  </a:lnTo>
                  <a:lnTo>
                    <a:pt x="9901" y="22"/>
                  </a:lnTo>
                  <a:lnTo>
                    <a:pt x="9902" y="24"/>
                  </a:lnTo>
                  <a:lnTo>
                    <a:pt x="9903" y="27"/>
                  </a:lnTo>
                  <a:lnTo>
                    <a:pt x="9903" y="31"/>
                  </a:lnTo>
                  <a:lnTo>
                    <a:pt x="9903" y="397"/>
                  </a:lnTo>
                  <a:lnTo>
                    <a:pt x="9903" y="401"/>
                  </a:lnTo>
                  <a:lnTo>
                    <a:pt x="9906" y="404"/>
                  </a:lnTo>
                  <a:lnTo>
                    <a:pt x="9908" y="406"/>
                  </a:lnTo>
                  <a:lnTo>
                    <a:pt x="9912" y="406"/>
                  </a:lnTo>
                  <a:lnTo>
                    <a:pt x="10233" y="406"/>
                  </a:lnTo>
                  <a:lnTo>
                    <a:pt x="10236" y="406"/>
                  </a:lnTo>
                  <a:lnTo>
                    <a:pt x="10240" y="404"/>
                  </a:lnTo>
                  <a:lnTo>
                    <a:pt x="10241" y="401"/>
                  </a:lnTo>
                  <a:lnTo>
                    <a:pt x="10242" y="397"/>
                  </a:lnTo>
                  <a:lnTo>
                    <a:pt x="10242" y="31"/>
                  </a:lnTo>
                  <a:lnTo>
                    <a:pt x="10242" y="27"/>
                  </a:lnTo>
                  <a:lnTo>
                    <a:pt x="10243" y="24"/>
                  </a:lnTo>
                  <a:lnTo>
                    <a:pt x="10244" y="22"/>
                  </a:lnTo>
                  <a:lnTo>
                    <a:pt x="10245" y="20"/>
                  </a:lnTo>
                  <a:lnTo>
                    <a:pt x="10247" y="19"/>
                  </a:lnTo>
                  <a:lnTo>
                    <a:pt x="10250" y="18"/>
                  </a:lnTo>
                  <a:lnTo>
                    <a:pt x="10253" y="16"/>
                  </a:lnTo>
                  <a:lnTo>
                    <a:pt x="10256" y="16"/>
                  </a:lnTo>
                  <a:lnTo>
                    <a:pt x="10440" y="16"/>
                  </a:lnTo>
                  <a:lnTo>
                    <a:pt x="10443" y="16"/>
                  </a:lnTo>
                  <a:lnTo>
                    <a:pt x="10447" y="18"/>
                  </a:lnTo>
                  <a:lnTo>
                    <a:pt x="10449" y="19"/>
                  </a:lnTo>
                  <a:lnTo>
                    <a:pt x="10451" y="20"/>
                  </a:lnTo>
                  <a:lnTo>
                    <a:pt x="10452" y="22"/>
                  </a:lnTo>
                  <a:lnTo>
                    <a:pt x="10453" y="24"/>
                  </a:lnTo>
                  <a:lnTo>
                    <a:pt x="10454" y="27"/>
                  </a:lnTo>
                  <a:lnTo>
                    <a:pt x="10454" y="31"/>
                  </a:lnTo>
                  <a:lnTo>
                    <a:pt x="10454" y="980"/>
                  </a:lnTo>
                  <a:lnTo>
                    <a:pt x="10454" y="983"/>
                  </a:lnTo>
                  <a:lnTo>
                    <a:pt x="10453" y="987"/>
                  </a:lnTo>
                  <a:lnTo>
                    <a:pt x="10452" y="989"/>
                  </a:lnTo>
                  <a:lnTo>
                    <a:pt x="10451" y="991"/>
                  </a:lnTo>
                  <a:lnTo>
                    <a:pt x="10449" y="992"/>
                  </a:lnTo>
                  <a:lnTo>
                    <a:pt x="10447" y="993"/>
                  </a:lnTo>
                  <a:lnTo>
                    <a:pt x="10443" y="994"/>
                  </a:lnTo>
                  <a:lnTo>
                    <a:pt x="10440" y="994"/>
                  </a:lnTo>
                  <a:lnTo>
                    <a:pt x="10256" y="994"/>
                  </a:lnTo>
                  <a:lnTo>
                    <a:pt x="10253" y="994"/>
                  </a:lnTo>
                  <a:lnTo>
                    <a:pt x="10250" y="993"/>
                  </a:lnTo>
                  <a:lnTo>
                    <a:pt x="10247" y="992"/>
                  </a:lnTo>
                  <a:lnTo>
                    <a:pt x="10245" y="991"/>
                  </a:lnTo>
                  <a:lnTo>
                    <a:pt x="10244" y="989"/>
                  </a:lnTo>
                  <a:lnTo>
                    <a:pt x="10243" y="987"/>
                  </a:lnTo>
                  <a:lnTo>
                    <a:pt x="10242" y="983"/>
                  </a:lnTo>
                  <a:lnTo>
                    <a:pt x="10242" y="980"/>
                  </a:lnTo>
                  <a:lnTo>
                    <a:pt x="10242" y="603"/>
                  </a:lnTo>
                  <a:lnTo>
                    <a:pt x="10241" y="599"/>
                  </a:lnTo>
                  <a:lnTo>
                    <a:pt x="10240" y="597"/>
                  </a:lnTo>
                  <a:lnTo>
                    <a:pt x="10236" y="595"/>
                  </a:lnTo>
                  <a:lnTo>
                    <a:pt x="10233" y="595"/>
                  </a:lnTo>
                  <a:lnTo>
                    <a:pt x="9912" y="595"/>
                  </a:lnTo>
                  <a:lnTo>
                    <a:pt x="9908" y="595"/>
                  </a:lnTo>
                  <a:lnTo>
                    <a:pt x="9906" y="597"/>
                  </a:lnTo>
                  <a:lnTo>
                    <a:pt x="9903" y="599"/>
                  </a:lnTo>
                  <a:lnTo>
                    <a:pt x="9903" y="603"/>
                  </a:lnTo>
                  <a:lnTo>
                    <a:pt x="9903" y="980"/>
                  </a:lnTo>
                  <a:lnTo>
                    <a:pt x="9903" y="983"/>
                  </a:lnTo>
                  <a:lnTo>
                    <a:pt x="9902" y="987"/>
                  </a:lnTo>
                  <a:lnTo>
                    <a:pt x="9901" y="989"/>
                  </a:lnTo>
                  <a:lnTo>
                    <a:pt x="9900" y="991"/>
                  </a:lnTo>
                  <a:lnTo>
                    <a:pt x="9898" y="992"/>
                  </a:lnTo>
                  <a:lnTo>
                    <a:pt x="9895" y="993"/>
                  </a:lnTo>
                  <a:lnTo>
                    <a:pt x="9892" y="994"/>
                  </a:lnTo>
                  <a:lnTo>
                    <a:pt x="9889" y="994"/>
                  </a:lnTo>
                  <a:lnTo>
                    <a:pt x="9705" y="994"/>
                  </a:lnTo>
                  <a:lnTo>
                    <a:pt x="9702" y="994"/>
                  </a:lnTo>
                  <a:lnTo>
                    <a:pt x="9699" y="993"/>
                  </a:lnTo>
                  <a:lnTo>
                    <a:pt x="9696" y="992"/>
                  </a:lnTo>
                  <a:lnTo>
                    <a:pt x="9694" y="991"/>
                  </a:lnTo>
                  <a:lnTo>
                    <a:pt x="9692" y="989"/>
                  </a:lnTo>
                  <a:lnTo>
                    <a:pt x="9691" y="987"/>
                  </a:lnTo>
                  <a:lnTo>
                    <a:pt x="9691" y="983"/>
                  </a:lnTo>
                  <a:lnTo>
                    <a:pt x="9691" y="980"/>
                  </a:lnTo>
                  <a:close/>
                  <a:moveTo>
                    <a:pt x="10773" y="716"/>
                  </a:moveTo>
                  <a:lnTo>
                    <a:pt x="10778" y="729"/>
                  </a:lnTo>
                  <a:lnTo>
                    <a:pt x="10783" y="741"/>
                  </a:lnTo>
                  <a:lnTo>
                    <a:pt x="10790" y="752"/>
                  </a:lnTo>
                  <a:lnTo>
                    <a:pt x="10796" y="763"/>
                  </a:lnTo>
                  <a:lnTo>
                    <a:pt x="10804" y="772"/>
                  </a:lnTo>
                  <a:lnTo>
                    <a:pt x="10811" y="781"/>
                  </a:lnTo>
                  <a:lnTo>
                    <a:pt x="10820" y="789"/>
                  </a:lnTo>
                  <a:lnTo>
                    <a:pt x="10830" y="796"/>
                  </a:lnTo>
                  <a:lnTo>
                    <a:pt x="10840" y="803"/>
                  </a:lnTo>
                  <a:lnTo>
                    <a:pt x="10851" y="808"/>
                  </a:lnTo>
                  <a:lnTo>
                    <a:pt x="10861" y="813"/>
                  </a:lnTo>
                  <a:lnTo>
                    <a:pt x="10873" y="817"/>
                  </a:lnTo>
                  <a:lnTo>
                    <a:pt x="10886" y="819"/>
                  </a:lnTo>
                  <a:lnTo>
                    <a:pt x="10900" y="821"/>
                  </a:lnTo>
                  <a:lnTo>
                    <a:pt x="10914" y="823"/>
                  </a:lnTo>
                  <a:lnTo>
                    <a:pt x="10928" y="823"/>
                  </a:lnTo>
                  <a:lnTo>
                    <a:pt x="10943" y="823"/>
                  </a:lnTo>
                  <a:lnTo>
                    <a:pt x="10957" y="821"/>
                  </a:lnTo>
                  <a:lnTo>
                    <a:pt x="10970" y="819"/>
                  </a:lnTo>
                  <a:lnTo>
                    <a:pt x="10983" y="817"/>
                  </a:lnTo>
                  <a:lnTo>
                    <a:pt x="10995" y="813"/>
                  </a:lnTo>
                  <a:lnTo>
                    <a:pt x="11006" y="808"/>
                  </a:lnTo>
                  <a:lnTo>
                    <a:pt x="11017" y="803"/>
                  </a:lnTo>
                  <a:lnTo>
                    <a:pt x="11027" y="796"/>
                  </a:lnTo>
                  <a:lnTo>
                    <a:pt x="11037" y="789"/>
                  </a:lnTo>
                  <a:lnTo>
                    <a:pt x="11045" y="781"/>
                  </a:lnTo>
                  <a:lnTo>
                    <a:pt x="11053" y="772"/>
                  </a:lnTo>
                  <a:lnTo>
                    <a:pt x="11061" y="763"/>
                  </a:lnTo>
                  <a:lnTo>
                    <a:pt x="11067" y="752"/>
                  </a:lnTo>
                  <a:lnTo>
                    <a:pt x="11073" y="741"/>
                  </a:lnTo>
                  <a:lnTo>
                    <a:pt x="11078" y="729"/>
                  </a:lnTo>
                  <a:lnTo>
                    <a:pt x="11084" y="716"/>
                  </a:lnTo>
                  <a:lnTo>
                    <a:pt x="11087" y="702"/>
                  </a:lnTo>
                  <a:lnTo>
                    <a:pt x="11090" y="684"/>
                  </a:lnTo>
                  <a:lnTo>
                    <a:pt x="11093" y="664"/>
                  </a:lnTo>
                  <a:lnTo>
                    <a:pt x="11096" y="640"/>
                  </a:lnTo>
                  <a:lnTo>
                    <a:pt x="11097" y="611"/>
                  </a:lnTo>
                  <a:lnTo>
                    <a:pt x="11098" y="580"/>
                  </a:lnTo>
                  <a:lnTo>
                    <a:pt x="11099" y="544"/>
                  </a:lnTo>
                  <a:lnTo>
                    <a:pt x="11099" y="505"/>
                  </a:lnTo>
                  <a:lnTo>
                    <a:pt x="11099" y="467"/>
                  </a:lnTo>
                  <a:lnTo>
                    <a:pt x="11098" y="431"/>
                  </a:lnTo>
                  <a:lnTo>
                    <a:pt x="11097" y="399"/>
                  </a:lnTo>
                  <a:lnTo>
                    <a:pt x="11096" y="371"/>
                  </a:lnTo>
                  <a:lnTo>
                    <a:pt x="11093" y="347"/>
                  </a:lnTo>
                  <a:lnTo>
                    <a:pt x="11090" y="326"/>
                  </a:lnTo>
                  <a:lnTo>
                    <a:pt x="11087" y="309"/>
                  </a:lnTo>
                  <a:lnTo>
                    <a:pt x="11084" y="295"/>
                  </a:lnTo>
                  <a:lnTo>
                    <a:pt x="11078" y="282"/>
                  </a:lnTo>
                  <a:lnTo>
                    <a:pt x="11073" y="270"/>
                  </a:lnTo>
                  <a:lnTo>
                    <a:pt x="11067" y="259"/>
                  </a:lnTo>
                  <a:lnTo>
                    <a:pt x="11061" y="248"/>
                  </a:lnTo>
                  <a:lnTo>
                    <a:pt x="11053" y="238"/>
                  </a:lnTo>
                  <a:lnTo>
                    <a:pt x="11045" y="230"/>
                  </a:lnTo>
                  <a:lnTo>
                    <a:pt x="11037" y="222"/>
                  </a:lnTo>
                  <a:lnTo>
                    <a:pt x="11027" y="214"/>
                  </a:lnTo>
                  <a:lnTo>
                    <a:pt x="11017" y="208"/>
                  </a:lnTo>
                  <a:lnTo>
                    <a:pt x="11006" y="202"/>
                  </a:lnTo>
                  <a:lnTo>
                    <a:pt x="10995" y="198"/>
                  </a:lnTo>
                  <a:lnTo>
                    <a:pt x="10983" y="194"/>
                  </a:lnTo>
                  <a:lnTo>
                    <a:pt x="10970" y="192"/>
                  </a:lnTo>
                  <a:lnTo>
                    <a:pt x="10957" y="189"/>
                  </a:lnTo>
                  <a:lnTo>
                    <a:pt x="10943" y="188"/>
                  </a:lnTo>
                  <a:lnTo>
                    <a:pt x="10928" y="187"/>
                  </a:lnTo>
                  <a:lnTo>
                    <a:pt x="10914" y="188"/>
                  </a:lnTo>
                  <a:lnTo>
                    <a:pt x="10900" y="189"/>
                  </a:lnTo>
                  <a:lnTo>
                    <a:pt x="10886" y="192"/>
                  </a:lnTo>
                  <a:lnTo>
                    <a:pt x="10873" y="194"/>
                  </a:lnTo>
                  <a:lnTo>
                    <a:pt x="10861" y="198"/>
                  </a:lnTo>
                  <a:lnTo>
                    <a:pt x="10851" y="202"/>
                  </a:lnTo>
                  <a:lnTo>
                    <a:pt x="10840" y="208"/>
                  </a:lnTo>
                  <a:lnTo>
                    <a:pt x="10830" y="214"/>
                  </a:lnTo>
                  <a:lnTo>
                    <a:pt x="10820" y="222"/>
                  </a:lnTo>
                  <a:lnTo>
                    <a:pt x="10811" y="230"/>
                  </a:lnTo>
                  <a:lnTo>
                    <a:pt x="10804" y="238"/>
                  </a:lnTo>
                  <a:lnTo>
                    <a:pt x="10796" y="248"/>
                  </a:lnTo>
                  <a:lnTo>
                    <a:pt x="10790" y="259"/>
                  </a:lnTo>
                  <a:lnTo>
                    <a:pt x="10783" y="270"/>
                  </a:lnTo>
                  <a:lnTo>
                    <a:pt x="10778" y="282"/>
                  </a:lnTo>
                  <a:lnTo>
                    <a:pt x="10773" y="295"/>
                  </a:lnTo>
                  <a:lnTo>
                    <a:pt x="10770" y="309"/>
                  </a:lnTo>
                  <a:lnTo>
                    <a:pt x="10767" y="326"/>
                  </a:lnTo>
                  <a:lnTo>
                    <a:pt x="10763" y="347"/>
                  </a:lnTo>
                  <a:lnTo>
                    <a:pt x="10761" y="371"/>
                  </a:lnTo>
                  <a:lnTo>
                    <a:pt x="10760" y="399"/>
                  </a:lnTo>
                  <a:lnTo>
                    <a:pt x="10758" y="431"/>
                  </a:lnTo>
                  <a:lnTo>
                    <a:pt x="10758" y="467"/>
                  </a:lnTo>
                  <a:lnTo>
                    <a:pt x="10758" y="505"/>
                  </a:lnTo>
                  <a:lnTo>
                    <a:pt x="10758" y="544"/>
                  </a:lnTo>
                  <a:lnTo>
                    <a:pt x="10758" y="580"/>
                  </a:lnTo>
                  <a:lnTo>
                    <a:pt x="10760" y="611"/>
                  </a:lnTo>
                  <a:lnTo>
                    <a:pt x="10761" y="640"/>
                  </a:lnTo>
                  <a:lnTo>
                    <a:pt x="10763" y="664"/>
                  </a:lnTo>
                  <a:lnTo>
                    <a:pt x="10767" y="684"/>
                  </a:lnTo>
                  <a:lnTo>
                    <a:pt x="10770" y="702"/>
                  </a:lnTo>
                  <a:lnTo>
                    <a:pt x="10773" y="716"/>
                  </a:lnTo>
                  <a:close/>
                  <a:moveTo>
                    <a:pt x="11154" y="950"/>
                  </a:moveTo>
                  <a:lnTo>
                    <a:pt x="11142" y="957"/>
                  </a:lnTo>
                  <a:lnTo>
                    <a:pt x="11130" y="964"/>
                  </a:lnTo>
                  <a:lnTo>
                    <a:pt x="11118" y="970"/>
                  </a:lnTo>
                  <a:lnTo>
                    <a:pt x="11105" y="977"/>
                  </a:lnTo>
                  <a:lnTo>
                    <a:pt x="11078" y="987"/>
                  </a:lnTo>
                  <a:lnTo>
                    <a:pt x="11051" y="995"/>
                  </a:lnTo>
                  <a:lnTo>
                    <a:pt x="11021" y="1002"/>
                  </a:lnTo>
                  <a:lnTo>
                    <a:pt x="10992" y="1006"/>
                  </a:lnTo>
                  <a:lnTo>
                    <a:pt x="10961" y="1009"/>
                  </a:lnTo>
                  <a:lnTo>
                    <a:pt x="10928" y="1011"/>
                  </a:lnTo>
                  <a:lnTo>
                    <a:pt x="10896" y="1009"/>
                  </a:lnTo>
                  <a:lnTo>
                    <a:pt x="10865" y="1006"/>
                  </a:lnTo>
                  <a:lnTo>
                    <a:pt x="10834" y="1002"/>
                  </a:lnTo>
                  <a:lnTo>
                    <a:pt x="10806" y="995"/>
                  </a:lnTo>
                  <a:lnTo>
                    <a:pt x="10778" y="987"/>
                  </a:lnTo>
                  <a:lnTo>
                    <a:pt x="10751" y="977"/>
                  </a:lnTo>
                  <a:lnTo>
                    <a:pt x="10738" y="970"/>
                  </a:lnTo>
                  <a:lnTo>
                    <a:pt x="10726" y="964"/>
                  </a:lnTo>
                  <a:lnTo>
                    <a:pt x="10713" y="957"/>
                  </a:lnTo>
                  <a:lnTo>
                    <a:pt x="10701" y="950"/>
                  </a:lnTo>
                  <a:lnTo>
                    <a:pt x="10690" y="942"/>
                  </a:lnTo>
                  <a:lnTo>
                    <a:pt x="10679" y="934"/>
                  </a:lnTo>
                  <a:lnTo>
                    <a:pt x="10669" y="926"/>
                  </a:lnTo>
                  <a:lnTo>
                    <a:pt x="10658" y="916"/>
                  </a:lnTo>
                  <a:lnTo>
                    <a:pt x="10648" y="907"/>
                  </a:lnTo>
                  <a:lnTo>
                    <a:pt x="10639" y="896"/>
                  </a:lnTo>
                  <a:lnTo>
                    <a:pt x="10630" y="887"/>
                  </a:lnTo>
                  <a:lnTo>
                    <a:pt x="10621" y="876"/>
                  </a:lnTo>
                  <a:lnTo>
                    <a:pt x="10613" y="864"/>
                  </a:lnTo>
                  <a:lnTo>
                    <a:pt x="10606" y="853"/>
                  </a:lnTo>
                  <a:lnTo>
                    <a:pt x="10599" y="841"/>
                  </a:lnTo>
                  <a:lnTo>
                    <a:pt x="10591" y="828"/>
                  </a:lnTo>
                  <a:lnTo>
                    <a:pt x="10586" y="815"/>
                  </a:lnTo>
                  <a:lnTo>
                    <a:pt x="10579" y="802"/>
                  </a:lnTo>
                  <a:lnTo>
                    <a:pt x="10574" y="788"/>
                  </a:lnTo>
                  <a:lnTo>
                    <a:pt x="10570" y="773"/>
                  </a:lnTo>
                  <a:lnTo>
                    <a:pt x="10563" y="750"/>
                  </a:lnTo>
                  <a:lnTo>
                    <a:pt x="10558" y="723"/>
                  </a:lnTo>
                  <a:lnTo>
                    <a:pt x="10552" y="695"/>
                  </a:lnTo>
                  <a:lnTo>
                    <a:pt x="10549" y="662"/>
                  </a:lnTo>
                  <a:lnTo>
                    <a:pt x="10546" y="628"/>
                  </a:lnTo>
                  <a:lnTo>
                    <a:pt x="10544" y="590"/>
                  </a:lnTo>
                  <a:lnTo>
                    <a:pt x="10542" y="549"/>
                  </a:lnTo>
                  <a:lnTo>
                    <a:pt x="10542" y="505"/>
                  </a:lnTo>
                  <a:lnTo>
                    <a:pt x="10542" y="461"/>
                  </a:lnTo>
                  <a:lnTo>
                    <a:pt x="10544" y="421"/>
                  </a:lnTo>
                  <a:lnTo>
                    <a:pt x="10546" y="383"/>
                  </a:lnTo>
                  <a:lnTo>
                    <a:pt x="10549" y="348"/>
                  </a:lnTo>
                  <a:lnTo>
                    <a:pt x="10552" y="316"/>
                  </a:lnTo>
                  <a:lnTo>
                    <a:pt x="10558" y="287"/>
                  </a:lnTo>
                  <a:lnTo>
                    <a:pt x="10563" y="261"/>
                  </a:lnTo>
                  <a:lnTo>
                    <a:pt x="10570" y="237"/>
                  </a:lnTo>
                  <a:lnTo>
                    <a:pt x="10574" y="223"/>
                  </a:lnTo>
                  <a:lnTo>
                    <a:pt x="10579" y="209"/>
                  </a:lnTo>
                  <a:lnTo>
                    <a:pt x="10586" y="196"/>
                  </a:lnTo>
                  <a:lnTo>
                    <a:pt x="10591" y="183"/>
                  </a:lnTo>
                  <a:lnTo>
                    <a:pt x="10599" y="170"/>
                  </a:lnTo>
                  <a:lnTo>
                    <a:pt x="10606" y="158"/>
                  </a:lnTo>
                  <a:lnTo>
                    <a:pt x="10613" y="147"/>
                  </a:lnTo>
                  <a:lnTo>
                    <a:pt x="10621" y="135"/>
                  </a:lnTo>
                  <a:lnTo>
                    <a:pt x="10630" y="124"/>
                  </a:lnTo>
                  <a:lnTo>
                    <a:pt x="10639" y="114"/>
                  </a:lnTo>
                  <a:lnTo>
                    <a:pt x="10648" y="103"/>
                  </a:lnTo>
                  <a:lnTo>
                    <a:pt x="10658" y="95"/>
                  </a:lnTo>
                  <a:lnTo>
                    <a:pt x="10669" y="85"/>
                  </a:lnTo>
                  <a:lnTo>
                    <a:pt x="10679" y="76"/>
                  </a:lnTo>
                  <a:lnTo>
                    <a:pt x="10690" y="69"/>
                  </a:lnTo>
                  <a:lnTo>
                    <a:pt x="10701" y="61"/>
                  </a:lnTo>
                  <a:lnTo>
                    <a:pt x="10713" y="53"/>
                  </a:lnTo>
                  <a:lnTo>
                    <a:pt x="10726" y="47"/>
                  </a:lnTo>
                  <a:lnTo>
                    <a:pt x="10738" y="40"/>
                  </a:lnTo>
                  <a:lnTo>
                    <a:pt x="10751" y="34"/>
                  </a:lnTo>
                  <a:lnTo>
                    <a:pt x="10778" y="24"/>
                  </a:lnTo>
                  <a:lnTo>
                    <a:pt x="10806" y="15"/>
                  </a:lnTo>
                  <a:lnTo>
                    <a:pt x="10834" y="9"/>
                  </a:lnTo>
                  <a:lnTo>
                    <a:pt x="10865" y="4"/>
                  </a:lnTo>
                  <a:lnTo>
                    <a:pt x="10896" y="1"/>
                  </a:lnTo>
                  <a:lnTo>
                    <a:pt x="10928" y="0"/>
                  </a:lnTo>
                  <a:lnTo>
                    <a:pt x="10961" y="1"/>
                  </a:lnTo>
                  <a:lnTo>
                    <a:pt x="10992" y="4"/>
                  </a:lnTo>
                  <a:lnTo>
                    <a:pt x="11021" y="9"/>
                  </a:lnTo>
                  <a:lnTo>
                    <a:pt x="11051" y="15"/>
                  </a:lnTo>
                  <a:lnTo>
                    <a:pt x="11078" y="24"/>
                  </a:lnTo>
                  <a:lnTo>
                    <a:pt x="11105" y="34"/>
                  </a:lnTo>
                  <a:lnTo>
                    <a:pt x="11118" y="40"/>
                  </a:lnTo>
                  <a:lnTo>
                    <a:pt x="11130" y="47"/>
                  </a:lnTo>
                  <a:lnTo>
                    <a:pt x="11142" y="53"/>
                  </a:lnTo>
                  <a:lnTo>
                    <a:pt x="11154" y="61"/>
                  </a:lnTo>
                  <a:lnTo>
                    <a:pt x="11166" y="69"/>
                  </a:lnTo>
                  <a:lnTo>
                    <a:pt x="11177" y="76"/>
                  </a:lnTo>
                  <a:lnTo>
                    <a:pt x="11188" y="85"/>
                  </a:lnTo>
                  <a:lnTo>
                    <a:pt x="11199" y="95"/>
                  </a:lnTo>
                  <a:lnTo>
                    <a:pt x="11209" y="103"/>
                  </a:lnTo>
                  <a:lnTo>
                    <a:pt x="11217" y="114"/>
                  </a:lnTo>
                  <a:lnTo>
                    <a:pt x="11227" y="124"/>
                  </a:lnTo>
                  <a:lnTo>
                    <a:pt x="11235" y="135"/>
                  </a:lnTo>
                  <a:lnTo>
                    <a:pt x="11244" y="147"/>
                  </a:lnTo>
                  <a:lnTo>
                    <a:pt x="11251" y="158"/>
                  </a:lnTo>
                  <a:lnTo>
                    <a:pt x="11258" y="170"/>
                  </a:lnTo>
                  <a:lnTo>
                    <a:pt x="11264" y="183"/>
                  </a:lnTo>
                  <a:lnTo>
                    <a:pt x="11271" y="196"/>
                  </a:lnTo>
                  <a:lnTo>
                    <a:pt x="11277" y="209"/>
                  </a:lnTo>
                  <a:lnTo>
                    <a:pt x="11282" y="223"/>
                  </a:lnTo>
                  <a:lnTo>
                    <a:pt x="11287" y="237"/>
                  </a:lnTo>
                  <a:lnTo>
                    <a:pt x="11294" y="261"/>
                  </a:lnTo>
                  <a:lnTo>
                    <a:pt x="11299" y="287"/>
                  </a:lnTo>
                  <a:lnTo>
                    <a:pt x="11303" y="316"/>
                  </a:lnTo>
                  <a:lnTo>
                    <a:pt x="11308" y="348"/>
                  </a:lnTo>
                  <a:lnTo>
                    <a:pt x="11311" y="383"/>
                  </a:lnTo>
                  <a:lnTo>
                    <a:pt x="11313" y="421"/>
                  </a:lnTo>
                  <a:lnTo>
                    <a:pt x="11314" y="461"/>
                  </a:lnTo>
                  <a:lnTo>
                    <a:pt x="11314" y="505"/>
                  </a:lnTo>
                  <a:lnTo>
                    <a:pt x="11314" y="549"/>
                  </a:lnTo>
                  <a:lnTo>
                    <a:pt x="11313" y="590"/>
                  </a:lnTo>
                  <a:lnTo>
                    <a:pt x="11311" y="628"/>
                  </a:lnTo>
                  <a:lnTo>
                    <a:pt x="11308" y="662"/>
                  </a:lnTo>
                  <a:lnTo>
                    <a:pt x="11303" y="695"/>
                  </a:lnTo>
                  <a:lnTo>
                    <a:pt x="11299" y="723"/>
                  </a:lnTo>
                  <a:lnTo>
                    <a:pt x="11294" y="750"/>
                  </a:lnTo>
                  <a:lnTo>
                    <a:pt x="11287" y="773"/>
                  </a:lnTo>
                  <a:lnTo>
                    <a:pt x="11282" y="788"/>
                  </a:lnTo>
                  <a:lnTo>
                    <a:pt x="11277" y="802"/>
                  </a:lnTo>
                  <a:lnTo>
                    <a:pt x="11271" y="815"/>
                  </a:lnTo>
                  <a:lnTo>
                    <a:pt x="11264" y="828"/>
                  </a:lnTo>
                  <a:lnTo>
                    <a:pt x="11258" y="841"/>
                  </a:lnTo>
                  <a:lnTo>
                    <a:pt x="11251" y="853"/>
                  </a:lnTo>
                  <a:lnTo>
                    <a:pt x="11244" y="864"/>
                  </a:lnTo>
                  <a:lnTo>
                    <a:pt x="11235" y="876"/>
                  </a:lnTo>
                  <a:lnTo>
                    <a:pt x="11227" y="887"/>
                  </a:lnTo>
                  <a:lnTo>
                    <a:pt x="11217" y="896"/>
                  </a:lnTo>
                  <a:lnTo>
                    <a:pt x="11209" y="907"/>
                  </a:lnTo>
                  <a:lnTo>
                    <a:pt x="11199" y="916"/>
                  </a:lnTo>
                  <a:lnTo>
                    <a:pt x="11188" y="926"/>
                  </a:lnTo>
                  <a:lnTo>
                    <a:pt x="11177" y="934"/>
                  </a:lnTo>
                  <a:lnTo>
                    <a:pt x="11166" y="942"/>
                  </a:lnTo>
                  <a:lnTo>
                    <a:pt x="11154" y="950"/>
                  </a:lnTo>
                  <a:close/>
                  <a:moveTo>
                    <a:pt x="11379" y="980"/>
                  </a:moveTo>
                  <a:lnTo>
                    <a:pt x="11379" y="807"/>
                  </a:lnTo>
                  <a:lnTo>
                    <a:pt x="11379" y="804"/>
                  </a:lnTo>
                  <a:lnTo>
                    <a:pt x="11380" y="802"/>
                  </a:lnTo>
                  <a:lnTo>
                    <a:pt x="11381" y="798"/>
                  </a:lnTo>
                  <a:lnTo>
                    <a:pt x="11383" y="796"/>
                  </a:lnTo>
                  <a:lnTo>
                    <a:pt x="11384" y="795"/>
                  </a:lnTo>
                  <a:lnTo>
                    <a:pt x="11387" y="794"/>
                  </a:lnTo>
                  <a:lnTo>
                    <a:pt x="11389" y="793"/>
                  </a:lnTo>
                  <a:lnTo>
                    <a:pt x="11394" y="793"/>
                  </a:lnTo>
                  <a:lnTo>
                    <a:pt x="11566" y="793"/>
                  </a:lnTo>
                  <a:lnTo>
                    <a:pt x="11569" y="793"/>
                  </a:lnTo>
                  <a:lnTo>
                    <a:pt x="11572" y="794"/>
                  </a:lnTo>
                  <a:lnTo>
                    <a:pt x="11575" y="795"/>
                  </a:lnTo>
                  <a:lnTo>
                    <a:pt x="11577" y="796"/>
                  </a:lnTo>
                  <a:lnTo>
                    <a:pt x="11578" y="798"/>
                  </a:lnTo>
                  <a:lnTo>
                    <a:pt x="11579" y="802"/>
                  </a:lnTo>
                  <a:lnTo>
                    <a:pt x="11580" y="804"/>
                  </a:lnTo>
                  <a:lnTo>
                    <a:pt x="11580" y="807"/>
                  </a:lnTo>
                  <a:lnTo>
                    <a:pt x="11580" y="980"/>
                  </a:lnTo>
                  <a:lnTo>
                    <a:pt x="11580" y="983"/>
                  </a:lnTo>
                  <a:lnTo>
                    <a:pt x="11579" y="987"/>
                  </a:lnTo>
                  <a:lnTo>
                    <a:pt x="11578" y="989"/>
                  </a:lnTo>
                  <a:lnTo>
                    <a:pt x="11577" y="991"/>
                  </a:lnTo>
                  <a:lnTo>
                    <a:pt x="11575" y="992"/>
                  </a:lnTo>
                  <a:lnTo>
                    <a:pt x="11572" y="993"/>
                  </a:lnTo>
                  <a:lnTo>
                    <a:pt x="11569" y="994"/>
                  </a:lnTo>
                  <a:lnTo>
                    <a:pt x="11566" y="994"/>
                  </a:lnTo>
                  <a:lnTo>
                    <a:pt x="11394" y="994"/>
                  </a:lnTo>
                  <a:lnTo>
                    <a:pt x="11389" y="994"/>
                  </a:lnTo>
                  <a:lnTo>
                    <a:pt x="11387" y="993"/>
                  </a:lnTo>
                  <a:lnTo>
                    <a:pt x="11384" y="992"/>
                  </a:lnTo>
                  <a:lnTo>
                    <a:pt x="11383" y="991"/>
                  </a:lnTo>
                  <a:lnTo>
                    <a:pt x="11381" y="989"/>
                  </a:lnTo>
                  <a:lnTo>
                    <a:pt x="11380" y="987"/>
                  </a:lnTo>
                  <a:lnTo>
                    <a:pt x="11379" y="983"/>
                  </a:lnTo>
                  <a:lnTo>
                    <a:pt x="11379" y="9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2" name="Google Shape;662;p24"/>
          <p:cNvSpPr txBox="1">
            <a:spLocks noGrp="1"/>
          </p:cNvSpPr>
          <p:nvPr>
            <p:ph type="ctrTitle"/>
          </p:nvPr>
        </p:nvSpPr>
        <p:spPr>
          <a:xfrm>
            <a:off x="5009872" y="4267017"/>
            <a:ext cx="6892618" cy="990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3" name="Google Shape;663;p24"/>
          <p:cNvSpPr txBox="1">
            <a:spLocks noGrp="1"/>
          </p:cNvSpPr>
          <p:nvPr>
            <p:ph type="body" idx="1"/>
          </p:nvPr>
        </p:nvSpPr>
        <p:spPr>
          <a:xfrm>
            <a:off x="5009275" y="5341691"/>
            <a:ext cx="6893229" cy="28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SG - Social - Abertura ">
  <p:cSld name="ESG - Social - Abertura 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25"/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00A0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6" name="Google Shape;666;p25"/>
          <p:cNvGrpSpPr/>
          <p:nvPr/>
        </p:nvGrpSpPr>
        <p:grpSpPr>
          <a:xfrm>
            <a:off x="-554507" y="3460593"/>
            <a:ext cx="4936112" cy="380582"/>
            <a:chOff x="7677150" y="5195888"/>
            <a:chExt cx="5187950" cy="400050"/>
          </a:xfrm>
        </p:grpSpPr>
        <p:sp>
          <p:nvSpPr>
            <p:cNvPr id="667" name="Google Shape;667;p25"/>
            <p:cNvSpPr/>
            <p:nvPr/>
          </p:nvSpPr>
          <p:spPr>
            <a:xfrm>
              <a:off x="7677150" y="5195888"/>
              <a:ext cx="200025" cy="400050"/>
            </a:xfrm>
            <a:custGeom>
              <a:avLst/>
              <a:gdLst/>
              <a:ahLst/>
              <a:cxnLst/>
              <a:rect l="l" t="t" r="r" b="b"/>
              <a:pathLst>
                <a:path w="503" h="1011" extrusionOk="0">
                  <a:moveTo>
                    <a:pt x="492" y="1011"/>
                  </a:moveTo>
                  <a:lnTo>
                    <a:pt x="334" y="1011"/>
                  </a:lnTo>
                  <a:lnTo>
                    <a:pt x="327" y="1009"/>
                  </a:lnTo>
                  <a:lnTo>
                    <a:pt x="322" y="1007"/>
                  </a:lnTo>
                  <a:lnTo>
                    <a:pt x="317" y="1002"/>
                  </a:lnTo>
                  <a:lnTo>
                    <a:pt x="315" y="996"/>
                  </a:lnTo>
                  <a:lnTo>
                    <a:pt x="1" y="14"/>
                  </a:lnTo>
                  <a:lnTo>
                    <a:pt x="1" y="11"/>
                  </a:lnTo>
                  <a:lnTo>
                    <a:pt x="0" y="9"/>
                  </a:lnTo>
                  <a:lnTo>
                    <a:pt x="1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1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79" y="3"/>
                  </a:lnTo>
                  <a:lnTo>
                    <a:pt x="184" y="9"/>
                  </a:lnTo>
                  <a:lnTo>
                    <a:pt x="186" y="14"/>
                  </a:lnTo>
                  <a:lnTo>
                    <a:pt x="501" y="996"/>
                  </a:lnTo>
                  <a:lnTo>
                    <a:pt x="503" y="1000"/>
                  </a:lnTo>
                  <a:lnTo>
                    <a:pt x="503" y="1002"/>
                  </a:lnTo>
                  <a:lnTo>
                    <a:pt x="503" y="1005"/>
                  </a:lnTo>
                  <a:lnTo>
                    <a:pt x="501" y="1007"/>
                  </a:lnTo>
                  <a:lnTo>
                    <a:pt x="499" y="1008"/>
                  </a:lnTo>
                  <a:lnTo>
                    <a:pt x="497" y="1009"/>
                  </a:lnTo>
                  <a:lnTo>
                    <a:pt x="495" y="1011"/>
                  </a:lnTo>
                  <a:lnTo>
                    <a:pt x="492" y="10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25"/>
            <p:cNvSpPr/>
            <p:nvPr/>
          </p:nvSpPr>
          <p:spPr>
            <a:xfrm>
              <a:off x="8269288" y="5195888"/>
              <a:ext cx="4595812" cy="400050"/>
            </a:xfrm>
            <a:custGeom>
              <a:avLst/>
              <a:gdLst/>
              <a:ahLst/>
              <a:cxnLst/>
              <a:rect l="l" t="t" r="r" b="b"/>
              <a:pathLst>
                <a:path w="11580" h="1011" extrusionOk="0">
                  <a:moveTo>
                    <a:pt x="500" y="994"/>
                  </a:moveTo>
                  <a:lnTo>
                    <a:pt x="332" y="994"/>
                  </a:lnTo>
                  <a:lnTo>
                    <a:pt x="326" y="993"/>
                  </a:lnTo>
                  <a:lnTo>
                    <a:pt x="320" y="991"/>
                  </a:lnTo>
                  <a:lnTo>
                    <a:pt x="316" y="987"/>
                  </a:lnTo>
                  <a:lnTo>
                    <a:pt x="314" y="980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1" y="20"/>
                  </a:lnTo>
                  <a:lnTo>
                    <a:pt x="3" y="19"/>
                  </a:lnTo>
                  <a:lnTo>
                    <a:pt x="7" y="18"/>
                  </a:lnTo>
                  <a:lnTo>
                    <a:pt x="10" y="16"/>
                  </a:lnTo>
                  <a:lnTo>
                    <a:pt x="13" y="16"/>
                  </a:lnTo>
                  <a:lnTo>
                    <a:pt x="201" y="16"/>
                  </a:lnTo>
                  <a:lnTo>
                    <a:pt x="208" y="18"/>
                  </a:lnTo>
                  <a:lnTo>
                    <a:pt x="213" y="20"/>
                  </a:lnTo>
                  <a:lnTo>
                    <a:pt x="218" y="24"/>
                  </a:lnTo>
                  <a:lnTo>
                    <a:pt x="220" y="31"/>
                  </a:lnTo>
                  <a:lnTo>
                    <a:pt x="417" y="672"/>
                  </a:lnTo>
                  <a:lnTo>
                    <a:pt x="421" y="672"/>
                  </a:lnTo>
                  <a:lnTo>
                    <a:pt x="613" y="31"/>
                  </a:lnTo>
                  <a:lnTo>
                    <a:pt x="615" y="24"/>
                  </a:lnTo>
                  <a:lnTo>
                    <a:pt x="620" y="20"/>
                  </a:lnTo>
                  <a:lnTo>
                    <a:pt x="625" y="18"/>
                  </a:lnTo>
                  <a:lnTo>
                    <a:pt x="632" y="16"/>
                  </a:lnTo>
                  <a:lnTo>
                    <a:pt x="818" y="16"/>
                  </a:lnTo>
                  <a:lnTo>
                    <a:pt x="822" y="16"/>
                  </a:lnTo>
                  <a:lnTo>
                    <a:pt x="824" y="18"/>
                  </a:lnTo>
                  <a:lnTo>
                    <a:pt x="828" y="19"/>
                  </a:lnTo>
                  <a:lnTo>
                    <a:pt x="829" y="20"/>
                  </a:lnTo>
                  <a:lnTo>
                    <a:pt x="830" y="22"/>
                  </a:lnTo>
                  <a:lnTo>
                    <a:pt x="831" y="25"/>
                  </a:lnTo>
                  <a:lnTo>
                    <a:pt x="831" y="28"/>
                  </a:lnTo>
                  <a:lnTo>
                    <a:pt x="830" y="32"/>
                  </a:lnTo>
                  <a:lnTo>
                    <a:pt x="517" y="980"/>
                  </a:lnTo>
                  <a:lnTo>
                    <a:pt x="514" y="987"/>
                  </a:lnTo>
                  <a:lnTo>
                    <a:pt x="511" y="991"/>
                  </a:lnTo>
                  <a:lnTo>
                    <a:pt x="505" y="993"/>
                  </a:lnTo>
                  <a:lnTo>
                    <a:pt x="500" y="994"/>
                  </a:lnTo>
                  <a:close/>
                  <a:moveTo>
                    <a:pt x="865" y="980"/>
                  </a:moveTo>
                  <a:lnTo>
                    <a:pt x="865" y="31"/>
                  </a:lnTo>
                  <a:lnTo>
                    <a:pt x="866" y="27"/>
                  </a:lnTo>
                  <a:lnTo>
                    <a:pt x="866" y="24"/>
                  </a:lnTo>
                  <a:lnTo>
                    <a:pt x="867" y="22"/>
                  </a:lnTo>
                  <a:lnTo>
                    <a:pt x="869" y="20"/>
                  </a:lnTo>
                  <a:lnTo>
                    <a:pt x="871" y="19"/>
                  </a:lnTo>
                  <a:lnTo>
                    <a:pt x="873" y="18"/>
                  </a:lnTo>
                  <a:lnTo>
                    <a:pt x="876" y="16"/>
                  </a:lnTo>
                  <a:lnTo>
                    <a:pt x="880" y="16"/>
                  </a:lnTo>
                  <a:lnTo>
                    <a:pt x="1063" y="16"/>
                  </a:lnTo>
                  <a:lnTo>
                    <a:pt x="1067" y="16"/>
                  </a:lnTo>
                  <a:lnTo>
                    <a:pt x="1069" y="18"/>
                  </a:lnTo>
                  <a:lnTo>
                    <a:pt x="1072" y="19"/>
                  </a:lnTo>
                  <a:lnTo>
                    <a:pt x="1074" y="20"/>
                  </a:lnTo>
                  <a:lnTo>
                    <a:pt x="1076" y="22"/>
                  </a:lnTo>
                  <a:lnTo>
                    <a:pt x="1077" y="24"/>
                  </a:lnTo>
                  <a:lnTo>
                    <a:pt x="1078" y="27"/>
                  </a:lnTo>
                  <a:lnTo>
                    <a:pt x="1078" y="31"/>
                  </a:lnTo>
                  <a:lnTo>
                    <a:pt x="1078" y="980"/>
                  </a:lnTo>
                  <a:lnTo>
                    <a:pt x="1078" y="983"/>
                  </a:lnTo>
                  <a:lnTo>
                    <a:pt x="1077" y="987"/>
                  </a:lnTo>
                  <a:lnTo>
                    <a:pt x="1076" y="989"/>
                  </a:lnTo>
                  <a:lnTo>
                    <a:pt x="1074" y="991"/>
                  </a:lnTo>
                  <a:lnTo>
                    <a:pt x="1072" y="992"/>
                  </a:lnTo>
                  <a:lnTo>
                    <a:pt x="1069" y="993"/>
                  </a:lnTo>
                  <a:lnTo>
                    <a:pt x="1067" y="994"/>
                  </a:lnTo>
                  <a:lnTo>
                    <a:pt x="1063" y="994"/>
                  </a:lnTo>
                  <a:lnTo>
                    <a:pt x="880" y="994"/>
                  </a:lnTo>
                  <a:lnTo>
                    <a:pt x="876" y="994"/>
                  </a:lnTo>
                  <a:lnTo>
                    <a:pt x="873" y="993"/>
                  </a:lnTo>
                  <a:lnTo>
                    <a:pt x="871" y="992"/>
                  </a:lnTo>
                  <a:lnTo>
                    <a:pt x="869" y="991"/>
                  </a:lnTo>
                  <a:lnTo>
                    <a:pt x="867" y="989"/>
                  </a:lnTo>
                  <a:lnTo>
                    <a:pt x="866" y="987"/>
                  </a:lnTo>
                  <a:lnTo>
                    <a:pt x="866" y="983"/>
                  </a:lnTo>
                  <a:lnTo>
                    <a:pt x="865" y="980"/>
                  </a:lnTo>
                  <a:close/>
                  <a:moveTo>
                    <a:pt x="1612" y="994"/>
                  </a:moveTo>
                  <a:lnTo>
                    <a:pt x="1445" y="994"/>
                  </a:lnTo>
                  <a:lnTo>
                    <a:pt x="1437" y="993"/>
                  </a:lnTo>
                  <a:lnTo>
                    <a:pt x="1433" y="991"/>
                  </a:lnTo>
                  <a:lnTo>
                    <a:pt x="1428" y="987"/>
                  </a:lnTo>
                  <a:lnTo>
                    <a:pt x="1425" y="980"/>
                  </a:lnTo>
                  <a:lnTo>
                    <a:pt x="1113" y="32"/>
                  </a:lnTo>
                  <a:lnTo>
                    <a:pt x="1112" y="28"/>
                  </a:lnTo>
                  <a:lnTo>
                    <a:pt x="1112" y="25"/>
                  </a:lnTo>
                  <a:lnTo>
                    <a:pt x="1113" y="22"/>
                  </a:lnTo>
                  <a:lnTo>
                    <a:pt x="1114" y="20"/>
                  </a:lnTo>
                  <a:lnTo>
                    <a:pt x="1116" y="19"/>
                  </a:lnTo>
                  <a:lnTo>
                    <a:pt x="1118" y="18"/>
                  </a:lnTo>
                  <a:lnTo>
                    <a:pt x="1121" y="16"/>
                  </a:lnTo>
                  <a:lnTo>
                    <a:pt x="1126" y="16"/>
                  </a:lnTo>
                  <a:lnTo>
                    <a:pt x="1314" y="16"/>
                  </a:lnTo>
                  <a:lnTo>
                    <a:pt x="1321" y="18"/>
                  </a:lnTo>
                  <a:lnTo>
                    <a:pt x="1326" y="20"/>
                  </a:lnTo>
                  <a:lnTo>
                    <a:pt x="1331" y="24"/>
                  </a:lnTo>
                  <a:lnTo>
                    <a:pt x="1333" y="31"/>
                  </a:lnTo>
                  <a:lnTo>
                    <a:pt x="1530" y="672"/>
                  </a:lnTo>
                  <a:lnTo>
                    <a:pt x="1534" y="672"/>
                  </a:lnTo>
                  <a:lnTo>
                    <a:pt x="1725" y="31"/>
                  </a:lnTo>
                  <a:lnTo>
                    <a:pt x="1728" y="24"/>
                  </a:lnTo>
                  <a:lnTo>
                    <a:pt x="1732" y="20"/>
                  </a:lnTo>
                  <a:lnTo>
                    <a:pt x="1738" y="18"/>
                  </a:lnTo>
                  <a:lnTo>
                    <a:pt x="1744" y="16"/>
                  </a:lnTo>
                  <a:lnTo>
                    <a:pt x="1930" y="16"/>
                  </a:lnTo>
                  <a:lnTo>
                    <a:pt x="1934" y="16"/>
                  </a:lnTo>
                  <a:lnTo>
                    <a:pt x="1937" y="18"/>
                  </a:lnTo>
                  <a:lnTo>
                    <a:pt x="1939" y="19"/>
                  </a:lnTo>
                  <a:lnTo>
                    <a:pt x="1941" y="20"/>
                  </a:lnTo>
                  <a:lnTo>
                    <a:pt x="1942" y="22"/>
                  </a:lnTo>
                  <a:lnTo>
                    <a:pt x="1943" y="25"/>
                  </a:lnTo>
                  <a:lnTo>
                    <a:pt x="1942" y="28"/>
                  </a:lnTo>
                  <a:lnTo>
                    <a:pt x="1942" y="32"/>
                  </a:lnTo>
                  <a:lnTo>
                    <a:pt x="1630" y="980"/>
                  </a:lnTo>
                  <a:lnTo>
                    <a:pt x="1627" y="987"/>
                  </a:lnTo>
                  <a:lnTo>
                    <a:pt x="1623" y="991"/>
                  </a:lnTo>
                  <a:lnTo>
                    <a:pt x="1618" y="993"/>
                  </a:lnTo>
                  <a:lnTo>
                    <a:pt x="1612" y="994"/>
                  </a:lnTo>
                  <a:close/>
                  <a:moveTo>
                    <a:pt x="2179" y="629"/>
                  </a:moveTo>
                  <a:lnTo>
                    <a:pt x="2406" y="629"/>
                  </a:lnTo>
                  <a:lnTo>
                    <a:pt x="2294" y="286"/>
                  </a:lnTo>
                  <a:lnTo>
                    <a:pt x="2290" y="286"/>
                  </a:lnTo>
                  <a:lnTo>
                    <a:pt x="2179" y="629"/>
                  </a:lnTo>
                  <a:close/>
                  <a:moveTo>
                    <a:pt x="1845" y="980"/>
                  </a:moveTo>
                  <a:lnTo>
                    <a:pt x="2184" y="31"/>
                  </a:lnTo>
                  <a:lnTo>
                    <a:pt x="2187" y="24"/>
                  </a:lnTo>
                  <a:lnTo>
                    <a:pt x="2191" y="20"/>
                  </a:lnTo>
                  <a:lnTo>
                    <a:pt x="2196" y="18"/>
                  </a:lnTo>
                  <a:lnTo>
                    <a:pt x="2203" y="16"/>
                  </a:lnTo>
                  <a:lnTo>
                    <a:pt x="2386" y="16"/>
                  </a:lnTo>
                  <a:lnTo>
                    <a:pt x="2392" y="18"/>
                  </a:lnTo>
                  <a:lnTo>
                    <a:pt x="2397" y="20"/>
                  </a:lnTo>
                  <a:lnTo>
                    <a:pt x="2402" y="24"/>
                  </a:lnTo>
                  <a:lnTo>
                    <a:pt x="2404" y="31"/>
                  </a:lnTo>
                  <a:lnTo>
                    <a:pt x="2737" y="980"/>
                  </a:lnTo>
                  <a:lnTo>
                    <a:pt x="2738" y="983"/>
                  </a:lnTo>
                  <a:lnTo>
                    <a:pt x="2738" y="987"/>
                  </a:lnTo>
                  <a:lnTo>
                    <a:pt x="2737" y="989"/>
                  </a:lnTo>
                  <a:lnTo>
                    <a:pt x="2737" y="991"/>
                  </a:lnTo>
                  <a:lnTo>
                    <a:pt x="2735" y="992"/>
                  </a:lnTo>
                  <a:lnTo>
                    <a:pt x="2733" y="993"/>
                  </a:lnTo>
                  <a:lnTo>
                    <a:pt x="2731" y="994"/>
                  </a:lnTo>
                  <a:lnTo>
                    <a:pt x="2727" y="994"/>
                  </a:lnTo>
                  <a:lnTo>
                    <a:pt x="2539" y="994"/>
                  </a:lnTo>
                  <a:lnTo>
                    <a:pt x="2532" y="993"/>
                  </a:lnTo>
                  <a:lnTo>
                    <a:pt x="2527" y="991"/>
                  </a:lnTo>
                  <a:lnTo>
                    <a:pt x="2523" y="987"/>
                  </a:lnTo>
                  <a:lnTo>
                    <a:pt x="2521" y="980"/>
                  </a:lnTo>
                  <a:lnTo>
                    <a:pt x="2464" y="809"/>
                  </a:lnTo>
                  <a:lnTo>
                    <a:pt x="2119" y="809"/>
                  </a:lnTo>
                  <a:lnTo>
                    <a:pt x="2064" y="980"/>
                  </a:lnTo>
                  <a:lnTo>
                    <a:pt x="2061" y="987"/>
                  </a:lnTo>
                  <a:lnTo>
                    <a:pt x="2058" y="991"/>
                  </a:lnTo>
                  <a:lnTo>
                    <a:pt x="2052" y="993"/>
                  </a:lnTo>
                  <a:lnTo>
                    <a:pt x="2046" y="994"/>
                  </a:lnTo>
                  <a:lnTo>
                    <a:pt x="1855" y="994"/>
                  </a:lnTo>
                  <a:lnTo>
                    <a:pt x="1852" y="994"/>
                  </a:lnTo>
                  <a:lnTo>
                    <a:pt x="1850" y="993"/>
                  </a:lnTo>
                  <a:lnTo>
                    <a:pt x="1848" y="992"/>
                  </a:lnTo>
                  <a:lnTo>
                    <a:pt x="1845" y="991"/>
                  </a:lnTo>
                  <a:lnTo>
                    <a:pt x="1845" y="989"/>
                  </a:lnTo>
                  <a:lnTo>
                    <a:pt x="1844" y="987"/>
                  </a:lnTo>
                  <a:lnTo>
                    <a:pt x="1844" y="983"/>
                  </a:lnTo>
                  <a:lnTo>
                    <a:pt x="1845" y="980"/>
                  </a:lnTo>
                  <a:close/>
                  <a:moveTo>
                    <a:pt x="3449" y="1011"/>
                  </a:moveTo>
                  <a:lnTo>
                    <a:pt x="3422" y="1009"/>
                  </a:lnTo>
                  <a:lnTo>
                    <a:pt x="3395" y="1008"/>
                  </a:lnTo>
                  <a:lnTo>
                    <a:pt x="3366" y="1005"/>
                  </a:lnTo>
                  <a:lnTo>
                    <a:pt x="3340" y="1001"/>
                  </a:lnTo>
                  <a:lnTo>
                    <a:pt x="3313" y="995"/>
                  </a:lnTo>
                  <a:lnTo>
                    <a:pt x="3287" y="989"/>
                  </a:lnTo>
                  <a:lnTo>
                    <a:pt x="3260" y="981"/>
                  </a:lnTo>
                  <a:lnTo>
                    <a:pt x="3234" y="972"/>
                  </a:lnTo>
                  <a:lnTo>
                    <a:pt x="3209" y="963"/>
                  </a:lnTo>
                  <a:lnTo>
                    <a:pt x="3185" y="952"/>
                  </a:lnTo>
                  <a:lnTo>
                    <a:pt x="3162" y="941"/>
                  </a:lnTo>
                  <a:lnTo>
                    <a:pt x="3141" y="929"/>
                  </a:lnTo>
                  <a:lnTo>
                    <a:pt x="3122" y="917"/>
                  </a:lnTo>
                  <a:lnTo>
                    <a:pt x="3103" y="904"/>
                  </a:lnTo>
                  <a:lnTo>
                    <a:pt x="3086" y="891"/>
                  </a:lnTo>
                  <a:lnTo>
                    <a:pt x="3070" y="877"/>
                  </a:lnTo>
                  <a:lnTo>
                    <a:pt x="3068" y="874"/>
                  </a:lnTo>
                  <a:lnTo>
                    <a:pt x="3066" y="870"/>
                  </a:lnTo>
                  <a:lnTo>
                    <a:pt x="3065" y="868"/>
                  </a:lnTo>
                  <a:lnTo>
                    <a:pt x="3064" y="865"/>
                  </a:lnTo>
                  <a:lnTo>
                    <a:pt x="3065" y="862"/>
                  </a:lnTo>
                  <a:lnTo>
                    <a:pt x="3065" y="858"/>
                  </a:lnTo>
                  <a:lnTo>
                    <a:pt x="3067" y="855"/>
                  </a:lnTo>
                  <a:lnTo>
                    <a:pt x="3069" y="852"/>
                  </a:lnTo>
                  <a:lnTo>
                    <a:pt x="3179" y="727"/>
                  </a:lnTo>
                  <a:lnTo>
                    <a:pt x="3181" y="724"/>
                  </a:lnTo>
                  <a:lnTo>
                    <a:pt x="3184" y="722"/>
                  </a:lnTo>
                  <a:lnTo>
                    <a:pt x="3186" y="721"/>
                  </a:lnTo>
                  <a:lnTo>
                    <a:pt x="3189" y="721"/>
                  </a:lnTo>
                  <a:lnTo>
                    <a:pt x="3191" y="721"/>
                  </a:lnTo>
                  <a:lnTo>
                    <a:pt x="3194" y="722"/>
                  </a:lnTo>
                  <a:lnTo>
                    <a:pt x="3198" y="723"/>
                  </a:lnTo>
                  <a:lnTo>
                    <a:pt x="3201" y="726"/>
                  </a:lnTo>
                  <a:lnTo>
                    <a:pt x="3216" y="738"/>
                  </a:lnTo>
                  <a:lnTo>
                    <a:pt x="3233" y="750"/>
                  </a:lnTo>
                  <a:lnTo>
                    <a:pt x="3249" y="759"/>
                  </a:lnTo>
                  <a:lnTo>
                    <a:pt x="3264" y="769"/>
                  </a:lnTo>
                  <a:lnTo>
                    <a:pt x="3280" y="779"/>
                  </a:lnTo>
                  <a:lnTo>
                    <a:pt x="3297" y="786"/>
                  </a:lnTo>
                  <a:lnTo>
                    <a:pt x="3313" y="794"/>
                  </a:lnTo>
                  <a:lnTo>
                    <a:pt x="3328" y="801"/>
                  </a:lnTo>
                  <a:lnTo>
                    <a:pt x="3345" y="807"/>
                  </a:lnTo>
                  <a:lnTo>
                    <a:pt x="3361" y="813"/>
                  </a:lnTo>
                  <a:lnTo>
                    <a:pt x="3377" y="816"/>
                  </a:lnTo>
                  <a:lnTo>
                    <a:pt x="3394" y="820"/>
                  </a:lnTo>
                  <a:lnTo>
                    <a:pt x="3409" y="822"/>
                  </a:lnTo>
                  <a:lnTo>
                    <a:pt x="3425" y="825"/>
                  </a:lnTo>
                  <a:lnTo>
                    <a:pt x="3442" y="826"/>
                  </a:lnTo>
                  <a:lnTo>
                    <a:pt x="3458" y="827"/>
                  </a:lnTo>
                  <a:lnTo>
                    <a:pt x="3476" y="826"/>
                  </a:lnTo>
                  <a:lnTo>
                    <a:pt x="3494" y="825"/>
                  </a:lnTo>
                  <a:lnTo>
                    <a:pt x="3510" y="821"/>
                  </a:lnTo>
                  <a:lnTo>
                    <a:pt x="3525" y="818"/>
                  </a:lnTo>
                  <a:lnTo>
                    <a:pt x="3540" y="814"/>
                  </a:lnTo>
                  <a:lnTo>
                    <a:pt x="3553" y="808"/>
                  </a:lnTo>
                  <a:lnTo>
                    <a:pt x="3565" y="802"/>
                  </a:lnTo>
                  <a:lnTo>
                    <a:pt x="3577" y="794"/>
                  </a:lnTo>
                  <a:lnTo>
                    <a:pt x="3586" y="786"/>
                  </a:lnTo>
                  <a:lnTo>
                    <a:pt x="3595" y="778"/>
                  </a:lnTo>
                  <a:lnTo>
                    <a:pt x="3602" y="768"/>
                  </a:lnTo>
                  <a:lnTo>
                    <a:pt x="3608" y="757"/>
                  </a:lnTo>
                  <a:lnTo>
                    <a:pt x="3613" y="746"/>
                  </a:lnTo>
                  <a:lnTo>
                    <a:pt x="3616" y="735"/>
                  </a:lnTo>
                  <a:lnTo>
                    <a:pt x="3618" y="722"/>
                  </a:lnTo>
                  <a:lnTo>
                    <a:pt x="3619" y="709"/>
                  </a:lnTo>
                  <a:lnTo>
                    <a:pt x="3618" y="698"/>
                  </a:lnTo>
                  <a:lnTo>
                    <a:pt x="3617" y="688"/>
                  </a:lnTo>
                  <a:lnTo>
                    <a:pt x="3614" y="678"/>
                  </a:lnTo>
                  <a:lnTo>
                    <a:pt x="3610" y="669"/>
                  </a:lnTo>
                  <a:lnTo>
                    <a:pt x="3606" y="660"/>
                  </a:lnTo>
                  <a:lnTo>
                    <a:pt x="3599" y="652"/>
                  </a:lnTo>
                  <a:lnTo>
                    <a:pt x="3593" y="644"/>
                  </a:lnTo>
                  <a:lnTo>
                    <a:pt x="3585" y="637"/>
                  </a:lnTo>
                  <a:lnTo>
                    <a:pt x="3576" y="631"/>
                  </a:lnTo>
                  <a:lnTo>
                    <a:pt x="3565" y="626"/>
                  </a:lnTo>
                  <a:lnTo>
                    <a:pt x="3553" y="620"/>
                  </a:lnTo>
                  <a:lnTo>
                    <a:pt x="3538" y="616"/>
                  </a:lnTo>
                  <a:lnTo>
                    <a:pt x="3523" y="611"/>
                  </a:lnTo>
                  <a:lnTo>
                    <a:pt x="3506" y="607"/>
                  </a:lnTo>
                  <a:lnTo>
                    <a:pt x="3487" y="604"/>
                  </a:lnTo>
                  <a:lnTo>
                    <a:pt x="3467" y="601"/>
                  </a:lnTo>
                  <a:lnTo>
                    <a:pt x="3414" y="593"/>
                  </a:lnTo>
                  <a:lnTo>
                    <a:pt x="3377" y="587"/>
                  </a:lnTo>
                  <a:lnTo>
                    <a:pt x="3341" y="579"/>
                  </a:lnTo>
                  <a:lnTo>
                    <a:pt x="3325" y="574"/>
                  </a:lnTo>
                  <a:lnTo>
                    <a:pt x="3309" y="570"/>
                  </a:lnTo>
                  <a:lnTo>
                    <a:pt x="3294" y="565"/>
                  </a:lnTo>
                  <a:lnTo>
                    <a:pt x="3278" y="558"/>
                  </a:lnTo>
                  <a:lnTo>
                    <a:pt x="3264" y="553"/>
                  </a:lnTo>
                  <a:lnTo>
                    <a:pt x="3251" y="546"/>
                  </a:lnTo>
                  <a:lnTo>
                    <a:pt x="3238" y="539"/>
                  </a:lnTo>
                  <a:lnTo>
                    <a:pt x="3225" y="532"/>
                  </a:lnTo>
                  <a:lnTo>
                    <a:pt x="3213" y="524"/>
                  </a:lnTo>
                  <a:lnTo>
                    <a:pt x="3202" y="516"/>
                  </a:lnTo>
                  <a:lnTo>
                    <a:pt x="3191" y="507"/>
                  </a:lnTo>
                  <a:lnTo>
                    <a:pt x="3181" y="498"/>
                  </a:lnTo>
                  <a:lnTo>
                    <a:pt x="3172" y="488"/>
                  </a:lnTo>
                  <a:lnTo>
                    <a:pt x="3163" y="479"/>
                  </a:lnTo>
                  <a:lnTo>
                    <a:pt x="3155" y="469"/>
                  </a:lnTo>
                  <a:lnTo>
                    <a:pt x="3148" y="458"/>
                  </a:lnTo>
                  <a:lnTo>
                    <a:pt x="3140" y="447"/>
                  </a:lnTo>
                  <a:lnTo>
                    <a:pt x="3135" y="436"/>
                  </a:lnTo>
                  <a:lnTo>
                    <a:pt x="3128" y="424"/>
                  </a:lnTo>
                  <a:lnTo>
                    <a:pt x="3123" y="412"/>
                  </a:lnTo>
                  <a:lnTo>
                    <a:pt x="3118" y="399"/>
                  </a:lnTo>
                  <a:lnTo>
                    <a:pt x="3115" y="386"/>
                  </a:lnTo>
                  <a:lnTo>
                    <a:pt x="3112" y="373"/>
                  </a:lnTo>
                  <a:lnTo>
                    <a:pt x="3108" y="359"/>
                  </a:lnTo>
                  <a:lnTo>
                    <a:pt x="3106" y="345"/>
                  </a:lnTo>
                  <a:lnTo>
                    <a:pt x="3105" y="330"/>
                  </a:lnTo>
                  <a:lnTo>
                    <a:pt x="3104" y="316"/>
                  </a:lnTo>
                  <a:lnTo>
                    <a:pt x="3104" y="299"/>
                  </a:lnTo>
                  <a:lnTo>
                    <a:pt x="3104" y="283"/>
                  </a:lnTo>
                  <a:lnTo>
                    <a:pt x="3105" y="267"/>
                  </a:lnTo>
                  <a:lnTo>
                    <a:pt x="3107" y="250"/>
                  </a:lnTo>
                  <a:lnTo>
                    <a:pt x="3110" y="235"/>
                  </a:lnTo>
                  <a:lnTo>
                    <a:pt x="3113" y="220"/>
                  </a:lnTo>
                  <a:lnTo>
                    <a:pt x="3117" y="206"/>
                  </a:lnTo>
                  <a:lnTo>
                    <a:pt x="3122" y="192"/>
                  </a:lnTo>
                  <a:lnTo>
                    <a:pt x="3127" y="177"/>
                  </a:lnTo>
                  <a:lnTo>
                    <a:pt x="3133" y="164"/>
                  </a:lnTo>
                  <a:lnTo>
                    <a:pt x="3141" y="151"/>
                  </a:lnTo>
                  <a:lnTo>
                    <a:pt x="3149" y="138"/>
                  </a:lnTo>
                  <a:lnTo>
                    <a:pt x="3157" y="126"/>
                  </a:lnTo>
                  <a:lnTo>
                    <a:pt x="3166" y="115"/>
                  </a:lnTo>
                  <a:lnTo>
                    <a:pt x="3176" y="103"/>
                  </a:lnTo>
                  <a:lnTo>
                    <a:pt x="3187" y="93"/>
                  </a:lnTo>
                  <a:lnTo>
                    <a:pt x="3199" y="83"/>
                  </a:lnTo>
                  <a:lnTo>
                    <a:pt x="3211" y="72"/>
                  </a:lnTo>
                  <a:lnTo>
                    <a:pt x="3223" y="63"/>
                  </a:lnTo>
                  <a:lnTo>
                    <a:pt x="3236" y="54"/>
                  </a:lnTo>
                  <a:lnTo>
                    <a:pt x="3250" y="47"/>
                  </a:lnTo>
                  <a:lnTo>
                    <a:pt x="3264" y="39"/>
                  </a:lnTo>
                  <a:lnTo>
                    <a:pt x="3278" y="33"/>
                  </a:lnTo>
                  <a:lnTo>
                    <a:pt x="3294" y="26"/>
                  </a:lnTo>
                  <a:lnTo>
                    <a:pt x="3310" y="21"/>
                  </a:lnTo>
                  <a:lnTo>
                    <a:pt x="3325" y="16"/>
                  </a:lnTo>
                  <a:lnTo>
                    <a:pt x="3343" y="12"/>
                  </a:lnTo>
                  <a:lnTo>
                    <a:pt x="3359" y="8"/>
                  </a:lnTo>
                  <a:lnTo>
                    <a:pt x="3377" y="6"/>
                  </a:lnTo>
                  <a:lnTo>
                    <a:pt x="3395" y="3"/>
                  </a:lnTo>
                  <a:lnTo>
                    <a:pt x="3413" y="1"/>
                  </a:lnTo>
                  <a:lnTo>
                    <a:pt x="3433" y="0"/>
                  </a:lnTo>
                  <a:lnTo>
                    <a:pt x="3452" y="0"/>
                  </a:lnTo>
                  <a:lnTo>
                    <a:pt x="3478" y="1"/>
                  </a:lnTo>
                  <a:lnTo>
                    <a:pt x="3501" y="2"/>
                  </a:lnTo>
                  <a:lnTo>
                    <a:pt x="3525" y="3"/>
                  </a:lnTo>
                  <a:lnTo>
                    <a:pt x="3548" y="7"/>
                  </a:lnTo>
                  <a:lnTo>
                    <a:pt x="3571" y="10"/>
                  </a:lnTo>
                  <a:lnTo>
                    <a:pt x="3594" y="14"/>
                  </a:lnTo>
                  <a:lnTo>
                    <a:pt x="3616" y="20"/>
                  </a:lnTo>
                  <a:lnTo>
                    <a:pt x="3636" y="26"/>
                  </a:lnTo>
                  <a:lnTo>
                    <a:pt x="3657" y="33"/>
                  </a:lnTo>
                  <a:lnTo>
                    <a:pt x="3677" y="40"/>
                  </a:lnTo>
                  <a:lnTo>
                    <a:pt x="3696" y="49"/>
                  </a:lnTo>
                  <a:lnTo>
                    <a:pt x="3716" y="58"/>
                  </a:lnTo>
                  <a:lnTo>
                    <a:pt x="3734" y="68"/>
                  </a:lnTo>
                  <a:lnTo>
                    <a:pt x="3752" y="78"/>
                  </a:lnTo>
                  <a:lnTo>
                    <a:pt x="3769" y="90"/>
                  </a:lnTo>
                  <a:lnTo>
                    <a:pt x="3787" y="102"/>
                  </a:lnTo>
                  <a:lnTo>
                    <a:pt x="3790" y="105"/>
                  </a:lnTo>
                  <a:lnTo>
                    <a:pt x="3792" y="107"/>
                  </a:lnTo>
                  <a:lnTo>
                    <a:pt x="3793" y="110"/>
                  </a:lnTo>
                  <a:lnTo>
                    <a:pt x="3794" y="112"/>
                  </a:lnTo>
                  <a:lnTo>
                    <a:pt x="3794" y="115"/>
                  </a:lnTo>
                  <a:lnTo>
                    <a:pt x="3793" y="118"/>
                  </a:lnTo>
                  <a:lnTo>
                    <a:pt x="3792" y="121"/>
                  </a:lnTo>
                  <a:lnTo>
                    <a:pt x="3790" y="124"/>
                  </a:lnTo>
                  <a:lnTo>
                    <a:pt x="3702" y="255"/>
                  </a:lnTo>
                  <a:lnTo>
                    <a:pt x="3696" y="260"/>
                  </a:lnTo>
                  <a:lnTo>
                    <a:pt x="3692" y="262"/>
                  </a:lnTo>
                  <a:lnTo>
                    <a:pt x="3690" y="262"/>
                  </a:lnTo>
                  <a:lnTo>
                    <a:pt x="3687" y="261"/>
                  </a:lnTo>
                  <a:lnTo>
                    <a:pt x="3684" y="261"/>
                  </a:lnTo>
                  <a:lnTo>
                    <a:pt x="3681" y="259"/>
                  </a:lnTo>
                  <a:lnTo>
                    <a:pt x="3652" y="242"/>
                  </a:lnTo>
                  <a:lnTo>
                    <a:pt x="3623" y="226"/>
                  </a:lnTo>
                  <a:lnTo>
                    <a:pt x="3595" y="213"/>
                  </a:lnTo>
                  <a:lnTo>
                    <a:pt x="3566" y="204"/>
                  </a:lnTo>
                  <a:lnTo>
                    <a:pt x="3552" y="199"/>
                  </a:lnTo>
                  <a:lnTo>
                    <a:pt x="3537" y="195"/>
                  </a:lnTo>
                  <a:lnTo>
                    <a:pt x="3523" y="192"/>
                  </a:lnTo>
                  <a:lnTo>
                    <a:pt x="3509" y="189"/>
                  </a:lnTo>
                  <a:lnTo>
                    <a:pt x="3495" y="187"/>
                  </a:lnTo>
                  <a:lnTo>
                    <a:pt x="3481" y="186"/>
                  </a:lnTo>
                  <a:lnTo>
                    <a:pt x="3467" y="185"/>
                  </a:lnTo>
                  <a:lnTo>
                    <a:pt x="3452" y="184"/>
                  </a:lnTo>
                  <a:lnTo>
                    <a:pt x="3437" y="185"/>
                  </a:lnTo>
                  <a:lnTo>
                    <a:pt x="3422" y="186"/>
                  </a:lnTo>
                  <a:lnTo>
                    <a:pt x="3409" y="188"/>
                  </a:lnTo>
                  <a:lnTo>
                    <a:pt x="3396" y="192"/>
                  </a:lnTo>
                  <a:lnTo>
                    <a:pt x="3384" y="196"/>
                  </a:lnTo>
                  <a:lnTo>
                    <a:pt x="3374" y="201"/>
                  </a:lnTo>
                  <a:lnTo>
                    <a:pt x="3363" y="207"/>
                  </a:lnTo>
                  <a:lnTo>
                    <a:pt x="3354" y="214"/>
                  </a:lnTo>
                  <a:lnTo>
                    <a:pt x="3347" y="222"/>
                  </a:lnTo>
                  <a:lnTo>
                    <a:pt x="3340" y="230"/>
                  </a:lnTo>
                  <a:lnTo>
                    <a:pt x="3334" y="238"/>
                  </a:lnTo>
                  <a:lnTo>
                    <a:pt x="3329" y="248"/>
                  </a:lnTo>
                  <a:lnTo>
                    <a:pt x="3325" y="258"/>
                  </a:lnTo>
                  <a:lnTo>
                    <a:pt x="3323" y="269"/>
                  </a:lnTo>
                  <a:lnTo>
                    <a:pt x="3321" y="280"/>
                  </a:lnTo>
                  <a:lnTo>
                    <a:pt x="3321" y="291"/>
                  </a:lnTo>
                  <a:lnTo>
                    <a:pt x="3321" y="301"/>
                  </a:lnTo>
                  <a:lnTo>
                    <a:pt x="3323" y="311"/>
                  </a:lnTo>
                  <a:lnTo>
                    <a:pt x="3326" y="321"/>
                  </a:lnTo>
                  <a:lnTo>
                    <a:pt x="3329" y="330"/>
                  </a:lnTo>
                  <a:lnTo>
                    <a:pt x="3335" y="338"/>
                  </a:lnTo>
                  <a:lnTo>
                    <a:pt x="3340" y="346"/>
                  </a:lnTo>
                  <a:lnTo>
                    <a:pt x="3348" y="354"/>
                  </a:lnTo>
                  <a:lnTo>
                    <a:pt x="3357" y="361"/>
                  </a:lnTo>
                  <a:lnTo>
                    <a:pt x="3365" y="367"/>
                  </a:lnTo>
                  <a:lnTo>
                    <a:pt x="3377" y="373"/>
                  </a:lnTo>
                  <a:lnTo>
                    <a:pt x="3389" y="379"/>
                  </a:lnTo>
                  <a:lnTo>
                    <a:pt x="3403" y="384"/>
                  </a:lnTo>
                  <a:lnTo>
                    <a:pt x="3419" y="388"/>
                  </a:lnTo>
                  <a:lnTo>
                    <a:pt x="3436" y="392"/>
                  </a:lnTo>
                  <a:lnTo>
                    <a:pt x="3455" y="396"/>
                  </a:lnTo>
                  <a:lnTo>
                    <a:pt x="3474" y="399"/>
                  </a:lnTo>
                  <a:lnTo>
                    <a:pt x="3527" y="406"/>
                  </a:lnTo>
                  <a:lnTo>
                    <a:pt x="3564" y="412"/>
                  </a:lnTo>
                  <a:lnTo>
                    <a:pt x="3598" y="420"/>
                  </a:lnTo>
                  <a:lnTo>
                    <a:pt x="3616" y="424"/>
                  </a:lnTo>
                  <a:lnTo>
                    <a:pt x="3631" y="429"/>
                  </a:lnTo>
                  <a:lnTo>
                    <a:pt x="3647" y="434"/>
                  </a:lnTo>
                  <a:lnTo>
                    <a:pt x="3662" y="441"/>
                  </a:lnTo>
                  <a:lnTo>
                    <a:pt x="3676" y="446"/>
                  </a:lnTo>
                  <a:lnTo>
                    <a:pt x="3690" y="453"/>
                  </a:lnTo>
                  <a:lnTo>
                    <a:pt x="3703" y="460"/>
                  </a:lnTo>
                  <a:lnTo>
                    <a:pt x="3715" y="468"/>
                  </a:lnTo>
                  <a:lnTo>
                    <a:pt x="3727" y="475"/>
                  </a:lnTo>
                  <a:lnTo>
                    <a:pt x="3738" y="483"/>
                  </a:lnTo>
                  <a:lnTo>
                    <a:pt x="3749" y="492"/>
                  </a:lnTo>
                  <a:lnTo>
                    <a:pt x="3758" y="502"/>
                  </a:lnTo>
                  <a:lnTo>
                    <a:pt x="3768" y="510"/>
                  </a:lnTo>
                  <a:lnTo>
                    <a:pt x="3777" y="520"/>
                  </a:lnTo>
                  <a:lnTo>
                    <a:pt x="3785" y="531"/>
                  </a:lnTo>
                  <a:lnTo>
                    <a:pt x="3792" y="542"/>
                  </a:lnTo>
                  <a:lnTo>
                    <a:pt x="3800" y="553"/>
                  </a:lnTo>
                  <a:lnTo>
                    <a:pt x="3805" y="565"/>
                  </a:lnTo>
                  <a:lnTo>
                    <a:pt x="3812" y="577"/>
                  </a:lnTo>
                  <a:lnTo>
                    <a:pt x="3816" y="589"/>
                  </a:lnTo>
                  <a:lnTo>
                    <a:pt x="3822" y="602"/>
                  </a:lnTo>
                  <a:lnTo>
                    <a:pt x="3825" y="615"/>
                  </a:lnTo>
                  <a:lnTo>
                    <a:pt x="3828" y="628"/>
                  </a:lnTo>
                  <a:lnTo>
                    <a:pt x="3831" y="642"/>
                  </a:lnTo>
                  <a:lnTo>
                    <a:pt x="3834" y="657"/>
                  </a:lnTo>
                  <a:lnTo>
                    <a:pt x="3835" y="671"/>
                  </a:lnTo>
                  <a:lnTo>
                    <a:pt x="3836" y="686"/>
                  </a:lnTo>
                  <a:lnTo>
                    <a:pt x="3836" y="703"/>
                  </a:lnTo>
                  <a:lnTo>
                    <a:pt x="3836" y="719"/>
                  </a:lnTo>
                  <a:lnTo>
                    <a:pt x="3835" y="736"/>
                  </a:lnTo>
                  <a:lnTo>
                    <a:pt x="3832" y="753"/>
                  </a:lnTo>
                  <a:lnTo>
                    <a:pt x="3829" y="768"/>
                  </a:lnTo>
                  <a:lnTo>
                    <a:pt x="3826" y="783"/>
                  </a:lnTo>
                  <a:lnTo>
                    <a:pt x="3822" y="798"/>
                  </a:lnTo>
                  <a:lnTo>
                    <a:pt x="3816" y="814"/>
                  </a:lnTo>
                  <a:lnTo>
                    <a:pt x="3811" y="828"/>
                  </a:lnTo>
                  <a:lnTo>
                    <a:pt x="3804" y="841"/>
                  </a:lnTo>
                  <a:lnTo>
                    <a:pt x="3797" y="854"/>
                  </a:lnTo>
                  <a:lnTo>
                    <a:pt x="3788" y="867"/>
                  </a:lnTo>
                  <a:lnTo>
                    <a:pt x="3779" y="880"/>
                  </a:lnTo>
                  <a:lnTo>
                    <a:pt x="3769" y="892"/>
                  </a:lnTo>
                  <a:lnTo>
                    <a:pt x="3758" y="904"/>
                  </a:lnTo>
                  <a:lnTo>
                    <a:pt x="3748" y="915"/>
                  </a:lnTo>
                  <a:lnTo>
                    <a:pt x="3736" y="926"/>
                  </a:lnTo>
                  <a:lnTo>
                    <a:pt x="3722" y="935"/>
                  </a:lnTo>
                  <a:lnTo>
                    <a:pt x="3708" y="945"/>
                  </a:lnTo>
                  <a:lnTo>
                    <a:pt x="3694" y="954"/>
                  </a:lnTo>
                  <a:lnTo>
                    <a:pt x="3680" y="963"/>
                  </a:lnTo>
                  <a:lnTo>
                    <a:pt x="3664" y="970"/>
                  </a:lnTo>
                  <a:lnTo>
                    <a:pt x="3648" y="977"/>
                  </a:lnTo>
                  <a:lnTo>
                    <a:pt x="3631" y="983"/>
                  </a:lnTo>
                  <a:lnTo>
                    <a:pt x="3614" y="989"/>
                  </a:lnTo>
                  <a:lnTo>
                    <a:pt x="3595" y="994"/>
                  </a:lnTo>
                  <a:lnTo>
                    <a:pt x="3577" y="999"/>
                  </a:lnTo>
                  <a:lnTo>
                    <a:pt x="3557" y="1002"/>
                  </a:lnTo>
                  <a:lnTo>
                    <a:pt x="3536" y="1005"/>
                  </a:lnTo>
                  <a:lnTo>
                    <a:pt x="3516" y="1007"/>
                  </a:lnTo>
                  <a:lnTo>
                    <a:pt x="3495" y="1009"/>
                  </a:lnTo>
                  <a:lnTo>
                    <a:pt x="3472" y="1011"/>
                  </a:lnTo>
                  <a:lnTo>
                    <a:pt x="3449" y="1011"/>
                  </a:lnTo>
                  <a:close/>
                  <a:moveTo>
                    <a:pt x="3904" y="980"/>
                  </a:moveTo>
                  <a:lnTo>
                    <a:pt x="3904" y="31"/>
                  </a:lnTo>
                  <a:lnTo>
                    <a:pt x="3904" y="27"/>
                  </a:lnTo>
                  <a:lnTo>
                    <a:pt x="3905" y="24"/>
                  </a:lnTo>
                  <a:lnTo>
                    <a:pt x="3906" y="22"/>
                  </a:lnTo>
                  <a:lnTo>
                    <a:pt x="3908" y="20"/>
                  </a:lnTo>
                  <a:lnTo>
                    <a:pt x="3910" y="19"/>
                  </a:lnTo>
                  <a:lnTo>
                    <a:pt x="3913" y="18"/>
                  </a:lnTo>
                  <a:lnTo>
                    <a:pt x="3915" y="16"/>
                  </a:lnTo>
                  <a:lnTo>
                    <a:pt x="3918" y="16"/>
                  </a:lnTo>
                  <a:lnTo>
                    <a:pt x="4550" y="16"/>
                  </a:lnTo>
                  <a:lnTo>
                    <a:pt x="4553" y="16"/>
                  </a:lnTo>
                  <a:lnTo>
                    <a:pt x="4556" y="18"/>
                  </a:lnTo>
                  <a:lnTo>
                    <a:pt x="4559" y="19"/>
                  </a:lnTo>
                  <a:lnTo>
                    <a:pt x="4561" y="20"/>
                  </a:lnTo>
                  <a:lnTo>
                    <a:pt x="4562" y="22"/>
                  </a:lnTo>
                  <a:lnTo>
                    <a:pt x="4563" y="24"/>
                  </a:lnTo>
                  <a:lnTo>
                    <a:pt x="4564" y="27"/>
                  </a:lnTo>
                  <a:lnTo>
                    <a:pt x="4564" y="31"/>
                  </a:lnTo>
                  <a:lnTo>
                    <a:pt x="4564" y="184"/>
                  </a:lnTo>
                  <a:lnTo>
                    <a:pt x="4564" y="188"/>
                  </a:lnTo>
                  <a:lnTo>
                    <a:pt x="4563" y="190"/>
                  </a:lnTo>
                  <a:lnTo>
                    <a:pt x="4562" y="194"/>
                  </a:lnTo>
                  <a:lnTo>
                    <a:pt x="4561" y="195"/>
                  </a:lnTo>
                  <a:lnTo>
                    <a:pt x="4559" y="197"/>
                  </a:lnTo>
                  <a:lnTo>
                    <a:pt x="4556" y="198"/>
                  </a:lnTo>
                  <a:lnTo>
                    <a:pt x="4553" y="198"/>
                  </a:lnTo>
                  <a:lnTo>
                    <a:pt x="4550" y="199"/>
                  </a:lnTo>
                  <a:lnTo>
                    <a:pt x="4125" y="199"/>
                  </a:lnTo>
                  <a:lnTo>
                    <a:pt x="4122" y="199"/>
                  </a:lnTo>
                  <a:lnTo>
                    <a:pt x="4119" y="201"/>
                  </a:lnTo>
                  <a:lnTo>
                    <a:pt x="4118" y="204"/>
                  </a:lnTo>
                  <a:lnTo>
                    <a:pt x="4117" y="208"/>
                  </a:lnTo>
                  <a:lnTo>
                    <a:pt x="4117" y="401"/>
                  </a:lnTo>
                  <a:lnTo>
                    <a:pt x="4118" y="406"/>
                  </a:lnTo>
                  <a:lnTo>
                    <a:pt x="4119" y="408"/>
                  </a:lnTo>
                  <a:lnTo>
                    <a:pt x="4122" y="410"/>
                  </a:lnTo>
                  <a:lnTo>
                    <a:pt x="4125" y="410"/>
                  </a:lnTo>
                  <a:lnTo>
                    <a:pt x="4479" y="410"/>
                  </a:lnTo>
                  <a:lnTo>
                    <a:pt x="4482" y="410"/>
                  </a:lnTo>
                  <a:lnTo>
                    <a:pt x="4486" y="411"/>
                  </a:lnTo>
                  <a:lnTo>
                    <a:pt x="4488" y="412"/>
                  </a:lnTo>
                  <a:lnTo>
                    <a:pt x="4490" y="415"/>
                  </a:lnTo>
                  <a:lnTo>
                    <a:pt x="4491" y="416"/>
                  </a:lnTo>
                  <a:lnTo>
                    <a:pt x="4492" y="419"/>
                  </a:lnTo>
                  <a:lnTo>
                    <a:pt x="4493" y="421"/>
                  </a:lnTo>
                  <a:lnTo>
                    <a:pt x="4493" y="424"/>
                  </a:lnTo>
                  <a:lnTo>
                    <a:pt x="4493" y="578"/>
                  </a:lnTo>
                  <a:lnTo>
                    <a:pt x="4493" y="581"/>
                  </a:lnTo>
                  <a:lnTo>
                    <a:pt x="4492" y="583"/>
                  </a:lnTo>
                  <a:lnTo>
                    <a:pt x="4491" y="586"/>
                  </a:lnTo>
                  <a:lnTo>
                    <a:pt x="4490" y="589"/>
                  </a:lnTo>
                  <a:lnTo>
                    <a:pt x="4488" y="590"/>
                  </a:lnTo>
                  <a:lnTo>
                    <a:pt x="4486" y="591"/>
                  </a:lnTo>
                  <a:lnTo>
                    <a:pt x="4482" y="592"/>
                  </a:lnTo>
                  <a:lnTo>
                    <a:pt x="4479" y="592"/>
                  </a:lnTo>
                  <a:lnTo>
                    <a:pt x="4125" y="592"/>
                  </a:lnTo>
                  <a:lnTo>
                    <a:pt x="4122" y="592"/>
                  </a:lnTo>
                  <a:lnTo>
                    <a:pt x="4119" y="594"/>
                  </a:lnTo>
                  <a:lnTo>
                    <a:pt x="4118" y="596"/>
                  </a:lnTo>
                  <a:lnTo>
                    <a:pt x="4117" y="601"/>
                  </a:lnTo>
                  <a:lnTo>
                    <a:pt x="4117" y="803"/>
                  </a:lnTo>
                  <a:lnTo>
                    <a:pt x="4118" y="807"/>
                  </a:lnTo>
                  <a:lnTo>
                    <a:pt x="4119" y="809"/>
                  </a:lnTo>
                  <a:lnTo>
                    <a:pt x="4122" y="812"/>
                  </a:lnTo>
                  <a:lnTo>
                    <a:pt x="4125" y="812"/>
                  </a:lnTo>
                  <a:lnTo>
                    <a:pt x="4550" y="812"/>
                  </a:lnTo>
                  <a:lnTo>
                    <a:pt x="4553" y="813"/>
                  </a:lnTo>
                  <a:lnTo>
                    <a:pt x="4556" y="813"/>
                  </a:lnTo>
                  <a:lnTo>
                    <a:pt x="4559" y="814"/>
                  </a:lnTo>
                  <a:lnTo>
                    <a:pt x="4561" y="816"/>
                  </a:lnTo>
                  <a:lnTo>
                    <a:pt x="4562" y="817"/>
                  </a:lnTo>
                  <a:lnTo>
                    <a:pt x="4563" y="820"/>
                  </a:lnTo>
                  <a:lnTo>
                    <a:pt x="4564" y="822"/>
                  </a:lnTo>
                  <a:lnTo>
                    <a:pt x="4564" y="827"/>
                  </a:lnTo>
                  <a:lnTo>
                    <a:pt x="4564" y="980"/>
                  </a:lnTo>
                  <a:lnTo>
                    <a:pt x="4564" y="983"/>
                  </a:lnTo>
                  <a:lnTo>
                    <a:pt x="4563" y="987"/>
                  </a:lnTo>
                  <a:lnTo>
                    <a:pt x="4562" y="989"/>
                  </a:lnTo>
                  <a:lnTo>
                    <a:pt x="4561" y="991"/>
                  </a:lnTo>
                  <a:lnTo>
                    <a:pt x="4559" y="992"/>
                  </a:lnTo>
                  <a:lnTo>
                    <a:pt x="4556" y="993"/>
                  </a:lnTo>
                  <a:lnTo>
                    <a:pt x="4553" y="994"/>
                  </a:lnTo>
                  <a:lnTo>
                    <a:pt x="4550" y="994"/>
                  </a:lnTo>
                  <a:lnTo>
                    <a:pt x="3918" y="994"/>
                  </a:lnTo>
                  <a:lnTo>
                    <a:pt x="3915" y="994"/>
                  </a:lnTo>
                  <a:lnTo>
                    <a:pt x="3913" y="993"/>
                  </a:lnTo>
                  <a:lnTo>
                    <a:pt x="3910" y="992"/>
                  </a:lnTo>
                  <a:lnTo>
                    <a:pt x="3908" y="991"/>
                  </a:lnTo>
                  <a:lnTo>
                    <a:pt x="3906" y="989"/>
                  </a:lnTo>
                  <a:lnTo>
                    <a:pt x="3905" y="987"/>
                  </a:lnTo>
                  <a:lnTo>
                    <a:pt x="3904" y="983"/>
                  </a:lnTo>
                  <a:lnTo>
                    <a:pt x="3904" y="980"/>
                  </a:lnTo>
                  <a:close/>
                  <a:moveTo>
                    <a:pt x="5020" y="1011"/>
                  </a:moveTo>
                  <a:lnTo>
                    <a:pt x="5000" y="1011"/>
                  </a:lnTo>
                  <a:lnTo>
                    <a:pt x="4979" y="1008"/>
                  </a:lnTo>
                  <a:lnTo>
                    <a:pt x="4959" y="1007"/>
                  </a:lnTo>
                  <a:lnTo>
                    <a:pt x="4940" y="1004"/>
                  </a:lnTo>
                  <a:lnTo>
                    <a:pt x="4920" y="1001"/>
                  </a:lnTo>
                  <a:lnTo>
                    <a:pt x="4902" y="996"/>
                  </a:lnTo>
                  <a:lnTo>
                    <a:pt x="4884" y="992"/>
                  </a:lnTo>
                  <a:lnTo>
                    <a:pt x="4867" y="986"/>
                  </a:lnTo>
                  <a:lnTo>
                    <a:pt x="4849" y="979"/>
                  </a:lnTo>
                  <a:lnTo>
                    <a:pt x="4833" y="971"/>
                  </a:lnTo>
                  <a:lnTo>
                    <a:pt x="4818" y="964"/>
                  </a:lnTo>
                  <a:lnTo>
                    <a:pt x="4803" y="955"/>
                  </a:lnTo>
                  <a:lnTo>
                    <a:pt x="4787" y="945"/>
                  </a:lnTo>
                  <a:lnTo>
                    <a:pt x="4773" y="935"/>
                  </a:lnTo>
                  <a:lnTo>
                    <a:pt x="4760" y="924"/>
                  </a:lnTo>
                  <a:lnTo>
                    <a:pt x="4746" y="912"/>
                  </a:lnTo>
                  <a:lnTo>
                    <a:pt x="4734" y="900"/>
                  </a:lnTo>
                  <a:lnTo>
                    <a:pt x="4722" y="885"/>
                  </a:lnTo>
                  <a:lnTo>
                    <a:pt x="4711" y="872"/>
                  </a:lnTo>
                  <a:lnTo>
                    <a:pt x="4701" y="857"/>
                  </a:lnTo>
                  <a:lnTo>
                    <a:pt x="4691" y="842"/>
                  </a:lnTo>
                  <a:lnTo>
                    <a:pt x="4684" y="827"/>
                  </a:lnTo>
                  <a:lnTo>
                    <a:pt x="4675" y="810"/>
                  </a:lnTo>
                  <a:lnTo>
                    <a:pt x="4669" y="793"/>
                  </a:lnTo>
                  <a:lnTo>
                    <a:pt x="4663" y="776"/>
                  </a:lnTo>
                  <a:lnTo>
                    <a:pt x="4658" y="757"/>
                  </a:lnTo>
                  <a:lnTo>
                    <a:pt x="4653" y="739"/>
                  </a:lnTo>
                  <a:lnTo>
                    <a:pt x="4649" y="719"/>
                  </a:lnTo>
                  <a:lnTo>
                    <a:pt x="4647" y="699"/>
                  </a:lnTo>
                  <a:lnTo>
                    <a:pt x="4645" y="678"/>
                  </a:lnTo>
                  <a:lnTo>
                    <a:pt x="4644" y="657"/>
                  </a:lnTo>
                  <a:lnTo>
                    <a:pt x="4642" y="635"/>
                  </a:lnTo>
                  <a:lnTo>
                    <a:pt x="4642" y="31"/>
                  </a:lnTo>
                  <a:lnTo>
                    <a:pt x="4644" y="27"/>
                  </a:lnTo>
                  <a:lnTo>
                    <a:pt x="4644" y="24"/>
                  </a:lnTo>
                  <a:lnTo>
                    <a:pt x="4645" y="22"/>
                  </a:lnTo>
                  <a:lnTo>
                    <a:pt x="4647" y="20"/>
                  </a:lnTo>
                  <a:lnTo>
                    <a:pt x="4649" y="19"/>
                  </a:lnTo>
                  <a:lnTo>
                    <a:pt x="4651" y="18"/>
                  </a:lnTo>
                  <a:lnTo>
                    <a:pt x="4654" y="16"/>
                  </a:lnTo>
                  <a:lnTo>
                    <a:pt x="4658" y="16"/>
                  </a:lnTo>
                  <a:lnTo>
                    <a:pt x="4842" y="16"/>
                  </a:lnTo>
                  <a:lnTo>
                    <a:pt x="4845" y="16"/>
                  </a:lnTo>
                  <a:lnTo>
                    <a:pt x="4847" y="18"/>
                  </a:lnTo>
                  <a:lnTo>
                    <a:pt x="4850" y="19"/>
                  </a:lnTo>
                  <a:lnTo>
                    <a:pt x="4852" y="20"/>
                  </a:lnTo>
                  <a:lnTo>
                    <a:pt x="4854" y="22"/>
                  </a:lnTo>
                  <a:lnTo>
                    <a:pt x="4855" y="24"/>
                  </a:lnTo>
                  <a:lnTo>
                    <a:pt x="4856" y="27"/>
                  </a:lnTo>
                  <a:lnTo>
                    <a:pt x="4856" y="31"/>
                  </a:lnTo>
                  <a:lnTo>
                    <a:pt x="4856" y="641"/>
                  </a:lnTo>
                  <a:lnTo>
                    <a:pt x="4856" y="661"/>
                  </a:lnTo>
                  <a:lnTo>
                    <a:pt x="4858" y="681"/>
                  </a:lnTo>
                  <a:lnTo>
                    <a:pt x="4862" y="699"/>
                  </a:lnTo>
                  <a:lnTo>
                    <a:pt x="4867" y="717"/>
                  </a:lnTo>
                  <a:lnTo>
                    <a:pt x="4873" y="733"/>
                  </a:lnTo>
                  <a:lnTo>
                    <a:pt x="4881" y="748"/>
                  </a:lnTo>
                  <a:lnTo>
                    <a:pt x="4890" y="763"/>
                  </a:lnTo>
                  <a:lnTo>
                    <a:pt x="4901" y="776"/>
                  </a:lnTo>
                  <a:lnTo>
                    <a:pt x="4912" y="786"/>
                  </a:lnTo>
                  <a:lnTo>
                    <a:pt x="4924" y="796"/>
                  </a:lnTo>
                  <a:lnTo>
                    <a:pt x="4939" y="805"/>
                  </a:lnTo>
                  <a:lnTo>
                    <a:pt x="4953" y="812"/>
                  </a:lnTo>
                  <a:lnTo>
                    <a:pt x="4968" y="817"/>
                  </a:lnTo>
                  <a:lnTo>
                    <a:pt x="4984" y="820"/>
                  </a:lnTo>
                  <a:lnTo>
                    <a:pt x="5002" y="822"/>
                  </a:lnTo>
                  <a:lnTo>
                    <a:pt x="5020" y="823"/>
                  </a:lnTo>
                  <a:lnTo>
                    <a:pt x="5039" y="822"/>
                  </a:lnTo>
                  <a:lnTo>
                    <a:pt x="5056" y="820"/>
                  </a:lnTo>
                  <a:lnTo>
                    <a:pt x="5073" y="817"/>
                  </a:lnTo>
                  <a:lnTo>
                    <a:pt x="5088" y="812"/>
                  </a:lnTo>
                  <a:lnTo>
                    <a:pt x="5103" y="805"/>
                  </a:lnTo>
                  <a:lnTo>
                    <a:pt x="5116" y="796"/>
                  </a:lnTo>
                  <a:lnTo>
                    <a:pt x="5128" y="786"/>
                  </a:lnTo>
                  <a:lnTo>
                    <a:pt x="5140" y="776"/>
                  </a:lnTo>
                  <a:lnTo>
                    <a:pt x="5150" y="763"/>
                  </a:lnTo>
                  <a:lnTo>
                    <a:pt x="5160" y="748"/>
                  </a:lnTo>
                  <a:lnTo>
                    <a:pt x="5167" y="733"/>
                  </a:lnTo>
                  <a:lnTo>
                    <a:pt x="5173" y="717"/>
                  </a:lnTo>
                  <a:lnTo>
                    <a:pt x="5178" y="699"/>
                  </a:lnTo>
                  <a:lnTo>
                    <a:pt x="5181" y="681"/>
                  </a:lnTo>
                  <a:lnTo>
                    <a:pt x="5184" y="661"/>
                  </a:lnTo>
                  <a:lnTo>
                    <a:pt x="5184" y="641"/>
                  </a:lnTo>
                  <a:lnTo>
                    <a:pt x="5184" y="31"/>
                  </a:lnTo>
                  <a:lnTo>
                    <a:pt x="5185" y="27"/>
                  </a:lnTo>
                  <a:lnTo>
                    <a:pt x="5185" y="24"/>
                  </a:lnTo>
                  <a:lnTo>
                    <a:pt x="5186" y="22"/>
                  </a:lnTo>
                  <a:lnTo>
                    <a:pt x="5188" y="20"/>
                  </a:lnTo>
                  <a:lnTo>
                    <a:pt x="5190" y="19"/>
                  </a:lnTo>
                  <a:lnTo>
                    <a:pt x="5192" y="18"/>
                  </a:lnTo>
                  <a:lnTo>
                    <a:pt x="5196" y="16"/>
                  </a:lnTo>
                  <a:lnTo>
                    <a:pt x="5199" y="16"/>
                  </a:lnTo>
                  <a:lnTo>
                    <a:pt x="5383" y="16"/>
                  </a:lnTo>
                  <a:lnTo>
                    <a:pt x="5386" y="16"/>
                  </a:lnTo>
                  <a:lnTo>
                    <a:pt x="5388" y="18"/>
                  </a:lnTo>
                  <a:lnTo>
                    <a:pt x="5392" y="19"/>
                  </a:lnTo>
                  <a:lnTo>
                    <a:pt x="5394" y="20"/>
                  </a:lnTo>
                  <a:lnTo>
                    <a:pt x="5395" y="22"/>
                  </a:lnTo>
                  <a:lnTo>
                    <a:pt x="5396" y="24"/>
                  </a:lnTo>
                  <a:lnTo>
                    <a:pt x="5397" y="27"/>
                  </a:lnTo>
                  <a:lnTo>
                    <a:pt x="5397" y="31"/>
                  </a:lnTo>
                  <a:lnTo>
                    <a:pt x="5397" y="635"/>
                  </a:lnTo>
                  <a:lnTo>
                    <a:pt x="5396" y="657"/>
                  </a:lnTo>
                  <a:lnTo>
                    <a:pt x="5395" y="678"/>
                  </a:lnTo>
                  <a:lnTo>
                    <a:pt x="5394" y="699"/>
                  </a:lnTo>
                  <a:lnTo>
                    <a:pt x="5390" y="719"/>
                  </a:lnTo>
                  <a:lnTo>
                    <a:pt x="5387" y="739"/>
                  </a:lnTo>
                  <a:lnTo>
                    <a:pt x="5382" y="757"/>
                  </a:lnTo>
                  <a:lnTo>
                    <a:pt x="5377" y="776"/>
                  </a:lnTo>
                  <a:lnTo>
                    <a:pt x="5371" y="793"/>
                  </a:lnTo>
                  <a:lnTo>
                    <a:pt x="5364" y="810"/>
                  </a:lnTo>
                  <a:lnTo>
                    <a:pt x="5357" y="827"/>
                  </a:lnTo>
                  <a:lnTo>
                    <a:pt x="5348" y="842"/>
                  </a:lnTo>
                  <a:lnTo>
                    <a:pt x="5338" y="857"/>
                  </a:lnTo>
                  <a:lnTo>
                    <a:pt x="5328" y="872"/>
                  </a:lnTo>
                  <a:lnTo>
                    <a:pt x="5318" y="885"/>
                  </a:lnTo>
                  <a:lnTo>
                    <a:pt x="5306" y="900"/>
                  </a:lnTo>
                  <a:lnTo>
                    <a:pt x="5294" y="912"/>
                  </a:lnTo>
                  <a:lnTo>
                    <a:pt x="5280" y="924"/>
                  </a:lnTo>
                  <a:lnTo>
                    <a:pt x="5266" y="935"/>
                  </a:lnTo>
                  <a:lnTo>
                    <a:pt x="5252" y="945"/>
                  </a:lnTo>
                  <a:lnTo>
                    <a:pt x="5238" y="955"/>
                  </a:lnTo>
                  <a:lnTo>
                    <a:pt x="5223" y="964"/>
                  </a:lnTo>
                  <a:lnTo>
                    <a:pt x="5206" y="971"/>
                  </a:lnTo>
                  <a:lnTo>
                    <a:pt x="5190" y="979"/>
                  </a:lnTo>
                  <a:lnTo>
                    <a:pt x="5174" y="986"/>
                  </a:lnTo>
                  <a:lnTo>
                    <a:pt x="5156" y="992"/>
                  </a:lnTo>
                  <a:lnTo>
                    <a:pt x="5138" y="996"/>
                  </a:lnTo>
                  <a:lnTo>
                    <a:pt x="5120" y="1001"/>
                  </a:lnTo>
                  <a:lnTo>
                    <a:pt x="5101" y="1004"/>
                  </a:lnTo>
                  <a:lnTo>
                    <a:pt x="5081" y="1007"/>
                  </a:lnTo>
                  <a:lnTo>
                    <a:pt x="5062" y="1008"/>
                  </a:lnTo>
                  <a:lnTo>
                    <a:pt x="5042" y="1011"/>
                  </a:lnTo>
                  <a:lnTo>
                    <a:pt x="5020" y="1011"/>
                  </a:lnTo>
                  <a:close/>
                  <a:moveTo>
                    <a:pt x="5849" y="770"/>
                  </a:moveTo>
                  <a:lnTo>
                    <a:pt x="5842" y="748"/>
                  </a:lnTo>
                  <a:lnTo>
                    <a:pt x="5837" y="723"/>
                  </a:lnTo>
                  <a:lnTo>
                    <a:pt x="5832" y="695"/>
                  </a:lnTo>
                  <a:lnTo>
                    <a:pt x="5828" y="664"/>
                  </a:lnTo>
                  <a:lnTo>
                    <a:pt x="5825" y="629"/>
                  </a:lnTo>
                  <a:lnTo>
                    <a:pt x="5823" y="591"/>
                  </a:lnTo>
                  <a:lnTo>
                    <a:pt x="5822" y="549"/>
                  </a:lnTo>
                  <a:lnTo>
                    <a:pt x="5822" y="505"/>
                  </a:lnTo>
                  <a:lnTo>
                    <a:pt x="5822" y="461"/>
                  </a:lnTo>
                  <a:lnTo>
                    <a:pt x="5823" y="420"/>
                  </a:lnTo>
                  <a:lnTo>
                    <a:pt x="5825" y="382"/>
                  </a:lnTo>
                  <a:lnTo>
                    <a:pt x="5828" y="347"/>
                  </a:lnTo>
                  <a:lnTo>
                    <a:pt x="5832" y="316"/>
                  </a:lnTo>
                  <a:lnTo>
                    <a:pt x="5837" y="287"/>
                  </a:lnTo>
                  <a:lnTo>
                    <a:pt x="5842" y="262"/>
                  </a:lnTo>
                  <a:lnTo>
                    <a:pt x="5849" y="240"/>
                  </a:lnTo>
                  <a:lnTo>
                    <a:pt x="5860" y="212"/>
                  </a:lnTo>
                  <a:lnTo>
                    <a:pt x="5872" y="185"/>
                  </a:lnTo>
                  <a:lnTo>
                    <a:pt x="5878" y="172"/>
                  </a:lnTo>
                  <a:lnTo>
                    <a:pt x="5886" y="160"/>
                  </a:lnTo>
                  <a:lnTo>
                    <a:pt x="5892" y="148"/>
                  </a:lnTo>
                  <a:lnTo>
                    <a:pt x="5901" y="137"/>
                  </a:lnTo>
                  <a:lnTo>
                    <a:pt x="5909" y="126"/>
                  </a:lnTo>
                  <a:lnTo>
                    <a:pt x="5917" y="115"/>
                  </a:lnTo>
                  <a:lnTo>
                    <a:pt x="5927" y="106"/>
                  </a:lnTo>
                  <a:lnTo>
                    <a:pt x="5936" y="96"/>
                  </a:lnTo>
                  <a:lnTo>
                    <a:pt x="5946" y="86"/>
                  </a:lnTo>
                  <a:lnTo>
                    <a:pt x="5957" y="77"/>
                  </a:lnTo>
                  <a:lnTo>
                    <a:pt x="5967" y="70"/>
                  </a:lnTo>
                  <a:lnTo>
                    <a:pt x="5978" y="61"/>
                  </a:lnTo>
                  <a:lnTo>
                    <a:pt x="5990" y="54"/>
                  </a:lnTo>
                  <a:lnTo>
                    <a:pt x="6001" y="47"/>
                  </a:lnTo>
                  <a:lnTo>
                    <a:pt x="6013" y="40"/>
                  </a:lnTo>
                  <a:lnTo>
                    <a:pt x="6026" y="35"/>
                  </a:lnTo>
                  <a:lnTo>
                    <a:pt x="6038" y="29"/>
                  </a:lnTo>
                  <a:lnTo>
                    <a:pt x="6051" y="24"/>
                  </a:lnTo>
                  <a:lnTo>
                    <a:pt x="6065" y="20"/>
                  </a:lnTo>
                  <a:lnTo>
                    <a:pt x="6079" y="15"/>
                  </a:lnTo>
                  <a:lnTo>
                    <a:pt x="6107" y="9"/>
                  </a:lnTo>
                  <a:lnTo>
                    <a:pt x="6136" y="4"/>
                  </a:lnTo>
                  <a:lnTo>
                    <a:pt x="6167" y="1"/>
                  </a:lnTo>
                  <a:lnTo>
                    <a:pt x="6199" y="0"/>
                  </a:lnTo>
                  <a:lnTo>
                    <a:pt x="6230" y="1"/>
                  </a:lnTo>
                  <a:lnTo>
                    <a:pt x="6259" y="3"/>
                  </a:lnTo>
                  <a:lnTo>
                    <a:pt x="6288" y="8"/>
                  </a:lnTo>
                  <a:lnTo>
                    <a:pt x="6315" y="14"/>
                  </a:lnTo>
                  <a:lnTo>
                    <a:pt x="6341" y="23"/>
                  </a:lnTo>
                  <a:lnTo>
                    <a:pt x="6365" y="33"/>
                  </a:lnTo>
                  <a:lnTo>
                    <a:pt x="6389" y="44"/>
                  </a:lnTo>
                  <a:lnTo>
                    <a:pt x="6412" y="57"/>
                  </a:lnTo>
                  <a:lnTo>
                    <a:pt x="6433" y="72"/>
                  </a:lnTo>
                  <a:lnTo>
                    <a:pt x="6453" y="88"/>
                  </a:lnTo>
                  <a:lnTo>
                    <a:pt x="6472" y="107"/>
                  </a:lnTo>
                  <a:lnTo>
                    <a:pt x="6488" y="125"/>
                  </a:lnTo>
                  <a:lnTo>
                    <a:pt x="6504" y="147"/>
                  </a:lnTo>
                  <a:lnTo>
                    <a:pt x="6518" y="169"/>
                  </a:lnTo>
                  <a:lnTo>
                    <a:pt x="6530" y="193"/>
                  </a:lnTo>
                  <a:lnTo>
                    <a:pt x="6542" y="218"/>
                  </a:lnTo>
                  <a:lnTo>
                    <a:pt x="6543" y="221"/>
                  </a:lnTo>
                  <a:lnTo>
                    <a:pt x="6545" y="223"/>
                  </a:lnTo>
                  <a:lnTo>
                    <a:pt x="6545" y="226"/>
                  </a:lnTo>
                  <a:lnTo>
                    <a:pt x="6543" y="229"/>
                  </a:lnTo>
                  <a:lnTo>
                    <a:pt x="6542" y="231"/>
                  </a:lnTo>
                  <a:lnTo>
                    <a:pt x="6540" y="232"/>
                  </a:lnTo>
                  <a:lnTo>
                    <a:pt x="6538" y="234"/>
                  </a:lnTo>
                  <a:lnTo>
                    <a:pt x="6535" y="235"/>
                  </a:lnTo>
                  <a:lnTo>
                    <a:pt x="6377" y="306"/>
                  </a:lnTo>
                  <a:lnTo>
                    <a:pt x="6374" y="307"/>
                  </a:lnTo>
                  <a:lnTo>
                    <a:pt x="6370" y="308"/>
                  </a:lnTo>
                  <a:lnTo>
                    <a:pt x="6368" y="308"/>
                  </a:lnTo>
                  <a:lnTo>
                    <a:pt x="6365" y="307"/>
                  </a:lnTo>
                  <a:lnTo>
                    <a:pt x="6363" y="306"/>
                  </a:lnTo>
                  <a:lnTo>
                    <a:pt x="6361" y="304"/>
                  </a:lnTo>
                  <a:lnTo>
                    <a:pt x="6358" y="301"/>
                  </a:lnTo>
                  <a:lnTo>
                    <a:pt x="6357" y="298"/>
                  </a:lnTo>
                  <a:lnTo>
                    <a:pt x="6351" y="285"/>
                  </a:lnTo>
                  <a:lnTo>
                    <a:pt x="6344" y="272"/>
                  </a:lnTo>
                  <a:lnTo>
                    <a:pt x="6337" y="260"/>
                  </a:lnTo>
                  <a:lnTo>
                    <a:pt x="6329" y="249"/>
                  </a:lnTo>
                  <a:lnTo>
                    <a:pt x="6321" y="239"/>
                  </a:lnTo>
                  <a:lnTo>
                    <a:pt x="6313" y="231"/>
                  </a:lnTo>
                  <a:lnTo>
                    <a:pt x="6303" y="222"/>
                  </a:lnTo>
                  <a:lnTo>
                    <a:pt x="6294" y="215"/>
                  </a:lnTo>
                  <a:lnTo>
                    <a:pt x="6284" y="209"/>
                  </a:lnTo>
                  <a:lnTo>
                    <a:pt x="6273" y="202"/>
                  </a:lnTo>
                  <a:lnTo>
                    <a:pt x="6263" y="198"/>
                  </a:lnTo>
                  <a:lnTo>
                    <a:pt x="6251" y="194"/>
                  </a:lnTo>
                  <a:lnTo>
                    <a:pt x="6239" y="192"/>
                  </a:lnTo>
                  <a:lnTo>
                    <a:pt x="6227" y="189"/>
                  </a:lnTo>
                  <a:lnTo>
                    <a:pt x="6214" y="188"/>
                  </a:lnTo>
                  <a:lnTo>
                    <a:pt x="6200" y="187"/>
                  </a:lnTo>
                  <a:lnTo>
                    <a:pt x="6186" y="188"/>
                  </a:lnTo>
                  <a:lnTo>
                    <a:pt x="6173" y="189"/>
                  </a:lnTo>
                  <a:lnTo>
                    <a:pt x="6161" y="192"/>
                  </a:lnTo>
                  <a:lnTo>
                    <a:pt x="6149" y="194"/>
                  </a:lnTo>
                  <a:lnTo>
                    <a:pt x="6137" y="198"/>
                  </a:lnTo>
                  <a:lnTo>
                    <a:pt x="6126" y="202"/>
                  </a:lnTo>
                  <a:lnTo>
                    <a:pt x="6117" y="208"/>
                  </a:lnTo>
                  <a:lnTo>
                    <a:pt x="6107" y="214"/>
                  </a:lnTo>
                  <a:lnTo>
                    <a:pt x="6098" y="222"/>
                  </a:lnTo>
                  <a:lnTo>
                    <a:pt x="6089" y="230"/>
                  </a:lnTo>
                  <a:lnTo>
                    <a:pt x="6082" y="238"/>
                  </a:lnTo>
                  <a:lnTo>
                    <a:pt x="6075" y="248"/>
                  </a:lnTo>
                  <a:lnTo>
                    <a:pt x="6069" y="259"/>
                  </a:lnTo>
                  <a:lnTo>
                    <a:pt x="6063" y="270"/>
                  </a:lnTo>
                  <a:lnTo>
                    <a:pt x="6058" y="282"/>
                  </a:lnTo>
                  <a:lnTo>
                    <a:pt x="6052" y="295"/>
                  </a:lnTo>
                  <a:lnTo>
                    <a:pt x="6049" y="309"/>
                  </a:lnTo>
                  <a:lnTo>
                    <a:pt x="6046" y="326"/>
                  </a:lnTo>
                  <a:lnTo>
                    <a:pt x="6044" y="348"/>
                  </a:lnTo>
                  <a:lnTo>
                    <a:pt x="6040" y="372"/>
                  </a:lnTo>
                  <a:lnTo>
                    <a:pt x="6039" y="400"/>
                  </a:lnTo>
                  <a:lnTo>
                    <a:pt x="6038" y="432"/>
                  </a:lnTo>
                  <a:lnTo>
                    <a:pt x="6037" y="467"/>
                  </a:lnTo>
                  <a:lnTo>
                    <a:pt x="6037" y="505"/>
                  </a:lnTo>
                  <a:lnTo>
                    <a:pt x="6037" y="544"/>
                  </a:lnTo>
                  <a:lnTo>
                    <a:pt x="6038" y="579"/>
                  </a:lnTo>
                  <a:lnTo>
                    <a:pt x="6039" y="610"/>
                  </a:lnTo>
                  <a:lnTo>
                    <a:pt x="6040" y="639"/>
                  </a:lnTo>
                  <a:lnTo>
                    <a:pt x="6044" y="662"/>
                  </a:lnTo>
                  <a:lnTo>
                    <a:pt x="6046" y="684"/>
                  </a:lnTo>
                  <a:lnTo>
                    <a:pt x="6049" y="702"/>
                  </a:lnTo>
                  <a:lnTo>
                    <a:pt x="6052" y="716"/>
                  </a:lnTo>
                  <a:lnTo>
                    <a:pt x="6058" y="729"/>
                  </a:lnTo>
                  <a:lnTo>
                    <a:pt x="6063" y="741"/>
                  </a:lnTo>
                  <a:lnTo>
                    <a:pt x="6069" y="752"/>
                  </a:lnTo>
                  <a:lnTo>
                    <a:pt x="6075" y="763"/>
                  </a:lnTo>
                  <a:lnTo>
                    <a:pt x="6082" y="772"/>
                  </a:lnTo>
                  <a:lnTo>
                    <a:pt x="6089" y="781"/>
                  </a:lnTo>
                  <a:lnTo>
                    <a:pt x="6098" y="789"/>
                  </a:lnTo>
                  <a:lnTo>
                    <a:pt x="6107" y="796"/>
                  </a:lnTo>
                  <a:lnTo>
                    <a:pt x="6117" y="803"/>
                  </a:lnTo>
                  <a:lnTo>
                    <a:pt x="6126" y="808"/>
                  </a:lnTo>
                  <a:lnTo>
                    <a:pt x="6137" y="813"/>
                  </a:lnTo>
                  <a:lnTo>
                    <a:pt x="6149" y="817"/>
                  </a:lnTo>
                  <a:lnTo>
                    <a:pt x="6161" y="819"/>
                  </a:lnTo>
                  <a:lnTo>
                    <a:pt x="6173" y="821"/>
                  </a:lnTo>
                  <a:lnTo>
                    <a:pt x="6186" y="823"/>
                  </a:lnTo>
                  <a:lnTo>
                    <a:pt x="6200" y="823"/>
                  </a:lnTo>
                  <a:lnTo>
                    <a:pt x="6214" y="823"/>
                  </a:lnTo>
                  <a:lnTo>
                    <a:pt x="6227" y="821"/>
                  </a:lnTo>
                  <a:lnTo>
                    <a:pt x="6239" y="819"/>
                  </a:lnTo>
                  <a:lnTo>
                    <a:pt x="6251" y="817"/>
                  </a:lnTo>
                  <a:lnTo>
                    <a:pt x="6263" y="813"/>
                  </a:lnTo>
                  <a:lnTo>
                    <a:pt x="6273" y="808"/>
                  </a:lnTo>
                  <a:lnTo>
                    <a:pt x="6284" y="802"/>
                  </a:lnTo>
                  <a:lnTo>
                    <a:pt x="6294" y="795"/>
                  </a:lnTo>
                  <a:lnTo>
                    <a:pt x="6303" y="789"/>
                  </a:lnTo>
                  <a:lnTo>
                    <a:pt x="6313" y="780"/>
                  </a:lnTo>
                  <a:lnTo>
                    <a:pt x="6321" y="771"/>
                  </a:lnTo>
                  <a:lnTo>
                    <a:pt x="6329" y="761"/>
                  </a:lnTo>
                  <a:lnTo>
                    <a:pt x="6337" y="751"/>
                  </a:lnTo>
                  <a:lnTo>
                    <a:pt x="6344" y="739"/>
                  </a:lnTo>
                  <a:lnTo>
                    <a:pt x="6351" y="726"/>
                  </a:lnTo>
                  <a:lnTo>
                    <a:pt x="6357" y="713"/>
                  </a:lnTo>
                  <a:lnTo>
                    <a:pt x="6358" y="709"/>
                  </a:lnTo>
                  <a:lnTo>
                    <a:pt x="6361" y="707"/>
                  </a:lnTo>
                  <a:lnTo>
                    <a:pt x="6363" y="705"/>
                  </a:lnTo>
                  <a:lnTo>
                    <a:pt x="6365" y="704"/>
                  </a:lnTo>
                  <a:lnTo>
                    <a:pt x="6368" y="703"/>
                  </a:lnTo>
                  <a:lnTo>
                    <a:pt x="6370" y="703"/>
                  </a:lnTo>
                  <a:lnTo>
                    <a:pt x="6374" y="704"/>
                  </a:lnTo>
                  <a:lnTo>
                    <a:pt x="6377" y="705"/>
                  </a:lnTo>
                  <a:lnTo>
                    <a:pt x="6535" y="776"/>
                  </a:lnTo>
                  <a:lnTo>
                    <a:pt x="6538" y="777"/>
                  </a:lnTo>
                  <a:lnTo>
                    <a:pt x="6540" y="779"/>
                  </a:lnTo>
                  <a:lnTo>
                    <a:pt x="6542" y="780"/>
                  </a:lnTo>
                  <a:lnTo>
                    <a:pt x="6543" y="782"/>
                  </a:lnTo>
                  <a:lnTo>
                    <a:pt x="6545" y="784"/>
                  </a:lnTo>
                  <a:lnTo>
                    <a:pt x="6545" y="788"/>
                  </a:lnTo>
                  <a:lnTo>
                    <a:pt x="6543" y="790"/>
                  </a:lnTo>
                  <a:lnTo>
                    <a:pt x="6542" y="793"/>
                  </a:lnTo>
                  <a:lnTo>
                    <a:pt x="6530" y="818"/>
                  </a:lnTo>
                  <a:lnTo>
                    <a:pt x="6518" y="842"/>
                  </a:lnTo>
                  <a:lnTo>
                    <a:pt x="6504" y="865"/>
                  </a:lnTo>
                  <a:lnTo>
                    <a:pt x="6488" y="885"/>
                  </a:lnTo>
                  <a:lnTo>
                    <a:pt x="6472" y="904"/>
                  </a:lnTo>
                  <a:lnTo>
                    <a:pt x="6453" y="922"/>
                  </a:lnTo>
                  <a:lnTo>
                    <a:pt x="6433" y="939"/>
                  </a:lnTo>
                  <a:lnTo>
                    <a:pt x="6412" y="954"/>
                  </a:lnTo>
                  <a:lnTo>
                    <a:pt x="6389" y="967"/>
                  </a:lnTo>
                  <a:lnTo>
                    <a:pt x="6365" y="978"/>
                  </a:lnTo>
                  <a:lnTo>
                    <a:pt x="6341" y="988"/>
                  </a:lnTo>
                  <a:lnTo>
                    <a:pt x="6315" y="996"/>
                  </a:lnTo>
                  <a:lnTo>
                    <a:pt x="6288" y="1003"/>
                  </a:lnTo>
                  <a:lnTo>
                    <a:pt x="6259" y="1007"/>
                  </a:lnTo>
                  <a:lnTo>
                    <a:pt x="6230" y="1009"/>
                  </a:lnTo>
                  <a:lnTo>
                    <a:pt x="6199" y="1011"/>
                  </a:lnTo>
                  <a:lnTo>
                    <a:pt x="6167" y="1009"/>
                  </a:lnTo>
                  <a:lnTo>
                    <a:pt x="6136" y="1006"/>
                  </a:lnTo>
                  <a:lnTo>
                    <a:pt x="6107" y="1002"/>
                  </a:lnTo>
                  <a:lnTo>
                    <a:pt x="6079" y="995"/>
                  </a:lnTo>
                  <a:lnTo>
                    <a:pt x="6065" y="991"/>
                  </a:lnTo>
                  <a:lnTo>
                    <a:pt x="6051" y="987"/>
                  </a:lnTo>
                  <a:lnTo>
                    <a:pt x="6038" y="981"/>
                  </a:lnTo>
                  <a:lnTo>
                    <a:pt x="6026" y="976"/>
                  </a:lnTo>
                  <a:lnTo>
                    <a:pt x="6013" y="970"/>
                  </a:lnTo>
                  <a:lnTo>
                    <a:pt x="6001" y="964"/>
                  </a:lnTo>
                  <a:lnTo>
                    <a:pt x="5990" y="956"/>
                  </a:lnTo>
                  <a:lnTo>
                    <a:pt x="5978" y="950"/>
                  </a:lnTo>
                  <a:lnTo>
                    <a:pt x="5967" y="941"/>
                  </a:lnTo>
                  <a:lnTo>
                    <a:pt x="5957" y="933"/>
                  </a:lnTo>
                  <a:lnTo>
                    <a:pt x="5946" y="925"/>
                  </a:lnTo>
                  <a:lnTo>
                    <a:pt x="5936" y="915"/>
                  </a:lnTo>
                  <a:lnTo>
                    <a:pt x="5927" y="905"/>
                  </a:lnTo>
                  <a:lnTo>
                    <a:pt x="5917" y="895"/>
                  </a:lnTo>
                  <a:lnTo>
                    <a:pt x="5909" y="884"/>
                  </a:lnTo>
                  <a:lnTo>
                    <a:pt x="5901" y="874"/>
                  </a:lnTo>
                  <a:lnTo>
                    <a:pt x="5892" y="863"/>
                  </a:lnTo>
                  <a:lnTo>
                    <a:pt x="5886" y="851"/>
                  </a:lnTo>
                  <a:lnTo>
                    <a:pt x="5878" y="839"/>
                  </a:lnTo>
                  <a:lnTo>
                    <a:pt x="5872" y="826"/>
                  </a:lnTo>
                  <a:lnTo>
                    <a:pt x="5860" y="798"/>
                  </a:lnTo>
                  <a:lnTo>
                    <a:pt x="5849" y="770"/>
                  </a:lnTo>
                  <a:close/>
                  <a:moveTo>
                    <a:pt x="6864" y="629"/>
                  </a:moveTo>
                  <a:lnTo>
                    <a:pt x="7091" y="629"/>
                  </a:lnTo>
                  <a:lnTo>
                    <a:pt x="6980" y="286"/>
                  </a:lnTo>
                  <a:lnTo>
                    <a:pt x="6976" y="286"/>
                  </a:lnTo>
                  <a:lnTo>
                    <a:pt x="6864" y="629"/>
                  </a:lnTo>
                  <a:close/>
                  <a:moveTo>
                    <a:pt x="6531" y="980"/>
                  </a:moveTo>
                  <a:lnTo>
                    <a:pt x="6870" y="31"/>
                  </a:lnTo>
                  <a:lnTo>
                    <a:pt x="6872" y="24"/>
                  </a:lnTo>
                  <a:lnTo>
                    <a:pt x="6877" y="20"/>
                  </a:lnTo>
                  <a:lnTo>
                    <a:pt x="6882" y="18"/>
                  </a:lnTo>
                  <a:lnTo>
                    <a:pt x="6889" y="16"/>
                  </a:lnTo>
                  <a:lnTo>
                    <a:pt x="7070" y="16"/>
                  </a:lnTo>
                  <a:lnTo>
                    <a:pt x="7077" y="18"/>
                  </a:lnTo>
                  <a:lnTo>
                    <a:pt x="7082" y="20"/>
                  </a:lnTo>
                  <a:lnTo>
                    <a:pt x="7087" y="24"/>
                  </a:lnTo>
                  <a:lnTo>
                    <a:pt x="7090" y="31"/>
                  </a:lnTo>
                  <a:lnTo>
                    <a:pt x="7422" y="980"/>
                  </a:lnTo>
                  <a:lnTo>
                    <a:pt x="7423" y="983"/>
                  </a:lnTo>
                  <a:lnTo>
                    <a:pt x="7423" y="987"/>
                  </a:lnTo>
                  <a:lnTo>
                    <a:pt x="7423" y="989"/>
                  </a:lnTo>
                  <a:lnTo>
                    <a:pt x="7422" y="991"/>
                  </a:lnTo>
                  <a:lnTo>
                    <a:pt x="7420" y="992"/>
                  </a:lnTo>
                  <a:lnTo>
                    <a:pt x="7418" y="993"/>
                  </a:lnTo>
                  <a:lnTo>
                    <a:pt x="7416" y="994"/>
                  </a:lnTo>
                  <a:lnTo>
                    <a:pt x="7412" y="994"/>
                  </a:lnTo>
                  <a:lnTo>
                    <a:pt x="7224" y="994"/>
                  </a:lnTo>
                  <a:lnTo>
                    <a:pt x="7217" y="993"/>
                  </a:lnTo>
                  <a:lnTo>
                    <a:pt x="7212" y="991"/>
                  </a:lnTo>
                  <a:lnTo>
                    <a:pt x="7208" y="987"/>
                  </a:lnTo>
                  <a:lnTo>
                    <a:pt x="7205" y="980"/>
                  </a:lnTo>
                  <a:lnTo>
                    <a:pt x="7149" y="809"/>
                  </a:lnTo>
                  <a:lnTo>
                    <a:pt x="6805" y="809"/>
                  </a:lnTo>
                  <a:lnTo>
                    <a:pt x="6749" y="980"/>
                  </a:lnTo>
                  <a:lnTo>
                    <a:pt x="6747" y="987"/>
                  </a:lnTo>
                  <a:lnTo>
                    <a:pt x="6743" y="991"/>
                  </a:lnTo>
                  <a:lnTo>
                    <a:pt x="6737" y="993"/>
                  </a:lnTo>
                  <a:lnTo>
                    <a:pt x="6731" y="994"/>
                  </a:lnTo>
                  <a:lnTo>
                    <a:pt x="6541" y="994"/>
                  </a:lnTo>
                  <a:lnTo>
                    <a:pt x="6538" y="994"/>
                  </a:lnTo>
                  <a:lnTo>
                    <a:pt x="6535" y="993"/>
                  </a:lnTo>
                  <a:lnTo>
                    <a:pt x="6533" y="992"/>
                  </a:lnTo>
                  <a:lnTo>
                    <a:pt x="6531" y="991"/>
                  </a:lnTo>
                  <a:lnTo>
                    <a:pt x="6530" y="989"/>
                  </a:lnTo>
                  <a:lnTo>
                    <a:pt x="6530" y="987"/>
                  </a:lnTo>
                  <a:lnTo>
                    <a:pt x="6530" y="983"/>
                  </a:lnTo>
                  <a:lnTo>
                    <a:pt x="6531" y="980"/>
                  </a:lnTo>
                  <a:close/>
                  <a:moveTo>
                    <a:pt x="7462" y="980"/>
                  </a:moveTo>
                  <a:lnTo>
                    <a:pt x="7462" y="31"/>
                  </a:lnTo>
                  <a:lnTo>
                    <a:pt x="7462" y="27"/>
                  </a:lnTo>
                  <a:lnTo>
                    <a:pt x="7462" y="24"/>
                  </a:lnTo>
                  <a:lnTo>
                    <a:pt x="7463" y="22"/>
                  </a:lnTo>
                  <a:lnTo>
                    <a:pt x="7466" y="20"/>
                  </a:lnTo>
                  <a:lnTo>
                    <a:pt x="7468" y="19"/>
                  </a:lnTo>
                  <a:lnTo>
                    <a:pt x="7470" y="18"/>
                  </a:lnTo>
                  <a:lnTo>
                    <a:pt x="7473" y="16"/>
                  </a:lnTo>
                  <a:lnTo>
                    <a:pt x="7477" y="16"/>
                  </a:lnTo>
                  <a:lnTo>
                    <a:pt x="7649" y="16"/>
                  </a:lnTo>
                  <a:lnTo>
                    <a:pt x="7656" y="18"/>
                  </a:lnTo>
                  <a:lnTo>
                    <a:pt x="7663" y="20"/>
                  </a:lnTo>
                  <a:lnTo>
                    <a:pt x="7666" y="22"/>
                  </a:lnTo>
                  <a:lnTo>
                    <a:pt x="7668" y="24"/>
                  </a:lnTo>
                  <a:lnTo>
                    <a:pt x="7670" y="27"/>
                  </a:lnTo>
                  <a:lnTo>
                    <a:pt x="7671" y="31"/>
                  </a:lnTo>
                  <a:lnTo>
                    <a:pt x="7921" y="589"/>
                  </a:lnTo>
                  <a:lnTo>
                    <a:pt x="7926" y="589"/>
                  </a:lnTo>
                  <a:lnTo>
                    <a:pt x="8171" y="31"/>
                  </a:lnTo>
                  <a:lnTo>
                    <a:pt x="8172" y="27"/>
                  </a:lnTo>
                  <a:lnTo>
                    <a:pt x="8174" y="24"/>
                  </a:lnTo>
                  <a:lnTo>
                    <a:pt x="8177" y="22"/>
                  </a:lnTo>
                  <a:lnTo>
                    <a:pt x="8180" y="20"/>
                  </a:lnTo>
                  <a:lnTo>
                    <a:pt x="8186" y="18"/>
                  </a:lnTo>
                  <a:lnTo>
                    <a:pt x="8194" y="16"/>
                  </a:lnTo>
                  <a:lnTo>
                    <a:pt x="8364" y="16"/>
                  </a:lnTo>
                  <a:lnTo>
                    <a:pt x="8367" y="16"/>
                  </a:lnTo>
                  <a:lnTo>
                    <a:pt x="8369" y="18"/>
                  </a:lnTo>
                  <a:lnTo>
                    <a:pt x="8373" y="19"/>
                  </a:lnTo>
                  <a:lnTo>
                    <a:pt x="8375" y="20"/>
                  </a:lnTo>
                  <a:lnTo>
                    <a:pt x="8376" y="22"/>
                  </a:lnTo>
                  <a:lnTo>
                    <a:pt x="8377" y="24"/>
                  </a:lnTo>
                  <a:lnTo>
                    <a:pt x="8378" y="27"/>
                  </a:lnTo>
                  <a:lnTo>
                    <a:pt x="8378" y="31"/>
                  </a:lnTo>
                  <a:lnTo>
                    <a:pt x="8378" y="980"/>
                  </a:lnTo>
                  <a:lnTo>
                    <a:pt x="8378" y="983"/>
                  </a:lnTo>
                  <a:lnTo>
                    <a:pt x="8377" y="987"/>
                  </a:lnTo>
                  <a:lnTo>
                    <a:pt x="8376" y="989"/>
                  </a:lnTo>
                  <a:lnTo>
                    <a:pt x="8375" y="991"/>
                  </a:lnTo>
                  <a:lnTo>
                    <a:pt x="8373" y="992"/>
                  </a:lnTo>
                  <a:lnTo>
                    <a:pt x="8369" y="993"/>
                  </a:lnTo>
                  <a:lnTo>
                    <a:pt x="8367" y="994"/>
                  </a:lnTo>
                  <a:lnTo>
                    <a:pt x="8364" y="994"/>
                  </a:lnTo>
                  <a:lnTo>
                    <a:pt x="8199" y="994"/>
                  </a:lnTo>
                  <a:lnTo>
                    <a:pt x="8196" y="994"/>
                  </a:lnTo>
                  <a:lnTo>
                    <a:pt x="8194" y="993"/>
                  </a:lnTo>
                  <a:lnTo>
                    <a:pt x="8191" y="992"/>
                  </a:lnTo>
                  <a:lnTo>
                    <a:pt x="8189" y="991"/>
                  </a:lnTo>
                  <a:lnTo>
                    <a:pt x="8187" y="989"/>
                  </a:lnTo>
                  <a:lnTo>
                    <a:pt x="8186" y="987"/>
                  </a:lnTo>
                  <a:lnTo>
                    <a:pt x="8185" y="983"/>
                  </a:lnTo>
                  <a:lnTo>
                    <a:pt x="8185" y="980"/>
                  </a:lnTo>
                  <a:lnTo>
                    <a:pt x="8185" y="429"/>
                  </a:lnTo>
                  <a:lnTo>
                    <a:pt x="8180" y="429"/>
                  </a:lnTo>
                  <a:lnTo>
                    <a:pt x="7997" y="842"/>
                  </a:lnTo>
                  <a:lnTo>
                    <a:pt x="7995" y="846"/>
                  </a:lnTo>
                  <a:lnTo>
                    <a:pt x="7993" y="851"/>
                  </a:lnTo>
                  <a:lnTo>
                    <a:pt x="7989" y="854"/>
                  </a:lnTo>
                  <a:lnTo>
                    <a:pt x="7986" y="856"/>
                  </a:lnTo>
                  <a:lnTo>
                    <a:pt x="7983" y="858"/>
                  </a:lnTo>
                  <a:lnTo>
                    <a:pt x="7978" y="859"/>
                  </a:lnTo>
                  <a:lnTo>
                    <a:pt x="7974" y="860"/>
                  </a:lnTo>
                  <a:lnTo>
                    <a:pt x="7970" y="860"/>
                  </a:lnTo>
                  <a:lnTo>
                    <a:pt x="7870" y="860"/>
                  </a:lnTo>
                  <a:lnTo>
                    <a:pt x="7865" y="860"/>
                  </a:lnTo>
                  <a:lnTo>
                    <a:pt x="7861" y="859"/>
                  </a:lnTo>
                  <a:lnTo>
                    <a:pt x="7858" y="858"/>
                  </a:lnTo>
                  <a:lnTo>
                    <a:pt x="7853" y="856"/>
                  </a:lnTo>
                  <a:lnTo>
                    <a:pt x="7850" y="854"/>
                  </a:lnTo>
                  <a:lnTo>
                    <a:pt x="7848" y="851"/>
                  </a:lnTo>
                  <a:lnTo>
                    <a:pt x="7844" y="846"/>
                  </a:lnTo>
                  <a:lnTo>
                    <a:pt x="7842" y="842"/>
                  </a:lnTo>
                  <a:lnTo>
                    <a:pt x="7661" y="429"/>
                  </a:lnTo>
                  <a:lnTo>
                    <a:pt x="7654" y="429"/>
                  </a:lnTo>
                  <a:lnTo>
                    <a:pt x="7654" y="980"/>
                  </a:lnTo>
                  <a:lnTo>
                    <a:pt x="7654" y="983"/>
                  </a:lnTo>
                  <a:lnTo>
                    <a:pt x="7654" y="987"/>
                  </a:lnTo>
                  <a:lnTo>
                    <a:pt x="7653" y="989"/>
                  </a:lnTo>
                  <a:lnTo>
                    <a:pt x="7651" y="991"/>
                  </a:lnTo>
                  <a:lnTo>
                    <a:pt x="7649" y="992"/>
                  </a:lnTo>
                  <a:lnTo>
                    <a:pt x="7646" y="993"/>
                  </a:lnTo>
                  <a:lnTo>
                    <a:pt x="7643" y="994"/>
                  </a:lnTo>
                  <a:lnTo>
                    <a:pt x="7640" y="994"/>
                  </a:lnTo>
                  <a:lnTo>
                    <a:pt x="7477" y="994"/>
                  </a:lnTo>
                  <a:lnTo>
                    <a:pt x="7473" y="994"/>
                  </a:lnTo>
                  <a:lnTo>
                    <a:pt x="7470" y="993"/>
                  </a:lnTo>
                  <a:lnTo>
                    <a:pt x="7468" y="992"/>
                  </a:lnTo>
                  <a:lnTo>
                    <a:pt x="7466" y="991"/>
                  </a:lnTo>
                  <a:lnTo>
                    <a:pt x="7463" y="989"/>
                  </a:lnTo>
                  <a:lnTo>
                    <a:pt x="7462" y="987"/>
                  </a:lnTo>
                  <a:lnTo>
                    <a:pt x="7462" y="983"/>
                  </a:lnTo>
                  <a:lnTo>
                    <a:pt x="7462" y="980"/>
                  </a:lnTo>
                  <a:close/>
                  <a:moveTo>
                    <a:pt x="8491" y="980"/>
                  </a:moveTo>
                  <a:lnTo>
                    <a:pt x="8491" y="31"/>
                  </a:lnTo>
                  <a:lnTo>
                    <a:pt x="8491" y="27"/>
                  </a:lnTo>
                  <a:lnTo>
                    <a:pt x="8492" y="24"/>
                  </a:lnTo>
                  <a:lnTo>
                    <a:pt x="8493" y="22"/>
                  </a:lnTo>
                  <a:lnTo>
                    <a:pt x="8494" y="20"/>
                  </a:lnTo>
                  <a:lnTo>
                    <a:pt x="8497" y="19"/>
                  </a:lnTo>
                  <a:lnTo>
                    <a:pt x="8500" y="18"/>
                  </a:lnTo>
                  <a:lnTo>
                    <a:pt x="8502" y="16"/>
                  </a:lnTo>
                  <a:lnTo>
                    <a:pt x="8505" y="16"/>
                  </a:lnTo>
                  <a:lnTo>
                    <a:pt x="8689" y="16"/>
                  </a:lnTo>
                  <a:lnTo>
                    <a:pt x="8693" y="16"/>
                  </a:lnTo>
                  <a:lnTo>
                    <a:pt x="8696" y="18"/>
                  </a:lnTo>
                  <a:lnTo>
                    <a:pt x="8698" y="19"/>
                  </a:lnTo>
                  <a:lnTo>
                    <a:pt x="8700" y="20"/>
                  </a:lnTo>
                  <a:lnTo>
                    <a:pt x="8702" y="22"/>
                  </a:lnTo>
                  <a:lnTo>
                    <a:pt x="8704" y="24"/>
                  </a:lnTo>
                  <a:lnTo>
                    <a:pt x="8704" y="27"/>
                  </a:lnTo>
                  <a:lnTo>
                    <a:pt x="8704" y="31"/>
                  </a:lnTo>
                  <a:lnTo>
                    <a:pt x="8704" y="980"/>
                  </a:lnTo>
                  <a:lnTo>
                    <a:pt x="8704" y="983"/>
                  </a:lnTo>
                  <a:lnTo>
                    <a:pt x="8704" y="987"/>
                  </a:lnTo>
                  <a:lnTo>
                    <a:pt x="8702" y="989"/>
                  </a:lnTo>
                  <a:lnTo>
                    <a:pt x="8700" y="991"/>
                  </a:lnTo>
                  <a:lnTo>
                    <a:pt x="8698" y="992"/>
                  </a:lnTo>
                  <a:lnTo>
                    <a:pt x="8696" y="993"/>
                  </a:lnTo>
                  <a:lnTo>
                    <a:pt x="8693" y="994"/>
                  </a:lnTo>
                  <a:lnTo>
                    <a:pt x="8689" y="994"/>
                  </a:lnTo>
                  <a:lnTo>
                    <a:pt x="8505" y="994"/>
                  </a:lnTo>
                  <a:lnTo>
                    <a:pt x="8502" y="994"/>
                  </a:lnTo>
                  <a:lnTo>
                    <a:pt x="8500" y="993"/>
                  </a:lnTo>
                  <a:lnTo>
                    <a:pt x="8497" y="992"/>
                  </a:lnTo>
                  <a:lnTo>
                    <a:pt x="8494" y="991"/>
                  </a:lnTo>
                  <a:lnTo>
                    <a:pt x="8493" y="989"/>
                  </a:lnTo>
                  <a:lnTo>
                    <a:pt x="8492" y="987"/>
                  </a:lnTo>
                  <a:lnTo>
                    <a:pt x="8491" y="983"/>
                  </a:lnTo>
                  <a:lnTo>
                    <a:pt x="8491" y="980"/>
                  </a:lnTo>
                  <a:close/>
                  <a:moveTo>
                    <a:pt x="8818" y="980"/>
                  </a:moveTo>
                  <a:lnTo>
                    <a:pt x="8818" y="31"/>
                  </a:lnTo>
                  <a:lnTo>
                    <a:pt x="8818" y="27"/>
                  </a:lnTo>
                  <a:lnTo>
                    <a:pt x="8818" y="24"/>
                  </a:lnTo>
                  <a:lnTo>
                    <a:pt x="8819" y="22"/>
                  </a:lnTo>
                  <a:lnTo>
                    <a:pt x="8821" y="20"/>
                  </a:lnTo>
                  <a:lnTo>
                    <a:pt x="8823" y="19"/>
                  </a:lnTo>
                  <a:lnTo>
                    <a:pt x="8825" y="18"/>
                  </a:lnTo>
                  <a:lnTo>
                    <a:pt x="8829" y="16"/>
                  </a:lnTo>
                  <a:lnTo>
                    <a:pt x="8832" y="16"/>
                  </a:lnTo>
                  <a:lnTo>
                    <a:pt x="9005" y="16"/>
                  </a:lnTo>
                  <a:lnTo>
                    <a:pt x="9013" y="18"/>
                  </a:lnTo>
                  <a:lnTo>
                    <a:pt x="9019" y="20"/>
                  </a:lnTo>
                  <a:lnTo>
                    <a:pt x="9026" y="24"/>
                  </a:lnTo>
                  <a:lnTo>
                    <a:pt x="9030" y="31"/>
                  </a:lnTo>
                  <a:lnTo>
                    <a:pt x="9377" y="646"/>
                  </a:lnTo>
                  <a:lnTo>
                    <a:pt x="9385" y="646"/>
                  </a:lnTo>
                  <a:lnTo>
                    <a:pt x="9385" y="31"/>
                  </a:lnTo>
                  <a:lnTo>
                    <a:pt x="9385" y="27"/>
                  </a:lnTo>
                  <a:lnTo>
                    <a:pt x="9385" y="24"/>
                  </a:lnTo>
                  <a:lnTo>
                    <a:pt x="9386" y="22"/>
                  </a:lnTo>
                  <a:lnTo>
                    <a:pt x="9388" y="20"/>
                  </a:lnTo>
                  <a:lnTo>
                    <a:pt x="9391" y="19"/>
                  </a:lnTo>
                  <a:lnTo>
                    <a:pt x="9393" y="18"/>
                  </a:lnTo>
                  <a:lnTo>
                    <a:pt x="9396" y="16"/>
                  </a:lnTo>
                  <a:lnTo>
                    <a:pt x="9399" y="16"/>
                  </a:lnTo>
                  <a:lnTo>
                    <a:pt x="9563" y="16"/>
                  </a:lnTo>
                  <a:lnTo>
                    <a:pt x="9566" y="16"/>
                  </a:lnTo>
                  <a:lnTo>
                    <a:pt x="9569" y="18"/>
                  </a:lnTo>
                  <a:lnTo>
                    <a:pt x="9571" y="19"/>
                  </a:lnTo>
                  <a:lnTo>
                    <a:pt x="9573" y="20"/>
                  </a:lnTo>
                  <a:lnTo>
                    <a:pt x="9576" y="22"/>
                  </a:lnTo>
                  <a:lnTo>
                    <a:pt x="9577" y="24"/>
                  </a:lnTo>
                  <a:lnTo>
                    <a:pt x="9577" y="27"/>
                  </a:lnTo>
                  <a:lnTo>
                    <a:pt x="9577" y="31"/>
                  </a:lnTo>
                  <a:lnTo>
                    <a:pt x="9577" y="980"/>
                  </a:lnTo>
                  <a:lnTo>
                    <a:pt x="9577" y="983"/>
                  </a:lnTo>
                  <a:lnTo>
                    <a:pt x="9577" y="987"/>
                  </a:lnTo>
                  <a:lnTo>
                    <a:pt x="9576" y="989"/>
                  </a:lnTo>
                  <a:lnTo>
                    <a:pt x="9573" y="991"/>
                  </a:lnTo>
                  <a:lnTo>
                    <a:pt x="9571" y="992"/>
                  </a:lnTo>
                  <a:lnTo>
                    <a:pt x="9569" y="993"/>
                  </a:lnTo>
                  <a:lnTo>
                    <a:pt x="9566" y="994"/>
                  </a:lnTo>
                  <a:lnTo>
                    <a:pt x="9563" y="994"/>
                  </a:lnTo>
                  <a:lnTo>
                    <a:pt x="9391" y="994"/>
                  </a:lnTo>
                  <a:lnTo>
                    <a:pt x="9383" y="993"/>
                  </a:lnTo>
                  <a:lnTo>
                    <a:pt x="9376" y="991"/>
                  </a:lnTo>
                  <a:lnTo>
                    <a:pt x="9371" y="987"/>
                  </a:lnTo>
                  <a:lnTo>
                    <a:pt x="9365" y="980"/>
                  </a:lnTo>
                  <a:lnTo>
                    <a:pt x="9017" y="366"/>
                  </a:lnTo>
                  <a:lnTo>
                    <a:pt x="9009" y="366"/>
                  </a:lnTo>
                  <a:lnTo>
                    <a:pt x="9009" y="980"/>
                  </a:lnTo>
                  <a:lnTo>
                    <a:pt x="9009" y="983"/>
                  </a:lnTo>
                  <a:lnTo>
                    <a:pt x="9009" y="987"/>
                  </a:lnTo>
                  <a:lnTo>
                    <a:pt x="9008" y="989"/>
                  </a:lnTo>
                  <a:lnTo>
                    <a:pt x="9006" y="991"/>
                  </a:lnTo>
                  <a:lnTo>
                    <a:pt x="9004" y="992"/>
                  </a:lnTo>
                  <a:lnTo>
                    <a:pt x="9002" y="993"/>
                  </a:lnTo>
                  <a:lnTo>
                    <a:pt x="8999" y="994"/>
                  </a:lnTo>
                  <a:lnTo>
                    <a:pt x="8995" y="994"/>
                  </a:lnTo>
                  <a:lnTo>
                    <a:pt x="8832" y="994"/>
                  </a:lnTo>
                  <a:lnTo>
                    <a:pt x="8829" y="994"/>
                  </a:lnTo>
                  <a:lnTo>
                    <a:pt x="8825" y="993"/>
                  </a:lnTo>
                  <a:lnTo>
                    <a:pt x="8823" y="992"/>
                  </a:lnTo>
                  <a:lnTo>
                    <a:pt x="8821" y="991"/>
                  </a:lnTo>
                  <a:lnTo>
                    <a:pt x="8819" y="989"/>
                  </a:lnTo>
                  <a:lnTo>
                    <a:pt x="8818" y="987"/>
                  </a:lnTo>
                  <a:lnTo>
                    <a:pt x="8818" y="983"/>
                  </a:lnTo>
                  <a:lnTo>
                    <a:pt x="8818" y="980"/>
                  </a:lnTo>
                  <a:close/>
                  <a:moveTo>
                    <a:pt x="9691" y="980"/>
                  </a:moveTo>
                  <a:lnTo>
                    <a:pt x="9691" y="31"/>
                  </a:lnTo>
                  <a:lnTo>
                    <a:pt x="9691" y="27"/>
                  </a:lnTo>
                  <a:lnTo>
                    <a:pt x="9691" y="24"/>
                  </a:lnTo>
                  <a:lnTo>
                    <a:pt x="9692" y="22"/>
                  </a:lnTo>
                  <a:lnTo>
                    <a:pt x="9694" y="20"/>
                  </a:lnTo>
                  <a:lnTo>
                    <a:pt x="9696" y="19"/>
                  </a:lnTo>
                  <a:lnTo>
                    <a:pt x="9699" y="18"/>
                  </a:lnTo>
                  <a:lnTo>
                    <a:pt x="9702" y="16"/>
                  </a:lnTo>
                  <a:lnTo>
                    <a:pt x="9705" y="16"/>
                  </a:lnTo>
                  <a:lnTo>
                    <a:pt x="9889" y="16"/>
                  </a:lnTo>
                  <a:lnTo>
                    <a:pt x="9892" y="16"/>
                  </a:lnTo>
                  <a:lnTo>
                    <a:pt x="9895" y="18"/>
                  </a:lnTo>
                  <a:lnTo>
                    <a:pt x="9898" y="19"/>
                  </a:lnTo>
                  <a:lnTo>
                    <a:pt x="9900" y="20"/>
                  </a:lnTo>
                  <a:lnTo>
                    <a:pt x="9901" y="22"/>
                  </a:lnTo>
                  <a:lnTo>
                    <a:pt x="9902" y="24"/>
                  </a:lnTo>
                  <a:lnTo>
                    <a:pt x="9903" y="27"/>
                  </a:lnTo>
                  <a:lnTo>
                    <a:pt x="9903" y="31"/>
                  </a:lnTo>
                  <a:lnTo>
                    <a:pt x="9903" y="397"/>
                  </a:lnTo>
                  <a:lnTo>
                    <a:pt x="9903" y="401"/>
                  </a:lnTo>
                  <a:lnTo>
                    <a:pt x="9906" y="404"/>
                  </a:lnTo>
                  <a:lnTo>
                    <a:pt x="9908" y="406"/>
                  </a:lnTo>
                  <a:lnTo>
                    <a:pt x="9912" y="406"/>
                  </a:lnTo>
                  <a:lnTo>
                    <a:pt x="10233" y="406"/>
                  </a:lnTo>
                  <a:lnTo>
                    <a:pt x="10236" y="406"/>
                  </a:lnTo>
                  <a:lnTo>
                    <a:pt x="10240" y="404"/>
                  </a:lnTo>
                  <a:lnTo>
                    <a:pt x="10241" y="401"/>
                  </a:lnTo>
                  <a:lnTo>
                    <a:pt x="10242" y="397"/>
                  </a:lnTo>
                  <a:lnTo>
                    <a:pt x="10242" y="31"/>
                  </a:lnTo>
                  <a:lnTo>
                    <a:pt x="10242" y="27"/>
                  </a:lnTo>
                  <a:lnTo>
                    <a:pt x="10243" y="24"/>
                  </a:lnTo>
                  <a:lnTo>
                    <a:pt x="10244" y="22"/>
                  </a:lnTo>
                  <a:lnTo>
                    <a:pt x="10245" y="20"/>
                  </a:lnTo>
                  <a:lnTo>
                    <a:pt x="10247" y="19"/>
                  </a:lnTo>
                  <a:lnTo>
                    <a:pt x="10250" y="18"/>
                  </a:lnTo>
                  <a:lnTo>
                    <a:pt x="10253" y="16"/>
                  </a:lnTo>
                  <a:lnTo>
                    <a:pt x="10256" y="16"/>
                  </a:lnTo>
                  <a:lnTo>
                    <a:pt x="10440" y="16"/>
                  </a:lnTo>
                  <a:lnTo>
                    <a:pt x="10443" y="16"/>
                  </a:lnTo>
                  <a:lnTo>
                    <a:pt x="10447" y="18"/>
                  </a:lnTo>
                  <a:lnTo>
                    <a:pt x="10449" y="19"/>
                  </a:lnTo>
                  <a:lnTo>
                    <a:pt x="10451" y="20"/>
                  </a:lnTo>
                  <a:lnTo>
                    <a:pt x="10452" y="22"/>
                  </a:lnTo>
                  <a:lnTo>
                    <a:pt x="10453" y="24"/>
                  </a:lnTo>
                  <a:lnTo>
                    <a:pt x="10454" y="27"/>
                  </a:lnTo>
                  <a:lnTo>
                    <a:pt x="10454" y="31"/>
                  </a:lnTo>
                  <a:lnTo>
                    <a:pt x="10454" y="980"/>
                  </a:lnTo>
                  <a:lnTo>
                    <a:pt x="10454" y="983"/>
                  </a:lnTo>
                  <a:lnTo>
                    <a:pt x="10453" y="987"/>
                  </a:lnTo>
                  <a:lnTo>
                    <a:pt x="10452" y="989"/>
                  </a:lnTo>
                  <a:lnTo>
                    <a:pt x="10451" y="991"/>
                  </a:lnTo>
                  <a:lnTo>
                    <a:pt x="10449" y="992"/>
                  </a:lnTo>
                  <a:lnTo>
                    <a:pt x="10447" y="993"/>
                  </a:lnTo>
                  <a:lnTo>
                    <a:pt x="10443" y="994"/>
                  </a:lnTo>
                  <a:lnTo>
                    <a:pt x="10440" y="994"/>
                  </a:lnTo>
                  <a:lnTo>
                    <a:pt x="10256" y="994"/>
                  </a:lnTo>
                  <a:lnTo>
                    <a:pt x="10253" y="994"/>
                  </a:lnTo>
                  <a:lnTo>
                    <a:pt x="10250" y="993"/>
                  </a:lnTo>
                  <a:lnTo>
                    <a:pt x="10247" y="992"/>
                  </a:lnTo>
                  <a:lnTo>
                    <a:pt x="10245" y="991"/>
                  </a:lnTo>
                  <a:lnTo>
                    <a:pt x="10244" y="989"/>
                  </a:lnTo>
                  <a:lnTo>
                    <a:pt x="10243" y="987"/>
                  </a:lnTo>
                  <a:lnTo>
                    <a:pt x="10242" y="983"/>
                  </a:lnTo>
                  <a:lnTo>
                    <a:pt x="10242" y="980"/>
                  </a:lnTo>
                  <a:lnTo>
                    <a:pt x="10242" y="603"/>
                  </a:lnTo>
                  <a:lnTo>
                    <a:pt x="10241" y="599"/>
                  </a:lnTo>
                  <a:lnTo>
                    <a:pt x="10240" y="597"/>
                  </a:lnTo>
                  <a:lnTo>
                    <a:pt x="10236" y="595"/>
                  </a:lnTo>
                  <a:lnTo>
                    <a:pt x="10233" y="595"/>
                  </a:lnTo>
                  <a:lnTo>
                    <a:pt x="9912" y="595"/>
                  </a:lnTo>
                  <a:lnTo>
                    <a:pt x="9908" y="595"/>
                  </a:lnTo>
                  <a:lnTo>
                    <a:pt x="9906" y="597"/>
                  </a:lnTo>
                  <a:lnTo>
                    <a:pt x="9903" y="599"/>
                  </a:lnTo>
                  <a:lnTo>
                    <a:pt x="9903" y="603"/>
                  </a:lnTo>
                  <a:lnTo>
                    <a:pt x="9903" y="980"/>
                  </a:lnTo>
                  <a:lnTo>
                    <a:pt x="9903" y="983"/>
                  </a:lnTo>
                  <a:lnTo>
                    <a:pt x="9902" y="987"/>
                  </a:lnTo>
                  <a:lnTo>
                    <a:pt x="9901" y="989"/>
                  </a:lnTo>
                  <a:lnTo>
                    <a:pt x="9900" y="991"/>
                  </a:lnTo>
                  <a:lnTo>
                    <a:pt x="9898" y="992"/>
                  </a:lnTo>
                  <a:lnTo>
                    <a:pt x="9895" y="993"/>
                  </a:lnTo>
                  <a:lnTo>
                    <a:pt x="9892" y="994"/>
                  </a:lnTo>
                  <a:lnTo>
                    <a:pt x="9889" y="994"/>
                  </a:lnTo>
                  <a:lnTo>
                    <a:pt x="9705" y="994"/>
                  </a:lnTo>
                  <a:lnTo>
                    <a:pt x="9702" y="994"/>
                  </a:lnTo>
                  <a:lnTo>
                    <a:pt x="9699" y="993"/>
                  </a:lnTo>
                  <a:lnTo>
                    <a:pt x="9696" y="992"/>
                  </a:lnTo>
                  <a:lnTo>
                    <a:pt x="9694" y="991"/>
                  </a:lnTo>
                  <a:lnTo>
                    <a:pt x="9692" y="989"/>
                  </a:lnTo>
                  <a:lnTo>
                    <a:pt x="9691" y="987"/>
                  </a:lnTo>
                  <a:lnTo>
                    <a:pt x="9691" y="983"/>
                  </a:lnTo>
                  <a:lnTo>
                    <a:pt x="9691" y="980"/>
                  </a:lnTo>
                  <a:close/>
                  <a:moveTo>
                    <a:pt x="10773" y="716"/>
                  </a:moveTo>
                  <a:lnTo>
                    <a:pt x="10778" y="729"/>
                  </a:lnTo>
                  <a:lnTo>
                    <a:pt x="10783" y="741"/>
                  </a:lnTo>
                  <a:lnTo>
                    <a:pt x="10790" y="752"/>
                  </a:lnTo>
                  <a:lnTo>
                    <a:pt x="10796" y="763"/>
                  </a:lnTo>
                  <a:lnTo>
                    <a:pt x="10804" y="772"/>
                  </a:lnTo>
                  <a:lnTo>
                    <a:pt x="10811" y="781"/>
                  </a:lnTo>
                  <a:lnTo>
                    <a:pt x="10820" y="789"/>
                  </a:lnTo>
                  <a:lnTo>
                    <a:pt x="10830" y="796"/>
                  </a:lnTo>
                  <a:lnTo>
                    <a:pt x="10840" y="803"/>
                  </a:lnTo>
                  <a:lnTo>
                    <a:pt x="10851" y="808"/>
                  </a:lnTo>
                  <a:lnTo>
                    <a:pt x="10861" y="813"/>
                  </a:lnTo>
                  <a:lnTo>
                    <a:pt x="10873" y="817"/>
                  </a:lnTo>
                  <a:lnTo>
                    <a:pt x="10886" y="819"/>
                  </a:lnTo>
                  <a:lnTo>
                    <a:pt x="10900" y="821"/>
                  </a:lnTo>
                  <a:lnTo>
                    <a:pt x="10914" y="823"/>
                  </a:lnTo>
                  <a:lnTo>
                    <a:pt x="10928" y="823"/>
                  </a:lnTo>
                  <a:lnTo>
                    <a:pt x="10943" y="823"/>
                  </a:lnTo>
                  <a:lnTo>
                    <a:pt x="10957" y="821"/>
                  </a:lnTo>
                  <a:lnTo>
                    <a:pt x="10970" y="819"/>
                  </a:lnTo>
                  <a:lnTo>
                    <a:pt x="10983" y="817"/>
                  </a:lnTo>
                  <a:lnTo>
                    <a:pt x="10995" y="813"/>
                  </a:lnTo>
                  <a:lnTo>
                    <a:pt x="11006" y="808"/>
                  </a:lnTo>
                  <a:lnTo>
                    <a:pt x="11017" y="803"/>
                  </a:lnTo>
                  <a:lnTo>
                    <a:pt x="11027" y="796"/>
                  </a:lnTo>
                  <a:lnTo>
                    <a:pt x="11037" y="789"/>
                  </a:lnTo>
                  <a:lnTo>
                    <a:pt x="11045" y="781"/>
                  </a:lnTo>
                  <a:lnTo>
                    <a:pt x="11053" y="772"/>
                  </a:lnTo>
                  <a:lnTo>
                    <a:pt x="11061" y="763"/>
                  </a:lnTo>
                  <a:lnTo>
                    <a:pt x="11067" y="752"/>
                  </a:lnTo>
                  <a:lnTo>
                    <a:pt x="11073" y="741"/>
                  </a:lnTo>
                  <a:lnTo>
                    <a:pt x="11078" y="729"/>
                  </a:lnTo>
                  <a:lnTo>
                    <a:pt x="11084" y="716"/>
                  </a:lnTo>
                  <a:lnTo>
                    <a:pt x="11087" y="702"/>
                  </a:lnTo>
                  <a:lnTo>
                    <a:pt x="11090" y="684"/>
                  </a:lnTo>
                  <a:lnTo>
                    <a:pt x="11093" y="664"/>
                  </a:lnTo>
                  <a:lnTo>
                    <a:pt x="11096" y="640"/>
                  </a:lnTo>
                  <a:lnTo>
                    <a:pt x="11097" y="611"/>
                  </a:lnTo>
                  <a:lnTo>
                    <a:pt x="11098" y="580"/>
                  </a:lnTo>
                  <a:lnTo>
                    <a:pt x="11099" y="544"/>
                  </a:lnTo>
                  <a:lnTo>
                    <a:pt x="11099" y="505"/>
                  </a:lnTo>
                  <a:lnTo>
                    <a:pt x="11099" y="467"/>
                  </a:lnTo>
                  <a:lnTo>
                    <a:pt x="11098" y="431"/>
                  </a:lnTo>
                  <a:lnTo>
                    <a:pt x="11097" y="399"/>
                  </a:lnTo>
                  <a:lnTo>
                    <a:pt x="11096" y="371"/>
                  </a:lnTo>
                  <a:lnTo>
                    <a:pt x="11093" y="347"/>
                  </a:lnTo>
                  <a:lnTo>
                    <a:pt x="11090" y="326"/>
                  </a:lnTo>
                  <a:lnTo>
                    <a:pt x="11087" y="309"/>
                  </a:lnTo>
                  <a:lnTo>
                    <a:pt x="11084" y="295"/>
                  </a:lnTo>
                  <a:lnTo>
                    <a:pt x="11078" y="282"/>
                  </a:lnTo>
                  <a:lnTo>
                    <a:pt x="11073" y="270"/>
                  </a:lnTo>
                  <a:lnTo>
                    <a:pt x="11067" y="259"/>
                  </a:lnTo>
                  <a:lnTo>
                    <a:pt x="11061" y="248"/>
                  </a:lnTo>
                  <a:lnTo>
                    <a:pt x="11053" y="238"/>
                  </a:lnTo>
                  <a:lnTo>
                    <a:pt x="11045" y="230"/>
                  </a:lnTo>
                  <a:lnTo>
                    <a:pt x="11037" y="222"/>
                  </a:lnTo>
                  <a:lnTo>
                    <a:pt x="11027" y="214"/>
                  </a:lnTo>
                  <a:lnTo>
                    <a:pt x="11017" y="208"/>
                  </a:lnTo>
                  <a:lnTo>
                    <a:pt x="11006" y="202"/>
                  </a:lnTo>
                  <a:lnTo>
                    <a:pt x="10995" y="198"/>
                  </a:lnTo>
                  <a:lnTo>
                    <a:pt x="10983" y="194"/>
                  </a:lnTo>
                  <a:lnTo>
                    <a:pt x="10970" y="192"/>
                  </a:lnTo>
                  <a:lnTo>
                    <a:pt x="10957" y="189"/>
                  </a:lnTo>
                  <a:lnTo>
                    <a:pt x="10943" y="188"/>
                  </a:lnTo>
                  <a:lnTo>
                    <a:pt x="10928" y="187"/>
                  </a:lnTo>
                  <a:lnTo>
                    <a:pt x="10914" y="188"/>
                  </a:lnTo>
                  <a:lnTo>
                    <a:pt x="10900" y="189"/>
                  </a:lnTo>
                  <a:lnTo>
                    <a:pt x="10886" y="192"/>
                  </a:lnTo>
                  <a:lnTo>
                    <a:pt x="10873" y="194"/>
                  </a:lnTo>
                  <a:lnTo>
                    <a:pt x="10861" y="198"/>
                  </a:lnTo>
                  <a:lnTo>
                    <a:pt x="10851" y="202"/>
                  </a:lnTo>
                  <a:lnTo>
                    <a:pt x="10840" y="208"/>
                  </a:lnTo>
                  <a:lnTo>
                    <a:pt x="10830" y="214"/>
                  </a:lnTo>
                  <a:lnTo>
                    <a:pt x="10820" y="222"/>
                  </a:lnTo>
                  <a:lnTo>
                    <a:pt x="10811" y="230"/>
                  </a:lnTo>
                  <a:lnTo>
                    <a:pt x="10804" y="238"/>
                  </a:lnTo>
                  <a:lnTo>
                    <a:pt x="10796" y="248"/>
                  </a:lnTo>
                  <a:lnTo>
                    <a:pt x="10790" y="259"/>
                  </a:lnTo>
                  <a:lnTo>
                    <a:pt x="10783" y="270"/>
                  </a:lnTo>
                  <a:lnTo>
                    <a:pt x="10778" y="282"/>
                  </a:lnTo>
                  <a:lnTo>
                    <a:pt x="10773" y="295"/>
                  </a:lnTo>
                  <a:lnTo>
                    <a:pt x="10770" y="309"/>
                  </a:lnTo>
                  <a:lnTo>
                    <a:pt x="10767" y="326"/>
                  </a:lnTo>
                  <a:lnTo>
                    <a:pt x="10763" y="347"/>
                  </a:lnTo>
                  <a:lnTo>
                    <a:pt x="10761" y="371"/>
                  </a:lnTo>
                  <a:lnTo>
                    <a:pt x="10760" y="399"/>
                  </a:lnTo>
                  <a:lnTo>
                    <a:pt x="10758" y="431"/>
                  </a:lnTo>
                  <a:lnTo>
                    <a:pt x="10758" y="467"/>
                  </a:lnTo>
                  <a:lnTo>
                    <a:pt x="10758" y="505"/>
                  </a:lnTo>
                  <a:lnTo>
                    <a:pt x="10758" y="544"/>
                  </a:lnTo>
                  <a:lnTo>
                    <a:pt x="10758" y="580"/>
                  </a:lnTo>
                  <a:lnTo>
                    <a:pt x="10760" y="611"/>
                  </a:lnTo>
                  <a:lnTo>
                    <a:pt x="10761" y="640"/>
                  </a:lnTo>
                  <a:lnTo>
                    <a:pt x="10763" y="664"/>
                  </a:lnTo>
                  <a:lnTo>
                    <a:pt x="10767" y="684"/>
                  </a:lnTo>
                  <a:lnTo>
                    <a:pt x="10770" y="702"/>
                  </a:lnTo>
                  <a:lnTo>
                    <a:pt x="10773" y="716"/>
                  </a:lnTo>
                  <a:close/>
                  <a:moveTo>
                    <a:pt x="11154" y="950"/>
                  </a:moveTo>
                  <a:lnTo>
                    <a:pt x="11142" y="957"/>
                  </a:lnTo>
                  <a:lnTo>
                    <a:pt x="11130" y="964"/>
                  </a:lnTo>
                  <a:lnTo>
                    <a:pt x="11118" y="970"/>
                  </a:lnTo>
                  <a:lnTo>
                    <a:pt x="11105" y="977"/>
                  </a:lnTo>
                  <a:lnTo>
                    <a:pt x="11078" y="987"/>
                  </a:lnTo>
                  <a:lnTo>
                    <a:pt x="11051" y="995"/>
                  </a:lnTo>
                  <a:lnTo>
                    <a:pt x="11021" y="1002"/>
                  </a:lnTo>
                  <a:lnTo>
                    <a:pt x="10992" y="1006"/>
                  </a:lnTo>
                  <a:lnTo>
                    <a:pt x="10961" y="1009"/>
                  </a:lnTo>
                  <a:lnTo>
                    <a:pt x="10928" y="1011"/>
                  </a:lnTo>
                  <a:lnTo>
                    <a:pt x="10896" y="1009"/>
                  </a:lnTo>
                  <a:lnTo>
                    <a:pt x="10865" y="1006"/>
                  </a:lnTo>
                  <a:lnTo>
                    <a:pt x="10834" y="1002"/>
                  </a:lnTo>
                  <a:lnTo>
                    <a:pt x="10806" y="995"/>
                  </a:lnTo>
                  <a:lnTo>
                    <a:pt x="10778" y="987"/>
                  </a:lnTo>
                  <a:lnTo>
                    <a:pt x="10751" y="977"/>
                  </a:lnTo>
                  <a:lnTo>
                    <a:pt x="10738" y="970"/>
                  </a:lnTo>
                  <a:lnTo>
                    <a:pt x="10726" y="964"/>
                  </a:lnTo>
                  <a:lnTo>
                    <a:pt x="10713" y="957"/>
                  </a:lnTo>
                  <a:lnTo>
                    <a:pt x="10701" y="950"/>
                  </a:lnTo>
                  <a:lnTo>
                    <a:pt x="10690" y="942"/>
                  </a:lnTo>
                  <a:lnTo>
                    <a:pt x="10679" y="934"/>
                  </a:lnTo>
                  <a:lnTo>
                    <a:pt x="10669" y="926"/>
                  </a:lnTo>
                  <a:lnTo>
                    <a:pt x="10658" y="916"/>
                  </a:lnTo>
                  <a:lnTo>
                    <a:pt x="10648" y="907"/>
                  </a:lnTo>
                  <a:lnTo>
                    <a:pt x="10639" y="896"/>
                  </a:lnTo>
                  <a:lnTo>
                    <a:pt x="10630" y="887"/>
                  </a:lnTo>
                  <a:lnTo>
                    <a:pt x="10621" y="876"/>
                  </a:lnTo>
                  <a:lnTo>
                    <a:pt x="10613" y="864"/>
                  </a:lnTo>
                  <a:lnTo>
                    <a:pt x="10606" y="853"/>
                  </a:lnTo>
                  <a:lnTo>
                    <a:pt x="10599" y="841"/>
                  </a:lnTo>
                  <a:lnTo>
                    <a:pt x="10591" y="828"/>
                  </a:lnTo>
                  <a:lnTo>
                    <a:pt x="10586" y="815"/>
                  </a:lnTo>
                  <a:lnTo>
                    <a:pt x="10579" y="802"/>
                  </a:lnTo>
                  <a:lnTo>
                    <a:pt x="10574" y="788"/>
                  </a:lnTo>
                  <a:lnTo>
                    <a:pt x="10570" y="773"/>
                  </a:lnTo>
                  <a:lnTo>
                    <a:pt x="10563" y="750"/>
                  </a:lnTo>
                  <a:lnTo>
                    <a:pt x="10558" y="723"/>
                  </a:lnTo>
                  <a:lnTo>
                    <a:pt x="10552" y="695"/>
                  </a:lnTo>
                  <a:lnTo>
                    <a:pt x="10549" y="662"/>
                  </a:lnTo>
                  <a:lnTo>
                    <a:pt x="10546" y="628"/>
                  </a:lnTo>
                  <a:lnTo>
                    <a:pt x="10544" y="590"/>
                  </a:lnTo>
                  <a:lnTo>
                    <a:pt x="10542" y="549"/>
                  </a:lnTo>
                  <a:lnTo>
                    <a:pt x="10542" y="505"/>
                  </a:lnTo>
                  <a:lnTo>
                    <a:pt x="10542" y="461"/>
                  </a:lnTo>
                  <a:lnTo>
                    <a:pt x="10544" y="421"/>
                  </a:lnTo>
                  <a:lnTo>
                    <a:pt x="10546" y="383"/>
                  </a:lnTo>
                  <a:lnTo>
                    <a:pt x="10549" y="348"/>
                  </a:lnTo>
                  <a:lnTo>
                    <a:pt x="10552" y="316"/>
                  </a:lnTo>
                  <a:lnTo>
                    <a:pt x="10558" y="287"/>
                  </a:lnTo>
                  <a:lnTo>
                    <a:pt x="10563" y="261"/>
                  </a:lnTo>
                  <a:lnTo>
                    <a:pt x="10570" y="237"/>
                  </a:lnTo>
                  <a:lnTo>
                    <a:pt x="10574" y="223"/>
                  </a:lnTo>
                  <a:lnTo>
                    <a:pt x="10579" y="209"/>
                  </a:lnTo>
                  <a:lnTo>
                    <a:pt x="10586" y="196"/>
                  </a:lnTo>
                  <a:lnTo>
                    <a:pt x="10591" y="183"/>
                  </a:lnTo>
                  <a:lnTo>
                    <a:pt x="10599" y="170"/>
                  </a:lnTo>
                  <a:lnTo>
                    <a:pt x="10606" y="158"/>
                  </a:lnTo>
                  <a:lnTo>
                    <a:pt x="10613" y="147"/>
                  </a:lnTo>
                  <a:lnTo>
                    <a:pt x="10621" y="135"/>
                  </a:lnTo>
                  <a:lnTo>
                    <a:pt x="10630" y="124"/>
                  </a:lnTo>
                  <a:lnTo>
                    <a:pt x="10639" y="114"/>
                  </a:lnTo>
                  <a:lnTo>
                    <a:pt x="10648" y="103"/>
                  </a:lnTo>
                  <a:lnTo>
                    <a:pt x="10658" y="95"/>
                  </a:lnTo>
                  <a:lnTo>
                    <a:pt x="10669" y="85"/>
                  </a:lnTo>
                  <a:lnTo>
                    <a:pt x="10679" y="76"/>
                  </a:lnTo>
                  <a:lnTo>
                    <a:pt x="10690" y="69"/>
                  </a:lnTo>
                  <a:lnTo>
                    <a:pt x="10701" y="61"/>
                  </a:lnTo>
                  <a:lnTo>
                    <a:pt x="10713" y="53"/>
                  </a:lnTo>
                  <a:lnTo>
                    <a:pt x="10726" y="47"/>
                  </a:lnTo>
                  <a:lnTo>
                    <a:pt x="10738" y="40"/>
                  </a:lnTo>
                  <a:lnTo>
                    <a:pt x="10751" y="34"/>
                  </a:lnTo>
                  <a:lnTo>
                    <a:pt x="10778" y="24"/>
                  </a:lnTo>
                  <a:lnTo>
                    <a:pt x="10806" y="15"/>
                  </a:lnTo>
                  <a:lnTo>
                    <a:pt x="10834" y="9"/>
                  </a:lnTo>
                  <a:lnTo>
                    <a:pt x="10865" y="4"/>
                  </a:lnTo>
                  <a:lnTo>
                    <a:pt x="10896" y="1"/>
                  </a:lnTo>
                  <a:lnTo>
                    <a:pt x="10928" y="0"/>
                  </a:lnTo>
                  <a:lnTo>
                    <a:pt x="10961" y="1"/>
                  </a:lnTo>
                  <a:lnTo>
                    <a:pt x="10992" y="4"/>
                  </a:lnTo>
                  <a:lnTo>
                    <a:pt x="11021" y="9"/>
                  </a:lnTo>
                  <a:lnTo>
                    <a:pt x="11051" y="15"/>
                  </a:lnTo>
                  <a:lnTo>
                    <a:pt x="11078" y="24"/>
                  </a:lnTo>
                  <a:lnTo>
                    <a:pt x="11105" y="34"/>
                  </a:lnTo>
                  <a:lnTo>
                    <a:pt x="11118" y="40"/>
                  </a:lnTo>
                  <a:lnTo>
                    <a:pt x="11130" y="47"/>
                  </a:lnTo>
                  <a:lnTo>
                    <a:pt x="11142" y="53"/>
                  </a:lnTo>
                  <a:lnTo>
                    <a:pt x="11154" y="61"/>
                  </a:lnTo>
                  <a:lnTo>
                    <a:pt x="11166" y="69"/>
                  </a:lnTo>
                  <a:lnTo>
                    <a:pt x="11177" y="76"/>
                  </a:lnTo>
                  <a:lnTo>
                    <a:pt x="11188" y="85"/>
                  </a:lnTo>
                  <a:lnTo>
                    <a:pt x="11199" y="95"/>
                  </a:lnTo>
                  <a:lnTo>
                    <a:pt x="11209" y="103"/>
                  </a:lnTo>
                  <a:lnTo>
                    <a:pt x="11217" y="114"/>
                  </a:lnTo>
                  <a:lnTo>
                    <a:pt x="11227" y="124"/>
                  </a:lnTo>
                  <a:lnTo>
                    <a:pt x="11235" y="135"/>
                  </a:lnTo>
                  <a:lnTo>
                    <a:pt x="11244" y="147"/>
                  </a:lnTo>
                  <a:lnTo>
                    <a:pt x="11251" y="158"/>
                  </a:lnTo>
                  <a:lnTo>
                    <a:pt x="11258" y="170"/>
                  </a:lnTo>
                  <a:lnTo>
                    <a:pt x="11264" y="183"/>
                  </a:lnTo>
                  <a:lnTo>
                    <a:pt x="11271" y="196"/>
                  </a:lnTo>
                  <a:lnTo>
                    <a:pt x="11277" y="209"/>
                  </a:lnTo>
                  <a:lnTo>
                    <a:pt x="11282" y="223"/>
                  </a:lnTo>
                  <a:lnTo>
                    <a:pt x="11287" y="237"/>
                  </a:lnTo>
                  <a:lnTo>
                    <a:pt x="11294" y="261"/>
                  </a:lnTo>
                  <a:lnTo>
                    <a:pt x="11299" y="287"/>
                  </a:lnTo>
                  <a:lnTo>
                    <a:pt x="11303" y="316"/>
                  </a:lnTo>
                  <a:lnTo>
                    <a:pt x="11308" y="348"/>
                  </a:lnTo>
                  <a:lnTo>
                    <a:pt x="11311" y="383"/>
                  </a:lnTo>
                  <a:lnTo>
                    <a:pt x="11313" y="421"/>
                  </a:lnTo>
                  <a:lnTo>
                    <a:pt x="11314" y="461"/>
                  </a:lnTo>
                  <a:lnTo>
                    <a:pt x="11314" y="505"/>
                  </a:lnTo>
                  <a:lnTo>
                    <a:pt x="11314" y="549"/>
                  </a:lnTo>
                  <a:lnTo>
                    <a:pt x="11313" y="590"/>
                  </a:lnTo>
                  <a:lnTo>
                    <a:pt x="11311" y="628"/>
                  </a:lnTo>
                  <a:lnTo>
                    <a:pt x="11308" y="662"/>
                  </a:lnTo>
                  <a:lnTo>
                    <a:pt x="11303" y="695"/>
                  </a:lnTo>
                  <a:lnTo>
                    <a:pt x="11299" y="723"/>
                  </a:lnTo>
                  <a:lnTo>
                    <a:pt x="11294" y="750"/>
                  </a:lnTo>
                  <a:lnTo>
                    <a:pt x="11287" y="773"/>
                  </a:lnTo>
                  <a:lnTo>
                    <a:pt x="11282" y="788"/>
                  </a:lnTo>
                  <a:lnTo>
                    <a:pt x="11277" y="802"/>
                  </a:lnTo>
                  <a:lnTo>
                    <a:pt x="11271" y="815"/>
                  </a:lnTo>
                  <a:lnTo>
                    <a:pt x="11264" y="828"/>
                  </a:lnTo>
                  <a:lnTo>
                    <a:pt x="11258" y="841"/>
                  </a:lnTo>
                  <a:lnTo>
                    <a:pt x="11251" y="853"/>
                  </a:lnTo>
                  <a:lnTo>
                    <a:pt x="11244" y="864"/>
                  </a:lnTo>
                  <a:lnTo>
                    <a:pt x="11235" y="876"/>
                  </a:lnTo>
                  <a:lnTo>
                    <a:pt x="11227" y="887"/>
                  </a:lnTo>
                  <a:lnTo>
                    <a:pt x="11217" y="896"/>
                  </a:lnTo>
                  <a:lnTo>
                    <a:pt x="11209" y="907"/>
                  </a:lnTo>
                  <a:lnTo>
                    <a:pt x="11199" y="916"/>
                  </a:lnTo>
                  <a:lnTo>
                    <a:pt x="11188" y="926"/>
                  </a:lnTo>
                  <a:lnTo>
                    <a:pt x="11177" y="934"/>
                  </a:lnTo>
                  <a:lnTo>
                    <a:pt x="11166" y="942"/>
                  </a:lnTo>
                  <a:lnTo>
                    <a:pt x="11154" y="950"/>
                  </a:lnTo>
                  <a:close/>
                  <a:moveTo>
                    <a:pt x="11379" y="980"/>
                  </a:moveTo>
                  <a:lnTo>
                    <a:pt x="11379" y="807"/>
                  </a:lnTo>
                  <a:lnTo>
                    <a:pt x="11379" y="804"/>
                  </a:lnTo>
                  <a:lnTo>
                    <a:pt x="11380" y="802"/>
                  </a:lnTo>
                  <a:lnTo>
                    <a:pt x="11381" y="798"/>
                  </a:lnTo>
                  <a:lnTo>
                    <a:pt x="11383" y="796"/>
                  </a:lnTo>
                  <a:lnTo>
                    <a:pt x="11384" y="795"/>
                  </a:lnTo>
                  <a:lnTo>
                    <a:pt x="11387" y="794"/>
                  </a:lnTo>
                  <a:lnTo>
                    <a:pt x="11389" y="793"/>
                  </a:lnTo>
                  <a:lnTo>
                    <a:pt x="11394" y="793"/>
                  </a:lnTo>
                  <a:lnTo>
                    <a:pt x="11566" y="793"/>
                  </a:lnTo>
                  <a:lnTo>
                    <a:pt x="11569" y="793"/>
                  </a:lnTo>
                  <a:lnTo>
                    <a:pt x="11572" y="794"/>
                  </a:lnTo>
                  <a:lnTo>
                    <a:pt x="11575" y="795"/>
                  </a:lnTo>
                  <a:lnTo>
                    <a:pt x="11577" y="796"/>
                  </a:lnTo>
                  <a:lnTo>
                    <a:pt x="11578" y="798"/>
                  </a:lnTo>
                  <a:lnTo>
                    <a:pt x="11579" y="802"/>
                  </a:lnTo>
                  <a:lnTo>
                    <a:pt x="11580" y="804"/>
                  </a:lnTo>
                  <a:lnTo>
                    <a:pt x="11580" y="807"/>
                  </a:lnTo>
                  <a:lnTo>
                    <a:pt x="11580" y="980"/>
                  </a:lnTo>
                  <a:lnTo>
                    <a:pt x="11580" y="983"/>
                  </a:lnTo>
                  <a:lnTo>
                    <a:pt x="11579" y="987"/>
                  </a:lnTo>
                  <a:lnTo>
                    <a:pt x="11578" y="989"/>
                  </a:lnTo>
                  <a:lnTo>
                    <a:pt x="11577" y="991"/>
                  </a:lnTo>
                  <a:lnTo>
                    <a:pt x="11575" y="992"/>
                  </a:lnTo>
                  <a:lnTo>
                    <a:pt x="11572" y="993"/>
                  </a:lnTo>
                  <a:lnTo>
                    <a:pt x="11569" y="994"/>
                  </a:lnTo>
                  <a:lnTo>
                    <a:pt x="11566" y="994"/>
                  </a:lnTo>
                  <a:lnTo>
                    <a:pt x="11394" y="994"/>
                  </a:lnTo>
                  <a:lnTo>
                    <a:pt x="11389" y="994"/>
                  </a:lnTo>
                  <a:lnTo>
                    <a:pt x="11387" y="993"/>
                  </a:lnTo>
                  <a:lnTo>
                    <a:pt x="11384" y="992"/>
                  </a:lnTo>
                  <a:lnTo>
                    <a:pt x="11383" y="991"/>
                  </a:lnTo>
                  <a:lnTo>
                    <a:pt x="11381" y="989"/>
                  </a:lnTo>
                  <a:lnTo>
                    <a:pt x="11380" y="987"/>
                  </a:lnTo>
                  <a:lnTo>
                    <a:pt x="11379" y="983"/>
                  </a:lnTo>
                  <a:lnTo>
                    <a:pt x="11379" y="9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9" name="Google Shape;669;p25"/>
          <p:cNvSpPr/>
          <p:nvPr/>
        </p:nvSpPr>
        <p:spPr>
          <a:xfrm>
            <a:off x="1" y="1"/>
            <a:ext cx="4428654" cy="6858000"/>
          </a:xfrm>
          <a:prstGeom prst="rect">
            <a:avLst/>
          </a:prstGeom>
          <a:solidFill>
            <a:srgbClr val="00A0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25"/>
          <p:cNvSpPr/>
          <p:nvPr/>
        </p:nvSpPr>
        <p:spPr>
          <a:xfrm>
            <a:off x="5679339" y="2325292"/>
            <a:ext cx="909284" cy="909168"/>
          </a:xfrm>
          <a:custGeom>
            <a:avLst/>
            <a:gdLst/>
            <a:ahLst/>
            <a:cxnLst/>
            <a:rect l="l" t="t" r="r" b="b"/>
            <a:pathLst>
              <a:path w="2409" h="2407" extrusionOk="0">
                <a:moveTo>
                  <a:pt x="1924" y="239"/>
                </a:moveTo>
                <a:lnTo>
                  <a:pt x="1951" y="260"/>
                </a:lnTo>
                <a:lnTo>
                  <a:pt x="1977" y="282"/>
                </a:lnTo>
                <a:lnTo>
                  <a:pt x="2003" y="303"/>
                </a:lnTo>
                <a:lnTo>
                  <a:pt x="2028" y="326"/>
                </a:lnTo>
                <a:lnTo>
                  <a:pt x="2052" y="350"/>
                </a:lnTo>
                <a:lnTo>
                  <a:pt x="2076" y="374"/>
                </a:lnTo>
                <a:lnTo>
                  <a:pt x="2099" y="399"/>
                </a:lnTo>
                <a:lnTo>
                  <a:pt x="2122" y="424"/>
                </a:lnTo>
                <a:lnTo>
                  <a:pt x="2144" y="450"/>
                </a:lnTo>
                <a:lnTo>
                  <a:pt x="2164" y="477"/>
                </a:lnTo>
                <a:lnTo>
                  <a:pt x="2185" y="505"/>
                </a:lnTo>
                <a:lnTo>
                  <a:pt x="2205" y="533"/>
                </a:lnTo>
                <a:lnTo>
                  <a:pt x="2223" y="561"/>
                </a:lnTo>
                <a:lnTo>
                  <a:pt x="2241" y="591"/>
                </a:lnTo>
                <a:lnTo>
                  <a:pt x="2258" y="620"/>
                </a:lnTo>
                <a:lnTo>
                  <a:pt x="2274" y="650"/>
                </a:lnTo>
                <a:lnTo>
                  <a:pt x="2290" y="681"/>
                </a:lnTo>
                <a:lnTo>
                  <a:pt x="2305" y="711"/>
                </a:lnTo>
                <a:lnTo>
                  <a:pt x="2318" y="744"/>
                </a:lnTo>
                <a:lnTo>
                  <a:pt x="2331" y="775"/>
                </a:lnTo>
                <a:lnTo>
                  <a:pt x="2343" y="808"/>
                </a:lnTo>
                <a:lnTo>
                  <a:pt x="2354" y="841"/>
                </a:lnTo>
                <a:lnTo>
                  <a:pt x="2364" y="874"/>
                </a:lnTo>
                <a:lnTo>
                  <a:pt x="2372" y="908"/>
                </a:lnTo>
                <a:lnTo>
                  <a:pt x="2381" y="943"/>
                </a:lnTo>
                <a:lnTo>
                  <a:pt x="2388" y="978"/>
                </a:lnTo>
                <a:lnTo>
                  <a:pt x="2394" y="1013"/>
                </a:lnTo>
                <a:lnTo>
                  <a:pt x="2400" y="1047"/>
                </a:lnTo>
                <a:lnTo>
                  <a:pt x="2403" y="1083"/>
                </a:lnTo>
                <a:lnTo>
                  <a:pt x="2406" y="1119"/>
                </a:lnTo>
                <a:lnTo>
                  <a:pt x="2408" y="1155"/>
                </a:lnTo>
                <a:lnTo>
                  <a:pt x="2409" y="1192"/>
                </a:lnTo>
                <a:lnTo>
                  <a:pt x="2407" y="1238"/>
                </a:lnTo>
                <a:lnTo>
                  <a:pt x="2404" y="1283"/>
                </a:lnTo>
                <a:lnTo>
                  <a:pt x="2399" y="1329"/>
                </a:lnTo>
                <a:lnTo>
                  <a:pt x="2392" y="1376"/>
                </a:lnTo>
                <a:lnTo>
                  <a:pt x="2382" y="1422"/>
                </a:lnTo>
                <a:lnTo>
                  <a:pt x="2371" y="1468"/>
                </a:lnTo>
                <a:lnTo>
                  <a:pt x="2358" y="1514"/>
                </a:lnTo>
                <a:lnTo>
                  <a:pt x="2344" y="1559"/>
                </a:lnTo>
                <a:lnTo>
                  <a:pt x="2328" y="1603"/>
                </a:lnTo>
                <a:lnTo>
                  <a:pt x="2309" y="1648"/>
                </a:lnTo>
                <a:lnTo>
                  <a:pt x="2289" y="1691"/>
                </a:lnTo>
                <a:lnTo>
                  <a:pt x="2268" y="1734"/>
                </a:lnTo>
                <a:lnTo>
                  <a:pt x="2244" y="1776"/>
                </a:lnTo>
                <a:lnTo>
                  <a:pt x="2219" y="1816"/>
                </a:lnTo>
                <a:lnTo>
                  <a:pt x="2193" y="1856"/>
                </a:lnTo>
                <a:lnTo>
                  <a:pt x="2164" y="1894"/>
                </a:lnTo>
                <a:lnTo>
                  <a:pt x="2135" y="1931"/>
                </a:lnTo>
                <a:lnTo>
                  <a:pt x="2103" y="1965"/>
                </a:lnTo>
                <a:lnTo>
                  <a:pt x="2071" y="1999"/>
                </a:lnTo>
                <a:lnTo>
                  <a:pt x="2037" y="2031"/>
                </a:lnTo>
                <a:lnTo>
                  <a:pt x="2001" y="2061"/>
                </a:lnTo>
                <a:lnTo>
                  <a:pt x="1964" y="2088"/>
                </a:lnTo>
                <a:lnTo>
                  <a:pt x="1926" y="2114"/>
                </a:lnTo>
                <a:lnTo>
                  <a:pt x="1886" y="2138"/>
                </a:lnTo>
                <a:lnTo>
                  <a:pt x="1845" y="2159"/>
                </a:lnTo>
                <a:lnTo>
                  <a:pt x="1803" y="2177"/>
                </a:lnTo>
                <a:lnTo>
                  <a:pt x="1759" y="2194"/>
                </a:lnTo>
                <a:lnTo>
                  <a:pt x="1715" y="2208"/>
                </a:lnTo>
                <a:lnTo>
                  <a:pt x="1669" y="2219"/>
                </a:lnTo>
                <a:lnTo>
                  <a:pt x="1621" y="2226"/>
                </a:lnTo>
                <a:lnTo>
                  <a:pt x="1573" y="2231"/>
                </a:lnTo>
                <a:lnTo>
                  <a:pt x="1523" y="2233"/>
                </a:lnTo>
                <a:lnTo>
                  <a:pt x="1491" y="2232"/>
                </a:lnTo>
                <a:lnTo>
                  <a:pt x="1458" y="2230"/>
                </a:lnTo>
                <a:lnTo>
                  <a:pt x="1425" y="2226"/>
                </a:lnTo>
                <a:lnTo>
                  <a:pt x="1394" y="2222"/>
                </a:lnTo>
                <a:lnTo>
                  <a:pt x="1362" y="2217"/>
                </a:lnTo>
                <a:lnTo>
                  <a:pt x="1332" y="2210"/>
                </a:lnTo>
                <a:lnTo>
                  <a:pt x="1302" y="2202"/>
                </a:lnTo>
                <a:lnTo>
                  <a:pt x="1273" y="2193"/>
                </a:lnTo>
                <a:lnTo>
                  <a:pt x="1244" y="2183"/>
                </a:lnTo>
                <a:lnTo>
                  <a:pt x="1216" y="2172"/>
                </a:lnTo>
                <a:lnTo>
                  <a:pt x="1190" y="2160"/>
                </a:lnTo>
                <a:lnTo>
                  <a:pt x="1164" y="2147"/>
                </a:lnTo>
                <a:lnTo>
                  <a:pt x="1139" y="2133"/>
                </a:lnTo>
                <a:lnTo>
                  <a:pt x="1114" y="2118"/>
                </a:lnTo>
                <a:lnTo>
                  <a:pt x="1091" y="2101"/>
                </a:lnTo>
                <a:lnTo>
                  <a:pt x="1068" y="2085"/>
                </a:lnTo>
                <a:lnTo>
                  <a:pt x="1047" y="2067"/>
                </a:lnTo>
                <a:lnTo>
                  <a:pt x="1027" y="2048"/>
                </a:lnTo>
                <a:lnTo>
                  <a:pt x="1008" y="2028"/>
                </a:lnTo>
                <a:lnTo>
                  <a:pt x="991" y="2009"/>
                </a:lnTo>
                <a:lnTo>
                  <a:pt x="973" y="1987"/>
                </a:lnTo>
                <a:lnTo>
                  <a:pt x="958" y="1965"/>
                </a:lnTo>
                <a:lnTo>
                  <a:pt x="944" y="1944"/>
                </a:lnTo>
                <a:lnTo>
                  <a:pt x="931" y="1920"/>
                </a:lnTo>
                <a:lnTo>
                  <a:pt x="920" y="1896"/>
                </a:lnTo>
                <a:lnTo>
                  <a:pt x="910" y="1872"/>
                </a:lnTo>
                <a:lnTo>
                  <a:pt x="901" y="1847"/>
                </a:lnTo>
                <a:lnTo>
                  <a:pt x="894" y="1821"/>
                </a:lnTo>
                <a:lnTo>
                  <a:pt x="888" y="1795"/>
                </a:lnTo>
                <a:lnTo>
                  <a:pt x="884" y="1769"/>
                </a:lnTo>
                <a:lnTo>
                  <a:pt x="882" y="1740"/>
                </a:lnTo>
                <a:lnTo>
                  <a:pt x="881" y="1713"/>
                </a:lnTo>
                <a:lnTo>
                  <a:pt x="882" y="1695"/>
                </a:lnTo>
                <a:lnTo>
                  <a:pt x="883" y="1675"/>
                </a:lnTo>
                <a:lnTo>
                  <a:pt x="885" y="1656"/>
                </a:lnTo>
                <a:lnTo>
                  <a:pt x="887" y="1638"/>
                </a:lnTo>
                <a:lnTo>
                  <a:pt x="891" y="1620"/>
                </a:lnTo>
                <a:lnTo>
                  <a:pt x="895" y="1601"/>
                </a:lnTo>
                <a:lnTo>
                  <a:pt x="900" y="1584"/>
                </a:lnTo>
                <a:lnTo>
                  <a:pt x="907" y="1565"/>
                </a:lnTo>
                <a:lnTo>
                  <a:pt x="913" y="1548"/>
                </a:lnTo>
                <a:lnTo>
                  <a:pt x="920" y="1529"/>
                </a:lnTo>
                <a:lnTo>
                  <a:pt x="928" y="1512"/>
                </a:lnTo>
                <a:lnTo>
                  <a:pt x="936" y="1496"/>
                </a:lnTo>
                <a:lnTo>
                  <a:pt x="946" y="1478"/>
                </a:lnTo>
                <a:lnTo>
                  <a:pt x="956" y="1462"/>
                </a:lnTo>
                <a:lnTo>
                  <a:pt x="966" y="1445"/>
                </a:lnTo>
                <a:lnTo>
                  <a:pt x="977" y="1429"/>
                </a:lnTo>
                <a:lnTo>
                  <a:pt x="989" y="1414"/>
                </a:lnTo>
                <a:lnTo>
                  <a:pt x="1001" y="1399"/>
                </a:lnTo>
                <a:lnTo>
                  <a:pt x="1014" y="1383"/>
                </a:lnTo>
                <a:lnTo>
                  <a:pt x="1027" y="1368"/>
                </a:lnTo>
                <a:lnTo>
                  <a:pt x="1041" y="1354"/>
                </a:lnTo>
                <a:lnTo>
                  <a:pt x="1055" y="1341"/>
                </a:lnTo>
                <a:lnTo>
                  <a:pt x="1070" y="1328"/>
                </a:lnTo>
                <a:lnTo>
                  <a:pt x="1085" y="1315"/>
                </a:lnTo>
                <a:lnTo>
                  <a:pt x="1101" y="1303"/>
                </a:lnTo>
                <a:lnTo>
                  <a:pt x="1117" y="1291"/>
                </a:lnTo>
                <a:lnTo>
                  <a:pt x="1133" y="1279"/>
                </a:lnTo>
                <a:lnTo>
                  <a:pt x="1150" y="1269"/>
                </a:lnTo>
                <a:lnTo>
                  <a:pt x="1167" y="1258"/>
                </a:lnTo>
                <a:lnTo>
                  <a:pt x="1186" y="1250"/>
                </a:lnTo>
                <a:lnTo>
                  <a:pt x="1203" y="1240"/>
                </a:lnTo>
                <a:lnTo>
                  <a:pt x="1222" y="1232"/>
                </a:lnTo>
                <a:lnTo>
                  <a:pt x="1242" y="1223"/>
                </a:lnTo>
                <a:lnTo>
                  <a:pt x="1263" y="1213"/>
                </a:lnTo>
                <a:lnTo>
                  <a:pt x="1283" y="1203"/>
                </a:lnTo>
                <a:lnTo>
                  <a:pt x="1303" y="1192"/>
                </a:lnTo>
                <a:lnTo>
                  <a:pt x="1322" y="1181"/>
                </a:lnTo>
                <a:lnTo>
                  <a:pt x="1340" y="1169"/>
                </a:lnTo>
                <a:lnTo>
                  <a:pt x="1359" y="1157"/>
                </a:lnTo>
                <a:lnTo>
                  <a:pt x="1376" y="1145"/>
                </a:lnTo>
                <a:lnTo>
                  <a:pt x="1394" y="1132"/>
                </a:lnTo>
                <a:lnTo>
                  <a:pt x="1411" y="1118"/>
                </a:lnTo>
                <a:lnTo>
                  <a:pt x="1426" y="1104"/>
                </a:lnTo>
                <a:lnTo>
                  <a:pt x="1443" y="1090"/>
                </a:lnTo>
                <a:lnTo>
                  <a:pt x="1458" y="1075"/>
                </a:lnTo>
                <a:lnTo>
                  <a:pt x="1472" y="1059"/>
                </a:lnTo>
                <a:lnTo>
                  <a:pt x="1485" y="1044"/>
                </a:lnTo>
                <a:lnTo>
                  <a:pt x="1499" y="1028"/>
                </a:lnTo>
                <a:lnTo>
                  <a:pt x="1511" y="1012"/>
                </a:lnTo>
                <a:lnTo>
                  <a:pt x="1523" y="994"/>
                </a:lnTo>
                <a:lnTo>
                  <a:pt x="1534" y="977"/>
                </a:lnTo>
                <a:lnTo>
                  <a:pt x="1545" y="958"/>
                </a:lnTo>
                <a:lnTo>
                  <a:pt x="1554" y="941"/>
                </a:lnTo>
                <a:lnTo>
                  <a:pt x="1563" y="921"/>
                </a:lnTo>
                <a:lnTo>
                  <a:pt x="1571" y="903"/>
                </a:lnTo>
                <a:lnTo>
                  <a:pt x="1579" y="883"/>
                </a:lnTo>
                <a:lnTo>
                  <a:pt x="1585" y="863"/>
                </a:lnTo>
                <a:lnTo>
                  <a:pt x="1591" y="843"/>
                </a:lnTo>
                <a:lnTo>
                  <a:pt x="1596" y="822"/>
                </a:lnTo>
                <a:lnTo>
                  <a:pt x="1600" y="801"/>
                </a:lnTo>
                <a:lnTo>
                  <a:pt x="1603" y="779"/>
                </a:lnTo>
                <a:lnTo>
                  <a:pt x="1606" y="757"/>
                </a:lnTo>
                <a:lnTo>
                  <a:pt x="1607" y="735"/>
                </a:lnTo>
                <a:lnTo>
                  <a:pt x="1607" y="712"/>
                </a:lnTo>
                <a:lnTo>
                  <a:pt x="1606" y="663"/>
                </a:lnTo>
                <a:lnTo>
                  <a:pt x="1599" y="617"/>
                </a:lnTo>
                <a:lnTo>
                  <a:pt x="1591" y="572"/>
                </a:lnTo>
                <a:lnTo>
                  <a:pt x="1578" y="530"/>
                </a:lnTo>
                <a:lnTo>
                  <a:pt x="1562" y="489"/>
                </a:lnTo>
                <a:lnTo>
                  <a:pt x="1544" y="451"/>
                </a:lnTo>
                <a:lnTo>
                  <a:pt x="1522" y="415"/>
                </a:lnTo>
                <a:lnTo>
                  <a:pt x="1498" y="382"/>
                </a:lnTo>
                <a:lnTo>
                  <a:pt x="1471" y="349"/>
                </a:lnTo>
                <a:lnTo>
                  <a:pt x="1442" y="320"/>
                </a:lnTo>
                <a:lnTo>
                  <a:pt x="1410" y="291"/>
                </a:lnTo>
                <a:lnTo>
                  <a:pt x="1377" y="265"/>
                </a:lnTo>
                <a:lnTo>
                  <a:pt x="1341" y="243"/>
                </a:lnTo>
                <a:lnTo>
                  <a:pt x="1304" y="221"/>
                </a:lnTo>
                <a:lnTo>
                  <a:pt x="1266" y="201"/>
                </a:lnTo>
                <a:lnTo>
                  <a:pt x="1226" y="184"/>
                </a:lnTo>
                <a:lnTo>
                  <a:pt x="1185" y="169"/>
                </a:lnTo>
                <a:lnTo>
                  <a:pt x="1143" y="156"/>
                </a:lnTo>
                <a:lnTo>
                  <a:pt x="1100" y="145"/>
                </a:lnTo>
                <a:lnTo>
                  <a:pt x="1056" y="136"/>
                </a:lnTo>
                <a:lnTo>
                  <a:pt x="1013" y="129"/>
                </a:lnTo>
                <a:lnTo>
                  <a:pt x="968" y="125"/>
                </a:lnTo>
                <a:lnTo>
                  <a:pt x="923" y="123"/>
                </a:lnTo>
                <a:lnTo>
                  <a:pt x="879" y="123"/>
                </a:lnTo>
                <a:lnTo>
                  <a:pt x="834" y="125"/>
                </a:lnTo>
                <a:lnTo>
                  <a:pt x="790" y="128"/>
                </a:lnTo>
                <a:lnTo>
                  <a:pt x="746" y="135"/>
                </a:lnTo>
                <a:lnTo>
                  <a:pt x="703" y="144"/>
                </a:lnTo>
                <a:lnTo>
                  <a:pt x="661" y="154"/>
                </a:lnTo>
                <a:lnTo>
                  <a:pt x="620" y="166"/>
                </a:lnTo>
                <a:lnTo>
                  <a:pt x="580" y="182"/>
                </a:lnTo>
                <a:lnTo>
                  <a:pt x="541" y="199"/>
                </a:lnTo>
                <a:lnTo>
                  <a:pt x="577" y="176"/>
                </a:lnTo>
                <a:lnTo>
                  <a:pt x="614" y="154"/>
                </a:lnTo>
                <a:lnTo>
                  <a:pt x="651" y="134"/>
                </a:lnTo>
                <a:lnTo>
                  <a:pt x="689" y="115"/>
                </a:lnTo>
                <a:lnTo>
                  <a:pt x="728" y="98"/>
                </a:lnTo>
                <a:lnTo>
                  <a:pt x="769" y="82"/>
                </a:lnTo>
                <a:lnTo>
                  <a:pt x="809" y="66"/>
                </a:lnTo>
                <a:lnTo>
                  <a:pt x="850" y="53"/>
                </a:lnTo>
                <a:lnTo>
                  <a:pt x="892" y="41"/>
                </a:lnTo>
                <a:lnTo>
                  <a:pt x="934" y="30"/>
                </a:lnTo>
                <a:lnTo>
                  <a:pt x="978" y="22"/>
                </a:lnTo>
                <a:lnTo>
                  <a:pt x="1021" y="14"/>
                </a:lnTo>
                <a:lnTo>
                  <a:pt x="1065" y="8"/>
                </a:lnTo>
                <a:lnTo>
                  <a:pt x="1109" y="3"/>
                </a:lnTo>
                <a:lnTo>
                  <a:pt x="1154" y="1"/>
                </a:lnTo>
                <a:lnTo>
                  <a:pt x="1200" y="0"/>
                </a:lnTo>
                <a:lnTo>
                  <a:pt x="1212" y="0"/>
                </a:lnTo>
                <a:lnTo>
                  <a:pt x="1265" y="2"/>
                </a:lnTo>
                <a:lnTo>
                  <a:pt x="1317" y="8"/>
                </a:lnTo>
                <a:lnTo>
                  <a:pt x="1367" y="16"/>
                </a:lnTo>
                <a:lnTo>
                  <a:pt x="1415" y="28"/>
                </a:lnTo>
                <a:lnTo>
                  <a:pt x="1462" y="42"/>
                </a:lnTo>
                <a:lnTo>
                  <a:pt x="1507" y="59"/>
                </a:lnTo>
                <a:lnTo>
                  <a:pt x="1550" y="78"/>
                </a:lnTo>
                <a:lnTo>
                  <a:pt x="1591" y="100"/>
                </a:lnTo>
                <a:lnTo>
                  <a:pt x="1630" y="124"/>
                </a:lnTo>
                <a:lnTo>
                  <a:pt x="1667" y="150"/>
                </a:lnTo>
                <a:lnTo>
                  <a:pt x="1702" y="178"/>
                </a:lnTo>
                <a:lnTo>
                  <a:pt x="1735" y="208"/>
                </a:lnTo>
                <a:lnTo>
                  <a:pt x="1767" y="239"/>
                </a:lnTo>
                <a:lnTo>
                  <a:pt x="1795" y="273"/>
                </a:lnTo>
                <a:lnTo>
                  <a:pt x="1823" y="307"/>
                </a:lnTo>
                <a:lnTo>
                  <a:pt x="1848" y="343"/>
                </a:lnTo>
                <a:lnTo>
                  <a:pt x="1872" y="380"/>
                </a:lnTo>
                <a:lnTo>
                  <a:pt x="1892" y="417"/>
                </a:lnTo>
                <a:lnTo>
                  <a:pt x="1911" y="456"/>
                </a:lnTo>
                <a:lnTo>
                  <a:pt x="1928" y="494"/>
                </a:lnTo>
                <a:lnTo>
                  <a:pt x="1942" y="534"/>
                </a:lnTo>
                <a:lnTo>
                  <a:pt x="1955" y="574"/>
                </a:lnTo>
                <a:lnTo>
                  <a:pt x="1965" y="613"/>
                </a:lnTo>
                <a:lnTo>
                  <a:pt x="1974" y="655"/>
                </a:lnTo>
                <a:lnTo>
                  <a:pt x="1979" y="694"/>
                </a:lnTo>
                <a:lnTo>
                  <a:pt x="1984" y="734"/>
                </a:lnTo>
                <a:lnTo>
                  <a:pt x="1985" y="774"/>
                </a:lnTo>
                <a:lnTo>
                  <a:pt x="1984" y="814"/>
                </a:lnTo>
                <a:lnTo>
                  <a:pt x="1982" y="852"/>
                </a:lnTo>
                <a:lnTo>
                  <a:pt x="1976" y="890"/>
                </a:lnTo>
                <a:lnTo>
                  <a:pt x="1968" y="927"/>
                </a:lnTo>
                <a:lnTo>
                  <a:pt x="1959" y="963"/>
                </a:lnTo>
                <a:lnTo>
                  <a:pt x="1943" y="1006"/>
                </a:lnTo>
                <a:lnTo>
                  <a:pt x="1928" y="1046"/>
                </a:lnTo>
                <a:lnTo>
                  <a:pt x="1912" y="1084"/>
                </a:lnTo>
                <a:lnTo>
                  <a:pt x="1896" y="1120"/>
                </a:lnTo>
                <a:lnTo>
                  <a:pt x="1877" y="1154"/>
                </a:lnTo>
                <a:lnTo>
                  <a:pt x="1857" y="1187"/>
                </a:lnTo>
                <a:lnTo>
                  <a:pt x="1848" y="1202"/>
                </a:lnTo>
                <a:lnTo>
                  <a:pt x="1837" y="1216"/>
                </a:lnTo>
                <a:lnTo>
                  <a:pt x="1826" y="1231"/>
                </a:lnTo>
                <a:lnTo>
                  <a:pt x="1814" y="1245"/>
                </a:lnTo>
                <a:lnTo>
                  <a:pt x="1802" y="1258"/>
                </a:lnTo>
                <a:lnTo>
                  <a:pt x="1790" y="1273"/>
                </a:lnTo>
                <a:lnTo>
                  <a:pt x="1777" y="1286"/>
                </a:lnTo>
                <a:lnTo>
                  <a:pt x="1764" y="1299"/>
                </a:lnTo>
                <a:lnTo>
                  <a:pt x="1735" y="1324"/>
                </a:lnTo>
                <a:lnTo>
                  <a:pt x="1705" y="1348"/>
                </a:lnTo>
                <a:lnTo>
                  <a:pt x="1672" y="1372"/>
                </a:lnTo>
                <a:lnTo>
                  <a:pt x="1637" y="1394"/>
                </a:lnTo>
                <a:lnTo>
                  <a:pt x="1599" y="1418"/>
                </a:lnTo>
                <a:lnTo>
                  <a:pt x="1558" y="1441"/>
                </a:lnTo>
                <a:lnTo>
                  <a:pt x="1509" y="1466"/>
                </a:lnTo>
                <a:lnTo>
                  <a:pt x="1461" y="1489"/>
                </a:lnTo>
                <a:lnTo>
                  <a:pt x="1437" y="1500"/>
                </a:lnTo>
                <a:lnTo>
                  <a:pt x="1415" y="1512"/>
                </a:lnTo>
                <a:lnTo>
                  <a:pt x="1395" y="1524"/>
                </a:lnTo>
                <a:lnTo>
                  <a:pt x="1374" y="1537"/>
                </a:lnTo>
                <a:lnTo>
                  <a:pt x="1365" y="1544"/>
                </a:lnTo>
                <a:lnTo>
                  <a:pt x="1357" y="1552"/>
                </a:lnTo>
                <a:lnTo>
                  <a:pt x="1348" y="1560"/>
                </a:lnTo>
                <a:lnTo>
                  <a:pt x="1340" y="1568"/>
                </a:lnTo>
                <a:lnTo>
                  <a:pt x="1333" y="1577"/>
                </a:lnTo>
                <a:lnTo>
                  <a:pt x="1325" y="1587"/>
                </a:lnTo>
                <a:lnTo>
                  <a:pt x="1320" y="1597"/>
                </a:lnTo>
                <a:lnTo>
                  <a:pt x="1313" y="1608"/>
                </a:lnTo>
                <a:lnTo>
                  <a:pt x="1309" y="1620"/>
                </a:lnTo>
                <a:lnTo>
                  <a:pt x="1304" y="1631"/>
                </a:lnTo>
                <a:lnTo>
                  <a:pt x="1300" y="1645"/>
                </a:lnTo>
                <a:lnTo>
                  <a:pt x="1298" y="1659"/>
                </a:lnTo>
                <a:lnTo>
                  <a:pt x="1295" y="1673"/>
                </a:lnTo>
                <a:lnTo>
                  <a:pt x="1293" y="1689"/>
                </a:lnTo>
                <a:lnTo>
                  <a:pt x="1292" y="1705"/>
                </a:lnTo>
                <a:lnTo>
                  <a:pt x="1293" y="1723"/>
                </a:lnTo>
                <a:lnTo>
                  <a:pt x="1293" y="1736"/>
                </a:lnTo>
                <a:lnTo>
                  <a:pt x="1296" y="1749"/>
                </a:lnTo>
                <a:lnTo>
                  <a:pt x="1298" y="1761"/>
                </a:lnTo>
                <a:lnTo>
                  <a:pt x="1300" y="1773"/>
                </a:lnTo>
                <a:lnTo>
                  <a:pt x="1303" y="1785"/>
                </a:lnTo>
                <a:lnTo>
                  <a:pt x="1308" y="1797"/>
                </a:lnTo>
                <a:lnTo>
                  <a:pt x="1312" y="1808"/>
                </a:lnTo>
                <a:lnTo>
                  <a:pt x="1316" y="1819"/>
                </a:lnTo>
                <a:lnTo>
                  <a:pt x="1322" y="1829"/>
                </a:lnTo>
                <a:lnTo>
                  <a:pt x="1328" y="1839"/>
                </a:lnTo>
                <a:lnTo>
                  <a:pt x="1335" y="1849"/>
                </a:lnTo>
                <a:lnTo>
                  <a:pt x="1341" y="1859"/>
                </a:lnTo>
                <a:lnTo>
                  <a:pt x="1348" y="1867"/>
                </a:lnTo>
                <a:lnTo>
                  <a:pt x="1357" y="1876"/>
                </a:lnTo>
                <a:lnTo>
                  <a:pt x="1364" y="1885"/>
                </a:lnTo>
                <a:lnTo>
                  <a:pt x="1373" y="1893"/>
                </a:lnTo>
                <a:lnTo>
                  <a:pt x="1382" y="1900"/>
                </a:lnTo>
                <a:lnTo>
                  <a:pt x="1390" y="1907"/>
                </a:lnTo>
                <a:lnTo>
                  <a:pt x="1400" y="1913"/>
                </a:lnTo>
                <a:lnTo>
                  <a:pt x="1410" y="1920"/>
                </a:lnTo>
                <a:lnTo>
                  <a:pt x="1432" y="1931"/>
                </a:lnTo>
                <a:lnTo>
                  <a:pt x="1453" y="1939"/>
                </a:lnTo>
                <a:lnTo>
                  <a:pt x="1476" y="1947"/>
                </a:lnTo>
                <a:lnTo>
                  <a:pt x="1500" y="1952"/>
                </a:lnTo>
                <a:lnTo>
                  <a:pt x="1525" y="1956"/>
                </a:lnTo>
                <a:lnTo>
                  <a:pt x="1550" y="1957"/>
                </a:lnTo>
                <a:lnTo>
                  <a:pt x="1593" y="1955"/>
                </a:lnTo>
                <a:lnTo>
                  <a:pt x="1634" y="1950"/>
                </a:lnTo>
                <a:lnTo>
                  <a:pt x="1673" y="1943"/>
                </a:lnTo>
                <a:lnTo>
                  <a:pt x="1712" y="1932"/>
                </a:lnTo>
                <a:lnTo>
                  <a:pt x="1749" y="1919"/>
                </a:lnTo>
                <a:lnTo>
                  <a:pt x="1783" y="1902"/>
                </a:lnTo>
                <a:lnTo>
                  <a:pt x="1818" y="1884"/>
                </a:lnTo>
                <a:lnTo>
                  <a:pt x="1850" y="1863"/>
                </a:lnTo>
                <a:lnTo>
                  <a:pt x="1881" y="1840"/>
                </a:lnTo>
                <a:lnTo>
                  <a:pt x="1911" y="1816"/>
                </a:lnTo>
                <a:lnTo>
                  <a:pt x="1939" y="1789"/>
                </a:lnTo>
                <a:lnTo>
                  <a:pt x="1966" y="1761"/>
                </a:lnTo>
                <a:lnTo>
                  <a:pt x="1992" y="1732"/>
                </a:lnTo>
                <a:lnTo>
                  <a:pt x="2016" y="1700"/>
                </a:lnTo>
                <a:lnTo>
                  <a:pt x="2039" y="1667"/>
                </a:lnTo>
                <a:lnTo>
                  <a:pt x="2061" y="1634"/>
                </a:lnTo>
                <a:lnTo>
                  <a:pt x="2081" y="1599"/>
                </a:lnTo>
                <a:lnTo>
                  <a:pt x="2100" y="1563"/>
                </a:lnTo>
                <a:lnTo>
                  <a:pt x="2118" y="1526"/>
                </a:lnTo>
                <a:lnTo>
                  <a:pt x="2134" y="1489"/>
                </a:lnTo>
                <a:lnTo>
                  <a:pt x="2148" y="1452"/>
                </a:lnTo>
                <a:lnTo>
                  <a:pt x="2162" y="1414"/>
                </a:lnTo>
                <a:lnTo>
                  <a:pt x="2174" y="1376"/>
                </a:lnTo>
                <a:lnTo>
                  <a:pt x="2185" y="1339"/>
                </a:lnTo>
                <a:lnTo>
                  <a:pt x="2195" y="1301"/>
                </a:lnTo>
                <a:lnTo>
                  <a:pt x="2203" y="1263"/>
                </a:lnTo>
                <a:lnTo>
                  <a:pt x="2210" y="1226"/>
                </a:lnTo>
                <a:lnTo>
                  <a:pt x="2216" y="1189"/>
                </a:lnTo>
                <a:lnTo>
                  <a:pt x="2220" y="1153"/>
                </a:lnTo>
                <a:lnTo>
                  <a:pt x="2223" y="1118"/>
                </a:lnTo>
                <a:lnTo>
                  <a:pt x="2225" y="1084"/>
                </a:lnTo>
                <a:lnTo>
                  <a:pt x="2225" y="1052"/>
                </a:lnTo>
                <a:lnTo>
                  <a:pt x="2225" y="1019"/>
                </a:lnTo>
                <a:lnTo>
                  <a:pt x="2224" y="987"/>
                </a:lnTo>
                <a:lnTo>
                  <a:pt x="2222" y="954"/>
                </a:lnTo>
                <a:lnTo>
                  <a:pt x="2220" y="922"/>
                </a:lnTo>
                <a:lnTo>
                  <a:pt x="2217" y="892"/>
                </a:lnTo>
                <a:lnTo>
                  <a:pt x="2213" y="860"/>
                </a:lnTo>
                <a:lnTo>
                  <a:pt x="2209" y="830"/>
                </a:lnTo>
                <a:lnTo>
                  <a:pt x="2204" y="801"/>
                </a:lnTo>
                <a:lnTo>
                  <a:pt x="2198" y="770"/>
                </a:lnTo>
                <a:lnTo>
                  <a:pt x="2192" y="742"/>
                </a:lnTo>
                <a:lnTo>
                  <a:pt x="2185" y="712"/>
                </a:lnTo>
                <a:lnTo>
                  <a:pt x="2178" y="684"/>
                </a:lnTo>
                <a:lnTo>
                  <a:pt x="2169" y="657"/>
                </a:lnTo>
                <a:lnTo>
                  <a:pt x="2161" y="630"/>
                </a:lnTo>
                <a:lnTo>
                  <a:pt x="2151" y="603"/>
                </a:lnTo>
                <a:lnTo>
                  <a:pt x="2142" y="576"/>
                </a:lnTo>
                <a:lnTo>
                  <a:pt x="2132" y="551"/>
                </a:lnTo>
                <a:lnTo>
                  <a:pt x="2121" y="526"/>
                </a:lnTo>
                <a:lnTo>
                  <a:pt x="2110" y="501"/>
                </a:lnTo>
                <a:lnTo>
                  <a:pt x="2098" y="477"/>
                </a:lnTo>
                <a:lnTo>
                  <a:pt x="2086" y="455"/>
                </a:lnTo>
                <a:lnTo>
                  <a:pt x="2073" y="432"/>
                </a:lnTo>
                <a:lnTo>
                  <a:pt x="2060" y="410"/>
                </a:lnTo>
                <a:lnTo>
                  <a:pt x="2047" y="388"/>
                </a:lnTo>
                <a:lnTo>
                  <a:pt x="2033" y="368"/>
                </a:lnTo>
                <a:lnTo>
                  <a:pt x="2019" y="347"/>
                </a:lnTo>
                <a:lnTo>
                  <a:pt x="2003" y="327"/>
                </a:lnTo>
                <a:lnTo>
                  <a:pt x="1988" y="309"/>
                </a:lnTo>
                <a:lnTo>
                  <a:pt x="1973" y="290"/>
                </a:lnTo>
                <a:lnTo>
                  <a:pt x="1956" y="273"/>
                </a:lnTo>
                <a:lnTo>
                  <a:pt x="1940" y="256"/>
                </a:lnTo>
                <a:lnTo>
                  <a:pt x="1924" y="239"/>
                </a:lnTo>
                <a:close/>
                <a:moveTo>
                  <a:pt x="486" y="2168"/>
                </a:moveTo>
                <a:lnTo>
                  <a:pt x="454" y="2145"/>
                </a:lnTo>
                <a:lnTo>
                  <a:pt x="425" y="2120"/>
                </a:lnTo>
                <a:lnTo>
                  <a:pt x="395" y="2095"/>
                </a:lnTo>
                <a:lnTo>
                  <a:pt x="367" y="2069"/>
                </a:lnTo>
                <a:lnTo>
                  <a:pt x="346" y="2048"/>
                </a:lnTo>
                <a:lnTo>
                  <a:pt x="327" y="2027"/>
                </a:lnTo>
                <a:lnTo>
                  <a:pt x="306" y="2006"/>
                </a:lnTo>
                <a:lnTo>
                  <a:pt x="287" y="1984"/>
                </a:lnTo>
                <a:lnTo>
                  <a:pt x="268" y="1961"/>
                </a:lnTo>
                <a:lnTo>
                  <a:pt x="250" y="1938"/>
                </a:lnTo>
                <a:lnTo>
                  <a:pt x="233" y="1915"/>
                </a:lnTo>
                <a:lnTo>
                  <a:pt x="216" y="1891"/>
                </a:lnTo>
                <a:lnTo>
                  <a:pt x="199" y="1866"/>
                </a:lnTo>
                <a:lnTo>
                  <a:pt x="183" y="1842"/>
                </a:lnTo>
                <a:lnTo>
                  <a:pt x="168" y="1817"/>
                </a:lnTo>
                <a:lnTo>
                  <a:pt x="152" y="1791"/>
                </a:lnTo>
                <a:lnTo>
                  <a:pt x="138" y="1765"/>
                </a:lnTo>
                <a:lnTo>
                  <a:pt x="125" y="1739"/>
                </a:lnTo>
                <a:lnTo>
                  <a:pt x="112" y="1713"/>
                </a:lnTo>
                <a:lnTo>
                  <a:pt x="100" y="1686"/>
                </a:lnTo>
                <a:lnTo>
                  <a:pt x="88" y="1659"/>
                </a:lnTo>
                <a:lnTo>
                  <a:pt x="77" y="1630"/>
                </a:lnTo>
                <a:lnTo>
                  <a:pt x="68" y="1603"/>
                </a:lnTo>
                <a:lnTo>
                  <a:pt x="58" y="1574"/>
                </a:lnTo>
                <a:lnTo>
                  <a:pt x="49" y="1546"/>
                </a:lnTo>
                <a:lnTo>
                  <a:pt x="41" y="1517"/>
                </a:lnTo>
                <a:lnTo>
                  <a:pt x="34" y="1488"/>
                </a:lnTo>
                <a:lnTo>
                  <a:pt x="26" y="1459"/>
                </a:lnTo>
                <a:lnTo>
                  <a:pt x="21" y="1428"/>
                </a:lnTo>
                <a:lnTo>
                  <a:pt x="15" y="1399"/>
                </a:lnTo>
                <a:lnTo>
                  <a:pt x="11" y="1368"/>
                </a:lnTo>
                <a:lnTo>
                  <a:pt x="7" y="1338"/>
                </a:lnTo>
                <a:lnTo>
                  <a:pt x="4" y="1306"/>
                </a:lnTo>
                <a:lnTo>
                  <a:pt x="2" y="1276"/>
                </a:lnTo>
                <a:lnTo>
                  <a:pt x="0" y="1244"/>
                </a:lnTo>
                <a:lnTo>
                  <a:pt x="0" y="1213"/>
                </a:lnTo>
                <a:lnTo>
                  <a:pt x="1" y="1167"/>
                </a:lnTo>
                <a:lnTo>
                  <a:pt x="4" y="1121"/>
                </a:lnTo>
                <a:lnTo>
                  <a:pt x="10" y="1076"/>
                </a:lnTo>
                <a:lnTo>
                  <a:pt x="16" y="1029"/>
                </a:lnTo>
                <a:lnTo>
                  <a:pt x="26" y="983"/>
                </a:lnTo>
                <a:lnTo>
                  <a:pt x="37" y="938"/>
                </a:lnTo>
                <a:lnTo>
                  <a:pt x="50" y="892"/>
                </a:lnTo>
                <a:lnTo>
                  <a:pt x="64" y="847"/>
                </a:lnTo>
                <a:lnTo>
                  <a:pt x="81" y="803"/>
                </a:lnTo>
                <a:lnTo>
                  <a:pt x="98" y="758"/>
                </a:lnTo>
                <a:lnTo>
                  <a:pt x="119" y="715"/>
                </a:lnTo>
                <a:lnTo>
                  <a:pt x="139" y="672"/>
                </a:lnTo>
                <a:lnTo>
                  <a:pt x="162" y="631"/>
                </a:lnTo>
                <a:lnTo>
                  <a:pt x="187" y="591"/>
                </a:lnTo>
                <a:lnTo>
                  <a:pt x="213" y="551"/>
                </a:lnTo>
                <a:lnTo>
                  <a:pt x="242" y="514"/>
                </a:lnTo>
                <a:lnTo>
                  <a:pt x="271" y="477"/>
                </a:lnTo>
                <a:lnTo>
                  <a:pt x="302" y="443"/>
                </a:lnTo>
                <a:lnTo>
                  <a:pt x="334" y="409"/>
                </a:lnTo>
                <a:lnTo>
                  <a:pt x="368" y="379"/>
                </a:lnTo>
                <a:lnTo>
                  <a:pt x="404" y="348"/>
                </a:lnTo>
                <a:lnTo>
                  <a:pt x="441" y="321"/>
                </a:lnTo>
                <a:lnTo>
                  <a:pt x="479" y="296"/>
                </a:lnTo>
                <a:lnTo>
                  <a:pt x="518" y="272"/>
                </a:lnTo>
                <a:lnTo>
                  <a:pt x="559" y="251"/>
                </a:lnTo>
                <a:lnTo>
                  <a:pt x="601" y="233"/>
                </a:lnTo>
                <a:lnTo>
                  <a:pt x="645" y="216"/>
                </a:lnTo>
                <a:lnTo>
                  <a:pt x="689" y="203"/>
                </a:lnTo>
                <a:lnTo>
                  <a:pt x="735" y="193"/>
                </a:lnTo>
                <a:lnTo>
                  <a:pt x="782" y="185"/>
                </a:lnTo>
                <a:lnTo>
                  <a:pt x="830" y="181"/>
                </a:lnTo>
                <a:lnTo>
                  <a:pt x="879" y="178"/>
                </a:lnTo>
                <a:lnTo>
                  <a:pt x="912" y="179"/>
                </a:lnTo>
                <a:lnTo>
                  <a:pt x="945" y="182"/>
                </a:lnTo>
                <a:lnTo>
                  <a:pt x="978" y="185"/>
                </a:lnTo>
                <a:lnTo>
                  <a:pt x="1010" y="189"/>
                </a:lnTo>
                <a:lnTo>
                  <a:pt x="1042" y="195"/>
                </a:lnTo>
                <a:lnTo>
                  <a:pt x="1072" y="202"/>
                </a:lnTo>
                <a:lnTo>
                  <a:pt x="1103" y="210"/>
                </a:lnTo>
                <a:lnTo>
                  <a:pt x="1132" y="220"/>
                </a:lnTo>
                <a:lnTo>
                  <a:pt x="1161" y="231"/>
                </a:lnTo>
                <a:lnTo>
                  <a:pt x="1189" y="241"/>
                </a:lnTo>
                <a:lnTo>
                  <a:pt x="1216" y="255"/>
                </a:lnTo>
                <a:lnTo>
                  <a:pt x="1242" y="269"/>
                </a:lnTo>
                <a:lnTo>
                  <a:pt x="1268" y="283"/>
                </a:lnTo>
                <a:lnTo>
                  <a:pt x="1292" y="298"/>
                </a:lnTo>
                <a:lnTo>
                  <a:pt x="1316" y="315"/>
                </a:lnTo>
                <a:lnTo>
                  <a:pt x="1339" y="333"/>
                </a:lnTo>
                <a:lnTo>
                  <a:pt x="1361" y="350"/>
                </a:lnTo>
                <a:lnTo>
                  <a:pt x="1381" y="370"/>
                </a:lnTo>
                <a:lnTo>
                  <a:pt x="1400" y="389"/>
                </a:lnTo>
                <a:lnTo>
                  <a:pt x="1419" y="410"/>
                </a:lnTo>
                <a:lnTo>
                  <a:pt x="1435" y="432"/>
                </a:lnTo>
                <a:lnTo>
                  <a:pt x="1451" y="455"/>
                </a:lnTo>
                <a:lnTo>
                  <a:pt x="1465" y="477"/>
                </a:lnTo>
                <a:lnTo>
                  <a:pt x="1479" y="500"/>
                </a:lnTo>
                <a:lnTo>
                  <a:pt x="1491" y="524"/>
                </a:lnTo>
                <a:lnTo>
                  <a:pt x="1500" y="549"/>
                </a:lnTo>
                <a:lnTo>
                  <a:pt x="1509" y="574"/>
                </a:lnTo>
                <a:lnTo>
                  <a:pt x="1517" y="600"/>
                </a:lnTo>
                <a:lnTo>
                  <a:pt x="1522" y="626"/>
                </a:lnTo>
                <a:lnTo>
                  <a:pt x="1526" y="654"/>
                </a:lnTo>
                <a:lnTo>
                  <a:pt x="1529" y="681"/>
                </a:lnTo>
                <a:lnTo>
                  <a:pt x="1530" y="708"/>
                </a:lnTo>
                <a:lnTo>
                  <a:pt x="1530" y="727"/>
                </a:lnTo>
                <a:lnTo>
                  <a:pt x="1529" y="745"/>
                </a:lnTo>
                <a:lnTo>
                  <a:pt x="1526" y="764"/>
                </a:lnTo>
                <a:lnTo>
                  <a:pt x="1524" y="782"/>
                </a:lnTo>
                <a:lnTo>
                  <a:pt x="1520" y="799"/>
                </a:lnTo>
                <a:lnTo>
                  <a:pt x="1517" y="817"/>
                </a:lnTo>
                <a:lnTo>
                  <a:pt x="1511" y="834"/>
                </a:lnTo>
                <a:lnTo>
                  <a:pt x="1506" y="852"/>
                </a:lnTo>
                <a:lnTo>
                  <a:pt x="1500" y="869"/>
                </a:lnTo>
                <a:lnTo>
                  <a:pt x="1493" y="885"/>
                </a:lnTo>
                <a:lnTo>
                  <a:pt x="1485" y="902"/>
                </a:lnTo>
                <a:lnTo>
                  <a:pt x="1477" y="918"/>
                </a:lnTo>
                <a:lnTo>
                  <a:pt x="1469" y="934"/>
                </a:lnTo>
                <a:lnTo>
                  <a:pt x="1459" y="950"/>
                </a:lnTo>
                <a:lnTo>
                  <a:pt x="1449" y="965"/>
                </a:lnTo>
                <a:lnTo>
                  <a:pt x="1438" y="980"/>
                </a:lnTo>
                <a:lnTo>
                  <a:pt x="1427" y="995"/>
                </a:lnTo>
                <a:lnTo>
                  <a:pt x="1415" y="1009"/>
                </a:lnTo>
                <a:lnTo>
                  <a:pt x="1403" y="1022"/>
                </a:lnTo>
                <a:lnTo>
                  <a:pt x="1390" y="1037"/>
                </a:lnTo>
                <a:lnTo>
                  <a:pt x="1377" y="1050"/>
                </a:lnTo>
                <a:lnTo>
                  <a:pt x="1363" y="1063"/>
                </a:lnTo>
                <a:lnTo>
                  <a:pt x="1349" y="1075"/>
                </a:lnTo>
                <a:lnTo>
                  <a:pt x="1335" y="1087"/>
                </a:lnTo>
                <a:lnTo>
                  <a:pt x="1318" y="1097"/>
                </a:lnTo>
                <a:lnTo>
                  <a:pt x="1303" y="1109"/>
                </a:lnTo>
                <a:lnTo>
                  <a:pt x="1287" y="1119"/>
                </a:lnTo>
                <a:lnTo>
                  <a:pt x="1271" y="1130"/>
                </a:lnTo>
                <a:lnTo>
                  <a:pt x="1253" y="1139"/>
                </a:lnTo>
                <a:lnTo>
                  <a:pt x="1236" y="1149"/>
                </a:lnTo>
                <a:lnTo>
                  <a:pt x="1217" y="1157"/>
                </a:lnTo>
                <a:lnTo>
                  <a:pt x="1199" y="1165"/>
                </a:lnTo>
                <a:lnTo>
                  <a:pt x="1178" y="1175"/>
                </a:lnTo>
                <a:lnTo>
                  <a:pt x="1157" y="1184"/>
                </a:lnTo>
                <a:lnTo>
                  <a:pt x="1137" y="1194"/>
                </a:lnTo>
                <a:lnTo>
                  <a:pt x="1117" y="1205"/>
                </a:lnTo>
                <a:lnTo>
                  <a:pt x="1097" y="1217"/>
                </a:lnTo>
                <a:lnTo>
                  <a:pt x="1078" y="1229"/>
                </a:lnTo>
                <a:lnTo>
                  <a:pt x="1059" y="1241"/>
                </a:lnTo>
                <a:lnTo>
                  <a:pt x="1042" y="1254"/>
                </a:lnTo>
                <a:lnTo>
                  <a:pt x="1023" y="1267"/>
                </a:lnTo>
                <a:lnTo>
                  <a:pt x="1007" y="1281"/>
                </a:lnTo>
                <a:lnTo>
                  <a:pt x="990" y="1295"/>
                </a:lnTo>
                <a:lnTo>
                  <a:pt x="973" y="1310"/>
                </a:lnTo>
                <a:lnTo>
                  <a:pt x="958" y="1325"/>
                </a:lnTo>
                <a:lnTo>
                  <a:pt x="943" y="1341"/>
                </a:lnTo>
                <a:lnTo>
                  <a:pt x="929" y="1356"/>
                </a:lnTo>
                <a:lnTo>
                  <a:pt x="916" y="1374"/>
                </a:lnTo>
                <a:lnTo>
                  <a:pt x="903" y="1390"/>
                </a:lnTo>
                <a:lnTo>
                  <a:pt x="891" y="1407"/>
                </a:lnTo>
                <a:lnTo>
                  <a:pt x="879" y="1425"/>
                </a:lnTo>
                <a:lnTo>
                  <a:pt x="868" y="1443"/>
                </a:lnTo>
                <a:lnTo>
                  <a:pt x="858" y="1462"/>
                </a:lnTo>
                <a:lnTo>
                  <a:pt x="848" y="1481"/>
                </a:lnTo>
                <a:lnTo>
                  <a:pt x="839" y="1501"/>
                </a:lnTo>
                <a:lnTo>
                  <a:pt x="832" y="1521"/>
                </a:lnTo>
                <a:lnTo>
                  <a:pt x="825" y="1540"/>
                </a:lnTo>
                <a:lnTo>
                  <a:pt x="819" y="1561"/>
                </a:lnTo>
                <a:lnTo>
                  <a:pt x="813" y="1583"/>
                </a:lnTo>
                <a:lnTo>
                  <a:pt x="809" y="1603"/>
                </a:lnTo>
                <a:lnTo>
                  <a:pt x="806" y="1625"/>
                </a:lnTo>
                <a:lnTo>
                  <a:pt x="804" y="1648"/>
                </a:lnTo>
                <a:lnTo>
                  <a:pt x="802" y="1670"/>
                </a:lnTo>
                <a:lnTo>
                  <a:pt x="801" y="1692"/>
                </a:lnTo>
                <a:lnTo>
                  <a:pt x="804" y="1741"/>
                </a:lnTo>
                <a:lnTo>
                  <a:pt x="809" y="1788"/>
                </a:lnTo>
                <a:lnTo>
                  <a:pt x="818" y="1833"/>
                </a:lnTo>
                <a:lnTo>
                  <a:pt x="831" y="1875"/>
                </a:lnTo>
                <a:lnTo>
                  <a:pt x="846" y="1915"/>
                </a:lnTo>
                <a:lnTo>
                  <a:pt x="866" y="1953"/>
                </a:lnTo>
                <a:lnTo>
                  <a:pt x="886" y="1990"/>
                </a:lnTo>
                <a:lnTo>
                  <a:pt x="911" y="2024"/>
                </a:lnTo>
                <a:lnTo>
                  <a:pt x="937" y="2056"/>
                </a:lnTo>
                <a:lnTo>
                  <a:pt x="967" y="2086"/>
                </a:lnTo>
                <a:lnTo>
                  <a:pt x="998" y="2114"/>
                </a:lnTo>
                <a:lnTo>
                  <a:pt x="1032" y="2139"/>
                </a:lnTo>
                <a:lnTo>
                  <a:pt x="1067" y="2163"/>
                </a:lnTo>
                <a:lnTo>
                  <a:pt x="1104" y="2185"/>
                </a:lnTo>
                <a:lnTo>
                  <a:pt x="1143" y="2205"/>
                </a:lnTo>
                <a:lnTo>
                  <a:pt x="1182" y="2222"/>
                </a:lnTo>
                <a:lnTo>
                  <a:pt x="1224" y="2237"/>
                </a:lnTo>
                <a:lnTo>
                  <a:pt x="1265" y="2250"/>
                </a:lnTo>
                <a:lnTo>
                  <a:pt x="1309" y="2261"/>
                </a:lnTo>
                <a:lnTo>
                  <a:pt x="1352" y="2270"/>
                </a:lnTo>
                <a:lnTo>
                  <a:pt x="1396" y="2276"/>
                </a:lnTo>
                <a:lnTo>
                  <a:pt x="1440" y="2281"/>
                </a:lnTo>
                <a:lnTo>
                  <a:pt x="1485" y="2284"/>
                </a:lnTo>
                <a:lnTo>
                  <a:pt x="1530" y="2284"/>
                </a:lnTo>
                <a:lnTo>
                  <a:pt x="1574" y="2282"/>
                </a:lnTo>
                <a:lnTo>
                  <a:pt x="1619" y="2278"/>
                </a:lnTo>
                <a:lnTo>
                  <a:pt x="1663" y="2272"/>
                </a:lnTo>
                <a:lnTo>
                  <a:pt x="1705" y="2263"/>
                </a:lnTo>
                <a:lnTo>
                  <a:pt x="1747" y="2254"/>
                </a:lnTo>
                <a:lnTo>
                  <a:pt x="1789" y="2241"/>
                </a:lnTo>
                <a:lnTo>
                  <a:pt x="1829" y="2225"/>
                </a:lnTo>
                <a:lnTo>
                  <a:pt x="1867" y="2209"/>
                </a:lnTo>
                <a:lnTo>
                  <a:pt x="1831" y="2231"/>
                </a:lnTo>
                <a:lnTo>
                  <a:pt x="1795" y="2253"/>
                </a:lnTo>
                <a:lnTo>
                  <a:pt x="1758" y="2272"/>
                </a:lnTo>
                <a:lnTo>
                  <a:pt x="1720" y="2292"/>
                </a:lnTo>
                <a:lnTo>
                  <a:pt x="1681" y="2309"/>
                </a:lnTo>
                <a:lnTo>
                  <a:pt x="1642" y="2325"/>
                </a:lnTo>
                <a:lnTo>
                  <a:pt x="1602" y="2340"/>
                </a:lnTo>
                <a:lnTo>
                  <a:pt x="1561" y="2354"/>
                </a:lnTo>
                <a:lnTo>
                  <a:pt x="1520" y="2365"/>
                </a:lnTo>
                <a:lnTo>
                  <a:pt x="1479" y="2375"/>
                </a:lnTo>
                <a:lnTo>
                  <a:pt x="1436" y="2384"/>
                </a:lnTo>
                <a:lnTo>
                  <a:pt x="1394" y="2392"/>
                </a:lnTo>
                <a:lnTo>
                  <a:pt x="1351" y="2398"/>
                </a:lnTo>
                <a:lnTo>
                  <a:pt x="1309" y="2403"/>
                </a:lnTo>
                <a:lnTo>
                  <a:pt x="1266" y="2406"/>
                </a:lnTo>
                <a:lnTo>
                  <a:pt x="1224" y="2407"/>
                </a:lnTo>
                <a:lnTo>
                  <a:pt x="1204" y="2407"/>
                </a:lnTo>
                <a:lnTo>
                  <a:pt x="1198" y="2407"/>
                </a:lnTo>
                <a:lnTo>
                  <a:pt x="1143" y="2405"/>
                </a:lnTo>
                <a:lnTo>
                  <a:pt x="1092" y="2399"/>
                </a:lnTo>
                <a:lnTo>
                  <a:pt x="1042" y="2391"/>
                </a:lnTo>
                <a:lnTo>
                  <a:pt x="993" y="2380"/>
                </a:lnTo>
                <a:lnTo>
                  <a:pt x="947" y="2365"/>
                </a:lnTo>
                <a:lnTo>
                  <a:pt x="903" y="2348"/>
                </a:lnTo>
                <a:lnTo>
                  <a:pt x="859" y="2329"/>
                </a:lnTo>
                <a:lnTo>
                  <a:pt x="819" y="2307"/>
                </a:lnTo>
                <a:lnTo>
                  <a:pt x="780" y="2283"/>
                </a:lnTo>
                <a:lnTo>
                  <a:pt x="743" y="2257"/>
                </a:lnTo>
                <a:lnTo>
                  <a:pt x="708" y="2229"/>
                </a:lnTo>
                <a:lnTo>
                  <a:pt x="674" y="2198"/>
                </a:lnTo>
                <a:lnTo>
                  <a:pt x="643" y="2167"/>
                </a:lnTo>
                <a:lnTo>
                  <a:pt x="614" y="2134"/>
                </a:lnTo>
                <a:lnTo>
                  <a:pt x="587" y="2099"/>
                </a:lnTo>
                <a:lnTo>
                  <a:pt x="562" y="2063"/>
                </a:lnTo>
                <a:lnTo>
                  <a:pt x="539" y="2026"/>
                </a:lnTo>
                <a:lnTo>
                  <a:pt x="517" y="1989"/>
                </a:lnTo>
                <a:lnTo>
                  <a:pt x="499" y="1950"/>
                </a:lnTo>
                <a:lnTo>
                  <a:pt x="482" y="1911"/>
                </a:lnTo>
                <a:lnTo>
                  <a:pt x="467" y="1872"/>
                </a:lnTo>
                <a:lnTo>
                  <a:pt x="455" y="1832"/>
                </a:lnTo>
                <a:lnTo>
                  <a:pt x="444" y="1791"/>
                </a:lnTo>
                <a:lnTo>
                  <a:pt x="437" y="1751"/>
                </a:lnTo>
                <a:lnTo>
                  <a:pt x="430" y="1711"/>
                </a:lnTo>
                <a:lnTo>
                  <a:pt x="427" y="1671"/>
                </a:lnTo>
                <a:lnTo>
                  <a:pt x="426" y="1631"/>
                </a:lnTo>
                <a:lnTo>
                  <a:pt x="426" y="1592"/>
                </a:lnTo>
                <a:lnTo>
                  <a:pt x="429" y="1553"/>
                </a:lnTo>
                <a:lnTo>
                  <a:pt x="434" y="1516"/>
                </a:lnTo>
                <a:lnTo>
                  <a:pt x="442" y="1479"/>
                </a:lnTo>
                <a:lnTo>
                  <a:pt x="452" y="1443"/>
                </a:lnTo>
                <a:lnTo>
                  <a:pt x="467" y="1399"/>
                </a:lnTo>
                <a:lnTo>
                  <a:pt x="482" y="1358"/>
                </a:lnTo>
                <a:lnTo>
                  <a:pt x="498" y="1319"/>
                </a:lnTo>
                <a:lnTo>
                  <a:pt x="515" y="1283"/>
                </a:lnTo>
                <a:lnTo>
                  <a:pt x="532" y="1250"/>
                </a:lnTo>
                <a:lnTo>
                  <a:pt x="552" y="1218"/>
                </a:lnTo>
                <a:lnTo>
                  <a:pt x="562" y="1203"/>
                </a:lnTo>
                <a:lnTo>
                  <a:pt x="573" y="1188"/>
                </a:lnTo>
                <a:lnTo>
                  <a:pt x="584" y="1174"/>
                </a:lnTo>
                <a:lnTo>
                  <a:pt x="594" y="1159"/>
                </a:lnTo>
                <a:lnTo>
                  <a:pt x="606" y="1145"/>
                </a:lnTo>
                <a:lnTo>
                  <a:pt x="618" y="1132"/>
                </a:lnTo>
                <a:lnTo>
                  <a:pt x="631" y="1119"/>
                </a:lnTo>
                <a:lnTo>
                  <a:pt x="645" y="1106"/>
                </a:lnTo>
                <a:lnTo>
                  <a:pt x="673" y="1081"/>
                </a:lnTo>
                <a:lnTo>
                  <a:pt x="703" y="1056"/>
                </a:lnTo>
                <a:lnTo>
                  <a:pt x="736" y="1032"/>
                </a:lnTo>
                <a:lnTo>
                  <a:pt x="771" y="1009"/>
                </a:lnTo>
                <a:lnTo>
                  <a:pt x="809" y="985"/>
                </a:lnTo>
                <a:lnTo>
                  <a:pt x="850" y="963"/>
                </a:lnTo>
                <a:lnTo>
                  <a:pt x="900" y="938"/>
                </a:lnTo>
                <a:lnTo>
                  <a:pt x="948" y="915"/>
                </a:lnTo>
                <a:lnTo>
                  <a:pt x="972" y="904"/>
                </a:lnTo>
                <a:lnTo>
                  <a:pt x="994" y="893"/>
                </a:lnTo>
                <a:lnTo>
                  <a:pt x="1016" y="880"/>
                </a:lnTo>
                <a:lnTo>
                  <a:pt x="1035" y="867"/>
                </a:lnTo>
                <a:lnTo>
                  <a:pt x="1044" y="860"/>
                </a:lnTo>
                <a:lnTo>
                  <a:pt x="1053" y="853"/>
                </a:lnTo>
                <a:lnTo>
                  <a:pt x="1062" y="844"/>
                </a:lnTo>
                <a:lnTo>
                  <a:pt x="1069" y="835"/>
                </a:lnTo>
                <a:lnTo>
                  <a:pt x="1077" y="827"/>
                </a:lnTo>
                <a:lnTo>
                  <a:pt x="1083" y="817"/>
                </a:lnTo>
                <a:lnTo>
                  <a:pt x="1090" y="807"/>
                </a:lnTo>
                <a:lnTo>
                  <a:pt x="1095" y="796"/>
                </a:lnTo>
                <a:lnTo>
                  <a:pt x="1101" y="785"/>
                </a:lnTo>
                <a:lnTo>
                  <a:pt x="1105" y="772"/>
                </a:lnTo>
                <a:lnTo>
                  <a:pt x="1108" y="759"/>
                </a:lnTo>
                <a:lnTo>
                  <a:pt x="1112" y="746"/>
                </a:lnTo>
                <a:lnTo>
                  <a:pt x="1114" y="731"/>
                </a:lnTo>
                <a:lnTo>
                  <a:pt x="1115" y="716"/>
                </a:lnTo>
                <a:lnTo>
                  <a:pt x="1116" y="699"/>
                </a:lnTo>
                <a:lnTo>
                  <a:pt x="1116" y="682"/>
                </a:lnTo>
                <a:lnTo>
                  <a:pt x="1115" y="669"/>
                </a:lnTo>
                <a:lnTo>
                  <a:pt x="1114" y="656"/>
                </a:lnTo>
                <a:lnTo>
                  <a:pt x="1112" y="644"/>
                </a:lnTo>
                <a:lnTo>
                  <a:pt x="1109" y="631"/>
                </a:lnTo>
                <a:lnTo>
                  <a:pt x="1106" y="619"/>
                </a:lnTo>
                <a:lnTo>
                  <a:pt x="1102" y="608"/>
                </a:lnTo>
                <a:lnTo>
                  <a:pt x="1099" y="596"/>
                </a:lnTo>
                <a:lnTo>
                  <a:pt x="1093" y="585"/>
                </a:lnTo>
                <a:lnTo>
                  <a:pt x="1088" y="574"/>
                </a:lnTo>
                <a:lnTo>
                  <a:pt x="1082" y="564"/>
                </a:lnTo>
                <a:lnTo>
                  <a:pt x="1076" y="555"/>
                </a:lnTo>
                <a:lnTo>
                  <a:pt x="1069" y="545"/>
                </a:lnTo>
                <a:lnTo>
                  <a:pt x="1062" y="536"/>
                </a:lnTo>
                <a:lnTo>
                  <a:pt x="1054" y="528"/>
                </a:lnTo>
                <a:lnTo>
                  <a:pt x="1046" y="519"/>
                </a:lnTo>
                <a:lnTo>
                  <a:pt x="1038" y="511"/>
                </a:lnTo>
                <a:lnTo>
                  <a:pt x="1029" y="504"/>
                </a:lnTo>
                <a:lnTo>
                  <a:pt x="1019" y="496"/>
                </a:lnTo>
                <a:lnTo>
                  <a:pt x="1009" y="489"/>
                </a:lnTo>
                <a:lnTo>
                  <a:pt x="999" y="484"/>
                </a:lnTo>
                <a:lnTo>
                  <a:pt x="990" y="477"/>
                </a:lnTo>
                <a:lnTo>
                  <a:pt x="979" y="472"/>
                </a:lnTo>
                <a:lnTo>
                  <a:pt x="968" y="468"/>
                </a:lnTo>
                <a:lnTo>
                  <a:pt x="957" y="463"/>
                </a:lnTo>
                <a:lnTo>
                  <a:pt x="933" y="456"/>
                </a:lnTo>
                <a:lnTo>
                  <a:pt x="909" y="451"/>
                </a:lnTo>
                <a:lnTo>
                  <a:pt x="884" y="448"/>
                </a:lnTo>
                <a:lnTo>
                  <a:pt x="859" y="447"/>
                </a:lnTo>
                <a:lnTo>
                  <a:pt x="817" y="448"/>
                </a:lnTo>
                <a:lnTo>
                  <a:pt x="775" y="452"/>
                </a:lnTo>
                <a:lnTo>
                  <a:pt x="735" y="461"/>
                </a:lnTo>
                <a:lnTo>
                  <a:pt x="697" y="471"/>
                </a:lnTo>
                <a:lnTo>
                  <a:pt x="661" y="485"/>
                </a:lnTo>
                <a:lnTo>
                  <a:pt x="625" y="500"/>
                </a:lnTo>
                <a:lnTo>
                  <a:pt x="591" y="519"/>
                </a:lnTo>
                <a:lnTo>
                  <a:pt x="559" y="539"/>
                </a:lnTo>
                <a:lnTo>
                  <a:pt x="527" y="562"/>
                </a:lnTo>
                <a:lnTo>
                  <a:pt x="498" y="587"/>
                </a:lnTo>
                <a:lnTo>
                  <a:pt x="469" y="615"/>
                </a:lnTo>
                <a:lnTo>
                  <a:pt x="442" y="643"/>
                </a:lnTo>
                <a:lnTo>
                  <a:pt x="417" y="672"/>
                </a:lnTo>
                <a:lnTo>
                  <a:pt x="392" y="704"/>
                </a:lnTo>
                <a:lnTo>
                  <a:pt x="369" y="736"/>
                </a:lnTo>
                <a:lnTo>
                  <a:pt x="348" y="771"/>
                </a:lnTo>
                <a:lnTo>
                  <a:pt x="328" y="806"/>
                </a:lnTo>
                <a:lnTo>
                  <a:pt x="309" y="842"/>
                </a:lnTo>
                <a:lnTo>
                  <a:pt x="292" y="878"/>
                </a:lnTo>
                <a:lnTo>
                  <a:pt x="275" y="915"/>
                </a:lnTo>
                <a:lnTo>
                  <a:pt x="260" y="953"/>
                </a:lnTo>
                <a:lnTo>
                  <a:pt x="247" y="991"/>
                </a:lnTo>
                <a:lnTo>
                  <a:pt x="235" y="1029"/>
                </a:lnTo>
                <a:lnTo>
                  <a:pt x="224" y="1067"/>
                </a:lnTo>
                <a:lnTo>
                  <a:pt x="214" y="1104"/>
                </a:lnTo>
                <a:lnTo>
                  <a:pt x="206" y="1142"/>
                </a:lnTo>
                <a:lnTo>
                  <a:pt x="199" y="1179"/>
                </a:lnTo>
                <a:lnTo>
                  <a:pt x="193" y="1216"/>
                </a:lnTo>
                <a:lnTo>
                  <a:pt x="188" y="1252"/>
                </a:lnTo>
                <a:lnTo>
                  <a:pt x="186" y="1287"/>
                </a:lnTo>
                <a:lnTo>
                  <a:pt x="184" y="1320"/>
                </a:lnTo>
                <a:lnTo>
                  <a:pt x="183" y="1354"/>
                </a:lnTo>
                <a:lnTo>
                  <a:pt x="184" y="1387"/>
                </a:lnTo>
                <a:lnTo>
                  <a:pt x="184" y="1418"/>
                </a:lnTo>
                <a:lnTo>
                  <a:pt x="186" y="1451"/>
                </a:lnTo>
                <a:lnTo>
                  <a:pt x="188" y="1482"/>
                </a:lnTo>
                <a:lnTo>
                  <a:pt x="192" y="1513"/>
                </a:lnTo>
                <a:lnTo>
                  <a:pt x="196" y="1544"/>
                </a:lnTo>
                <a:lnTo>
                  <a:pt x="200" y="1575"/>
                </a:lnTo>
                <a:lnTo>
                  <a:pt x="205" y="1604"/>
                </a:lnTo>
                <a:lnTo>
                  <a:pt x="211" y="1634"/>
                </a:lnTo>
                <a:lnTo>
                  <a:pt x="217" y="1663"/>
                </a:lnTo>
                <a:lnTo>
                  <a:pt x="224" y="1692"/>
                </a:lnTo>
                <a:lnTo>
                  <a:pt x="232" y="1721"/>
                </a:lnTo>
                <a:lnTo>
                  <a:pt x="240" y="1748"/>
                </a:lnTo>
                <a:lnTo>
                  <a:pt x="248" y="1775"/>
                </a:lnTo>
                <a:lnTo>
                  <a:pt x="257" y="1802"/>
                </a:lnTo>
                <a:lnTo>
                  <a:pt x="267" y="1828"/>
                </a:lnTo>
                <a:lnTo>
                  <a:pt x="278" y="1854"/>
                </a:lnTo>
                <a:lnTo>
                  <a:pt x="287" y="1879"/>
                </a:lnTo>
                <a:lnTo>
                  <a:pt x="299" y="1903"/>
                </a:lnTo>
                <a:lnTo>
                  <a:pt x="310" y="1928"/>
                </a:lnTo>
                <a:lnTo>
                  <a:pt x="323" y="1951"/>
                </a:lnTo>
                <a:lnTo>
                  <a:pt x="335" y="1974"/>
                </a:lnTo>
                <a:lnTo>
                  <a:pt x="348" y="1997"/>
                </a:lnTo>
                <a:lnTo>
                  <a:pt x="363" y="2019"/>
                </a:lnTo>
                <a:lnTo>
                  <a:pt x="377" y="2039"/>
                </a:lnTo>
                <a:lnTo>
                  <a:pt x="391" y="2060"/>
                </a:lnTo>
                <a:lnTo>
                  <a:pt x="405" y="2080"/>
                </a:lnTo>
                <a:lnTo>
                  <a:pt x="420" y="2098"/>
                </a:lnTo>
                <a:lnTo>
                  <a:pt x="437" y="2117"/>
                </a:lnTo>
                <a:lnTo>
                  <a:pt x="452" y="2134"/>
                </a:lnTo>
                <a:lnTo>
                  <a:pt x="468" y="2151"/>
                </a:lnTo>
                <a:lnTo>
                  <a:pt x="486" y="216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1925" tIns="30950" rIns="61925" bIns="3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25"/>
          <p:cNvSpPr/>
          <p:nvPr/>
        </p:nvSpPr>
        <p:spPr>
          <a:xfrm>
            <a:off x="5543861" y="3391781"/>
            <a:ext cx="1212882" cy="450053"/>
          </a:xfrm>
          <a:custGeom>
            <a:avLst/>
            <a:gdLst/>
            <a:ahLst/>
            <a:cxnLst/>
            <a:rect l="l" t="t" r="r" b="b"/>
            <a:pathLst>
              <a:path w="3213" h="1193" extrusionOk="0">
                <a:moveTo>
                  <a:pt x="2155" y="149"/>
                </a:moveTo>
                <a:lnTo>
                  <a:pt x="2150" y="160"/>
                </a:lnTo>
                <a:lnTo>
                  <a:pt x="2146" y="170"/>
                </a:lnTo>
                <a:lnTo>
                  <a:pt x="2140" y="179"/>
                </a:lnTo>
                <a:lnTo>
                  <a:pt x="2134" y="189"/>
                </a:lnTo>
                <a:lnTo>
                  <a:pt x="2127" y="198"/>
                </a:lnTo>
                <a:lnTo>
                  <a:pt x="2120" y="206"/>
                </a:lnTo>
                <a:lnTo>
                  <a:pt x="2111" y="214"/>
                </a:lnTo>
                <a:lnTo>
                  <a:pt x="2102" y="221"/>
                </a:lnTo>
                <a:lnTo>
                  <a:pt x="2094" y="227"/>
                </a:lnTo>
                <a:lnTo>
                  <a:pt x="2084" y="233"/>
                </a:lnTo>
                <a:lnTo>
                  <a:pt x="2073" y="238"/>
                </a:lnTo>
                <a:lnTo>
                  <a:pt x="2062" y="242"/>
                </a:lnTo>
                <a:lnTo>
                  <a:pt x="2051" y="246"/>
                </a:lnTo>
                <a:lnTo>
                  <a:pt x="2040" y="248"/>
                </a:lnTo>
                <a:lnTo>
                  <a:pt x="2028" y="249"/>
                </a:lnTo>
                <a:lnTo>
                  <a:pt x="2016" y="250"/>
                </a:lnTo>
                <a:lnTo>
                  <a:pt x="2007" y="249"/>
                </a:lnTo>
                <a:lnTo>
                  <a:pt x="1998" y="248"/>
                </a:lnTo>
                <a:lnTo>
                  <a:pt x="1989" y="247"/>
                </a:lnTo>
                <a:lnTo>
                  <a:pt x="1980" y="246"/>
                </a:lnTo>
                <a:lnTo>
                  <a:pt x="1980" y="246"/>
                </a:lnTo>
                <a:lnTo>
                  <a:pt x="1961" y="240"/>
                </a:lnTo>
                <a:lnTo>
                  <a:pt x="1940" y="237"/>
                </a:lnTo>
                <a:lnTo>
                  <a:pt x="1921" y="234"/>
                </a:lnTo>
                <a:lnTo>
                  <a:pt x="1901" y="232"/>
                </a:lnTo>
                <a:lnTo>
                  <a:pt x="1861" y="228"/>
                </a:lnTo>
                <a:lnTo>
                  <a:pt x="1820" y="227"/>
                </a:lnTo>
                <a:lnTo>
                  <a:pt x="1792" y="228"/>
                </a:lnTo>
                <a:lnTo>
                  <a:pt x="1765" y="230"/>
                </a:lnTo>
                <a:lnTo>
                  <a:pt x="1739" y="234"/>
                </a:lnTo>
                <a:lnTo>
                  <a:pt x="1713" y="237"/>
                </a:lnTo>
                <a:lnTo>
                  <a:pt x="1689" y="242"/>
                </a:lnTo>
                <a:lnTo>
                  <a:pt x="1666" y="249"/>
                </a:lnTo>
                <a:lnTo>
                  <a:pt x="1643" y="257"/>
                </a:lnTo>
                <a:lnTo>
                  <a:pt x="1622" y="265"/>
                </a:lnTo>
                <a:lnTo>
                  <a:pt x="1602" y="275"/>
                </a:lnTo>
                <a:lnTo>
                  <a:pt x="1583" y="285"/>
                </a:lnTo>
                <a:lnTo>
                  <a:pt x="1565" y="296"/>
                </a:lnTo>
                <a:lnTo>
                  <a:pt x="1547" y="309"/>
                </a:lnTo>
                <a:lnTo>
                  <a:pt x="1531" y="321"/>
                </a:lnTo>
                <a:lnTo>
                  <a:pt x="1516" y="335"/>
                </a:lnTo>
                <a:lnTo>
                  <a:pt x="1501" y="349"/>
                </a:lnTo>
                <a:lnTo>
                  <a:pt x="1487" y="364"/>
                </a:lnTo>
                <a:lnTo>
                  <a:pt x="1475" y="379"/>
                </a:lnTo>
                <a:lnTo>
                  <a:pt x="1463" y="396"/>
                </a:lnTo>
                <a:lnTo>
                  <a:pt x="1452" y="413"/>
                </a:lnTo>
                <a:lnTo>
                  <a:pt x="1443" y="431"/>
                </a:lnTo>
                <a:lnTo>
                  <a:pt x="1434" y="448"/>
                </a:lnTo>
                <a:lnTo>
                  <a:pt x="1425" y="466"/>
                </a:lnTo>
                <a:lnTo>
                  <a:pt x="1418" y="485"/>
                </a:lnTo>
                <a:lnTo>
                  <a:pt x="1411" y="503"/>
                </a:lnTo>
                <a:lnTo>
                  <a:pt x="1406" y="523"/>
                </a:lnTo>
                <a:lnTo>
                  <a:pt x="1400" y="543"/>
                </a:lnTo>
                <a:lnTo>
                  <a:pt x="1396" y="563"/>
                </a:lnTo>
                <a:lnTo>
                  <a:pt x="1393" y="583"/>
                </a:lnTo>
                <a:lnTo>
                  <a:pt x="1390" y="603"/>
                </a:lnTo>
                <a:lnTo>
                  <a:pt x="1388" y="623"/>
                </a:lnTo>
                <a:lnTo>
                  <a:pt x="1387" y="644"/>
                </a:lnTo>
                <a:lnTo>
                  <a:pt x="1387" y="664"/>
                </a:lnTo>
                <a:lnTo>
                  <a:pt x="1387" y="683"/>
                </a:lnTo>
                <a:lnTo>
                  <a:pt x="1388" y="701"/>
                </a:lnTo>
                <a:lnTo>
                  <a:pt x="1390" y="719"/>
                </a:lnTo>
                <a:lnTo>
                  <a:pt x="1393" y="736"/>
                </a:lnTo>
                <a:lnTo>
                  <a:pt x="1396" y="753"/>
                </a:lnTo>
                <a:lnTo>
                  <a:pt x="1400" y="768"/>
                </a:lnTo>
                <a:lnTo>
                  <a:pt x="1404" y="783"/>
                </a:lnTo>
                <a:lnTo>
                  <a:pt x="1410" y="797"/>
                </a:lnTo>
                <a:lnTo>
                  <a:pt x="1416" y="811"/>
                </a:lnTo>
                <a:lnTo>
                  <a:pt x="1423" y="824"/>
                </a:lnTo>
                <a:lnTo>
                  <a:pt x="1431" y="837"/>
                </a:lnTo>
                <a:lnTo>
                  <a:pt x="1438" y="849"/>
                </a:lnTo>
                <a:lnTo>
                  <a:pt x="1447" y="860"/>
                </a:lnTo>
                <a:lnTo>
                  <a:pt x="1456" y="871"/>
                </a:lnTo>
                <a:lnTo>
                  <a:pt x="1465" y="882"/>
                </a:lnTo>
                <a:lnTo>
                  <a:pt x="1475" y="892"/>
                </a:lnTo>
                <a:lnTo>
                  <a:pt x="1486" y="900"/>
                </a:lnTo>
                <a:lnTo>
                  <a:pt x="1497" y="909"/>
                </a:lnTo>
                <a:lnTo>
                  <a:pt x="1509" y="917"/>
                </a:lnTo>
                <a:lnTo>
                  <a:pt x="1521" y="923"/>
                </a:lnTo>
                <a:lnTo>
                  <a:pt x="1534" y="930"/>
                </a:lnTo>
                <a:lnTo>
                  <a:pt x="1547" y="936"/>
                </a:lnTo>
                <a:lnTo>
                  <a:pt x="1561" y="942"/>
                </a:lnTo>
                <a:lnTo>
                  <a:pt x="1575" y="946"/>
                </a:lnTo>
                <a:lnTo>
                  <a:pt x="1590" y="950"/>
                </a:lnTo>
                <a:lnTo>
                  <a:pt x="1605" y="955"/>
                </a:lnTo>
                <a:lnTo>
                  <a:pt x="1620" y="958"/>
                </a:lnTo>
                <a:lnTo>
                  <a:pt x="1636" y="960"/>
                </a:lnTo>
                <a:lnTo>
                  <a:pt x="1653" y="962"/>
                </a:lnTo>
                <a:lnTo>
                  <a:pt x="1669" y="964"/>
                </a:lnTo>
                <a:lnTo>
                  <a:pt x="1685" y="965"/>
                </a:lnTo>
                <a:lnTo>
                  <a:pt x="1703" y="965"/>
                </a:lnTo>
                <a:lnTo>
                  <a:pt x="1744" y="964"/>
                </a:lnTo>
                <a:lnTo>
                  <a:pt x="1784" y="960"/>
                </a:lnTo>
                <a:lnTo>
                  <a:pt x="1823" y="955"/>
                </a:lnTo>
                <a:lnTo>
                  <a:pt x="1861" y="948"/>
                </a:lnTo>
                <a:lnTo>
                  <a:pt x="1879" y="944"/>
                </a:lnTo>
                <a:lnTo>
                  <a:pt x="1897" y="938"/>
                </a:lnTo>
                <a:lnTo>
                  <a:pt x="1914" y="933"/>
                </a:lnTo>
                <a:lnTo>
                  <a:pt x="1931" y="928"/>
                </a:lnTo>
                <a:lnTo>
                  <a:pt x="1948" y="921"/>
                </a:lnTo>
                <a:lnTo>
                  <a:pt x="1964" y="915"/>
                </a:lnTo>
                <a:lnTo>
                  <a:pt x="1980" y="908"/>
                </a:lnTo>
                <a:lnTo>
                  <a:pt x="1996" y="900"/>
                </a:lnTo>
                <a:lnTo>
                  <a:pt x="1963" y="1148"/>
                </a:lnTo>
                <a:lnTo>
                  <a:pt x="1933" y="1157"/>
                </a:lnTo>
                <a:lnTo>
                  <a:pt x="1898" y="1166"/>
                </a:lnTo>
                <a:lnTo>
                  <a:pt x="1860" y="1173"/>
                </a:lnTo>
                <a:lnTo>
                  <a:pt x="1820" y="1180"/>
                </a:lnTo>
                <a:lnTo>
                  <a:pt x="1778" y="1185"/>
                </a:lnTo>
                <a:lnTo>
                  <a:pt x="1737" y="1190"/>
                </a:lnTo>
                <a:lnTo>
                  <a:pt x="1695" y="1192"/>
                </a:lnTo>
                <a:lnTo>
                  <a:pt x="1655" y="1193"/>
                </a:lnTo>
                <a:lnTo>
                  <a:pt x="1621" y="1192"/>
                </a:lnTo>
                <a:lnTo>
                  <a:pt x="1587" y="1191"/>
                </a:lnTo>
                <a:lnTo>
                  <a:pt x="1555" y="1188"/>
                </a:lnTo>
                <a:lnTo>
                  <a:pt x="1523" y="1183"/>
                </a:lnTo>
                <a:lnTo>
                  <a:pt x="1493" y="1178"/>
                </a:lnTo>
                <a:lnTo>
                  <a:pt x="1463" y="1170"/>
                </a:lnTo>
                <a:lnTo>
                  <a:pt x="1434" y="1163"/>
                </a:lnTo>
                <a:lnTo>
                  <a:pt x="1407" y="1154"/>
                </a:lnTo>
                <a:lnTo>
                  <a:pt x="1379" y="1144"/>
                </a:lnTo>
                <a:lnTo>
                  <a:pt x="1354" y="1132"/>
                </a:lnTo>
                <a:lnTo>
                  <a:pt x="1329" y="1120"/>
                </a:lnTo>
                <a:lnTo>
                  <a:pt x="1307" y="1107"/>
                </a:lnTo>
                <a:lnTo>
                  <a:pt x="1284" y="1092"/>
                </a:lnTo>
                <a:lnTo>
                  <a:pt x="1262" y="1077"/>
                </a:lnTo>
                <a:lnTo>
                  <a:pt x="1242" y="1060"/>
                </a:lnTo>
                <a:lnTo>
                  <a:pt x="1223" y="1043"/>
                </a:lnTo>
                <a:lnTo>
                  <a:pt x="1204" y="1026"/>
                </a:lnTo>
                <a:lnTo>
                  <a:pt x="1187" y="1006"/>
                </a:lnTo>
                <a:lnTo>
                  <a:pt x="1171" y="986"/>
                </a:lnTo>
                <a:lnTo>
                  <a:pt x="1156" y="966"/>
                </a:lnTo>
                <a:lnTo>
                  <a:pt x="1143" y="944"/>
                </a:lnTo>
                <a:lnTo>
                  <a:pt x="1130" y="921"/>
                </a:lnTo>
                <a:lnTo>
                  <a:pt x="1119" y="898"/>
                </a:lnTo>
                <a:lnTo>
                  <a:pt x="1108" y="873"/>
                </a:lnTo>
                <a:lnTo>
                  <a:pt x="1100" y="849"/>
                </a:lnTo>
                <a:lnTo>
                  <a:pt x="1091" y="823"/>
                </a:lnTo>
                <a:lnTo>
                  <a:pt x="1084" y="797"/>
                </a:lnTo>
                <a:lnTo>
                  <a:pt x="1079" y="770"/>
                </a:lnTo>
                <a:lnTo>
                  <a:pt x="1075" y="743"/>
                </a:lnTo>
                <a:lnTo>
                  <a:pt x="1071" y="714"/>
                </a:lnTo>
                <a:lnTo>
                  <a:pt x="1070" y="685"/>
                </a:lnTo>
                <a:lnTo>
                  <a:pt x="1069" y="656"/>
                </a:lnTo>
                <a:lnTo>
                  <a:pt x="1070" y="620"/>
                </a:lnTo>
                <a:lnTo>
                  <a:pt x="1072" y="585"/>
                </a:lnTo>
                <a:lnTo>
                  <a:pt x="1077" y="551"/>
                </a:lnTo>
                <a:lnTo>
                  <a:pt x="1082" y="518"/>
                </a:lnTo>
                <a:lnTo>
                  <a:pt x="1089" y="485"/>
                </a:lnTo>
                <a:lnTo>
                  <a:pt x="1097" y="452"/>
                </a:lnTo>
                <a:lnTo>
                  <a:pt x="1107" y="422"/>
                </a:lnTo>
                <a:lnTo>
                  <a:pt x="1118" y="391"/>
                </a:lnTo>
                <a:lnTo>
                  <a:pt x="1131" y="362"/>
                </a:lnTo>
                <a:lnTo>
                  <a:pt x="1145" y="334"/>
                </a:lnTo>
                <a:lnTo>
                  <a:pt x="1161" y="307"/>
                </a:lnTo>
                <a:lnTo>
                  <a:pt x="1178" y="279"/>
                </a:lnTo>
                <a:lnTo>
                  <a:pt x="1195" y="254"/>
                </a:lnTo>
                <a:lnTo>
                  <a:pt x="1215" y="229"/>
                </a:lnTo>
                <a:lnTo>
                  <a:pt x="1236" y="206"/>
                </a:lnTo>
                <a:lnTo>
                  <a:pt x="1259" y="184"/>
                </a:lnTo>
                <a:lnTo>
                  <a:pt x="1281" y="163"/>
                </a:lnTo>
                <a:lnTo>
                  <a:pt x="1307" y="142"/>
                </a:lnTo>
                <a:lnTo>
                  <a:pt x="1333" y="124"/>
                </a:lnTo>
                <a:lnTo>
                  <a:pt x="1360" y="106"/>
                </a:lnTo>
                <a:lnTo>
                  <a:pt x="1388" y="90"/>
                </a:lnTo>
                <a:lnTo>
                  <a:pt x="1418" y="75"/>
                </a:lnTo>
                <a:lnTo>
                  <a:pt x="1448" y="61"/>
                </a:lnTo>
                <a:lnTo>
                  <a:pt x="1480" y="48"/>
                </a:lnTo>
                <a:lnTo>
                  <a:pt x="1512" y="37"/>
                </a:lnTo>
                <a:lnTo>
                  <a:pt x="1547" y="27"/>
                </a:lnTo>
                <a:lnTo>
                  <a:pt x="1582" y="18"/>
                </a:lnTo>
                <a:lnTo>
                  <a:pt x="1618" y="12"/>
                </a:lnTo>
                <a:lnTo>
                  <a:pt x="1655" y="6"/>
                </a:lnTo>
                <a:lnTo>
                  <a:pt x="1693" y="3"/>
                </a:lnTo>
                <a:lnTo>
                  <a:pt x="1732" y="0"/>
                </a:lnTo>
                <a:lnTo>
                  <a:pt x="1772" y="0"/>
                </a:lnTo>
                <a:lnTo>
                  <a:pt x="1813" y="0"/>
                </a:lnTo>
                <a:lnTo>
                  <a:pt x="1851" y="1"/>
                </a:lnTo>
                <a:lnTo>
                  <a:pt x="1887" y="3"/>
                </a:lnTo>
                <a:lnTo>
                  <a:pt x="1921" y="6"/>
                </a:lnTo>
                <a:lnTo>
                  <a:pt x="1953" y="9"/>
                </a:lnTo>
                <a:lnTo>
                  <a:pt x="1983" y="13"/>
                </a:lnTo>
                <a:lnTo>
                  <a:pt x="2011" y="17"/>
                </a:lnTo>
                <a:lnTo>
                  <a:pt x="2036" y="22"/>
                </a:lnTo>
                <a:lnTo>
                  <a:pt x="2083" y="31"/>
                </a:lnTo>
                <a:lnTo>
                  <a:pt x="2122" y="41"/>
                </a:lnTo>
                <a:lnTo>
                  <a:pt x="2155" y="52"/>
                </a:lnTo>
                <a:lnTo>
                  <a:pt x="2181" y="61"/>
                </a:lnTo>
                <a:lnTo>
                  <a:pt x="2155" y="149"/>
                </a:lnTo>
                <a:close/>
                <a:moveTo>
                  <a:pt x="2672" y="494"/>
                </a:moveTo>
                <a:lnTo>
                  <a:pt x="2569" y="494"/>
                </a:lnTo>
                <a:lnTo>
                  <a:pt x="2622" y="235"/>
                </a:lnTo>
                <a:lnTo>
                  <a:pt x="2768" y="235"/>
                </a:lnTo>
                <a:lnTo>
                  <a:pt x="2784" y="236"/>
                </a:lnTo>
                <a:lnTo>
                  <a:pt x="2799" y="237"/>
                </a:lnTo>
                <a:lnTo>
                  <a:pt x="2814" y="240"/>
                </a:lnTo>
                <a:lnTo>
                  <a:pt x="2827" y="242"/>
                </a:lnTo>
                <a:lnTo>
                  <a:pt x="2841" y="247"/>
                </a:lnTo>
                <a:lnTo>
                  <a:pt x="2853" y="252"/>
                </a:lnTo>
                <a:lnTo>
                  <a:pt x="2862" y="258"/>
                </a:lnTo>
                <a:lnTo>
                  <a:pt x="2872" y="264"/>
                </a:lnTo>
                <a:lnTo>
                  <a:pt x="2881" y="272"/>
                </a:lnTo>
                <a:lnTo>
                  <a:pt x="2887" y="280"/>
                </a:lnTo>
                <a:lnTo>
                  <a:pt x="2894" y="290"/>
                </a:lnTo>
                <a:lnTo>
                  <a:pt x="2899" y="300"/>
                </a:lnTo>
                <a:lnTo>
                  <a:pt x="2903" y="312"/>
                </a:lnTo>
                <a:lnTo>
                  <a:pt x="2906" y="325"/>
                </a:lnTo>
                <a:lnTo>
                  <a:pt x="2908" y="338"/>
                </a:lnTo>
                <a:lnTo>
                  <a:pt x="2908" y="353"/>
                </a:lnTo>
                <a:lnTo>
                  <a:pt x="2908" y="363"/>
                </a:lnTo>
                <a:lnTo>
                  <a:pt x="2907" y="373"/>
                </a:lnTo>
                <a:lnTo>
                  <a:pt x="2906" y="382"/>
                </a:lnTo>
                <a:lnTo>
                  <a:pt x="2904" y="390"/>
                </a:lnTo>
                <a:lnTo>
                  <a:pt x="2900" y="398"/>
                </a:lnTo>
                <a:lnTo>
                  <a:pt x="2898" y="407"/>
                </a:lnTo>
                <a:lnTo>
                  <a:pt x="2894" y="413"/>
                </a:lnTo>
                <a:lnTo>
                  <a:pt x="2890" y="421"/>
                </a:lnTo>
                <a:lnTo>
                  <a:pt x="2885" y="427"/>
                </a:lnTo>
                <a:lnTo>
                  <a:pt x="2880" y="434"/>
                </a:lnTo>
                <a:lnTo>
                  <a:pt x="2874" y="439"/>
                </a:lnTo>
                <a:lnTo>
                  <a:pt x="2869" y="445"/>
                </a:lnTo>
                <a:lnTo>
                  <a:pt x="2855" y="456"/>
                </a:lnTo>
                <a:lnTo>
                  <a:pt x="2839" y="464"/>
                </a:lnTo>
                <a:lnTo>
                  <a:pt x="2823" y="472"/>
                </a:lnTo>
                <a:lnTo>
                  <a:pt x="2805" y="477"/>
                </a:lnTo>
                <a:lnTo>
                  <a:pt x="2786" y="483"/>
                </a:lnTo>
                <a:lnTo>
                  <a:pt x="2765" y="487"/>
                </a:lnTo>
                <a:lnTo>
                  <a:pt x="2744" y="490"/>
                </a:lnTo>
                <a:lnTo>
                  <a:pt x="2721" y="493"/>
                </a:lnTo>
                <a:lnTo>
                  <a:pt x="2697" y="494"/>
                </a:lnTo>
                <a:lnTo>
                  <a:pt x="2672" y="494"/>
                </a:lnTo>
                <a:close/>
                <a:moveTo>
                  <a:pt x="3213" y="311"/>
                </a:moveTo>
                <a:lnTo>
                  <a:pt x="3212" y="285"/>
                </a:lnTo>
                <a:lnTo>
                  <a:pt x="3210" y="261"/>
                </a:lnTo>
                <a:lnTo>
                  <a:pt x="3205" y="238"/>
                </a:lnTo>
                <a:lnTo>
                  <a:pt x="3201" y="217"/>
                </a:lnTo>
                <a:lnTo>
                  <a:pt x="3194" y="197"/>
                </a:lnTo>
                <a:lnTo>
                  <a:pt x="3187" y="179"/>
                </a:lnTo>
                <a:lnTo>
                  <a:pt x="3178" y="162"/>
                </a:lnTo>
                <a:lnTo>
                  <a:pt x="3168" y="146"/>
                </a:lnTo>
                <a:lnTo>
                  <a:pt x="3157" y="131"/>
                </a:lnTo>
                <a:lnTo>
                  <a:pt x="3145" y="118"/>
                </a:lnTo>
                <a:lnTo>
                  <a:pt x="3132" y="105"/>
                </a:lnTo>
                <a:lnTo>
                  <a:pt x="3118" y="94"/>
                </a:lnTo>
                <a:lnTo>
                  <a:pt x="3103" y="85"/>
                </a:lnTo>
                <a:lnTo>
                  <a:pt x="3088" y="75"/>
                </a:lnTo>
                <a:lnTo>
                  <a:pt x="3071" y="67"/>
                </a:lnTo>
                <a:lnTo>
                  <a:pt x="3054" y="60"/>
                </a:lnTo>
                <a:lnTo>
                  <a:pt x="3037" y="53"/>
                </a:lnTo>
                <a:lnTo>
                  <a:pt x="3018" y="47"/>
                </a:lnTo>
                <a:lnTo>
                  <a:pt x="3000" y="42"/>
                </a:lnTo>
                <a:lnTo>
                  <a:pt x="2980" y="38"/>
                </a:lnTo>
                <a:lnTo>
                  <a:pt x="2960" y="34"/>
                </a:lnTo>
                <a:lnTo>
                  <a:pt x="2941" y="30"/>
                </a:lnTo>
                <a:lnTo>
                  <a:pt x="2920" y="28"/>
                </a:lnTo>
                <a:lnTo>
                  <a:pt x="2899" y="26"/>
                </a:lnTo>
                <a:lnTo>
                  <a:pt x="2858" y="23"/>
                </a:lnTo>
                <a:lnTo>
                  <a:pt x="2816" y="21"/>
                </a:lnTo>
                <a:lnTo>
                  <a:pt x="2774" y="19"/>
                </a:lnTo>
                <a:lnTo>
                  <a:pt x="2733" y="19"/>
                </a:lnTo>
                <a:lnTo>
                  <a:pt x="2483" y="19"/>
                </a:lnTo>
                <a:lnTo>
                  <a:pt x="2470" y="19"/>
                </a:lnTo>
                <a:lnTo>
                  <a:pt x="2458" y="22"/>
                </a:lnTo>
                <a:lnTo>
                  <a:pt x="2446" y="24"/>
                </a:lnTo>
                <a:lnTo>
                  <a:pt x="2434" y="28"/>
                </a:lnTo>
                <a:lnTo>
                  <a:pt x="2424" y="32"/>
                </a:lnTo>
                <a:lnTo>
                  <a:pt x="2413" y="38"/>
                </a:lnTo>
                <a:lnTo>
                  <a:pt x="2403" y="44"/>
                </a:lnTo>
                <a:lnTo>
                  <a:pt x="2393" y="52"/>
                </a:lnTo>
                <a:lnTo>
                  <a:pt x="2384" y="60"/>
                </a:lnTo>
                <a:lnTo>
                  <a:pt x="2376" y="68"/>
                </a:lnTo>
                <a:lnTo>
                  <a:pt x="2368" y="77"/>
                </a:lnTo>
                <a:lnTo>
                  <a:pt x="2361" y="88"/>
                </a:lnTo>
                <a:lnTo>
                  <a:pt x="2356" y="98"/>
                </a:lnTo>
                <a:lnTo>
                  <a:pt x="2351" y="109"/>
                </a:lnTo>
                <a:lnTo>
                  <a:pt x="2347" y="121"/>
                </a:lnTo>
                <a:lnTo>
                  <a:pt x="2344" y="133"/>
                </a:lnTo>
                <a:lnTo>
                  <a:pt x="2127" y="1161"/>
                </a:lnTo>
                <a:lnTo>
                  <a:pt x="2433" y="1161"/>
                </a:lnTo>
                <a:lnTo>
                  <a:pt x="2525" y="710"/>
                </a:lnTo>
                <a:lnTo>
                  <a:pt x="2557" y="710"/>
                </a:lnTo>
                <a:lnTo>
                  <a:pt x="2581" y="710"/>
                </a:lnTo>
                <a:lnTo>
                  <a:pt x="2603" y="710"/>
                </a:lnTo>
                <a:lnTo>
                  <a:pt x="2623" y="712"/>
                </a:lnTo>
                <a:lnTo>
                  <a:pt x="2639" y="713"/>
                </a:lnTo>
                <a:lnTo>
                  <a:pt x="2653" y="717"/>
                </a:lnTo>
                <a:lnTo>
                  <a:pt x="2666" y="721"/>
                </a:lnTo>
                <a:lnTo>
                  <a:pt x="2677" y="726"/>
                </a:lnTo>
                <a:lnTo>
                  <a:pt x="2686" y="734"/>
                </a:lnTo>
                <a:lnTo>
                  <a:pt x="2695" y="743"/>
                </a:lnTo>
                <a:lnTo>
                  <a:pt x="2702" y="754"/>
                </a:lnTo>
                <a:lnTo>
                  <a:pt x="2708" y="767"/>
                </a:lnTo>
                <a:lnTo>
                  <a:pt x="2713" y="782"/>
                </a:lnTo>
                <a:lnTo>
                  <a:pt x="2719" y="800"/>
                </a:lnTo>
                <a:lnTo>
                  <a:pt x="2724" y="820"/>
                </a:lnTo>
                <a:lnTo>
                  <a:pt x="2729" y="844"/>
                </a:lnTo>
                <a:lnTo>
                  <a:pt x="2734" y="870"/>
                </a:lnTo>
                <a:lnTo>
                  <a:pt x="2770" y="1046"/>
                </a:lnTo>
                <a:lnTo>
                  <a:pt x="2773" y="1058"/>
                </a:lnTo>
                <a:lnTo>
                  <a:pt x="2777" y="1070"/>
                </a:lnTo>
                <a:lnTo>
                  <a:pt x="2782" y="1081"/>
                </a:lnTo>
                <a:lnTo>
                  <a:pt x="2787" y="1092"/>
                </a:lnTo>
                <a:lnTo>
                  <a:pt x="2795" y="1102"/>
                </a:lnTo>
                <a:lnTo>
                  <a:pt x="2801" y="1111"/>
                </a:lnTo>
                <a:lnTo>
                  <a:pt x="2810" y="1120"/>
                </a:lnTo>
                <a:lnTo>
                  <a:pt x="2819" y="1128"/>
                </a:lnTo>
                <a:lnTo>
                  <a:pt x="2829" y="1135"/>
                </a:lnTo>
                <a:lnTo>
                  <a:pt x="2838" y="1142"/>
                </a:lnTo>
                <a:lnTo>
                  <a:pt x="2849" y="1147"/>
                </a:lnTo>
                <a:lnTo>
                  <a:pt x="2861" y="1153"/>
                </a:lnTo>
                <a:lnTo>
                  <a:pt x="2873" y="1156"/>
                </a:lnTo>
                <a:lnTo>
                  <a:pt x="2885" y="1159"/>
                </a:lnTo>
                <a:lnTo>
                  <a:pt x="2897" y="1160"/>
                </a:lnTo>
                <a:lnTo>
                  <a:pt x="2910" y="1161"/>
                </a:lnTo>
                <a:lnTo>
                  <a:pt x="3097" y="1161"/>
                </a:lnTo>
                <a:lnTo>
                  <a:pt x="3016" y="809"/>
                </a:lnTo>
                <a:lnTo>
                  <a:pt x="3009" y="780"/>
                </a:lnTo>
                <a:lnTo>
                  <a:pt x="3001" y="748"/>
                </a:lnTo>
                <a:lnTo>
                  <a:pt x="2995" y="732"/>
                </a:lnTo>
                <a:lnTo>
                  <a:pt x="2990" y="716"/>
                </a:lnTo>
                <a:lnTo>
                  <a:pt x="2983" y="699"/>
                </a:lnTo>
                <a:lnTo>
                  <a:pt x="2976" y="684"/>
                </a:lnTo>
                <a:lnTo>
                  <a:pt x="2968" y="669"/>
                </a:lnTo>
                <a:lnTo>
                  <a:pt x="2958" y="655"/>
                </a:lnTo>
                <a:lnTo>
                  <a:pt x="2948" y="643"/>
                </a:lnTo>
                <a:lnTo>
                  <a:pt x="2937" y="632"/>
                </a:lnTo>
                <a:lnTo>
                  <a:pt x="2931" y="626"/>
                </a:lnTo>
                <a:lnTo>
                  <a:pt x="2924" y="622"/>
                </a:lnTo>
                <a:lnTo>
                  <a:pt x="2918" y="618"/>
                </a:lnTo>
                <a:lnTo>
                  <a:pt x="2911" y="614"/>
                </a:lnTo>
                <a:lnTo>
                  <a:pt x="2904" y="612"/>
                </a:lnTo>
                <a:lnTo>
                  <a:pt x="2896" y="609"/>
                </a:lnTo>
                <a:lnTo>
                  <a:pt x="2888" y="608"/>
                </a:lnTo>
                <a:lnTo>
                  <a:pt x="2880" y="607"/>
                </a:lnTo>
                <a:lnTo>
                  <a:pt x="2880" y="603"/>
                </a:lnTo>
                <a:lnTo>
                  <a:pt x="2912" y="599"/>
                </a:lnTo>
                <a:lnTo>
                  <a:pt x="2945" y="593"/>
                </a:lnTo>
                <a:lnTo>
                  <a:pt x="2976" y="586"/>
                </a:lnTo>
                <a:lnTo>
                  <a:pt x="3006" y="577"/>
                </a:lnTo>
                <a:lnTo>
                  <a:pt x="3035" y="567"/>
                </a:lnTo>
                <a:lnTo>
                  <a:pt x="3063" y="555"/>
                </a:lnTo>
                <a:lnTo>
                  <a:pt x="3076" y="548"/>
                </a:lnTo>
                <a:lnTo>
                  <a:pt x="3088" y="540"/>
                </a:lnTo>
                <a:lnTo>
                  <a:pt x="3101" y="533"/>
                </a:lnTo>
                <a:lnTo>
                  <a:pt x="3112" y="524"/>
                </a:lnTo>
                <a:lnTo>
                  <a:pt x="3124" y="515"/>
                </a:lnTo>
                <a:lnTo>
                  <a:pt x="3133" y="507"/>
                </a:lnTo>
                <a:lnTo>
                  <a:pt x="3144" y="497"/>
                </a:lnTo>
                <a:lnTo>
                  <a:pt x="3153" y="486"/>
                </a:lnTo>
                <a:lnTo>
                  <a:pt x="3163" y="475"/>
                </a:lnTo>
                <a:lnTo>
                  <a:pt x="3170" y="463"/>
                </a:lnTo>
                <a:lnTo>
                  <a:pt x="3178" y="451"/>
                </a:lnTo>
                <a:lnTo>
                  <a:pt x="3185" y="438"/>
                </a:lnTo>
                <a:lnTo>
                  <a:pt x="3191" y="425"/>
                </a:lnTo>
                <a:lnTo>
                  <a:pt x="3197" y="411"/>
                </a:lnTo>
                <a:lnTo>
                  <a:pt x="3201" y="396"/>
                </a:lnTo>
                <a:lnTo>
                  <a:pt x="3205" y="381"/>
                </a:lnTo>
                <a:lnTo>
                  <a:pt x="3209" y="364"/>
                </a:lnTo>
                <a:lnTo>
                  <a:pt x="3211" y="347"/>
                </a:lnTo>
                <a:lnTo>
                  <a:pt x="3212" y="329"/>
                </a:lnTo>
                <a:lnTo>
                  <a:pt x="3213" y="311"/>
                </a:lnTo>
                <a:close/>
                <a:moveTo>
                  <a:pt x="1084" y="149"/>
                </a:moveTo>
                <a:lnTo>
                  <a:pt x="1081" y="160"/>
                </a:lnTo>
                <a:lnTo>
                  <a:pt x="1076" y="170"/>
                </a:lnTo>
                <a:lnTo>
                  <a:pt x="1070" y="179"/>
                </a:lnTo>
                <a:lnTo>
                  <a:pt x="1065" y="189"/>
                </a:lnTo>
                <a:lnTo>
                  <a:pt x="1057" y="198"/>
                </a:lnTo>
                <a:lnTo>
                  <a:pt x="1051" y="206"/>
                </a:lnTo>
                <a:lnTo>
                  <a:pt x="1042" y="214"/>
                </a:lnTo>
                <a:lnTo>
                  <a:pt x="1033" y="221"/>
                </a:lnTo>
                <a:lnTo>
                  <a:pt x="1025" y="227"/>
                </a:lnTo>
                <a:lnTo>
                  <a:pt x="1015" y="233"/>
                </a:lnTo>
                <a:lnTo>
                  <a:pt x="1004" y="238"/>
                </a:lnTo>
                <a:lnTo>
                  <a:pt x="993" y="242"/>
                </a:lnTo>
                <a:lnTo>
                  <a:pt x="982" y="246"/>
                </a:lnTo>
                <a:lnTo>
                  <a:pt x="971" y="248"/>
                </a:lnTo>
                <a:lnTo>
                  <a:pt x="959" y="249"/>
                </a:lnTo>
                <a:lnTo>
                  <a:pt x="947" y="250"/>
                </a:lnTo>
                <a:lnTo>
                  <a:pt x="937" y="249"/>
                </a:lnTo>
                <a:lnTo>
                  <a:pt x="929" y="248"/>
                </a:lnTo>
                <a:lnTo>
                  <a:pt x="920" y="247"/>
                </a:lnTo>
                <a:lnTo>
                  <a:pt x="911" y="246"/>
                </a:lnTo>
                <a:lnTo>
                  <a:pt x="911" y="246"/>
                </a:lnTo>
                <a:lnTo>
                  <a:pt x="892" y="240"/>
                </a:lnTo>
                <a:lnTo>
                  <a:pt x="871" y="237"/>
                </a:lnTo>
                <a:lnTo>
                  <a:pt x="851" y="234"/>
                </a:lnTo>
                <a:lnTo>
                  <a:pt x="832" y="232"/>
                </a:lnTo>
                <a:lnTo>
                  <a:pt x="792" y="228"/>
                </a:lnTo>
                <a:lnTo>
                  <a:pt x="751" y="227"/>
                </a:lnTo>
                <a:lnTo>
                  <a:pt x="723" y="228"/>
                </a:lnTo>
                <a:lnTo>
                  <a:pt x="696" y="230"/>
                </a:lnTo>
                <a:lnTo>
                  <a:pt x="668" y="234"/>
                </a:lnTo>
                <a:lnTo>
                  <a:pt x="643" y="237"/>
                </a:lnTo>
                <a:lnTo>
                  <a:pt x="619" y="242"/>
                </a:lnTo>
                <a:lnTo>
                  <a:pt x="597" y="249"/>
                </a:lnTo>
                <a:lnTo>
                  <a:pt x="574" y="257"/>
                </a:lnTo>
                <a:lnTo>
                  <a:pt x="553" y="265"/>
                </a:lnTo>
                <a:lnTo>
                  <a:pt x="532" y="275"/>
                </a:lnTo>
                <a:lnTo>
                  <a:pt x="514" y="285"/>
                </a:lnTo>
                <a:lnTo>
                  <a:pt x="495" y="296"/>
                </a:lnTo>
                <a:lnTo>
                  <a:pt x="478" y="309"/>
                </a:lnTo>
                <a:lnTo>
                  <a:pt x="462" y="321"/>
                </a:lnTo>
                <a:lnTo>
                  <a:pt x="446" y="335"/>
                </a:lnTo>
                <a:lnTo>
                  <a:pt x="432" y="349"/>
                </a:lnTo>
                <a:lnTo>
                  <a:pt x="418" y="364"/>
                </a:lnTo>
                <a:lnTo>
                  <a:pt x="406" y="379"/>
                </a:lnTo>
                <a:lnTo>
                  <a:pt x="394" y="396"/>
                </a:lnTo>
                <a:lnTo>
                  <a:pt x="383" y="413"/>
                </a:lnTo>
                <a:lnTo>
                  <a:pt x="373" y="431"/>
                </a:lnTo>
                <a:lnTo>
                  <a:pt x="365" y="448"/>
                </a:lnTo>
                <a:lnTo>
                  <a:pt x="356" y="466"/>
                </a:lnTo>
                <a:lnTo>
                  <a:pt x="348" y="485"/>
                </a:lnTo>
                <a:lnTo>
                  <a:pt x="342" y="503"/>
                </a:lnTo>
                <a:lnTo>
                  <a:pt x="336" y="523"/>
                </a:lnTo>
                <a:lnTo>
                  <a:pt x="331" y="543"/>
                </a:lnTo>
                <a:lnTo>
                  <a:pt x="327" y="563"/>
                </a:lnTo>
                <a:lnTo>
                  <a:pt x="323" y="583"/>
                </a:lnTo>
                <a:lnTo>
                  <a:pt x="321" y="603"/>
                </a:lnTo>
                <a:lnTo>
                  <a:pt x="319" y="623"/>
                </a:lnTo>
                <a:lnTo>
                  <a:pt x="318" y="644"/>
                </a:lnTo>
                <a:lnTo>
                  <a:pt x="318" y="664"/>
                </a:lnTo>
                <a:lnTo>
                  <a:pt x="318" y="683"/>
                </a:lnTo>
                <a:lnTo>
                  <a:pt x="319" y="701"/>
                </a:lnTo>
                <a:lnTo>
                  <a:pt x="321" y="719"/>
                </a:lnTo>
                <a:lnTo>
                  <a:pt x="323" y="736"/>
                </a:lnTo>
                <a:lnTo>
                  <a:pt x="327" y="753"/>
                </a:lnTo>
                <a:lnTo>
                  <a:pt x="331" y="768"/>
                </a:lnTo>
                <a:lnTo>
                  <a:pt x="335" y="783"/>
                </a:lnTo>
                <a:lnTo>
                  <a:pt x="341" y="797"/>
                </a:lnTo>
                <a:lnTo>
                  <a:pt x="347" y="811"/>
                </a:lnTo>
                <a:lnTo>
                  <a:pt x="354" y="824"/>
                </a:lnTo>
                <a:lnTo>
                  <a:pt x="361" y="837"/>
                </a:lnTo>
                <a:lnTo>
                  <a:pt x="369" y="849"/>
                </a:lnTo>
                <a:lnTo>
                  <a:pt x="378" y="860"/>
                </a:lnTo>
                <a:lnTo>
                  <a:pt x="387" y="871"/>
                </a:lnTo>
                <a:lnTo>
                  <a:pt x="396" y="882"/>
                </a:lnTo>
                <a:lnTo>
                  <a:pt x="406" y="892"/>
                </a:lnTo>
                <a:lnTo>
                  <a:pt x="417" y="900"/>
                </a:lnTo>
                <a:lnTo>
                  <a:pt x="428" y="909"/>
                </a:lnTo>
                <a:lnTo>
                  <a:pt x="440" y="917"/>
                </a:lnTo>
                <a:lnTo>
                  <a:pt x="452" y="923"/>
                </a:lnTo>
                <a:lnTo>
                  <a:pt x="465" y="930"/>
                </a:lnTo>
                <a:lnTo>
                  <a:pt x="478" y="936"/>
                </a:lnTo>
                <a:lnTo>
                  <a:pt x="492" y="942"/>
                </a:lnTo>
                <a:lnTo>
                  <a:pt x="506" y="946"/>
                </a:lnTo>
                <a:lnTo>
                  <a:pt x="520" y="950"/>
                </a:lnTo>
                <a:lnTo>
                  <a:pt x="536" y="955"/>
                </a:lnTo>
                <a:lnTo>
                  <a:pt x="551" y="958"/>
                </a:lnTo>
                <a:lnTo>
                  <a:pt x="567" y="960"/>
                </a:lnTo>
                <a:lnTo>
                  <a:pt x="584" y="962"/>
                </a:lnTo>
                <a:lnTo>
                  <a:pt x="600" y="964"/>
                </a:lnTo>
                <a:lnTo>
                  <a:pt x="616" y="965"/>
                </a:lnTo>
                <a:lnTo>
                  <a:pt x="634" y="965"/>
                </a:lnTo>
                <a:lnTo>
                  <a:pt x="675" y="964"/>
                </a:lnTo>
                <a:lnTo>
                  <a:pt x="715" y="960"/>
                </a:lnTo>
                <a:lnTo>
                  <a:pt x="753" y="955"/>
                </a:lnTo>
                <a:lnTo>
                  <a:pt x="792" y="948"/>
                </a:lnTo>
                <a:lnTo>
                  <a:pt x="810" y="944"/>
                </a:lnTo>
                <a:lnTo>
                  <a:pt x="827" y="938"/>
                </a:lnTo>
                <a:lnTo>
                  <a:pt x="845" y="933"/>
                </a:lnTo>
                <a:lnTo>
                  <a:pt x="862" y="928"/>
                </a:lnTo>
                <a:lnTo>
                  <a:pt x="879" y="921"/>
                </a:lnTo>
                <a:lnTo>
                  <a:pt x="895" y="915"/>
                </a:lnTo>
                <a:lnTo>
                  <a:pt x="911" y="908"/>
                </a:lnTo>
                <a:lnTo>
                  <a:pt x="927" y="900"/>
                </a:lnTo>
                <a:lnTo>
                  <a:pt x="894" y="1148"/>
                </a:lnTo>
                <a:lnTo>
                  <a:pt x="863" y="1157"/>
                </a:lnTo>
                <a:lnTo>
                  <a:pt x="829" y="1166"/>
                </a:lnTo>
                <a:lnTo>
                  <a:pt x="790" y="1173"/>
                </a:lnTo>
                <a:lnTo>
                  <a:pt x="751" y="1180"/>
                </a:lnTo>
                <a:lnTo>
                  <a:pt x="709" y="1185"/>
                </a:lnTo>
                <a:lnTo>
                  <a:pt x="667" y="1190"/>
                </a:lnTo>
                <a:lnTo>
                  <a:pt x="626" y="1192"/>
                </a:lnTo>
                <a:lnTo>
                  <a:pt x="586" y="1193"/>
                </a:lnTo>
                <a:lnTo>
                  <a:pt x="551" y="1192"/>
                </a:lnTo>
                <a:lnTo>
                  <a:pt x="518" y="1191"/>
                </a:lnTo>
                <a:lnTo>
                  <a:pt x="486" y="1188"/>
                </a:lnTo>
                <a:lnTo>
                  <a:pt x="454" y="1183"/>
                </a:lnTo>
                <a:lnTo>
                  <a:pt x="424" y="1178"/>
                </a:lnTo>
                <a:lnTo>
                  <a:pt x="393" y="1170"/>
                </a:lnTo>
                <a:lnTo>
                  <a:pt x="365" y="1163"/>
                </a:lnTo>
                <a:lnTo>
                  <a:pt x="338" y="1154"/>
                </a:lnTo>
                <a:lnTo>
                  <a:pt x="310" y="1144"/>
                </a:lnTo>
                <a:lnTo>
                  <a:pt x="285" y="1132"/>
                </a:lnTo>
                <a:lnTo>
                  <a:pt x="260" y="1120"/>
                </a:lnTo>
                <a:lnTo>
                  <a:pt x="236" y="1107"/>
                </a:lnTo>
                <a:lnTo>
                  <a:pt x="214" y="1092"/>
                </a:lnTo>
                <a:lnTo>
                  <a:pt x="193" y="1077"/>
                </a:lnTo>
                <a:lnTo>
                  <a:pt x="172" y="1060"/>
                </a:lnTo>
                <a:lnTo>
                  <a:pt x="154" y="1043"/>
                </a:lnTo>
                <a:lnTo>
                  <a:pt x="135" y="1026"/>
                </a:lnTo>
                <a:lnTo>
                  <a:pt x="118" y="1006"/>
                </a:lnTo>
                <a:lnTo>
                  <a:pt x="102" y="986"/>
                </a:lnTo>
                <a:lnTo>
                  <a:pt x="87" y="966"/>
                </a:lnTo>
                <a:lnTo>
                  <a:pt x="73" y="944"/>
                </a:lnTo>
                <a:lnTo>
                  <a:pt x="61" y="921"/>
                </a:lnTo>
                <a:lnTo>
                  <a:pt x="49" y="898"/>
                </a:lnTo>
                <a:lnTo>
                  <a:pt x="39" y="873"/>
                </a:lnTo>
                <a:lnTo>
                  <a:pt x="30" y="849"/>
                </a:lnTo>
                <a:lnTo>
                  <a:pt x="22" y="823"/>
                </a:lnTo>
                <a:lnTo>
                  <a:pt x="15" y="797"/>
                </a:lnTo>
                <a:lnTo>
                  <a:pt x="10" y="770"/>
                </a:lnTo>
                <a:lnTo>
                  <a:pt x="5" y="743"/>
                </a:lnTo>
                <a:lnTo>
                  <a:pt x="2" y="714"/>
                </a:lnTo>
                <a:lnTo>
                  <a:pt x="1" y="685"/>
                </a:lnTo>
                <a:lnTo>
                  <a:pt x="0" y="656"/>
                </a:lnTo>
                <a:lnTo>
                  <a:pt x="1" y="620"/>
                </a:lnTo>
                <a:lnTo>
                  <a:pt x="3" y="585"/>
                </a:lnTo>
                <a:lnTo>
                  <a:pt x="7" y="551"/>
                </a:lnTo>
                <a:lnTo>
                  <a:pt x="12" y="518"/>
                </a:lnTo>
                <a:lnTo>
                  <a:pt x="20" y="485"/>
                </a:lnTo>
                <a:lnTo>
                  <a:pt x="27" y="452"/>
                </a:lnTo>
                <a:lnTo>
                  <a:pt x="38" y="422"/>
                </a:lnTo>
                <a:lnTo>
                  <a:pt x="49" y="391"/>
                </a:lnTo>
                <a:lnTo>
                  <a:pt x="62" y="362"/>
                </a:lnTo>
                <a:lnTo>
                  <a:pt x="76" y="334"/>
                </a:lnTo>
                <a:lnTo>
                  <a:pt x="91" y="307"/>
                </a:lnTo>
                <a:lnTo>
                  <a:pt x="108" y="279"/>
                </a:lnTo>
                <a:lnTo>
                  <a:pt x="126" y="254"/>
                </a:lnTo>
                <a:lnTo>
                  <a:pt x="146" y="229"/>
                </a:lnTo>
                <a:lnTo>
                  <a:pt x="167" y="206"/>
                </a:lnTo>
                <a:lnTo>
                  <a:pt x="189" y="184"/>
                </a:lnTo>
                <a:lnTo>
                  <a:pt x="212" y="163"/>
                </a:lnTo>
                <a:lnTo>
                  <a:pt x="237" y="142"/>
                </a:lnTo>
                <a:lnTo>
                  <a:pt x="263" y="124"/>
                </a:lnTo>
                <a:lnTo>
                  <a:pt x="291" y="106"/>
                </a:lnTo>
                <a:lnTo>
                  <a:pt x="319" y="90"/>
                </a:lnTo>
                <a:lnTo>
                  <a:pt x="348" y="75"/>
                </a:lnTo>
                <a:lnTo>
                  <a:pt x="379" y="61"/>
                </a:lnTo>
                <a:lnTo>
                  <a:pt x="410" y="48"/>
                </a:lnTo>
                <a:lnTo>
                  <a:pt x="443" y="37"/>
                </a:lnTo>
                <a:lnTo>
                  <a:pt x="477" y="27"/>
                </a:lnTo>
                <a:lnTo>
                  <a:pt x="513" y="18"/>
                </a:lnTo>
                <a:lnTo>
                  <a:pt x="549" y="12"/>
                </a:lnTo>
                <a:lnTo>
                  <a:pt x="586" y="6"/>
                </a:lnTo>
                <a:lnTo>
                  <a:pt x="624" y="3"/>
                </a:lnTo>
                <a:lnTo>
                  <a:pt x="663" y="0"/>
                </a:lnTo>
                <a:lnTo>
                  <a:pt x="703" y="0"/>
                </a:lnTo>
                <a:lnTo>
                  <a:pt x="744" y="0"/>
                </a:lnTo>
                <a:lnTo>
                  <a:pt x="782" y="1"/>
                </a:lnTo>
                <a:lnTo>
                  <a:pt x="818" y="3"/>
                </a:lnTo>
                <a:lnTo>
                  <a:pt x="851" y="6"/>
                </a:lnTo>
                <a:lnTo>
                  <a:pt x="884" y="9"/>
                </a:lnTo>
                <a:lnTo>
                  <a:pt x="913" y="13"/>
                </a:lnTo>
                <a:lnTo>
                  <a:pt x="942" y="17"/>
                </a:lnTo>
                <a:lnTo>
                  <a:pt x="967" y="22"/>
                </a:lnTo>
                <a:lnTo>
                  <a:pt x="1014" y="31"/>
                </a:lnTo>
                <a:lnTo>
                  <a:pt x="1053" y="41"/>
                </a:lnTo>
                <a:lnTo>
                  <a:pt x="1085" y="52"/>
                </a:lnTo>
                <a:lnTo>
                  <a:pt x="1112" y="61"/>
                </a:lnTo>
                <a:lnTo>
                  <a:pt x="1084" y="14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1925" tIns="30950" rIns="61925" bIns="3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25"/>
          <p:cNvSpPr/>
          <p:nvPr/>
        </p:nvSpPr>
        <p:spPr>
          <a:xfrm>
            <a:off x="6552396" y="6026841"/>
            <a:ext cx="379906" cy="186630"/>
          </a:xfrm>
          <a:custGeom>
            <a:avLst/>
            <a:gdLst/>
            <a:ahLst/>
            <a:cxnLst/>
            <a:rect l="l" t="t" r="r" b="b"/>
            <a:pathLst>
              <a:path w="2764" h="1357" extrusionOk="0">
                <a:moveTo>
                  <a:pt x="2628" y="741"/>
                </a:moveTo>
                <a:lnTo>
                  <a:pt x="2576" y="741"/>
                </a:lnTo>
                <a:lnTo>
                  <a:pt x="2523" y="741"/>
                </a:lnTo>
                <a:lnTo>
                  <a:pt x="2469" y="741"/>
                </a:lnTo>
                <a:lnTo>
                  <a:pt x="2417" y="741"/>
                </a:lnTo>
                <a:lnTo>
                  <a:pt x="2364" y="741"/>
                </a:lnTo>
                <a:lnTo>
                  <a:pt x="2311" y="741"/>
                </a:lnTo>
                <a:lnTo>
                  <a:pt x="2258" y="741"/>
                </a:lnTo>
                <a:lnTo>
                  <a:pt x="2206" y="741"/>
                </a:lnTo>
                <a:lnTo>
                  <a:pt x="2206" y="741"/>
                </a:lnTo>
                <a:lnTo>
                  <a:pt x="2206" y="741"/>
                </a:lnTo>
                <a:lnTo>
                  <a:pt x="2189" y="704"/>
                </a:lnTo>
                <a:lnTo>
                  <a:pt x="2172" y="668"/>
                </a:lnTo>
                <a:lnTo>
                  <a:pt x="2155" y="632"/>
                </a:lnTo>
                <a:lnTo>
                  <a:pt x="2138" y="596"/>
                </a:lnTo>
                <a:lnTo>
                  <a:pt x="2098" y="596"/>
                </a:lnTo>
                <a:lnTo>
                  <a:pt x="2057" y="596"/>
                </a:lnTo>
                <a:lnTo>
                  <a:pt x="2016" y="596"/>
                </a:lnTo>
                <a:lnTo>
                  <a:pt x="1976" y="596"/>
                </a:lnTo>
                <a:lnTo>
                  <a:pt x="1935" y="596"/>
                </a:lnTo>
                <a:lnTo>
                  <a:pt x="1894" y="596"/>
                </a:lnTo>
                <a:lnTo>
                  <a:pt x="1853" y="596"/>
                </a:lnTo>
                <a:lnTo>
                  <a:pt x="1813" y="596"/>
                </a:lnTo>
                <a:lnTo>
                  <a:pt x="1803" y="596"/>
                </a:lnTo>
                <a:lnTo>
                  <a:pt x="1795" y="595"/>
                </a:lnTo>
                <a:lnTo>
                  <a:pt x="1786" y="592"/>
                </a:lnTo>
                <a:lnTo>
                  <a:pt x="1779" y="589"/>
                </a:lnTo>
                <a:lnTo>
                  <a:pt x="1772" y="585"/>
                </a:lnTo>
                <a:lnTo>
                  <a:pt x="1766" y="581"/>
                </a:lnTo>
                <a:lnTo>
                  <a:pt x="1759" y="575"/>
                </a:lnTo>
                <a:lnTo>
                  <a:pt x="1755" y="569"/>
                </a:lnTo>
                <a:lnTo>
                  <a:pt x="1749" y="564"/>
                </a:lnTo>
                <a:lnTo>
                  <a:pt x="1745" y="557"/>
                </a:lnTo>
                <a:lnTo>
                  <a:pt x="1742" y="549"/>
                </a:lnTo>
                <a:lnTo>
                  <a:pt x="1739" y="542"/>
                </a:lnTo>
                <a:lnTo>
                  <a:pt x="1735" y="527"/>
                </a:lnTo>
                <a:lnTo>
                  <a:pt x="1734" y="510"/>
                </a:lnTo>
                <a:lnTo>
                  <a:pt x="1734" y="496"/>
                </a:lnTo>
                <a:lnTo>
                  <a:pt x="1734" y="484"/>
                </a:lnTo>
                <a:lnTo>
                  <a:pt x="1737" y="479"/>
                </a:lnTo>
                <a:lnTo>
                  <a:pt x="1739" y="476"/>
                </a:lnTo>
                <a:lnTo>
                  <a:pt x="1745" y="473"/>
                </a:lnTo>
                <a:lnTo>
                  <a:pt x="1754" y="472"/>
                </a:lnTo>
                <a:lnTo>
                  <a:pt x="1762" y="472"/>
                </a:lnTo>
                <a:lnTo>
                  <a:pt x="1772" y="472"/>
                </a:lnTo>
                <a:lnTo>
                  <a:pt x="1810" y="472"/>
                </a:lnTo>
                <a:lnTo>
                  <a:pt x="1850" y="472"/>
                </a:lnTo>
                <a:lnTo>
                  <a:pt x="1888" y="472"/>
                </a:lnTo>
                <a:lnTo>
                  <a:pt x="1927" y="472"/>
                </a:lnTo>
                <a:lnTo>
                  <a:pt x="1965" y="472"/>
                </a:lnTo>
                <a:lnTo>
                  <a:pt x="2003" y="472"/>
                </a:lnTo>
                <a:lnTo>
                  <a:pt x="2041" y="472"/>
                </a:lnTo>
                <a:lnTo>
                  <a:pt x="2081" y="472"/>
                </a:lnTo>
                <a:lnTo>
                  <a:pt x="2081" y="472"/>
                </a:lnTo>
                <a:lnTo>
                  <a:pt x="2081" y="472"/>
                </a:lnTo>
                <a:lnTo>
                  <a:pt x="2064" y="428"/>
                </a:lnTo>
                <a:lnTo>
                  <a:pt x="2047" y="384"/>
                </a:lnTo>
                <a:lnTo>
                  <a:pt x="2030" y="341"/>
                </a:lnTo>
                <a:lnTo>
                  <a:pt x="2013" y="297"/>
                </a:lnTo>
                <a:lnTo>
                  <a:pt x="2013" y="297"/>
                </a:lnTo>
                <a:lnTo>
                  <a:pt x="2013" y="297"/>
                </a:lnTo>
                <a:lnTo>
                  <a:pt x="2010" y="293"/>
                </a:lnTo>
                <a:lnTo>
                  <a:pt x="2007" y="289"/>
                </a:lnTo>
                <a:lnTo>
                  <a:pt x="2003" y="286"/>
                </a:lnTo>
                <a:lnTo>
                  <a:pt x="1999" y="283"/>
                </a:lnTo>
                <a:lnTo>
                  <a:pt x="1987" y="280"/>
                </a:lnTo>
                <a:lnTo>
                  <a:pt x="1975" y="279"/>
                </a:lnTo>
                <a:lnTo>
                  <a:pt x="1962" y="279"/>
                </a:lnTo>
                <a:lnTo>
                  <a:pt x="1951" y="279"/>
                </a:lnTo>
                <a:lnTo>
                  <a:pt x="1938" y="279"/>
                </a:lnTo>
                <a:lnTo>
                  <a:pt x="1927" y="279"/>
                </a:lnTo>
                <a:lnTo>
                  <a:pt x="1914" y="245"/>
                </a:lnTo>
                <a:lnTo>
                  <a:pt x="1900" y="211"/>
                </a:lnTo>
                <a:lnTo>
                  <a:pt x="1887" y="177"/>
                </a:lnTo>
                <a:lnTo>
                  <a:pt x="1874" y="144"/>
                </a:lnTo>
                <a:lnTo>
                  <a:pt x="1860" y="110"/>
                </a:lnTo>
                <a:lnTo>
                  <a:pt x="1847" y="76"/>
                </a:lnTo>
                <a:lnTo>
                  <a:pt x="1834" y="42"/>
                </a:lnTo>
                <a:lnTo>
                  <a:pt x="1820" y="8"/>
                </a:lnTo>
                <a:lnTo>
                  <a:pt x="1820" y="8"/>
                </a:lnTo>
                <a:lnTo>
                  <a:pt x="1820" y="8"/>
                </a:lnTo>
                <a:lnTo>
                  <a:pt x="1820" y="4"/>
                </a:lnTo>
                <a:lnTo>
                  <a:pt x="1820" y="0"/>
                </a:lnTo>
                <a:lnTo>
                  <a:pt x="1810" y="0"/>
                </a:lnTo>
                <a:lnTo>
                  <a:pt x="1802" y="0"/>
                </a:lnTo>
                <a:lnTo>
                  <a:pt x="1802" y="0"/>
                </a:lnTo>
                <a:lnTo>
                  <a:pt x="1802" y="0"/>
                </a:lnTo>
                <a:lnTo>
                  <a:pt x="1796" y="0"/>
                </a:lnTo>
                <a:lnTo>
                  <a:pt x="1792" y="0"/>
                </a:lnTo>
                <a:lnTo>
                  <a:pt x="1792" y="4"/>
                </a:lnTo>
                <a:lnTo>
                  <a:pt x="1792" y="8"/>
                </a:lnTo>
                <a:lnTo>
                  <a:pt x="1792" y="42"/>
                </a:lnTo>
                <a:lnTo>
                  <a:pt x="1792" y="76"/>
                </a:lnTo>
                <a:lnTo>
                  <a:pt x="1792" y="110"/>
                </a:lnTo>
                <a:lnTo>
                  <a:pt x="1792" y="144"/>
                </a:lnTo>
                <a:lnTo>
                  <a:pt x="1792" y="177"/>
                </a:lnTo>
                <a:lnTo>
                  <a:pt x="1792" y="211"/>
                </a:lnTo>
                <a:lnTo>
                  <a:pt x="1792" y="245"/>
                </a:lnTo>
                <a:lnTo>
                  <a:pt x="1792" y="279"/>
                </a:lnTo>
                <a:lnTo>
                  <a:pt x="1677" y="279"/>
                </a:lnTo>
                <a:lnTo>
                  <a:pt x="1562" y="279"/>
                </a:lnTo>
                <a:lnTo>
                  <a:pt x="1449" y="279"/>
                </a:lnTo>
                <a:lnTo>
                  <a:pt x="1334" y="279"/>
                </a:lnTo>
                <a:lnTo>
                  <a:pt x="1219" y="279"/>
                </a:lnTo>
                <a:lnTo>
                  <a:pt x="1106" y="279"/>
                </a:lnTo>
                <a:lnTo>
                  <a:pt x="991" y="279"/>
                </a:lnTo>
                <a:lnTo>
                  <a:pt x="876" y="279"/>
                </a:lnTo>
                <a:lnTo>
                  <a:pt x="876" y="279"/>
                </a:lnTo>
                <a:lnTo>
                  <a:pt x="876" y="279"/>
                </a:lnTo>
                <a:lnTo>
                  <a:pt x="865" y="279"/>
                </a:lnTo>
                <a:lnTo>
                  <a:pt x="854" y="280"/>
                </a:lnTo>
                <a:lnTo>
                  <a:pt x="849" y="283"/>
                </a:lnTo>
                <a:lnTo>
                  <a:pt x="845" y="286"/>
                </a:lnTo>
                <a:lnTo>
                  <a:pt x="841" y="290"/>
                </a:lnTo>
                <a:lnTo>
                  <a:pt x="838" y="297"/>
                </a:lnTo>
                <a:lnTo>
                  <a:pt x="821" y="341"/>
                </a:lnTo>
                <a:lnTo>
                  <a:pt x="804" y="384"/>
                </a:lnTo>
                <a:lnTo>
                  <a:pt x="788" y="428"/>
                </a:lnTo>
                <a:lnTo>
                  <a:pt x="771" y="472"/>
                </a:lnTo>
                <a:lnTo>
                  <a:pt x="737" y="472"/>
                </a:lnTo>
                <a:lnTo>
                  <a:pt x="703" y="472"/>
                </a:lnTo>
                <a:lnTo>
                  <a:pt x="669" y="472"/>
                </a:lnTo>
                <a:lnTo>
                  <a:pt x="635" y="472"/>
                </a:lnTo>
                <a:lnTo>
                  <a:pt x="601" y="472"/>
                </a:lnTo>
                <a:lnTo>
                  <a:pt x="569" y="472"/>
                </a:lnTo>
                <a:lnTo>
                  <a:pt x="535" y="472"/>
                </a:lnTo>
                <a:lnTo>
                  <a:pt x="501" y="472"/>
                </a:lnTo>
                <a:lnTo>
                  <a:pt x="489" y="470"/>
                </a:lnTo>
                <a:lnTo>
                  <a:pt x="478" y="472"/>
                </a:lnTo>
                <a:lnTo>
                  <a:pt x="471" y="473"/>
                </a:lnTo>
                <a:lnTo>
                  <a:pt x="465" y="476"/>
                </a:lnTo>
                <a:lnTo>
                  <a:pt x="461" y="479"/>
                </a:lnTo>
                <a:lnTo>
                  <a:pt x="457" y="483"/>
                </a:lnTo>
                <a:lnTo>
                  <a:pt x="451" y="494"/>
                </a:lnTo>
                <a:lnTo>
                  <a:pt x="444" y="508"/>
                </a:lnTo>
                <a:lnTo>
                  <a:pt x="431" y="535"/>
                </a:lnTo>
                <a:lnTo>
                  <a:pt x="418" y="564"/>
                </a:lnTo>
                <a:lnTo>
                  <a:pt x="404" y="592"/>
                </a:lnTo>
                <a:lnTo>
                  <a:pt x="392" y="619"/>
                </a:lnTo>
                <a:lnTo>
                  <a:pt x="377" y="647"/>
                </a:lnTo>
                <a:lnTo>
                  <a:pt x="365" y="676"/>
                </a:lnTo>
                <a:lnTo>
                  <a:pt x="350" y="703"/>
                </a:lnTo>
                <a:lnTo>
                  <a:pt x="338" y="731"/>
                </a:lnTo>
                <a:lnTo>
                  <a:pt x="338" y="731"/>
                </a:lnTo>
                <a:lnTo>
                  <a:pt x="338" y="731"/>
                </a:lnTo>
                <a:lnTo>
                  <a:pt x="338" y="735"/>
                </a:lnTo>
                <a:lnTo>
                  <a:pt x="338" y="741"/>
                </a:lnTo>
                <a:lnTo>
                  <a:pt x="304" y="741"/>
                </a:lnTo>
                <a:lnTo>
                  <a:pt x="270" y="741"/>
                </a:lnTo>
                <a:lnTo>
                  <a:pt x="237" y="741"/>
                </a:lnTo>
                <a:lnTo>
                  <a:pt x="203" y="741"/>
                </a:lnTo>
                <a:lnTo>
                  <a:pt x="169" y="741"/>
                </a:lnTo>
                <a:lnTo>
                  <a:pt x="135" y="741"/>
                </a:lnTo>
                <a:lnTo>
                  <a:pt x="102" y="741"/>
                </a:lnTo>
                <a:lnTo>
                  <a:pt x="68" y="741"/>
                </a:lnTo>
                <a:lnTo>
                  <a:pt x="68" y="741"/>
                </a:lnTo>
                <a:lnTo>
                  <a:pt x="68" y="741"/>
                </a:lnTo>
                <a:lnTo>
                  <a:pt x="56" y="741"/>
                </a:lnTo>
                <a:lnTo>
                  <a:pt x="46" y="742"/>
                </a:lnTo>
                <a:lnTo>
                  <a:pt x="36" y="745"/>
                </a:lnTo>
                <a:lnTo>
                  <a:pt x="27" y="748"/>
                </a:lnTo>
                <a:lnTo>
                  <a:pt x="20" y="752"/>
                </a:lnTo>
                <a:lnTo>
                  <a:pt x="14" y="758"/>
                </a:lnTo>
                <a:lnTo>
                  <a:pt x="10" y="763"/>
                </a:lnTo>
                <a:lnTo>
                  <a:pt x="6" y="769"/>
                </a:lnTo>
                <a:lnTo>
                  <a:pt x="3" y="776"/>
                </a:lnTo>
                <a:lnTo>
                  <a:pt x="2" y="785"/>
                </a:lnTo>
                <a:lnTo>
                  <a:pt x="0" y="792"/>
                </a:lnTo>
                <a:lnTo>
                  <a:pt x="0" y="800"/>
                </a:lnTo>
                <a:lnTo>
                  <a:pt x="2" y="819"/>
                </a:lnTo>
                <a:lnTo>
                  <a:pt x="6" y="839"/>
                </a:lnTo>
                <a:lnTo>
                  <a:pt x="27" y="905"/>
                </a:lnTo>
                <a:lnTo>
                  <a:pt x="47" y="967"/>
                </a:lnTo>
                <a:lnTo>
                  <a:pt x="67" y="1026"/>
                </a:lnTo>
                <a:lnTo>
                  <a:pt x="87" y="1081"/>
                </a:lnTo>
                <a:lnTo>
                  <a:pt x="109" y="1136"/>
                </a:lnTo>
                <a:lnTo>
                  <a:pt x="134" y="1194"/>
                </a:lnTo>
                <a:lnTo>
                  <a:pt x="162" y="1254"/>
                </a:lnTo>
                <a:lnTo>
                  <a:pt x="193" y="1318"/>
                </a:lnTo>
                <a:lnTo>
                  <a:pt x="193" y="1318"/>
                </a:lnTo>
                <a:lnTo>
                  <a:pt x="193" y="1318"/>
                </a:lnTo>
                <a:lnTo>
                  <a:pt x="199" y="1329"/>
                </a:lnTo>
                <a:lnTo>
                  <a:pt x="204" y="1337"/>
                </a:lnTo>
                <a:lnTo>
                  <a:pt x="209" y="1344"/>
                </a:lnTo>
                <a:lnTo>
                  <a:pt x="214" y="1349"/>
                </a:lnTo>
                <a:lnTo>
                  <a:pt x="221" y="1353"/>
                </a:lnTo>
                <a:lnTo>
                  <a:pt x="230" y="1354"/>
                </a:lnTo>
                <a:lnTo>
                  <a:pt x="240" y="1356"/>
                </a:lnTo>
                <a:lnTo>
                  <a:pt x="251" y="1357"/>
                </a:lnTo>
                <a:lnTo>
                  <a:pt x="383" y="1357"/>
                </a:lnTo>
                <a:lnTo>
                  <a:pt x="515" y="1357"/>
                </a:lnTo>
                <a:lnTo>
                  <a:pt x="648" y="1357"/>
                </a:lnTo>
                <a:lnTo>
                  <a:pt x="780" y="1357"/>
                </a:lnTo>
                <a:lnTo>
                  <a:pt x="912" y="1357"/>
                </a:lnTo>
                <a:lnTo>
                  <a:pt x="1043" y="1357"/>
                </a:lnTo>
                <a:lnTo>
                  <a:pt x="1175" y="1357"/>
                </a:lnTo>
                <a:lnTo>
                  <a:pt x="1309" y="1357"/>
                </a:lnTo>
                <a:lnTo>
                  <a:pt x="1440" y="1357"/>
                </a:lnTo>
                <a:lnTo>
                  <a:pt x="1572" y="1357"/>
                </a:lnTo>
                <a:lnTo>
                  <a:pt x="1704" y="1357"/>
                </a:lnTo>
                <a:lnTo>
                  <a:pt x="1836" y="1357"/>
                </a:lnTo>
                <a:lnTo>
                  <a:pt x="1968" y="1357"/>
                </a:lnTo>
                <a:lnTo>
                  <a:pt x="2101" y="1357"/>
                </a:lnTo>
                <a:lnTo>
                  <a:pt x="2233" y="1357"/>
                </a:lnTo>
                <a:lnTo>
                  <a:pt x="2364" y="1357"/>
                </a:lnTo>
                <a:lnTo>
                  <a:pt x="2374" y="1356"/>
                </a:lnTo>
                <a:lnTo>
                  <a:pt x="2383" y="1354"/>
                </a:lnTo>
                <a:lnTo>
                  <a:pt x="2391" y="1353"/>
                </a:lnTo>
                <a:lnTo>
                  <a:pt x="2399" y="1350"/>
                </a:lnTo>
                <a:lnTo>
                  <a:pt x="2406" y="1347"/>
                </a:lnTo>
                <a:lnTo>
                  <a:pt x="2411" y="1343"/>
                </a:lnTo>
                <a:lnTo>
                  <a:pt x="2417" y="1339"/>
                </a:lnTo>
                <a:lnTo>
                  <a:pt x="2423" y="1333"/>
                </a:lnTo>
                <a:lnTo>
                  <a:pt x="2433" y="1322"/>
                </a:lnTo>
                <a:lnTo>
                  <a:pt x="2441" y="1309"/>
                </a:lnTo>
                <a:lnTo>
                  <a:pt x="2450" y="1295"/>
                </a:lnTo>
                <a:lnTo>
                  <a:pt x="2458" y="1281"/>
                </a:lnTo>
                <a:lnTo>
                  <a:pt x="2489" y="1227"/>
                </a:lnTo>
                <a:lnTo>
                  <a:pt x="2522" y="1174"/>
                </a:lnTo>
                <a:lnTo>
                  <a:pt x="2554" y="1122"/>
                </a:lnTo>
                <a:lnTo>
                  <a:pt x="2587" y="1071"/>
                </a:lnTo>
                <a:lnTo>
                  <a:pt x="2621" y="1021"/>
                </a:lnTo>
                <a:lnTo>
                  <a:pt x="2655" y="972"/>
                </a:lnTo>
                <a:lnTo>
                  <a:pt x="2690" y="921"/>
                </a:lnTo>
                <a:lnTo>
                  <a:pt x="2727" y="871"/>
                </a:lnTo>
                <a:lnTo>
                  <a:pt x="2742" y="850"/>
                </a:lnTo>
                <a:lnTo>
                  <a:pt x="2753" y="830"/>
                </a:lnTo>
                <a:lnTo>
                  <a:pt x="2760" y="814"/>
                </a:lnTo>
                <a:lnTo>
                  <a:pt x="2763" y="799"/>
                </a:lnTo>
                <a:lnTo>
                  <a:pt x="2764" y="793"/>
                </a:lnTo>
                <a:lnTo>
                  <a:pt x="2764" y="788"/>
                </a:lnTo>
                <a:lnTo>
                  <a:pt x="2764" y="782"/>
                </a:lnTo>
                <a:lnTo>
                  <a:pt x="2763" y="776"/>
                </a:lnTo>
                <a:lnTo>
                  <a:pt x="2760" y="772"/>
                </a:lnTo>
                <a:lnTo>
                  <a:pt x="2757" y="768"/>
                </a:lnTo>
                <a:lnTo>
                  <a:pt x="2754" y="763"/>
                </a:lnTo>
                <a:lnTo>
                  <a:pt x="2750" y="761"/>
                </a:lnTo>
                <a:lnTo>
                  <a:pt x="2740" y="755"/>
                </a:lnTo>
                <a:lnTo>
                  <a:pt x="2729" y="749"/>
                </a:lnTo>
                <a:lnTo>
                  <a:pt x="2716" y="746"/>
                </a:lnTo>
                <a:lnTo>
                  <a:pt x="2700" y="744"/>
                </a:lnTo>
                <a:lnTo>
                  <a:pt x="2666" y="741"/>
                </a:lnTo>
                <a:lnTo>
                  <a:pt x="2628" y="74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1925" tIns="30950" rIns="61925" bIns="3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25"/>
          <p:cNvSpPr/>
          <p:nvPr/>
        </p:nvSpPr>
        <p:spPr>
          <a:xfrm>
            <a:off x="6133983" y="5957613"/>
            <a:ext cx="368343" cy="330810"/>
          </a:xfrm>
          <a:custGeom>
            <a:avLst/>
            <a:gdLst/>
            <a:ahLst/>
            <a:cxnLst/>
            <a:rect l="l" t="t" r="r" b="b"/>
            <a:pathLst>
              <a:path w="2359" h="2118" extrusionOk="0">
                <a:moveTo>
                  <a:pt x="1050" y="225"/>
                </a:moveTo>
                <a:lnTo>
                  <a:pt x="1239" y="225"/>
                </a:lnTo>
                <a:lnTo>
                  <a:pt x="1247" y="225"/>
                </a:lnTo>
                <a:lnTo>
                  <a:pt x="1256" y="227"/>
                </a:lnTo>
                <a:lnTo>
                  <a:pt x="1263" y="229"/>
                </a:lnTo>
                <a:lnTo>
                  <a:pt x="1271" y="232"/>
                </a:lnTo>
                <a:lnTo>
                  <a:pt x="1278" y="235"/>
                </a:lnTo>
                <a:lnTo>
                  <a:pt x="1286" y="239"/>
                </a:lnTo>
                <a:lnTo>
                  <a:pt x="1291" y="244"/>
                </a:lnTo>
                <a:lnTo>
                  <a:pt x="1297" y="249"/>
                </a:lnTo>
                <a:lnTo>
                  <a:pt x="1303" y="255"/>
                </a:lnTo>
                <a:lnTo>
                  <a:pt x="1308" y="262"/>
                </a:lnTo>
                <a:lnTo>
                  <a:pt x="1312" y="269"/>
                </a:lnTo>
                <a:lnTo>
                  <a:pt x="1315" y="276"/>
                </a:lnTo>
                <a:lnTo>
                  <a:pt x="1318" y="283"/>
                </a:lnTo>
                <a:lnTo>
                  <a:pt x="1320" y="292"/>
                </a:lnTo>
                <a:lnTo>
                  <a:pt x="1321" y="300"/>
                </a:lnTo>
                <a:lnTo>
                  <a:pt x="1322" y="309"/>
                </a:lnTo>
                <a:lnTo>
                  <a:pt x="1322" y="309"/>
                </a:lnTo>
                <a:lnTo>
                  <a:pt x="1321" y="317"/>
                </a:lnTo>
                <a:lnTo>
                  <a:pt x="1320" y="324"/>
                </a:lnTo>
                <a:lnTo>
                  <a:pt x="1318" y="333"/>
                </a:lnTo>
                <a:lnTo>
                  <a:pt x="1315" y="340"/>
                </a:lnTo>
                <a:lnTo>
                  <a:pt x="1312" y="347"/>
                </a:lnTo>
                <a:lnTo>
                  <a:pt x="1308" y="354"/>
                </a:lnTo>
                <a:lnTo>
                  <a:pt x="1303" y="361"/>
                </a:lnTo>
                <a:lnTo>
                  <a:pt x="1297" y="367"/>
                </a:lnTo>
                <a:lnTo>
                  <a:pt x="1291" y="373"/>
                </a:lnTo>
                <a:lnTo>
                  <a:pt x="1286" y="377"/>
                </a:lnTo>
                <a:lnTo>
                  <a:pt x="1278" y="381"/>
                </a:lnTo>
                <a:lnTo>
                  <a:pt x="1271" y="385"/>
                </a:lnTo>
                <a:lnTo>
                  <a:pt x="1263" y="388"/>
                </a:lnTo>
                <a:lnTo>
                  <a:pt x="1256" y="390"/>
                </a:lnTo>
                <a:lnTo>
                  <a:pt x="1247" y="391"/>
                </a:lnTo>
                <a:lnTo>
                  <a:pt x="1239" y="391"/>
                </a:lnTo>
                <a:lnTo>
                  <a:pt x="1169" y="391"/>
                </a:lnTo>
                <a:lnTo>
                  <a:pt x="1195" y="426"/>
                </a:lnTo>
                <a:lnTo>
                  <a:pt x="1219" y="460"/>
                </a:lnTo>
                <a:lnTo>
                  <a:pt x="1243" y="494"/>
                </a:lnTo>
                <a:lnTo>
                  <a:pt x="1266" y="527"/>
                </a:lnTo>
                <a:lnTo>
                  <a:pt x="1454" y="527"/>
                </a:lnTo>
                <a:lnTo>
                  <a:pt x="1463" y="527"/>
                </a:lnTo>
                <a:lnTo>
                  <a:pt x="1471" y="528"/>
                </a:lnTo>
                <a:lnTo>
                  <a:pt x="1480" y="531"/>
                </a:lnTo>
                <a:lnTo>
                  <a:pt x="1487" y="534"/>
                </a:lnTo>
                <a:lnTo>
                  <a:pt x="1494" y="537"/>
                </a:lnTo>
                <a:lnTo>
                  <a:pt x="1501" y="541"/>
                </a:lnTo>
                <a:lnTo>
                  <a:pt x="1508" y="545"/>
                </a:lnTo>
                <a:lnTo>
                  <a:pt x="1514" y="551"/>
                </a:lnTo>
                <a:lnTo>
                  <a:pt x="1519" y="557"/>
                </a:lnTo>
                <a:lnTo>
                  <a:pt x="1524" y="564"/>
                </a:lnTo>
                <a:lnTo>
                  <a:pt x="1528" y="571"/>
                </a:lnTo>
                <a:lnTo>
                  <a:pt x="1531" y="578"/>
                </a:lnTo>
                <a:lnTo>
                  <a:pt x="1534" y="585"/>
                </a:lnTo>
                <a:lnTo>
                  <a:pt x="1536" y="594"/>
                </a:lnTo>
                <a:lnTo>
                  <a:pt x="1538" y="602"/>
                </a:lnTo>
                <a:lnTo>
                  <a:pt x="1538" y="611"/>
                </a:lnTo>
                <a:lnTo>
                  <a:pt x="1538" y="611"/>
                </a:lnTo>
                <a:lnTo>
                  <a:pt x="1538" y="619"/>
                </a:lnTo>
                <a:lnTo>
                  <a:pt x="1536" y="626"/>
                </a:lnTo>
                <a:lnTo>
                  <a:pt x="1534" y="635"/>
                </a:lnTo>
                <a:lnTo>
                  <a:pt x="1531" y="642"/>
                </a:lnTo>
                <a:lnTo>
                  <a:pt x="1528" y="649"/>
                </a:lnTo>
                <a:lnTo>
                  <a:pt x="1524" y="656"/>
                </a:lnTo>
                <a:lnTo>
                  <a:pt x="1519" y="663"/>
                </a:lnTo>
                <a:lnTo>
                  <a:pt x="1514" y="669"/>
                </a:lnTo>
                <a:lnTo>
                  <a:pt x="1508" y="674"/>
                </a:lnTo>
                <a:lnTo>
                  <a:pt x="1501" y="679"/>
                </a:lnTo>
                <a:lnTo>
                  <a:pt x="1494" y="683"/>
                </a:lnTo>
                <a:lnTo>
                  <a:pt x="1487" y="687"/>
                </a:lnTo>
                <a:lnTo>
                  <a:pt x="1480" y="689"/>
                </a:lnTo>
                <a:lnTo>
                  <a:pt x="1471" y="691"/>
                </a:lnTo>
                <a:lnTo>
                  <a:pt x="1463" y="693"/>
                </a:lnTo>
                <a:lnTo>
                  <a:pt x="1454" y="693"/>
                </a:lnTo>
                <a:lnTo>
                  <a:pt x="1383" y="693"/>
                </a:lnTo>
                <a:lnTo>
                  <a:pt x="1430" y="759"/>
                </a:lnTo>
                <a:lnTo>
                  <a:pt x="1470" y="816"/>
                </a:lnTo>
                <a:lnTo>
                  <a:pt x="1501" y="859"/>
                </a:lnTo>
                <a:lnTo>
                  <a:pt x="1521" y="886"/>
                </a:lnTo>
                <a:lnTo>
                  <a:pt x="2127" y="925"/>
                </a:lnTo>
                <a:lnTo>
                  <a:pt x="2127" y="925"/>
                </a:lnTo>
                <a:lnTo>
                  <a:pt x="2167" y="931"/>
                </a:lnTo>
                <a:lnTo>
                  <a:pt x="2203" y="938"/>
                </a:lnTo>
                <a:lnTo>
                  <a:pt x="2220" y="942"/>
                </a:lnTo>
                <a:lnTo>
                  <a:pt x="2235" y="946"/>
                </a:lnTo>
                <a:lnTo>
                  <a:pt x="2251" y="952"/>
                </a:lnTo>
                <a:lnTo>
                  <a:pt x="2265" y="958"/>
                </a:lnTo>
                <a:lnTo>
                  <a:pt x="2279" y="966"/>
                </a:lnTo>
                <a:lnTo>
                  <a:pt x="2292" y="975"/>
                </a:lnTo>
                <a:lnTo>
                  <a:pt x="2303" y="985"/>
                </a:lnTo>
                <a:lnTo>
                  <a:pt x="2316" y="996"/>
                </a:lnTo>
                <a:lnTo>
                  <a:pt x="2327" y="1009"/>
                </a:lnTo>
                <a:lnTo>
                  <a:pt x="2339" y="1024"/>
                </a:lnTo>
                <a:lnTo>
                  <a:pt x="2349" y="1040"/>
                </a:lnTo>
                <a:lnTo>
                  <a:pt x="2359" y="1060"/>
                </a:lnTo>
                <a:lnTo>
                  <a:pt x="2359" y="1060"/>
                </a:lnTo>
                <a:lnTo>
                  <a:pt x="2349" y="1078"/>
                </a:lnTo>
                <a:lnTo>
                  <a:pt x="2339" y="1095"/>
                </a:lnTo>
                <a:lnTo>
                  <a:pt x="2327" y="1109"/>
                </a:lnTo>
                <a:lnTo>
                  <a:pt x="2316" y="1124"/>
                </a:lnTo>
                <a:lnTo>
                  <a:pt x="2305" y="1135"/>
                </a:lnTo>
                <a:lnTo>
                  <a:pt x="2292" y="1145"/>
                </a:lnTo>
                <a:lnTo>
                  <a:pt x="2279" y="1153"/>
                </a:lnTo>
                <a:lnTo>
                  <a:pt x="2265" y="1160"/>
                </a:lnTo>
                <a:lnTo>
                  <a:pt x="2251" y="1168"/>
                </a:lnTo>
                <a:lnTo>
                  <a:pt x="2235" y="1173"/>
                </a:lnTo>
                <a:lnTo>
                  <a:pt x="2220" y="1177"/>
                </a:lnTo>
                <a:lnTo>
                  <a:pt x="2203" y="1182"/>
                </a:lnTo>
                <a:lnTo>
                  <a:pt x="2167" y="1189"/>
                </a:lnTo>
                <a:lnTo>
                  <a:pt x="2127" y="1194"/>
                </a:lnTo>
                <a:lnTo>
                  <a:pt x="2127" y="1194"/>
                </a:lnTo>
                <a:lnTo>
                  <a:pt x="1521" y="1233"/>
                </a:lnTo>
                <a:lnTo>
                  <a:pt x="1521" y="1233"/>
                </a:lnTo>
                <a:lnTo>
                  <a:pt x="1481" y="1288"/>
                </a:lnTo>
                <a:lnTo>
                  <a:pt x="1446" y="1339"/>
                </a:lnTo>
                <a:lnTo>
                  <a:pt x="1413" y="1384"/>
                </a:lnTo>
                <a:lnTo>
                  <a:pt x="1383" y="1425"/>
                </a:lnTo>
                <a:lnTo>
                  <a:pt x="1454" y="1425"/>
                </a:lnTo>
                <a:lnTo>
                  <a:pt x="1463" y="1427"/>
                </a:lnTo>
                <a:lnTo>
                  <a:pt x="1471" y="1428"/>
                </a:lnTo>
                <a:lnTo>
                  <a:pt x="1480" y="1430"/>
                </a:lnTo>
                <a:lnTo>
                  <a:pt x="1487" y="1433"/>
                </a:lnTo>
                <a:lnTo>
                  <a:pt x="1494" y="1435"/>
                </a:lnTo>
                <a:lnTo>
                  <a:pt x="1501" y="1440"/>
                </a:lnTo>
                <a:lnTo>
                  <a:pt x="1508" y="1445"/>
                </a:lnTo>
                <a:lnTo>
                  <a:pt x="1514" y="1451"/>
                </a:lnTo>
                <a:lnTo>
                  <a:pt x="1519" y="1457"/>
                </a:lnTo>
                <a:lnTo>
                  <a:pt x="1524" y="1462"/>
                </a:lnTo>
                <a:lnTo>
                  <a:pt x="1528" y="1469"/>
                </a:lnTo>
                <a:lnTo>
                  <a:pt x="1531" y="1476"/>
                </a:lnTo>
                <a:lnTo>
                  <a:pt x="1534" y="1485"/>
                </a:lnTo>
                <a:lnTo>
                  <a:pt x="1536" y="1492"/>
                </a:lnTo>
                <a:lnTo>
                  <a:pt x="1538" y="1501"/>
                </a:lnTo>
                <a:lnTo>
                  <a:pt x="1538" y="1509"/>
                </a:lnTo>
                <a:lnTo>
                  <a:pt x="1538" y="1509"/>
                </a:lnTo>
                <a:lnTo>
                  <a:pt x="1538" y="1518"/>
                </a:lnTo>
                <a:lnTo>
                  <a:pt x="1536" y="1526"/>
                </a:lnTo>
                <a:lnTo>
                  <a:pt x="1534" y="1533"/>
                </a:lnTo>
                <a:lnTo>
                  <a:pt x="1531" y="1542"/>
                </a:lnTo>
                <a:lnTo>
                  <a:pt x="1528" y="1549"/>
                </a:lnTo>
                <a:lnTo>
                  <a:pt x="1524" y="1556"/>
                </a:lnTo>
                <a:lnTo>
                  <a:pt x="1519" y="1561"/>
                </a:lnTo>
                <a:lnTo>
                  <a:pt x="1514" y="1567"/>
                </a:lnTo>
                <a:lnTo>
                  <a:pt x="1508" y="1573"/>
                </a:lnTo>
                <a:lnTo>
                  <a:pt x="1501" y="1577"/>
                </a:lnTo>
                <a:lnTo>
                  <a:pt x="1494" y="1581"/>
                </a:lnTo>
                <a:lnTo>
                  <a:pt x="1487" y="1586"/>
                </a:lnTo>
                <a:lnTo>
                  <a:pt x="1480" y="1588"/>
                </a:lnTo>
                <a:lnTo>
                  <a:pt x="1471" y="1590"/>
                </a:lnTo>
                <a:lnTo>
                  <a:pt x="1463" y="1591"/>
                </a:lnTo>
                <a:lnTo>
                  <a:pt x="1454" y="1593"/>
                </a:lnTo>
                <a:lnTo>
                  <a:pt x="1267" y="1593"/>
                </a:lnTo>
                <a:lnTo>
                  <a:pt x="1225" y="1654"/>
                </a:lnTo>
                <a:lnTo>
                  <a:pt x="1203" y="1686"/>
                </a:lnTo>
                <a:lnTo>
                  <a:pt x="1192" y="1706"/>
                </a:lnTo>
                <a:lnTo>
                  <a:pt x="1176" y="1727"/>
                </a:lnTo>
                <a:lnTo>
                  <a:pt x="1239" y="1727"/>
                </a:lnTo>
                <a:lnTo>
                  <a:pt x="1247" y="1729"/>
                </a:lnTo>
                <a:lnTo>
                  <a:pt x="1256" y="1730"/>
                </a:lnTo>
                <a:lnTo>
                  <a:pt x="1263" y="1732"/>
                </a:lnTo>
                <a:lnTo>
                  <a:pt x="1271" y="1734"/>
                </a:lnTo>
                <a:lnTo>
                  <a:pt x="1278" y="1737"/>
                </a:lnTo>
                <a:lnTo>
                  <a:pt x="1286" y="1741"/>
                </a:lnTo>
                <a:lnTo>
                  <a:pt x="1291" y="1747"/>
                </a:lnTo>
                <a:lnTo>
                  <a:pt x="1297" y="1753"/>
                </a:lnTo>
                <a:lnTo>
                  <a:pt x="1303" y="1758"/>
                </a:lnTo>
                <a:lnTo>
                  <a:pt x="1308" y="1764"/>
                </a:lnTo>
                <a:lnTo>
                  <a:pt x="1312" y="1771"/>
                </a:lnTo>
                <a:lnTo>
                  <a:pt x="1315" y="1778"/>
                </a:lnTo>
                <a:lnTo>
                  <a:pt x="1318" y="1787"/>
                </a:lnTo>
                <a:lnTo>
                  <a:pt x="1320" y="1794"/>
                </a:lnTo>
                <a:lnTo>
                  <a:pt x="1321" y="1802"/>
                </a:lnTo>
                <a:lnTo>
                  <a:pt x="1322" y="1811"/>
                </a:lnTo>
                <a:lnTo>
                  <a:pt x="1322" y="1811"/>
                </a:lnTo>
                <a:lnTo>
                  <a:pt x="1321" y="1819"/>
                </a:lnTo>
                <a:lnTo>
                  <a:pt x="1320" y="1828"/>
                </a:lnTo>
                <a:lnTo>
                  <a:pt x="1318" y="1835"/>
                </a:lnTo>
                <a:lnTo>
                  <a:pt x="1315" y="1843"/>
                </a:lnTo>
                <a:lnTo>
                  <a:pt x="1312" y="1851"/>
                </a:lnTo>
                <a:lnTo>
                  <a:pt x="1308" y="1858"/>
                </a:lnTo>
                <a:lnTo>
                  <a:pt x="1303" y="1863"/>
                </a:lnTo>
                <a:lnTo>
                  <a:pt x="1297" y="1869"/>
                </a:lnTo>
                <a:lnTo>
                  <a:pt x="1291" y="1875"/>
                </a:lnTo>
                <a:lnTo>
                  <a:pt x="1286" y="1879"/>
                </a:lnTo>
                <a:lnTo>
                  <a:pt x="1278" y="1883"/>
                </a:lnTo>
                <a:lnTo>
                  <a:pt x="1271" y="1887"/>
                </a:lnTo>
                <a:lnTo>
                  <a:pt x="1263" y="1890"/>
                </a:lnTo>
                <a:lnTo>
                  <a:pt x="1256" y="1892"/>
                </a:lnTo>
                <a:lnTo>
                  <a:pt x="1247" y="1893"/>
                </a:lnTo>
                <a:lnTo>
                  <a:pt x="1239" y="1894"/>
                </a:lnTo>
                <a:lnTo>
                  <a:pt x="1055" y="1894"/>
                </a:lnTo>
                <a:lnTo>
                  <a:pt x="943" y="2042"/>
                </a:lnTo>
                <a:lnTo>
                  <a:pt x="914" y="2080"/>
                </a:lnTo>
                <a:lnTo>
                  <a:pt x="876" y="2108"/>
                </a:lnTo>
                <a:lnTo>
                  <a:pt x="828" y="2118"/>
                </a:lnTo>
                <a:lnTo>
                  <a:pt x="828" y="2118"/>
                </a:lnTo>
                <a:lnTo>
                  <a:pt x="780" y="2118"/>
                </a:lnTo>
                <a:lnTo>
                  <a:pt x="741" y="2108"/>
                </a:lnTo>
                <a:lnTo>
                  <a:pt x="731" y="2099"/>
                </a:lnTo>
                <a:lnTo>
                  <a:pt x="721" y="2090"/>
                </a:lnTo>
                <a:lnTo>
                  <a:pt x="721" y="2032"/>
                </a:lnTo>
                <a:lnTo>
                  <a:pt x="721" y="2032"/>
                </a:lnTo>
                <a:lnTo>
                  <a:pt x="982" y="1243"/>
                </a:lnTo>
                <a:lnTo>
                  <a:pt x="712" y="1223"/>
                </a:lnTo>
                <a:lnTo>
                  <a:pt x="289" y="1175"/>
                </a:lnTo>
                <a:lnTo>
                  <a:pt x="289" y="1175"/>
                </a:lnTo>
                <a:lnTo>
                  <a:pt x="67" y="1425"/>
                </a:lnTo>
                <a:lnTo>
                  <a:pt x="0" y="1387"/>
                </a:lnTo>
                <a:lnTo>
                  <a:pt x="67" y="1060"/>
                </a:lnTo>
                <a:lnTo>
                  <a:pt x="0" y="732"/>
                </a:lnTo>
                <a:lnTo>
                  <a:pt x="67" y="694"/>
                </a:lnTo>
                <a:lnTo>
                  <a:pt x="289" y="944"/>
                </a:lnTo>
                <a:lnTo>
                  <a:pt x="712" y="895"/>
                </a:lnTo>
                <a:lnTo>
                  <a:pt x="982" y="877"/>
                </a:lnTo>
                <a:lnTo>
                  <a:pt x="982" y="877"/>
                </a:lnTo>
                <a:lnTo>
                  <a:pt x="721" y="88"/>
                </a:lnTo>
                <a:lnTo>
                  <a:pt x="721" y="30"/>
                </a:lnTo>
                <a:lnTo>
                  <a:pt x="731" y="20"/>
                </a:lnTo>
                <a:lnTo>
                  <a:pt x="741" y="10"/>
                </a:lnTo>
                <a:lnTo>
                  <a:pt x="780" y="0"/>
                </a:lnTo>
                <a:lnTo>
                  <a:pt x="828" y="0"/>
                </a:lnTo>
                <a:lnTo>
                  <a:pt x="828" y="0"/>
                </a:lnTo>
                <a:lnTo>
                  <a:pt x="876" y="10"/>
                </a:lnTo>
                <a:lnTo>
                  <a:pt x="914" y="40"/>
                </a:lnTo>
                <a:lnTo>
                  <a:pt x="943" y="78"/>
                </a:lnTo>
                <a:lnTo>
                  <a:pt x="943" y="78"/>
                </a:lnTo>
                <a:lnTo>
                  <a:pt x="969" y="113"/>
                </a:lnTo>
                <a:lnTo>
                  <a:pt x="996" y="150"/>
                </a:lnTo>
                <a:lnTo>
                  <a:pt x="1023" y="187"/>
                </a:lnTo>
                <a:lnTo>
                  <a:pt x="1050" y="22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1925" tIns="30950" rIns="61925" bIns="3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25"/>
          <p:cNvSpPr/>
          <p:nvPr/>
        </p:nvSpPr>
        <p:spPr>
          <a:xfrm>
            <a:off x="7449640" y="6061815"/>
            <a:ext cx="499241" cy="128585"/>
          </a:xfrm>
          <a:custGeom>
            <a:avLst/>
            <a:gdLst/>
            <a:ahLst/>
            <a:cxnLst/>
            <a:rect l="l" t="t" r="r" b="b"/>
            <a:pathLst>
              <a:path w="3291" h="849" extrusionOk="0">
                <a:moveTo>
                  <a:pt x="3177" y="462"/>
                </a:moveTo>
                <a:lnTo>
                  <a:pt x="3128" y="462"/>
                </a:lnTo>
                <a:lnTo>
                  <a:pt x="3082" y="462"/>
                </a:lnTo>
                <a:lnTo>
                  <a:pt x="3033" y="462"/>
                </a:lnTo>
                <a:lnTo>
                  <a:pt x="2987" y="462"/>
                </a:lnTo>
                <a:lnTo>
                  <a:pt x="2938" y="462"/>
                </a:lnTo>
                <a:lnTo>
                  <a:pt x="2892" y="462"/>
                </a:lnTo>
                <a:lnTo>
                  <a:pt x="2843" y="462"/>
                </a:lnTo>
                <a:lnTo>
                  <a:pt x="2797" y="462"/>
                </a:lnTo>
                <a:lnTo>
                  <a:pt x="2781" y="461"/>
                </a:lnTo>
                <a:lnTo>
                  <a:pt x="2767" y="458"/>
                </a:lnTo>
                <a:lnTo>
                  <a:pt x="2756" y="452"/>
                </a:lnTo>
                <a:lnTo>
                  <a:pt x="2747" y="444"/>
                </a:lnTo>
                <a:lnTo>
                  <a:pt x="2740" y="435"/>
                </a:lnTo>
                <a:lnTo>
                  <a:pt x="2734" y="424"/>
                </a:lnTo>
                <a:lnTo>
                  <a:pt x="2729" y="413"/>
                </a:lnTo>
                <a:lnTo>
                  <a:pt x="2724" y="400"/>
                </a:lnTo>
                <a:lnTo>
                  <a:pt x="2720" y="387"/>
                </a:lnTo>
                <a:lnTo>
                  <a:pt x="2714" y="373"/>
                </a:lnTo>
                <a:lnTo>
                  <a:pt x="2710" y="359"/>
                </a:lnTo>
                <a:lnTo>
                  <a:pt x="2709" y="345"/>
                </a:lnTo>
                <a:lnTo>
                  <a:pt x="2709" y="338"/>
                </a:lnTo>
                <a:lnTo>
                  <a:pt x="2710" y="330"/>
                </a:lnTo>
                <a:lnTo>
                  <a:pt x="2712" y="325"/>
                </a:lnTo>
                <a:lnTo>
                  <a:pt x="2714" y="319"/>
                </a:lnTo>
                <a:lnTo>
                  <a:pt x="2717" y="313"/>
                </a:lnTo>
                <a:lnTo>
                  <a:pt x="2722" y="309"/>
                </a:lnTo>
                <a:lnTo>
                  <a:pt x="2727" y="305"/>
                </a:lnTo>
                <a:lnTo>
                  <a:pt x="2731" y="302"/>
                </a:lnTo>
                <a:lnTo>
                  <a:pt x="2743" y="296"/>
                </a:lnTo>
                <a:lnTo>
                  <a:pt x="2756" y="292"/>
                </a:lnTo>
                <a:lnTo>
                  <a:pt x="2768" y="289"/>
                </a:lnTo>
                <a:lnTo>
                  <a:pt x="2781" y="289"/>
                </a:lnTo>
                <a:lnTo>
                  <a:pt x="2819" y="289"/>
                </a:lnTo>
                <a:lnTo>
                  <a:pt x="2856" y="289"/>
                </a:lnTo>
                <a:lnTo>
                  <a:pt x="2893" y="289"/>
                </a:lnTo>
                <a:lnTo>
                  <a:pt x="2931" y="289"/>
                </a:lnTo>
                <a:lnTo>
                  <a:pt x="2968" y="289"/>
                </a:lnTo>
                <a:lnTo>
                  <a:pt x="3005" y="289"/>
                </a:lnTo>
                <a:lnTo>
                  <a:pt x="3043" y="289"/>
                </a:lnTo>
                <a:lnTo>
                  <a:pt x="3080" y="289"/>
                </a:lnTo>
                <a:lnTo>
                  <a:pt x="3080" y="289"/>
                </a:lnTo>
                <a:lnTo>
                  <a:pt x="3080" y="289"/>
                </a:lnTo>
                <a:lnTo>
                  <a:pt x="3055" y="245"/>
                </a:lnTo>
                <a:lnTo>
                  <a:pt x="3032" y="209"/>
                </a:lnTo>
                <a:lnTo>
                  <a:pt x="3019" y="192"/>
                </a:lnTo>
                <a:lnTo>
                  <a:pt x="3005" y="173"/>
                </a:lnTo>
                <a:lnTo>
                  <a:pt x="2991" y="155"/>
                </a:lnTo>
                <a:lnTo>
                  <a:pt x="2974" y="135"/>
                </a:lnTo>
                <a:lnTo>
                  <a:pt x="2974" y="135"/>
                </a:lnTo>
                <a:lnTo>
                  <a:pt x="2974" y="135"/>
                </a:lnTo>
                <a:lnTo>
                  <a:pt x="2950" y="111"/>
                </a:lnTo>
                <a:lnTo>
                  <a:pt x="2933" y="97"/>
                </a:lnTo>
                <a:lnTo>
                  <a:pt x="2923" y="90"/>
                </a:lnTo>
                <a:lnTo>
                  <a:pt x="2913" y="85"/>
                </a:lnTo>
                <a:lnTo>
                  <a:pt x="2903" y="82"/>
                </a:lnTo>
                <a:lnTo>
                  <a:pt x="2893" y="80"/>
                </a:lnTo>
                <a:lnTo>
                  <a:pt x="2873" y="78"/>
                </a:lnTo>
                <a:lnTo>
                  <a:pt x="2852" y="78"/>
                </a:lnTo>
                <a:lnTo>
                  <a:pt x="2809" y="78"/>
                </a:lnTo>
                <a:lnTo>
                  <a:pt x="2767" y="78"/>
                </a:lnTo>
                <a:lnTo>
                  <a:pt x="2724" y="78"/>
                </a:lnTo>
                <a:lnTo>
                  <a:pt x="2682" y="78"/>
                </a:lnTo>
                <a:lnTo>
                  <a:pt x="2639" y="78"/>
                </a:lnTo>
                <a:lnTo>
                  <a:pt x="2597" y="78"/>
                </a:lnTo>
                <a:lnTo>
                  <a:pt x="2554" y="78"/>
                </a:lnTo>
                <a:lnTo>
                  <a:pt x="2512" y="78"/>
                </a:lnTo>
                <a:lnTo>
                  <a:pt x="2512" y="78"/>
                </a:lnTo>
                <a:lnTo>
                  <a:pt x="2512" y="78"/>
                </a:lnTo>
                <a:lnTo>
                  <a:pt x="2505" y="57"/>
                </a:lnTo>
                <a:lnTo>
                  <a:pt x="2498" y="41"/>
                </a:lnTo>
                <a:lnTo>
                  <a:pt x="2493" y="34"/>
                </a:lnTo>
                <a:lnTo>
                  <a:pt x="2489" y="27"/>
                </a:lnTo>
                <a:lnTo>
                  <a:pt x="2485" y="22"/>
                </a:lnTo>
                <a:lnTo>
                  <a:pt x="2481" y="17"/>
                </a:lnTo>
                <a:lnTo>
                  <a:pt x="2475" y="13"/>
                </a:lnTo>
                <a:lnTo>
                  <a:pt x="2468" y="10"/>
                </a:lnTo>
                <a:lnTo>
                  <a:pt x="2462" y="7"/>
                </a:lnTo>
                <a:lnTo>
                  <a:pt x="2454" y="5"/>
                </a:lnTo>
                <a:lnTo>
                  <a:pt x="2437" y="2"/>
                </a:lnTo>
                <a:lnTo>
                  <a:pt x="2415" y="0"/>
                </a:lnTo>
                <a:lnTo>
                  <a:pt x="2337" y="0"/>
                </a:lnTo>
                <a:lnTo>
                  <a:pt x="2258" y="0"/>
                </a:lnTo>
                <a:lnTo>
                  <a:pt x="2179" y="0"/>
                </a:lnTo>
                <a:lnTo>
                  <a:pt x="2101" y="0"/>
                </a:lnTo>
                <a:lnTo>
                  <a:pt x="2021" y="0"/>
                </a:lnTo>
                <a:lnTo>
                  <a:pt x="1942" y="0"/>
                </a:lnTo>
                <a:lnTo>
                  <a:pt x="1864" y="0"/>
                </a:lnTo>
                <a:lnTo>
                  <a:pt x="1785" y="0"/>
                </a:lnTo>
                <a:lnTo>
                  <a:pt x="1707" y="0"/>
                </a:lnTo>
                <a:lnTo>
                  <a:pt x="1627" y="0"/>
                </a:lnTo>
                <a:lnTo>
                  <a:pt x="1548" y="0"/>
                </a:lnTo>
                <a:lnTo>
                  <a:pt x="1470" y="0"/>
                </a:lnTo>
                <a:lnTo>
                  <a:pt x="1391" y="0"/>
                </a:lnTo>
                <a:lnTo>
                  <a:pt x="1311" y="0"/>
                </a:lnTo>
                <a:lnTo>
                  <a:pt x="1233" y="0"/>
                </a:lnTo>
                <a:lnTo>
                  <a:pt x="1154" y="0"/>
                </a:lnTo>
                <a:lnTo>
                  <a:pt x="1154" y="0"/>
                </a:lnTo>
                <a:lnTo>
                  <a:pt x="1154" y="0"/>
                </a:lnTo>
                <a:lnTo>
                  <a:pt x="1134" y="2"/>
                </a:lnTo>
                <a:lnTo>
                  <a:pt x="1116" y="5"/>
                </a:lnTo>
                <a:lnTo>
                  <a:pt x="1109" y="7"/>
                </a:lnTo>
                <a:lnTo>
                  <a:pt x="1101" y="10"/>
                </a:lnTo>
                <a:lnTo>
                  <a:pt x="1096" y="14"/>
                </a:lnTo>
                <a:lnTo>
                  <a:pt x="1090" y="19"/>
                </a:lnTo>
                <a:lnTo>
                  <a:pt x="1080" y="30"/>
                </a:lnTo>
                <a:lnTo>
                  <a:pt x="1072" y="43"/>
                </a:lnTo>
                <a:lnTo>
                  <a:pt x="1065" y="58"/>
                </a:lnTo>
                <a:lnTo>
                  <a:pt x="1058" y="78"/>
                </a:lnTo>
                <a:lnTo>
                  <a:pt x="1018" y="78"/>
                </a:lnTo>
                <a:lnTo>
                  <a:pt x="978" y="78"/>
                </a:lnTo>
                <a:lnTo>
                  <a:pt x="938" y="78"/>
                </a:lnTo>
                <a:lnTo>
                  <a:pt x="899" y="78"/>
                </a:lnTo>
                <a:lnTo>
                  <a:pt x="859" y="78"/>
                </a:lnTo>
                <a:lnTo>
                  <a:pt x="819" y="78"/>
                </a:lnTo>
                <a:lnTo>
                  <a:pt x="780" y="78"/>
                </a:lnTo>
                <a:lnTo>
                  <a:pt x="740" y="78"/>
                </a:lnTo>
                <a:lnTo>
                  <a:pt x="724" y="78"/>
                </a:lnTo>
                <a:lnTo>
                  <a:pt x="710" y="81"/>
                </a:lnTo>
                <a:lnTo>
                  <a:pt x="699" y="85"/>
                </a:lnTo>
                <a:lnTo>
                  <a:pt x="690" y="91"/>
                </a:lnTo>
                <a:lnTo>
                  <a:pt x="682" y="97"/>
                </a:lnTo>
                <a:lnTo>
                  <a:pt x="676" y="105"/>
                </a:lnTo>
                <a:lnTo>
                  <a:pt x="671" y="114"/>
                </a:lnTo>
                <a:lnTo>
                  <a:pt x="668" y="124"/>
                </a:lnTo>
                <a:lnTo>
                  <a:pt x="665" y="135"/>
                </a:lnTo>
                <a:lnTo>
                  <a:pt x="664" y="146"/>
                </a:lnTo>
                <a:lnTo>
                  <a:pt x="662" y="159"/>
                </a:lnTo>
                <a:lnTo>
                  <a:pt x="662" y="170"/>
                </a:lnTo>
                <a:lnTo>
                  <a:pt x="662" y="196"/>
                </a:lnTo>
                <a:lnTo>
                  <a:pt x="664" y="221"/>
                </a:lnTo>
                <a:lnTo>
                  <a:pt x="629" y="221"/>
                </a:lnTo>
                <a:lnTo>
                  <a:pt x="601" y="221"/>
                </a:lnTo>
                <a:lnTo>
                  <a:pt x="576" y="221"/>
                </a:lnTo>
                <a:lnTo>
                  <a:pt x="552" y="221"/>
                </a:lnTo>
                <a:lnTo>
                  <a:pt x="529" y="221"/>
                </a:lnTo>
                <a:lnTo>
                  <a:pt x="503" y="221"/>
                </a:lnTo>
                <a:lnTo>
                  <a:pt x="475" y="221"/>
                </a:lnTo>
                <a:lnTo>
                  <a:pt x="441" y="221"/>
                </a:lnTo>
                <a:lnTo>
                  <a:pt x="441" y="221"/>
                </a:lnTo>
                <a:lnTo>
                  <a:pt x="441" y="221"/>
                </a:lnTo>
                <a:lnTo>
                  <a:pt x="431" y="221"/>
                </a:lnTo>
                <a:lnTo>
                  <a:pt x="423" y="221"/>
                </a:lnTo>
                <a:lnTo>
                  <a:pt x="421" y="221"/>
                </a:lnTo>
                <a:lnTo>
                  <a:pt x="355" y="221"/>
                </a:lnTo>
                <a:lnTo>
                  <a:pt x="345" y="223"/>
                </a:lnTo>
                <a:lnTo>
                  <a:pt x="336" y="226"/>
                </a:lnTo>
                <a:lnTo>
                  <a:pt x="328" y="230"/>
                </a:lnTo>
                <a:lnTo>
                  <a:pt x="321" y="236"/>
                </a:lnTo>
                <a:lnTo>
                  <a:pt x="315" y="243"/>
                </a:lnTo>
                <a:lnTo>
                  <a:pt x="311" y="251"/>
                </a:lnTo>
                <a:lnTo>
                  <a:pt x="308" y="260"/>
                </a:lnTo>
                <a:lnTo>
                  <a:pt x="306" y="270"/>
                </a:lnTo>
                <a:lnTo>
                  <a:pt x="306" y="270"/>
                </a:lnTo>
                <a:lnTo>
                  <a:pt x="308" y="279"/>
                </a:lnTo>
                <a:lnTo>
                  <a:pt x="311" y="288"/>
                </a:lnTo>
                <a:lnTo>
                  <a:pt x="315" y="296"/>
                </a:lnTo>
                <a:lnTo>
                  <a:pt x="321" y="304"/>
                </a:lnTo>
                <a:lnTo>
                  <a:pt x="328" y="309"/>
                </a:lnTo>
                <a:lnTo>
                  <a:pt x="336" y="313"/>
                </a:lnTo>
                <a:lnTo>
                  <a:pt x="345" y="316"/>
                </a:lnTo>
                <a:lnTo>
                  <a:pt x="355" y="318"/>
                </a:lnTo>
                <a:lnTo>
                  <a:pt x="408" y="318"/>
                </a:lnTo>
                <a:lnTo>
                  <a:pt x="461" y="318"/>
                </a:lnTo>
                <a:lnTo>
                  <a:pt x="515" y="318"/>
                </a:lnTo>
                <a:lnTo>
                  <a:pt x="569" y="318"/>
                </a:lnTo>
                <a:lnTo>
                  <a:pt x="621" y="318"/>
                </a:lnTo>
                <a:lnTo>
                  <a:pt x="675" y="318"/>
                </a:lnTo>
                <a:lnTo>
                  <a:pt x="729" y="318"/>
                </a:lnTo>
                <a:lnTo>
                  <a:pt x="781" y="318"/>
                </a:lnTo>
                <a:lnTo>
                  <a:pt x="859" y="318"/>
                </a:lnTo>
                <a:lnTo>
                  <a:pt x="870" y="319"/>
                </a:lnTo>
                <a:lnTo>
                  <a:pt x="880" y="322"/>
                </a:lnTo>
                <a:lnTo>
                  <a:pt x="889" y="326"/>
                </a:lnTo>
                <a:lnTo>
                  <a:pt x="897" y="332"/>
                </a:lnTo>
                <a:lnTo>
                  <a:pt x="903" y="339"/>
                </a:lnTo>
                <a:lnTo>
                  <a:pt x="909" y="347"/>
                </a:lnTo>
                <a:lnTo>
                  <a:pt x="912" y="356"/>
                </a:lnTo>
                <a:lnTo>
                  <a:pt x="913" y="366"/>
                </a:lnTo>
                <a:lnTo>
                  <a:pt x="913" y="366"/>
                </a:lnTo>
                <a:lnTo>
                  <a:pt x="912" y="376"/>
                </a:lnTo>
                <a:lnTo>
                  <a:pt x="909" y="386"/>
                </a:lnTo>
                <a:lnTo>
                  <a:pt x="903" y="393"/>
                </a:lnTo>
                <a:lnTo>
                  <a:pt x="897" y="400"/>
                </a:lnTo>
                <a:lnTo>
                  <a:pt x="889" y="407"/>
                </a:lnTo>
                <a:lnTo>
                  <a:pt x="880" y="411"/>
                </a:lnTo>
                <a:lnTo>
                  <a:pt x="870" y="414"/>
                </a:lnTo>
                <a:lnTo>
                  <a:pt x="859" y="415"/>
                </a:lnTo>
                <a:lnTo>
                  <a:pt x="758" y="415"/>
                </a:lnTo>
                <a:lnTo>
                  <a:pt x="656" y="415"/>
                </a:lnTo>
                <a:lnTo>
                  <a:pt x="556" y="415"/>
                </a:lnTo>
                <a:lnTo>
                  <a:pt x="454" y="415"/>
                </a:lnTo>
                <a:lnTo>
                  <a:pt x="353" y="415"/>
                </a:lnTo>
                <a:lnTo>
                  <a:pt x="251" y="415"/>
                </a:lnTo>
                <a:lnTo>
                  <a:pt x="150" y="415"/>
                </a:lnTo>
                <a:lnTo>
                  <a:pt x="48" y="415"/>
                </a:lnTo>
                <a:lnTo>
                  <a:pt x="38" y="415"/>
                </a:lnTo>
                <a:lnTo>
                  <a:pt x="30" y="418"/>
                </a:lnTo>
                <a:lnTo>
                  <a:pt x="21" y="423"/>
                </a:lnTo>
                <a:lnTo>
                  <a:pt x="14" y="428"/>
                </a:lnTo>
                <a:lnTo>
                  <a:pt x="9" y="435"/>
                </a:lnTo>
                <a:lnTo>
                  <a:pt x="4" y="444"/>
                </a:lnTo>
                <a:lnTo>
                  <a:pt x="2" y="452"/>
                </a:lnTo>
                <a:lnTo>
                  <a:pt x="0" y="462"/>
                </a:lnTo>
                <a:lnTo>
                  <a:pt x="0" y="462"/>
                </a:lnTo>
                <a:lnTo>
                  <a:pt x="2" y="472"/>
                </a:lnTo>
                <a:lnTo>
                  <a:pt x="4" y="481"/>
                </a:lnTo>
                <a:lnTo>
                  <a:pt x="9" y="489"/>
                </a:lnTo>
                <a:lnTo>
                  <a:pt x="14" y="496"/>
                </a:lnTo>
                <a:lnTo>
                  <a:pt x="21" y="502"/>
                </a:lnTo>
                <a:lnTo>
                  <a:pt x="30" y="506"/>
                </a:lnTo>
                <a:lnTo>
                  <a:pt x="38" y="509"/>
                </a:lnTo>
                <a:lnTo>
                  <a:pt x="48" y="510"/>
                </a:lnTo>
                <a:lnTo>
                  <a:pt x="125" y="510"/>
                </a:lnTo>
                <a:lnTo>
                  <a:pt x="201" y="510"/>
                </a:lnTo>
                <a:lnTo>
                  <a:pt x="279" y="510"/>
                </a:lnTo>
                <a:lnTo>
                  <a:pt x="356" y="510"/>
                </a:lnTo>
                <a:lnTo>
                  <a:pt x="432" y="510"/>
                </a:lnTo>
                <a:lnTo>
                  <a:pt x="509" y="510"/>
                </a:lnTo>
                <a:lnTo>
                  <a:pt x="587" y="510"/>
                </a:lnTo>
                <a:lnTo>
                  <a:pt x="664" y="510"/>
                </a:lnTo>
                <a:lnTo>
                  <a:pt x="682" y="510"/>
                </a:lnTo>
                <a:lnTo>
                  <a:pt x="702" y="510"/>
                </a:lnTo>
                <a:lnTo>
                  <a:pt x="702" y="510"/>
                </a:lnTo>
                <a:lnTo>
                  <a:pt x="702" y="510"/>
                </a:lnTo>
                <a:lnTo>
                  <a:pt x="712" y="510"/>
                </a:lnTo>
                <a:lnTo>
                  <a:pt x="720" y="510"/>
                </a:lnTo>
                <a:lnTo>
                  <a:pt x="723" y="510"/>
                </a:lnTo>
                <a:lnTo>
                  <a:pt x="733" y="510"/>
                </a:lnTo>
                <a:lnTo>
                  <a:pt x="743" y="512"/>
                </a:lnTo>
                <a:lnTo>
                  <a:pt x="753" y="515"/>
                </a:lnTo>
                <a:lnTo>
                  <a:pt x="763" y="520"/>
                </a:lnTo>
                <a:lnTo>
                  <a:pt x="770" y="526"/>
                </a:lnTo>
                <a:lnTo>
                  <a:pt x="777" y="535"/>
                </a:lnTo>
                <a:lnTo>
                  <a:pt x="781" y="543"/>
                </a:lnTo>
                <a:lnTo>
                  <a:pt x="785" y="553"/>
                </a:lnTo>
                <a:lnTo>
                  <a:pt x="785" y="564"/>
                </a:lnTo>
                <a:lnTo>
                  <a:pt x="785" y="564"/>
                </a:lnTo>
                <a:lnTo>
                  <a:pt x="785" y="574"/>
                </a:lnTo>
                <a:lnTo>
                  <a:pt x="781" y="584"/>
                </a:lnTo>
                <a:lnTo>
                  <a:pt x="777" y="594"/>
                </a:lnTo>
                <a:lnTo>
                  <a:pt x="770" y="601"/>
                </a:lnTo>
                <a:lnTo>
                  <a:pt x="763" y="608"/>
                </a:lnTo>
                <a:lnTo>
                  <a:pt x="753" y="612"/>
                </a:lnTo>
                <a:lnTo>
                  <a:pt x="743" y="615"/>
                </a:lnTo>
                <a:lnTo>
                  <a:pt x="733" y="617"/>
                </a:lnTo>
                <a:lnTo>
                  <a:pt x="682" y="617"/>
                </a:lnTo>
                <a:lnTo>
                  <a:pt x="632" y="617"/>
                </a:lnTo>
                <a:lnTo>
                  <a:pt x="581" y="617"/>
                </a:lnTo>
                <a:lnTo>
                  <a:pt x="532" y="617"/>
                </a:lnTo>
                <a:lnTo>
                  <a:pt x="481" y="617"/>
                </a:lnTo>
                <a:lnTo>
                  <a:pt x="431" y="617"/>
                </a:lnTo>
                <a:lnTo>
                  <a:pt x="380" y="617"/>
                </a:lnTo>
                <a:lnTo>
                  <a:pt x="330" y="617"/>
                </a:lnTo>
                <a:lnTo>
                  <a:pt x="322" y="617"/>
                </a:lnTo>
                <a:lnTo>
                  <a:pt x="313" y="620"/>
                </a:lnTo>
                <a:lnTo>
                  <a:pt x="306" y="624"/>
                </a:lnTo>
                <a:lnTo>
                  <a:pt x="299" y="629"/>
                </a:lnTo>
                <a:lnTo>
                  <a:pt x="294" y="635"/>
                </a:lnTo>
                <a:lnTo>
                  <a:pt x="289" y="644"/>
                </a:lnTo>
                <a:lnTo>
                  <a:pt x="288" y="651"/>
                </a:lnTo>
                <a:lnTo>
                  <a:pt x="286" y="661"/>
                </a:lnTo>
                <a:lnTo>
                  <a:pt x="286" y="661"/>
                </a:lnTo>
                <a:lnTo>
                  <a:pt x="288" y="669"/>
                </a:lnTo>
                <a:lnTo>
                  <a:pt x="289" y="678"/>
                </a:lnTo>
                <a:lnTo>
                  <a:pt x="294" y="685"/>
                </a:lnTo>
                <a:lnTo>
                  <a:pt x="299" y="690"/>
                </a:lnTo>
                <a:lnTo>
                  <a:pt x="305" y="696"/>
                </a:lnTo>
                <a:lnTo>
                  <a:pt x="313" y="700"/>
                </a:lnTo>
                <a:lnTo>
                  <a:pt x="321" y="703"/>
                </a:lnTo>
                <a:lnTo>
                  <a:pt x="330" y="705"/>
                </a:lnTo>
                <a:lnTo>
                  <a:pt x="664" y="703"/>
                </a:lnTo>
                <a:lnTo>
                  <a:pt x="664" y="777"/>
                </a:lnTo>
                <a:lnTo>
                  <a:pt x="664" y="787"/>
                </a:lnTo>
                <a:lnTo>
                  <a:pt x="665" y="797"/>
                </a:lnTo>
                <a:lnTo>
                  <a:pt x="666" y="805"/>
                </a:lnTo>
                <a:lnTo>
                  <a:pt x="669" y="812"/>
                </a:lnTo>
                <a:lnTo>
                  <a:pt x="672" y="818"/>
                </a:lnTo>
                <a:lnTo>
                  <a:pt x="676" y="824"/>
                </a:lnTo>
                <a:lnTo>
                  <a:pt x="681" y="829"/>
                </a:lnTo>
                <a:lnTo>
                  <a:pt x="686" y="834"/>
                </a:lnTo>
                <a:lnTo>
                  <a:pt x="692" y="836"/>
                </a:lnTo>
                <a:lnTo>
                  <a:pt x="698" y="841"/>
                </a:lnTo>
                <a:lnTo>
                  <a:pt x="705" y="842"/>
                </a:lnTo>
                <a:lnTo>
                  <a:pt x="712" y="845"/>
                </a:lnTo>
                <a:lnTo>
                  <a:pt x="727" y="846"/>
                </a:lnTo>
                <a:lnTo>
                  <a:pt x="746" y="848"/>
                </a:lnTo>
                <a:lnTo>
                  <a:pt x="766" y="848"/>
                </a:lnTo>
                <a:lnTo>
                  <a:pt x="785" y="848"/>
                </a:lnTo>
                <a:lnTo>
                  <a:pt x="936" y="848"/>
                </a:lnTo>
                <a:lnTo>
                  <a:pt x="1086" y="849"/>
                </a:lnTo>
                <a:lnTo>
                  <a:pt x="1236" y="849"/>
                </a:lnTo>
                <a:lnTo>
                  <a:pt x="1386" y="849"/>
                </a:lnTo>
                <a:lnTo>
                  <a:pt x="1537" y="849"/>
                </a:lnTo>
                <a:lnTo>
                  <a:pt x="1685" y="849"/>
                </a:lnTo>
                <a:lnTo>
                  <a:pt x="1836" y="849"/>
                </a:lnTo>
                <a:lnTo>
                  <a:pt x="1986" y="849"/>
                </a:lnTo>
                <a:lnTo>
                  <a:pt x="2136" y="849"/>
                </a:lnTo>
                <a:lnTo>
                  <a:pt x="2286" y="849"/>
                </a:lnTo>
                <a:lnTo>
                  <a:pt x="2435" y="848"/>
                </a:lnTo>
                <a:lnTo>
                  <a:pt x="2585" y="848"/>
                </a:lnTo>
                <a:lnTo>
                  <a:pt x="2736" y="848"/>
                </a:lnTo>
                <a:lnTo>
                  <a:pt x="2886" y="848"/>
                </a:lnTo>
                <a:lnTo>
                  <a:pt x="3036" y="848"/>
                </a:lnTo>
                <a:lnTo>
                  <a:pt x="3186" y="848"/>
                </a:lnTo>
                <a:lnTo>
                  <a:pt x="3186" y="848"/>
                </a:lnTo>
                <a:lnTo>
                  <a:pt x="3186" y="848"/>
                </a:lnTo>
                <a:lnTo>
                  <a:pt x="3202" y="846"/>
                </a:lnTo>
                <a:lnTo>
                  <a:pt x="3218" y="843"/>
                </a:lnTo>
                <a:lnTo>
                  <a:pt x="3232" y="839"/>
                </a:lnTo>
                <a:lnTo>
                  <a:pt x="3243" y="834"/>
                </a:lnTo>
                <a:lnTo>
                  <a:pt x="3254" y="828"/>
                </a:lnTo>
                <a:lnTo>
                  <a:pt x="3263" y="819"/>
                </a:lnTo>
                <a:lnTo>
                  <a:pt x="3271" y="811"/>
                </a:lnTo>
                <a:lnTo>
                  <a:pt x="3277" y="801"/>
                </a:lnTo>
                <a:lnTo>
                  <a:pt x="3283" y="791"/>
                </a:lnTo>
                <a:lnTo>
                  <a:pt x="3287" y="780"/>
                </a:lnTo>
                <a:lnTo>
                  <a:pt x="3290" y="768"/>
                </a:lnTo>
                <a:lnTo>
                  <a:pt x="3290" y="757"/>
                </a:lnTo>
                <a:lnTo>
                  <a:pt x="3291" y="746"/>
                </a:lnTo>
                <a:lnTo>
                  <a:pt x="3290" y="734"/>
                </a:lnTo>
                <a:lnTo>
                  <a:pt x="3287" y="722"/>
                </a:lnTo>
                <a:lnTo>
                  <a:pt x="3284" y="710"/>
                </a:lnTo>
                <a:lnTo>
                  <a:pt x="3273" y="676"/>
                </a:lnTo>
                <a:lnTo>
                  <a:pt x="3262" y="645"/>
                </a:lnTo>
                <a:lnTo>
                  <a:pt x="3249" y="614"/>
                </a:lnTo>
                <a:lnTo>
                  <a:pt x="3236" y="584"/>
                </a:lnTo>
                <a:lnTo>
                  <a:pt x="3222" y="554"/>
                </a:lnTo>
                <a:lnTo>
                  <a:pt x="3206" y="525"/>
                </a:lnTo>
                <a:lnTo>
                  <a:pt x="3192" y="493"/>
                </a:lnTo>
                <a:lnTo>
                  <a:pt x="3177" y="462"/>
                </a:lnTo>
                <a:close/>
                <a:moveTo>
                  <a:pt x="1443" y="434"/>
                </a:moveTo>
                <a:lnTo>
                  <a:pt x="1126" y="434"/>
                </a:lnTo>
                <a:lnTo>
                  <a:pt x="1126" y="279"/>
                </a:lnTo>
                <a:lnTo>
                  <a:pt x="1443" y="279"/>
                </a:lnTo>
                <a:lnTo>
                  <a:pt x="1443" y="434"/>
                </a:lnTo>
                <a:close/>
                <a:moveTo>
                  <a:pt x="1790" y="713"/>
                </a:moveTo>
                <a:lnTo>
                  <a:pt x="1559" y="713"/>
                </a:lnTo>
                <a:lnTo>
                  <a:pt x="1559" y="279"/>
                </a:lnTo>
                <a:lnTo>
                  <a:pt x="1790" y="279"/>
                </a:lnTo>
                <a:lnTo>
                  <a:pt x="1790" y="713"/>
                </a:lnTo>
                <a:close/>
                <a:moveTo>
                  <a:pt x="2070" y="713"/>
                </a:moveTo>
                <a:lnTo>
                  <a:pt x="1839" y="713"/>
                </a:lnTo>
                <a:lnTo>
                  <a:pt x="1839" y="279"/>
                </a:lnTo>
                <a:lnTo>
                  <a:pt x="2070" y="279"/>
                </a:lnTo>
                <a:lnTo>
                  <a:pt x="2070" y="713"/>
                </a:lnTo>
                <a:close/>
                <a:moveTo>
                  <a:pt x="2502" y="434"/>
                </a:moveTo>
                <a:lnTo>
                  <a:pt x="2184" y="434"/>
                </a:lnTo>
                <a:lnTo>
                  <a:pt x="2184" y="279"/>
                </a:lnTo>
                <a:lnTo>
                  <a:pt x="2502" y="279"/>
                </a:lnTo>
                <a:lnTo>
                  <a:pt x="2502" y="43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1925" tIns="30950" rIns="61925" bIns="3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25"/>
          <p:cNvSpPr/>
          <p:nvPr/>
        </p:nvSpPr>
        <p:spPr>
          <a:xfrm>
            <a:off x="5136442" y="6021155"/>
            <a:ext cx="354018" cy="207521"/>
          </a:xfrm>
          <a:custGeom>
            <a:avLst/>
            <a:gdLst/>
            <a:ahLst/>
            <a:cxnLst/>
            <a:rect l="l" t="t" r="r" b="b"/>
            <a:pathLst>
              <a:path w="2503" h="1467" extrusionOk="0">
                <a:moveTo>
                  <a:pt x="2455" y="972"/>
                </a:moveTo>
                <a:lnTo>
                  <a:pt x="2455" y="943"/>
                </a:lnTo>
                <a:lnTo>
                  <a:pt x="2455" y="913"/>
                </a:lnTo>
                <a:lnTo>
                  <a:pt x="2455" y="883"/>
                </a:lnTo>
                <a:lnTo>
                  <a:pt x="2455" y="853"/>
                </a:lnTo>
                <a:lnTo>
                  <a:pt x="2455" y="824"/>
                </a:lnTo>
                <a:lnTo>
                  <a:pt x="2455" y="794"/>
                </a:lnTo>
                <a:lnTo>
                  <a:pt x="2455" y="764"/>
                </a:lnTo>
                <a:lnTo>
                  <a:pt x="2455" y="734"/>
                </a:lnTo>
                <a:lnTo>
                  <a:pt x="2455" y="719"/>
                </a:lnTo>
                <a:lnTo>
                  <a:pt x="2455" y="706"/>
                </a:lnTo>
                <a:lnTo>
                  <a:pt x="2453" y="696"/>
                </a:lnTo>
                <a:lnTo>
                  <a:pt x="2450" y="686"/>
                </a:lnTo>
                <a:lnTo>
                  <a:pt x="2446" y="678"/>
                </a:lnTo>
                <a:lnTo>
                  <a:pt x="2439" y="668"/>
                </a:lnTo>
                <a:lnTo>
                  <a:pt x="2432" y="656"/>
                </a:lnTo>
                <a:lnTo>
                  <a:pt x="2421" y="642"/>
                </a:lnTo>
                <a:lnTo>
                  <a:pt x="2382" y="591"/>
                </a:lnTo>
                <a:lnTo>
                  <a:pt x="2343" y="542"/>
                </a:lnTo>
                <a:lnTo>
                  <a:pt x="2304" y="491"/>
                </a:lnTo>
                <a:lnTo>
                  <a:pt x="2265" y="440"/>
                </a:lnTo>
                <a:lnTo>
                  <a:pt x="2256" y="428"/>
                </a:lnTo>
                <a:lnTo>
                  <a:pt x="2248" y="418"/>
                </a:lnTo>
                <a:lnTo>
                  <a:pt x="2241" y="410"/>
                </a:lnTo>
                <a:lnTo>
                  <a:pt x="2232" y="404"/>
                </a:lnTo>
                <a:lnTo>
                  <a:pt x="2224" y="400"/>
                </a:lnTo>
                <a:lnTo>
                  <a:pt x="2212" y="397"/>
                </a:lnTo>
                <a:lnTo>
                  <a:pt x="2198" y="396"/>
                </a:lnTo>
                <a:lnTo>
                  <a:pt x="2181" y="396"/>
                </a:lnTo>
                <a:lnTo>
                  <a:pt x="2130" y="396"/>
                </a:lnTo>
                <a:lnTo>
                  <a:pt x="2079" y="396"/>
                </a:lnTo>
                <a:lnTo>
                  <a:pt x="2027" y="396"/>
                </a:lnTo>
                <a:lnTo>
                  <a:pt x="1976" y="396"/>
                </a:lnTo>
                <a:lnTo>
                  <a:pt x="1925" y="396"/>
                </a:lnTo>
                <a:lnTo>
                  <a:pt x="1873" y="396"/>
                </a:lnTo>
                <a:lnTo>
                  <a:pt x="1822" y="396"/>
                </a:lnTo>
                <a:lnTo>
                  <a:pt x="1771" y="396"/>
                </a:lnTo>
                <a:lnTo>
                  <a:pt x="1771" y="353"/>
                </a:lnTo>
                <a:lnTo>
                  <a:pt x="1771" y="311"/>
                </a:lnTo>
                <a:lnTo>
                  <a:pt x="1771" y="268"/>
                </a:lnTo>
                <a:lnTo>
                  <a:pt x="1771" y="226"/>
                </a:lnTo>
                <a:lnTo>
                  <a:pt x="1771" y="183"/>
                </a:lnTo>
                <a:lnTo>
                  <a:pt x="1771" y="141"/>
                </a:lnTo>
                <a:lnTo>
                  <a:pt x="1771" y="98"/>
                </a:lnTo>
                <a:lnTo>
                  <a:pt x="1771" y="56"/>
                </a:lnTo>
                <a:lnTo>
                  <a:pt x="1771" y="44"/>
                </a:lnTo>
                <a:lnTo>
                  <a:pt x="1771" y="33"/>
                </a:lnTo>
                <a:lnTo>
                  <a:pt x="1770" y="24"/>
                </a:lnTo>
                <a:lnTo>
                  <a:pt x="1769" y="16"/>
                </a:lnTo>
                <a:lnTo>
                  <a:pt x="1766" y="10"/>
                </a:lnTo>
                <a:lnTo>
                  <a:pt x="1760" y="5"/>
                </a:lnTo>
                <a:lnTo>
                  <a:pt x="1753" y="2"/>
                </a:lnTo>
                <a:lnTo>
                  <a:pt x="1742" y="0"/>
                </a:lnTo>
                <a:lnTo>
                  <a:pt x="1642" y="0"/>
                </a:lnTo>
                <a:lnTo>
                  <a:pt x="1543" y="0"/>
                </a:lnTo>
                <a:lnTo>
                  <a:pt x="1444" y="0"/>
                </a:lnTo>
                <a:lnTo>
                  <a:pt x="1345" y="0"/>
                </a:lnTo>
                <a:lnTo>
                  <a:pt x="1246" y="0"/>
                </a:lnTo>
                <a:lnTo>
                  <a:pt x="1146" y="0"/>
                </a:lnTo>
                <a:lnTo>
                  <a:pt x="1047" y="0"/>
                </a:lnTo>
                <a:lnTo>
                  <a:pt x="948" y="0"/>
                </a:lnTo>
                <a:lnTo>
                  <a:pt x="849" y="0"/>
                </a:lnTo>
                <a:lnTo>
                  <a:pt x="749" y="0"/>
                </a:lnTo>
                <a:lnTo>
                  <a:pt x="650" y="0"/>
                </a:lnTo>
                <a:lnTo>
                  <a:pt x="551" y="0"/>
                </a:lnTo>
                <a:lnTo>
                  <a:pt x="452" y="0"/>
                </a:lnTo>
                <a:lnTo>
                  <a:pt x="353" y="0"/>
                </a:lnTo>
                <a:lnTo>
                  <a:pt x="253" y="0"/>
                </a:lnTo>
                <a:lnTo>
                  <a:pt x="154" y="0"/>
                </a:lnTo>
                <a:lnTo>
                  <a:pt x="147" y="0"/>
                </a:lnTo>
                <a:lnTo>
                  <a:pt x="140" y="2"/>
                </a:lnTo>
                <a:lnTo>
                  <a:pt x="136" y="5"/>
                </a:lnTo>
                <a:lnTo>
                  <a:pt x="132" y="7"/>
                </a:lnTo>
                <a:lnTo>
                  <a:pt x="129" y="12"/>
                </a:lnTo>
                <a:lnTo>
                  <a:pt x="127" y="16"/>
                </a:lnTo>
                <a:lnTo>
                  <a:pt x="126" y="23"/>
                </a:lnTo>
                <a:lnTo>
                  <a:pt x="124" y="29"/>
                </a:lnTo>
                <a:lnTo>
                  <a:pt x="124" y="148"/>
                </a:lnTo>
                <a:lnTo>
                  <a:pt x="124" y="265"/>
                </a:lnTo>
                <a:lnTo>
                  <a:pt x="124" y="383"/>
                </a:lnTo>
                <a:lnTo>
                  <a:pt x="124" y="501"/>
                </a:lnTo>
                <a:lnTo>
                  <a:pt x="124" y="618"/>
                </a:lnTo>
                <a:lnTo>
                  <a:pt x="124" y="737"/>
                </a:lnTo>
                <a:lnTo>
                  <a:pt x="124" y="855"/>
                </a:lnTo>
                <a:lnTo>
                  <a:pt x="124" y="972"/>
                </a:lnTo>
                <a:lnTo>
                  <a:pt x="93" y="972"/>
                </a:lnTo>
                <a:lnTo>
                  <a:pt x="62" y="972"/>
                </a:lnTo>
                <a:lnTo>
                  <a:pt x="31" y="972"/>
                </a:lnTo>
                <a:lnTo>
                  <a:pt x="0" y="972"/>
                </a:lnTo>
                <a:lnTo>
                  <a:pt x="0" y="1026"/>
                </a:lnTo>
                <a:lnTo>
                  <a:pt x="0" y="1079"/>
                </a:lnTo>
                <a:lnTo>
                  <a:pt x="0" y="1131"/>
                </a:lnTo>
                <a:lnTo>
                  <a:pt x="0" y="1185"/>
                </a:lnTo>
                <a:lnTo>
                  <a:pt x="0" y="1185"/>
                </a:lnTo>
                <a:lnTo>
                  <a:pt x="0" y="1185"/>
                </a:lnTo>
                <a:lnTo>
                  <a:pt x="0" y="1194"/>
                </a:lnTo>
                <a:lnTo>
                  <a:pt x="0" y="1203"/>
                </a:lnTo>
                <a:lnTo>
                  <a:pt x="10" y="1203"/>
                </a:lnTo>
                <a:lnTo>
                  <a:pt x="18" y="1203"/>
                </a:lnTo>
                <a:lnTo>
                  <a:pt x="65" y="1203"/>
                </a:lnTo>
                <a:lnTo>
                  <a:pt x="110" y="1203"/>
                </a:lnTo>
                <a:lnTo>
                  <a:pt x="157" y="1203"/>
                </a:lnTo>
                <a:lnTo>
                  <a:pt x="202" y="1203"/>
                </a:lnTo>
                <a:lnTo>
                  <a:pt x="202" y="1208"/>
                </a:lnTo>
                <a:lnTo>
                  <a:pt x="202" y="1211"/>
                </a:lnTo>
                <a:lnTo>
                  <a:pt x="204" y="1236"/>
                </a:lnTo>
                <a:lnTo>
                  <a:pt x="208" y="1262"/>
                </a:lnTo>
                <a:lnTo>
                  <a:pt x="214" y="1287"/>
                </a:lnTo>
                <a:lnTo>
                  <a:pt x="222" y="1310"/>
                </a:lnTo>
                <a:lnTo>
                  <a:pt x="234" y="1332"/>
                </a:lnTo>
                <a:lnTo>
                  <a:pt x="246" y="1354"/>
                </a:lnTo>
                <a:lnTo>
                  <a:pt x="261" y="1374"/>
                </a:lnTo>
                <a:lnTo>
                  <a:pt x="278" y="1392"/>
                </a:lnTo>
                <a:lnTo>
                  <a:pt x="296" y="1409"/>
                </a:lnTo>
                <a:lnTo>
                  <a:pt x="316" y="1423"/>
                </a:lnTo>
                <a:lnTo>
                  <a:pt x="337" y="1436"/>
                </a:lnTo>
                <a:lnTo>
                  <a:pt x="360" y="1447"/>
                </a:lnTo>
                <a:lnTo>
                  <a:pt x="382" y="1456"/>
                </a:lnTo>
                <a:lnTo>
                  <a:pt x="408" y="1463"/>
                </a:lnTo>
                <a:lnTo>
                  <a:pt x="433" y="1466"/>
                </a:lnTo>
                <a:lnTo>
                  <a:pt x="459" y="1467"/>
                </a:lnTo>
                <a:lnTo>
                  <a:pt x="475" y="1467"/>
                </a:lnTo>
                <a:lnTo>
                  <a:pt x="490" y="1466"/>
                </a:lnTo>
                <a:lnTo>
                  <a:pt x="504" y="1463"/>
                </a:lnTo>
                <a:lnTo>
                  <a:pt x="520" y="1460"/>
                </a:lnTo>
                <a:lnTo>
                  <a:pt x="534" y="1457"/>
                </a:lnTo>
                <a:lnTo>
                  <a:pt x="547" y="1451"/>
                </a:lnTo>
                <a:lnTo>
                  <a:pt x="561" y="1447"/>
                </a:lnTo>
                <a:lnTo>
                  <a:pt x="574" y="1440"/>
                </a:lnTo>
                <a:lnTo>
                  <a:pt x="587" y="1433"/>
                </a:lnTo>
                <a:lnTo>
                  <a:pt x="599" y="1426"/>
                </a:lnTo>
                <a:lnTo>
                  <a:pt x="611" y="1417"/>
                </a:lnTo>
                <a:lnTo>
                  <a:pt x="622" y="1409"/>
                </a:lnTo>
                <a:lnTo>
                  <a:pt x="633" y="1400"/>
                </a:lnTo>
                <a:lnTo>
                  <a:pt x="643" y="1389"/>
                </a:lnTo>
                <a:lnTo>
                  <a:pt x="653" y="1379"/>
                </a:lnTo>
                <a:lnTo>
                  <a:pt x="663" y="1368"/>
                </a:lnTo>
                <a:lnTo>
                  <a:pt x="672" y="1379"/>
                </a:lnTo>
                <a:lnTo>
                  <a:pt x="681" y="1389"/>
                </a:lnTo>
                <a:lnTo>
                  <a:pt x="691" y="1400"/>
                </a:lnTo>
                <a:lnTo>
                  <a:pt x="703" y="1409"/>
                </a:lnTo>
                <a:lnTo>
                  <a:pt x="714" y="1417"/>
                </a:lnTo>
                <a:lnTo>
                  <a:pt x="725" y="1426"/>
                </a:lnTo>
                <a:lnTo>
                  <a:pt x="738" y="1433"/>
                </a:lnTo>
                <a:lnTo>
                  <a:pt x="751" y="1440"/>
                </a:lnTo>
                <a:lnTo>
                  <a:pt x="764" y="1447"/>
                </a:lnTo>
                <a:lnTo>
                  <a:pt x="778" y="1451"/>
                </a:lnTo>
                <a:lnTo>
                  <a:pt x="791" y="1457"/>
                </a:lnTo>
                <a:lnTo>
                  <a:pt x="805" y="1460"/>
                </a:lnTo>
                <a:lnTo>
                  <a:pt x="820" y="1463"/>
                </a:lnTo>
                <a:lnTo>
                  <a:pt x="835" y="1466"/>
                </a:lnTo>
                <a:lnTo>
                  <a:pt x="850" y="1467"/>
                </a:lnTo>
                <a:lnTo>
                  <a:pt x="866" y="1467"/>
                </a:lnTo>
                <a:lnTo>
                  <a:pt x="891" y="1466"/>
                </a:lnTo>
                <a:lnTo>
                  <a:pt x="917" y="1463"/>
                </a:lnTo>
                <a:lnTo>
                  <a:pt x="942" y="1456"/>
                </a:lnTo>
                <a:lnTo>
                  <a:pt x="965" y="1447"/>
                </a:lnTo>
                <a:lnTo>
                  <a:pt x="988" y="1436"/>
                </a:lnTo>
                <a:lnTo>
                  <a:pt x="1009" y="1423"/>
                </a:lnTo>
                <a:lnTo>
                  <a:pt x="1029" y="1409"/>
                </a:lnTo>
                <a:lnTo>
                  <a:pt x="1047" y="1392"/>
                </a:lnTo>
                <a:lnTo>
                  <a:pt x="1064" y="1374"/>
                </a:lnTo>
                <a:lnTo>
                  <a:pt x="1078" y="1354"/>
                </a:lnTo>
                <a:lnTo>
                  <a:pt x="1091" y="1332"/>
                </a:lnTo>
                <a:lnTo>
                  <a:pt x="1102" y="1310"/>
                </a:lnTo>
                <a:lnTo>
                  <a:pt x="1111" y="1287"/>
                </a:lnTo>
                <a:lnTo>
                  <a:pt x="1117" y="1262"/>
                </a:lnTo>
                <a:lnTo>
                  <a:pt x="1121" y="1236"/>
                </a:lnTo>
                <a:lnTo>
                  <a:pt x="1122" y="1211"/>
                </a:lnTo>
                <a:lnTo>
                  <a:pt x="1122" y="1208"/>
                </a:lnTo>
                <a:lnTo>
                  <a:pt x="1122" y="1203"/>
                </a:lnTo>
                <a:lnTo>
                  <a:pt x="1210" y="1203"/>
                </a:lnTo>
                <a:lnTo>
                  <a:pt x="1297" y="1203"/>
                </a:lnTo>
                <a:lnTo>
                  <a:pt x="1384" y="1203"/>
                </a:lnTo>
                <a:lnTo>
                  <a:pt x="1472" y="1203"/>
                </a:lnTo>
                <a:lnTo>
                  <a:pt x="1559" y="1203"/>
                </a:lnTo>
                <a:lnTo>
                  <a:pt x="1647" y="1203"/>
                </a:lnTo>
                <a:lnTo>
                  <a:pt x="1735" y="1203"/>
                </a:lnTo>
                <a:lnTo>
                  <a:pt x="1821" y="1203"/>
                </a:lnTo>
                <a:lnTo>
                  <a:pt x="1821" y="1208"/>
                </a:lnTo>
                <a:lnTo>
                  <a:pt x="1821" y="1211"/>
                </a:lnTo>
                <a:lnTo>
                  <a:pt x="1822" y="1236"/>
                </a:lnTo>
                <a:lnTo>
                  <a:pt x="1827" y="1262"/>
                </a:lnTo>
                <a:lnTo>
                  <a:pt x="1832" y="1287"/>
                </a:lnTo>
                <a:lnTo>
                  <a:pt x="1842" y="1310"/>
                </a:lnTo>
                <a:lnTo>
                  <a:pt x="1852" y="1332"/>
                </a:lnTo>
                <a:lnTo>
                  <a:pt x="1865" y="1354"/>
                </a:lnTo>
                <a:lnTo>
                  <a:pt x="1881" y="1374"/>
                </a:lnTo>
                <a:lnTo>
                  <a:pt x="1896" y="1392"/>
                </a:lnTo>
                <a:lnTo>
                  <a:pt x="1915" y="1409"/>
                </a:lnTo>
                <a:lnTo>
                  <a:pt x="1934" y="1423"/>
                </a:lnTo>
                <a:lnTo>
                  <a:pt x="1956" y="1436"/>
                </a:lnTo>
                <a:lnTo>
                  <a:pt x="1978" y="1447"/>
                </a:lnTo>
                <a:lnTo>
                  <a:pt x="2002" y="1456"/>
                </a:lnTo>
                <a:lnTo>
                  <a:pt x="2027" y="1463"/>
                </a:lnTo>
                <a:lnTo>
                  <a:pt x="2052" y="1466"/>
                </a:lnTo>
                <a:lnTo>
                  <a:pt x="2079" y="1467"/>
                </a:lnTo>
                <a:lnTo>
                  <a:pt x="2105" y="1466"/>
                </a:lnTo>
                <a:lnTo>
                  <a:pt x="2130" y="1463"/>
                </a:lnTo>
                <a:lnTo>
                  <a:pt x="2156" y="1456"/>
                </a:lnTo>
                <a:lnTo>
                  <a:pt x="2178" y="1447"/>
                </a:lnTo>
                <a:lnTo>
                  <a:pt x="2201" y="1436"/>
                </a:lnTo>
                <a:lnTo>
                  <a:pt x="2222" y="1423"/>
                </a:lnTo>
                <a:lnTo>
                  <a:pt x="2242" y="1409"/>
                </a:lnTo>
                <a:lnTo>
                  <a:pt x="2260" y="1392"/>
                </a:lnTo>
                <a:lnTo>
                  <a:pt x="2277" y="1374"/>
                </a:lnTo>
                <a:lnTo>
                  <a:pt x="2292" y="1354"/>
                </a:lnTo>
                <a:lnTo>
                  <a:pt x="2304" y="1332"/>
                </a:lnTo>
                <a:lnTo>
                  <a:pt x="2316" y="1310"/>
                </a:lnTo>
                <a:lnTo>
                  <a:pt x="2324" y="1287"/>
                </a:lnTo>
                <a:lnTo>
                  <a:pt x="2330" y="1262"/>
                </a:lnTo>
                <a:lnTo>
                  <a:pt x="2334" y="1236"/>
                </a:lnTo>
                <a:lnTo>
                  <a:pt x="2336" y="1211"/>
                </a:lnTo>
                <a:lnTo>
                  <a:pt x="2336" y="1208"/>
                </a:lnTo>
                <a:lnTo>
                  <a:pt x="2336" y="1203"/>
                </a:lnTo>
                <a:lnTo>
                  <a:pt x="2370" y="1203"/>
                </a:lnTo>
                <a:lnTo>
                  <a:pt x="2405" y="1203"/>
                </a:lnTo>
                <a:lnTo>
                  <a:pt x="2439" y="1203"/>
                </a:lnTo>
                <a:lnTo>
                  <a:pt x="2474" y="1203"/>
                </a:lnTo>
                <a:lnTo>
                  <a:pt x="2483" y="1203"/>
                </a:lnTo>
                <a:lnTo>
                  <a:pt x="2493" y="1201"/>
                </a:lnTo>
                <a:lnTo>
                  <a:pt x="2496" y="1199"/>
                </a:lnTo>
                <a:lnTo>
                  <a:pt x="2500" y="1195"/>
                </a:lnTo>
                <a:lnTo>
                  <a:pt x="2501" y="1191"/>
                </a:lnTo>
                <a:lnTo>
                  <a:pt x="2503" y="1185"/>
                </a:lnTo>
                <a:lnTo>
                  <a:pt x="2503" y="1131"/>
                </a:lnTo>
                <a:lnTo>
                  <a:pt x="2503" y="1079"/>
                </a:lnTo>
                <a:lnTo>
                  <a:pt x="2503" y="1026"/>
                </a:lnTo>
                <a:lnTo>
                  <a:pt x="2503" y="972"/>
                </a:lnTo>
                <a:lnTo>
                  <a:pt x="2491" y="972"/>
                </a:lnTo>
                <a:lnTo>
                  <a:pt x="2479" y="972"/>
                </a:lnTo>
                <a:lnTo>
                  <a:pt x="2467" y="972"/>
                </a:lnTo>
                <a:lnTo>
                  <a:pt x="2455" y="972"/>
                </a:lnTo>
                <a:close/>
                <a:moveTo>
                  <a:pt x="2002" y="780"/>
                </a:moveTo>
                <a:lnTo>
                  <a:pt x="2002" y="753"/>
                </a:lnTo>
                <a:lnTo>
                  <a:pt x="2002" y="724"/>
                </a:lnTo>
                <a:lnTo>
                  <a:pt x="2002" y="698"/>
                </a:lnTo>
                <a:lnTo>
                  <a:pt x="2002" y="669"/>
                </a:lnTo>
                <a:lnTo>
                  <a:pt x="2002" y="642"/>
                </a:lnTo>
                <a:lnTo>
                  <a:pt x="2002" y="614"/>
                </a:lnTo>
                <a:lnTo>
                  <a:pt x="2002" y="587"/>
                </a:lnTo>
                <a:lnTo>
                  <a:pt x="2002" y="559"/>
                </a:lnTo>
                <a:lnTo>
                  <a:pt x="2038" y="559"/>
                </a:lnTo>
                <a:lnTo>
                  <a:pt x="2075" y="559"/>
                </a:lnTo>
                <a:lnTo>
                  <a:pt x="2110" y="559"/>
                </a:lnTo>
                <a:lnTo>
                  <a:pt x="2147" y="559"/>
                </a:lnTo>
                <a:lnTo>
                  <a:pt x="2167" y="587"/>
                </a:lnTo>
                <a:lnTo>
                  <a:pt x="2188" y="614"/>
                </a:lnTo>
                <a:lnTo>
                  <a:pt x="2208" y="642"/>
                </a:lnTo>
                <a:lnTo>
                  <a:pt x="2229" y="669"/>
                </a:lnTo>
                <a:lnTo>
                  <a:pt x="2249" y="698"/>
                </a:lnTo>
                <a:lnTo>
                  <a:pt x="2269" y="724"/>
                </a:lnTo>
                <a:lnTo>
                  <a:pt x="2290" y="753"/>
                </a:lnTo>
                <a:lnTo>
                  <a:pt x="2310" y="780"/>
                </a:lnTo>
                <a:lnTo>
                  <a:pt x="2272" y="780"/>
                </a:lnTo>
                <a:lnTo>
                  <a:pt x="2233" y="780"/>
                </a:lnTo>
                <a:lnTo>
                  <a:pt x="2195" y="780"/>
                </a:lnTo>
                <a:lnTo>
                  <a:pt x="2157" y="780"/>
                </a:lnTo>
                <a:lnTo>
                  <a:pt x="2117" y="780"/>
                </a:lnTo>
                <a:lnTo>
                  <a:pt x="2079" y="780"/>
                </a:lnTo>
                <a:lnTo>
                  <a:pt x="2041" y="780"/>
                </a:lnTo>
                <a:lnTo>
                  <a:pt x="2002" y="780"/>
                </a:lnTo>
                <a:close/>
                <a:moveTo>
                  <a:pt x="2079" y="1133"/>
                </a:moveTo>
                <a:lnTo>
                  <a:pt x="2086" y="1133"/>
                </a:lnTo>
                <a:lnTo>
                  <a:pt x="2095" y="1134"/>
                </a:lnTo>
                <a:lnTo>
                  <a:pt x="2102" y="1135"/>
                </a:lnTo>
                <a:lnTo>
                  <a:pt x="2109" y="1138"/>
                </a:lnTo>
                <a:lnTo>
                  <a:pt x="2116" y="1141"/>
                </a:lnTo>
                <a:lnTo>
                  <a:pt x="2123" y="1145"/>
                </a:lnTo>
                <a:lnTo>
                  <a:pt x="2129" y="1150"/>
                </a:lnTo>
                <a:lnTo>
                  <a:pt x="2134" y="1155"/>
                </a:lnTo>
                <a:lnTo>
                  <a:pt x="2139" y="1161"/>
                </a:lnTo>
                <a:lnTo>
                  <a:pt x="2143" y="1167"/>
                </a:lnTo>
                <a:lnTo>
                  <a:pt x="2147" y="1174"/>
                </a:lnTo>
                <a:lnTo>
                  <a:pt x="2151" y="1179"/>
                </a:lnTo>
                <a:lnTo>
                  <a:pt x="2153" y="1186"/>
                </a:lnTo>
                <a:lnTo>
                  <a:pt x="2156" y="1195"/>
                </a:lnTo>
                <a:lnTo>
                  <a:pt x="2157" y="1202"/>
                </a:lnTo>
                <a:lnTo>
                  <a:pt x="2157" y="1211"/>
                </a:lnTo>
                <a:lnTo>
                  <a:pt x="2157" y="1218"/>
                </a:lnTo>
                <a:lnTo>
                  <a:pt x="2156" y="1226"/>
                </a:lnTo>
                <a:lnTo>
                  <a:pt x="2153" y="1233"/>
                </a:lnTo>
                <a:lnTo>
                  <a:pt x="2151" y="1240"/>
                </a:lnTo>
                <a:lnTo>
                  <a:pt x="2147" y="1247"/>
                </a:lnTo>
                <a:lnTo>
                  <a:pt x="2143" y="1254"/>
                </a:lnTo>
                <a:lnTo>
                  <a:pt x="2139" y="1260"/>
                </a:lnTo>
                <a:lnTo>
                  <a:pt x="2134" y="1266"/>
                </a:lnTo>
                <a:lnTo>
                  <a:pt x="2129" y="1270"/>
                </a:lnTo>
                <a:lnTo>
                  <a:pt x="2123" y="1276"/>
                </a:lnTo>
                <a:lnTo>
                  <a:pt x="2116" y="1279"/>
                </a:lnTo>
                <a:lnTo>
                  <a:pt x="2109" y="1283"/>
                </a:lnTo>
                <a:lnTo>
                  <a:pt x="2102" y="1286"/>
                </a:lnTo>
                <a:lnTo>
                  <a:pt x="2095" y="1287"/>
                </a:lnTo>
                <a:lnTo>
                  <a:pt x="2086" y="1288"/>
                </a:lnTo>
                <a:lnTo>
                  <a:pt x="2079" y="1288"/>
                </a:lnTo>
                <a:lnTo>
                  <a:pt x="2070" y="1288"/>
                </a:lnTo>
                <a:lnTo>
                  <a:pt x="2063" y="1287"/>
                </a:lnTo>
                <a:lnTo>
                  <a:pt x="2055" y="1286"/>
                </a:lnTo>
                <a:lnTo>
                  <a:pt x="2048" y="1283"/>
                </a:lnTo>
                <a:lnTo>
                  <a:pt x="2041" y="1279"/>
                </a:lnTo>
                <a:lnTo>
                  <a:pt x="2035" y="1276"/>
                </a:lnTo>
                <a:lnTo>
                  <a:pt x="2029" y="1270"/>
                </a:lnTo>
                <a:lnTo>
                  <a:pt x="2024" y="1266"/>
                </a:lnTo>
                <a:lnTo>
                  <a:pt x="2018" y="1260"/>
                </a:lnTo>
                <a:lnTo>
                  <a:pt x="2014" y="1254"/>
                </a:lnTo>
                <a:lnTo>
                  <a:pt x="2010" y="1247"/>
                </a:lnTo>
                <a:lnTo>
                  <a:pt x="2007" y="1240"/>
                </a:lnTo>
                <a:lnTo>
                  <a:pt x="2004" y="1233"/>
                </a:lnTo>
                <a:lnTo>
                  <a:pt x="2002" y="1226"/>
                </a:lnTo>
                <a:lnTo>
                  <a:pt x="2001" y="1218"/>
                </a:lnTo>
                <a:lnTo>
                  <a:pt x="2000" y="1211"/>
                </a:lnTo>
                <a:lnTo>
                  <a:pt x="2001" y="1202"/>
                </a:lnTo>
                <a:lnTo>
                  <a:pt x="2002" y="1195"/>
                </a:lnTo>
                <a:lnTo>
                  <a:pt x="2004" y="1186"/>
                </a:lnTo>
                <a:lnTo>
                  <a:pt x="2007" y="1179"/>
                </a:lnTo>
                <a:lnTo>
                  <a:pt x="2010" y="1174"/>
                </a:lnTo>
                <a:lnTo>
                  <a:pt x="2014" y="1167"/>
                </a:lnTo>
                <a:lnTo>
                  <a:pt x="2018" y="1161"/>
                </a:lnTo>
                <a:lnTo>
                  <a:pt x="2024" y="1155"/>
                </a:lnTo>
                <a:lnTo>
                  <a:pt x="2029" y="1150"/>
                </a:lnTo>
                <a:lnTo>
                  <a:pt x="2035" y="1145"/>
                </a:lnTo>
                <a:lnTo>
                  <a:pt x="2041" y="1141"/>
                </a:lnTo>
                <a:lnTo>
                  <a:pt x="2048" y="1138"/>
                </a:lnTo>
                <a:lnTo>
                  <a:pt x="2055" y="1135"/>
                </a:lnTo>
                <a:lnTo>
                  <a:pt x="2063" y="1134"/>
                </a:lnTo>
                <a:lnTo>
                  <a:pt x="2070" y="1133"/>
                </a:lnTo>
                <a:lnTo>
                  <a:pt x="2079" y="1133"/>
                </a:lnTo>
                <a:close/>
                <a:moveTo>
                  <a:pt x="459" y="1133"/>
                </a:moveTo>
                <a:lnTo>
                  <a:pt x="467" y="1133"/>
                </a:lnTo>
                <a:lnTo>
                  <a:pt x="475" y="1134"/>
                </a:lnTo>
                <a:lnTo>
                  <a:pt x="483" y="1135"/>
                </a:lnTo>
                <a:lnTo>
                  <a:pt x="490" y="1138"/>
                </a:lnTo>
                <a:lnTo>
                  <a:pt x="497" y="1141"/>
                </a:lnTo>
                <a:lnTo>
                  <a:pt x="503" y="1145"/>
                </a:lnTo>
                <a:lnTo>
                  <a:pt x="509" y="1150"/>
                </a:lnTo>
                <a:lnTo>
                  <a:pt x="514" y="1155"/>
                </a:lnTo>
                <a:lnTo>
                  <a:pt x="520" y="1161"/>
                </a:lnTo>
                <a:lnTo>
                  <a:pt x="524" y="1167"/>
                </a:lnTo>
                <a:lnTo>
                  <a:pt x="528" y="1174"/>
                </a:lnTo>
                <a:lnTo>
                  <a:pt x="531" y="1179"/>
                </a:lnTo>
                <a:lnTo>
                  <a:pt x="534" y="1186"/>
                </a:lnTo>
                <a:lnTo>
                  <a:pt x="535" y="1195"/>
                </a:lnTo>
                <a:lnTo>
                  <a:pt x="537" y="1202"/>
                </a:lnTo>
                <a:lnTo>
                  <a:pt x="538" y="1211"/>
                </a:lnTo>
                <a:lnTo>
                  <a:pt x="537" y="1218"/>
                </a:lnTo>
                <a:lnTo>
                  <a:pt x="535" y="1226"/>
                </a:lnTo>
                <a:lnTo>
                  <a:pt x="534" y="1233"/>
                </a:lnTo>
                <a:lnTo>
                  <a:pt x="531" y="1240"/>
                </a:lnTo>
                <a:lnTo>
                  <a:pt x="528" y="1247"/>
                </a:lnTo>
                <a:lnTo>
                  <a:pt x="524" y="1254"/>
                </a:lnTo>
                <a:lnTo>
                  <a:pt x="520" y="1260"/>
                </a:lnTo>
                <a:lnTo>
                  <a:pt x="514" y="1266"/>
                </a:lnTo>
                <a:lnTo>
                  <a:pt x="509" y="1270"/>
                </a:lnTo>
                <a:lnTo>
                  <a:pt x="503" y="1276"/>
                </a:lnTo>
                <a:lnTo>
                  <a:pt x="497" y="1279"/>
                </a:lnTo>
                <a:lnTo>
                  <a:pt x="490" y="1283"/>
                </a:lnTo>
                <a:lnTo>
                  <a:pt x="483" y="1286"/>
                </a:lnTo>
                <a:lnTo>
                  <a:pt x="475" y="1287"/>
                </a:lnTo>
                <a:lnTo>
                  <a:pt x="467" y="1288"/>
                </a:lnTo>
                <a:lnTo>
                  <a:pt x="459" y="1288"/>
                </a:lnTo>
                <a:lnTo>
                  <a:pt x="452" y="1288"/>
                </a:lnTo>
                <a:lnTo>
                  <a:pt x="443" y="1287"/>
                </a:lnTo>
                <a:lnTo>
                  <a:pt x="436" y="1286"/>
                </a:lnTo>
                <a:lnTo>
                  <a:pt x="429" y="1283"/>
                </a:lnTo>
                <a:lnTo>
                  <a:pt x="422" y="1279"/>
                </a:lnTo>
                <a:lnTo>
                  <a:pt x="415" y="1276"/>
                </a:lnTo>
                <a:lnTo>
                  <a:pt x="409" y="1270"/>
                </a:lnTo>
                <a:lnTo>
                  <a:pt x="404" y="1266"/>
                </a:lnTo>
                <a:lnTo>
                  <a:pt x="399" y="1260"/>
                </a:lnTo>
                <a:lnTo>
                  <a:pt x="395" y="1254"/>
                </a:lnTo>
                <a:lnTo>
                  <a:pt x="391" y="1247"/>
                </a:lnTo>
                <a:lnTo>
                  <a:pt x="387" y="1240"/>
                </a:lnTo>
                <a:lnTo>
                  <a:pt x="385" y="1233"/>
                </a:lnTo>
                <a:lnTo>
                  <a:pt x="382" y="1226"/>
                </a:lnTo>
                <a:lnTo>
                  <a:pt x="381" y="1218"/>
                </a:lnTo>
                <a:lnTo>
                  <a:pt x="381" y="1211"/>
                </a:lnTo>
                <a:lnTo>
                  <a:pt x="381" y="1202"/>
                </a:lnTo>
                <a:lnTo>
                  <a:pt x="382" y="1195"/>
                </a:lnTo>
                <a:lnTo>
                  <a:pt x="385" y="1186"/>
                </a:lnTo>
                <a:lnTo>
                  <a:pt x="387" y="1179"/>
                </a:lnTo>
                <a:lnTo>
                  <a:pt x="391" y="1174"/>
                </a:lnTo>
                <a:lnTo>
                  <a:pt x="395" y="1167"/>
                </a:lnTo>
                <a:lnTo>
                  <a:pt x="399" y="1161"/>
                </a:lnTo>
                <a:lnTo>
                  <a:pt x="404" y="1155"/>
                </a:lnTo>
                <a:lnTo>
                  <a:pt x="409" y="1150"/>
                </a:lnTo>
                <a:lnTo>
                  <a:pt x="415" y="1145"/>
                </a:lnTo>
                <a:lnTo>
                  <a:pt x="422" y="1141"/>
                </a:lnTo>
                <a:lnTo>
                  <a:pt x="429" y="1138"/>
                </a:lnTo>
                <a:lnTo>
                  <a:pt x="436" y="1135"/>
                </a:lnTo>
                <a:lnTo>
                  <a:pt x="443" y="1134"/>
                </a:lnTo>
                <a:lnTo>
                  <a:pt x="452" y="1133"/>
                </a:lnTo>
                <a:lnTo>
                  <a:pt x="459" y="1133"/>
                </a:lnTo>
                <a:close/>
                <a:moveTo>
                  <a:pt x="866" y="1133"/>
                </a:moveTo>
                <a:lnTo>
                  <a:pt x="873" y="1133"/>
                </a:lnTo>
                <a:lnTo>
                  <a:pt x="881" y="1134"/>
                </a:lnTo>
                <a:lnTo>
                  <a:pt x="888" y="1135"/>
                </a:lnTo>
                <a:lnTo>
                  <a:pt x="895" y="1138"/>
                </a:lnTo>
                <a:lnTo>
                  <a:pt x="903" y="1141"/>
                </a:lnTo>
                <a:lnTo>
                  <a:pt x="910" y="1145"/>
                </a:lnTo>
                <a:lnTo>
                  <a:pt x="915" y="1150"/>
                </a:lnTo>
                <a:lnTo>
                  <a:pt x="921" y="1155"/>
                </a:lnTo>
                <a:lnTo>
                  <a:pt x="925" y="1161"/>
                </a:lnTo>
                <a:lnTo>
                  <a:pt x="930" y="1167"/>
                </a:lnTo>
                <a:lnTo>
                  <a:pt x="934" y="1174"/>
                </a:lnTo>
                <a:lnTo>
                  <a:pt x="938" y="1179"/>
                </a:lnTo>
                <a:lnTo>
                  <a:pt x="939" y="1186"/>
                </a:lnTo>
                <a:lnTo>
                  <a:pt x="942" y="1195"/>
                </a:lnTo>
                <a:lnTo>
                  <a:pt x="944" y="1202"/>
                </a:lnTo>
                <a:lnTo>
                  <a:pt x="944" y="1211"/>
                </a:lnTo>
                <a:lnTo>
                  <a:pt x="944" y="1218"/>
                </a:lnTo>
                <a:lnTo>
                  <a:pt x="942" y="1226"/>
                </a:lnTo>
                <a:lnTo>
                  <a:pt x="939" y="1233"/>
                </a:lnTo>
                <a:lnTo>
                  <a:pt x="938" y="1240"/>
                </a:lnTo>
                <a:lnTo>
                  <a:pt x="934" y="1247"/>
                </a:lnTo>
                <a:lnTo>
                  <a:pt x="930" y="1254"/>
                </a:lnTo>
                <a:lnTo>
                  <a:pt x="925" y="1260"/>
                </a:lnTo>
                <a:lnTo>
                  <a:pt x="921" y="1266"/>
                </a:lnTo>
                <a:lnTo>
                  <a:pt x="915" y="1270"/>
                </a:lnTo>
                <a:lnTo>
                  <a:pt x="910" y="1276"/>
                </a:lnTo>
                <a:lnTo>
                  <a:pt x="903" y="1279"/>
                </a:lnTo>
                <a:lnTo>
                  <a:pt x="895" y="1283"/>
                </a:lnTo>
                <a:lnTo>
                  <a:pt x="888" y="1286"/>
                </a:lnTo>
                <a:lnTo>
                  <a:pt x="881" y="1287"/>
                </a:lnTo>
                <a:lnTo>
                  <a:pt x="873" y="1288"/>
                </a:lnTo>
                <a:lnTo>
                  <a:pt x="866" y="1288"/>
                </a:lnTo>
                <a:lnTo>
                  <a:pt x="857" y="1288"/>
                </a:lnTo>
                <a:lnTo>
                  <a:pt x="850" y="1287"/>
                </a:lnTo>
                <a:lnTo>
                  <a:pt x="842" y="1286"/>
                </a:lnTo>
                <a:lnTo>
                  <a:pt x="835" y="1283"/>
                </a:lnTo>
                <a:lnTo>
                  <a:pt x="827" y="1279"/>
                </a:lnTo>
                <a:lnTo>
                  <a:pt x="822" y="1276"/>
                </a:lnTo>
                <a:lnTo>
                  <a:pt x="816" y="1270"/>
                </a:lnTo>
                <a:lnTo>
                  <a:pt x="810" y="1266"/>
                </a:lnTo>
                <a:lnTo>
                  <a:pt x="805" y="1260"/>
                </a:lnTo>
                <a:lnTo>
                  <a:pt x="801" y="1254"/>
                </a:lnTo>
                <a:lnTo>
                  <a:pt x="796" y="1247"/>
                </a:lnTo>
                <a:lnTo>
                  <a:pt x="793" y="1240"/>
                </a:lnTo>
                <a:lnTo>
                  <a:pt x="791" y="1233"/>
                </a:lnTo>
                <a:lnTo>
                  <a:pt x="789" y="1226"/>
                </a:lnTo>
                <a:lnTo>
                  <a:pt x="788" y="1218"/>
                </a:lnTo>
                <a:lnTo>
                  <a:pt x="788" y="1211"/>
                </a:lnTo>
                <a:lnTo>
                  <a:pt x="788" y="1202"/>
                </a:lnTo>
                <a:lnTo>
                  <a:pt x="789" y="1195"/>
                </a:lnTo>
                <a:lnTo>
                  <a:pt x="791" y="1186"/>
                </a:lnTo>
                <a:lnTo>
                  <a:pt x="793" y="1179"/>
                </a:lnTo>
                <a:lnTo>
                  <a:pt x="796" y="1174"/>
                </a:lnTo>
                <a:lnTo>
                  <a:pt x="801" y="1167"/>
                </a:lnTo>
                <a:lnTo>
                  <a:pt x="805" y="1161"/>
                </a:lnTo>
                <a:lnTo>
                  <a:pt x="810" y="1155"/>
                </a:lnTo>
                <a:lnTo>
                  <a:pt x="816" y="1150"/>
                </a:lnTo>
                <a:lnTo>
                  <a:pt x="822" y="1145"/>
                </a:lnTo>
                <a:lnTo>
                  <a:pt x="827" y="1141"/>
                </a:lnTo>
                <a:lnTo>
                  <a:pt x="835" y="1138"/>
                </a:lnTo>
                <a:lnTo>
                  <a:pt x="842" y="1135"/>
                </a:lnTo>
                <a:lnTo>
                  <a:pt x="850" y="1134"/>
                </a:lnTo>
                <a:lnTo>
                  <a:pt x="857" y="1133"/>
                </a:lnTo>
                <a:lnTo>
                  <a:pt x="866" y="113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1925" tIns="30950" rIns="61925" bIns="3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25"/>
          <p:cNvSpPr/>
          <p:nvPr/>
        </p:nvSpPr>
        <p:spPr>
          <a:xfrm>
            <a:off x="7044962" y="6041691"/>
            <a:ext cx="366959" cy="169471"/>
          </a:xfrm>
          <a:custGeom>
            <a:avLst/>
            <a:gdLst/>
            <a:ahLst/>
            <a:cxnLst/>
            <a:rect l="l" t="t" r="r" b="b"/>
            <a:pathLst>
              <a:path w="2650" h="1224" extrusionOk="0">
                <a:moveTo>
                  <a:pt x="2602" y="694"/>
                </a:moveTo>
                <a:lnTo>
                  <a:pt x="2588" y="694"/>
                </a:lnTo>
                <a:lnTo>
                  <a:pt x="2573" y="694"/>
                </a:lnTo>
                <a:lnTo>
                  <a:pt x="2573" y="661"/>
                </a:lnTo>
                <a:lnTo>
                  <a:pt x="2573" y="630"/>
                </a:lnTo>
                <a:lnTo>
                  <a:pt x="2573" y="599"/>
                </a:lnTo>
                <a:lnTo>
                  <a:pt x="2573" y="568"/>
                </a:lnTo>
                <a:lnTo>
                  <a:pt x="2573" y="568"/>
                </a:lnTo>
                <a:lnTo>
                  <a:pt x="2573" y="568"/>
                </a:lnTo>
                <a:lnTo>
                  <a:pt x="2573" y="549"/>
                </a:lnTo>
                <a:lnTo>
                  <a:pt x="2570" y="534"/>
                </a:lnTo>
                <a:lnTo>
                  <a:pt x="2568" y="525"/>
                </a:lnTo>
                <a:lnTo>
                  <a:pt x="2565" y="520"/>
                </a:lnTo>
                <a:lnTo>
                  <a:pt x="2563" y="513"/>
                </a:lnTo>
                <a:lnTo>
                  <a:pt x="2558" y="507"/>
                </a:lnTo>
                <a:lnTo>
                  <a:pt x="2553" y="501"/>
                </a:lnTo>
                <a:lnTo>
                  <a:pt x="2548" y="496"/>
                </a:lnTo>
                <a:lnTo>
                  <a:pt x="2541" y="490"/>
                </a:lnTo>
                <a:lnTo>
                  <a:pt x="2534" y="486"/>
                </a:lnTo>
                <a:lnTo>
                  <a:pt x="2517" y="477"/>
                </a:lnTo>
                <a:lnTo>
                  <a:pt x="2496" y="472"/>
                </a:lnTo>
                <a:lnTo>
                  <a:pt x="2429" y="457"/>
                </a:lnTo>
                <a:lnTo>
                  <a:pt x="2363" y="445"/>
                </a:lnTo>
                <a:lnTo>
                  <a:pt x="2298" y="432"/>
                </a:lnTo>
                <a:lnTo>
                  <a:pt x="2231" y="419"/>
                </a:lnTo>
                <a:lnTo>
                  <a:pt x="2164" y="405"/>
                </a:lnTo>
                <a:lnTo>
                  <a:pt x="2099" y="392"/>
                </a:lnTo>
                <a:lnTo>
                  <a:pt x="2033" y="379"/>
                </a:lnTo>
                <a:lnTo>
                  <a:pt x="1966" y="367"/>
                </a:lnTo>
                <a:lnTo>
                  <a:pt x="1966" y="367"/>
                </a:lnTo>
                <a:lnTo>
                  <a:pt x="1966" y="367"/>
                </a:lnTo>
                <a:lnTo>
                  <a:pt x="1922" y="326"/>
                </a:lnTo>
                <a:lnTo>
                  <a:pt x="1877" y="284"/>
                </a:lnTo>
                <a:lnTo>
                  <a:pt x="1833" y="243"/>
                </a:lnTo>
                <a:lnTo>
                  <a:pt x="1787" y="202"/>
                </a:lnTo>
                <a:lnTo>
                  <a:pt x="1743" y="163"/>
                </a:lnTo>
                <a:lnTo>
                  <a:pt x="1697" y="123"/>
                </a:lnTo>
                <a:lnTo>
                  <a:pt x="1651" y="83"/>
                </a:lnTo>
                <a:lnTo>
                  <a:pt x="1604" y="45"/>
                </a:lnTo>
                <a:lnTo>
                  <a:pt x="1589" y="32"/>
                </a:lnTo>
                <a:lnTo>
                  <a:pt x="1576" y="24"/>
                </a:lnTo>
                <a:lnTo>
                  <a:pt x="1566" y="17"/>
                </a:lnTo>
                <a:lnTo>
                  <a:pt x="1556" y="12"/>
                </a:lnTo>
                <a:lnTo>
                  <a:pt x="1536" y="5"/>
                </a:lnTo>
                <a:lnTo>
                  <a:pt x="1522" y="3"/>
                </a:lnTo>
                <a:lnTo>
                  <a:pt x="1507" y="1"/>
                </a:lnTo>
                <a:lnTo>
                  <a:pt x="1488" y="0"/>
                </a:lnTo>
                <a:lnTo>
                  <a:pt x="408" y="0"/>
                </a:lnTo>
                <a:lnTo>
                  <a:pt x="384" y="0"/>
                </a:lnTo>
                <a:lnTo>
                  <a:pt x="367" y="3"/>
                </a:lnTo>
                <a:lnTo>
                  <a:pt x="360" y="4"/>
                </a:lnTo>
                <a:lnTo>
                  <a:pt x="354" y="8"/>
                </a:lnTo>
                <a:lnTo>
                  <a:pt x="347" y="12"/>
                </a:lnTo>
                <a:lnTo>
                  <a:pt x="340" y="18"/>
                </a:lnTo>
                <a:lnTo>
                  <a:pt x="327" y="32"/>
                </a:lnTo>
                <a:lnTo>
                  <a:pt x="315" y="48"/>
                </a:lnTo>
                <a:lnTo>
                  <a:pt x="302" y="65"/>
                </a:lnTo>
                <a:lnTo>
                  <a:pt x="289" y="83"/>
                </a:lnTo>
                <a:lnTo>
                  <a:pt x="265" y="120"/>
                </a:lnTo>
                <a:lnTo>
                  <a:pt x="242" y="154"/>
                </a:lnTo>
                <a:lnTo>
                  <a:pt x="278" y="154"/>
                </a:lnTo>
                <a:lnTo>
                  <a:pt x="313" y="154"/>
                </a:lnTo>
                <a:lnTo>
                  <a:pt x="347" y="154"/>
                </a:lnTo>
                <a:lnTo>
                  <a:pt x="383" y="154"/>
                </a:lnTo>
                <a:lnTo>
                  <a:pt x="418" y="154"/>
                </a:lnTo>
                <a:lnTo>
                  <a:pt x="452" y="154"/>
                </a:lnTo>
                <a:lnTo>
                  <a:pt x="488" y="154"/>
                </a:lnTo>
                <a:lnTo>
                  <a:pt x="522" y="154"/>
                </a:lnTo>
                <a:lnTo>
                  <a:pt x="498" y="205"/>
                </a:lnTo>
                <a:lnTo>
                  <a:pt x="473" y="255"/>
                </a:lnTo>
                <a:lnTo>
                  <a:pt x="449" y="306"/>
                </a:lnTo>
                <a:lnTo>
                  <a:pt x="425" y="357"/>
                </a:lnTo>
                <a:lnTo>
                  <a:pt x="388" y="357"/>
                </a:lnTo>
                <a:lnTo>
                  <a:pt x="352" y="357"/>
                </a:lnTo>
                <a:lnTo>
                  <a:pt x="315" y="357"/>
                </a:lnTo>
                <a:lnTo>
                  <a:pt x="276" y="357"/>
                </a:lnTo>
                <a:lnTo>
                  <a:pt x="240" y="357"/>
                </a:lnTo>
                <a:lnTo>
                  <a:pt x="203" y="357"/>
                </a:lnTo>
                <a:lnTo>
                  <a:pt x="164" y="357"/>
                </a:lnTo>
                <a:lnTo>
                  <a:pt x="128" y="357"/>
                </a:lnTo>
                <a:lnTo>
                  <a:pt x="103" y="392"/>
                </a:lnTo>
                <a:lnTo>
                  <a:pt x="86" y="423"/>
                </a:lnTo>
                <a:lnTo>
                  <a:pt x="79" y="439"/>
                </a:lnTo>
                <a:lnTo>
                  <a:pt x="75" y="457"/>
                </a:lnTo>
                <a:lnTo>
                  <a:pt x="71" y="477"/>
                </a:lnTo>
                <a:lnTo>
                  <a:pt x="69" y="501"/>
                </a:lnTo>
                <a:lnTo>
                  <a:pt x="69" y="549"/>
                </a:lnTo>
                <a:lnTo>
                  <a:pt x="69" y="598"/>
                </a:lnTo>
                <a:lnTo>
                  <a:pt x="69" y="646"/>
                </a:lnTo>
                <a:lnTo>
                  <a:pt x="69" y="694"/>
                </a:lnTo>
                <a:lnTo>
                  <a:pt x="69" y="694"/>
                </a:lnTo>
                <a:lnTo>
                  <a:pt x="69" y="694"/>
                </a:lnTo>
                <a:lnTo>
                  <a:pt x="51" y="693"/>
                </a:lnTo>
                <a:lnTo>
                  <a:pt x="31" y="693"/>
                </a:lnTo>
                <a:lnTo>
                  <a:pt x="21" y="694"/>
                </a:lnTo>
                <a:lnTo>
                  <a:pt x="14" y="695"/>
                </a:lnTo>
                <a:lnTo>
                  <a:pt x="9" y="698"/>
                </a:lnTo>
                <a:lnTo>
                  <a:pt x="4" y="703"/>
                </a:lnTo>
                <a:lnTo>
                  <a:pt x="1" y="708"/>
                </a:lnTo>
                <a:lnTo>
                  <a:pt x="0" y="714"/>
                </a:lnTo>
                <a:lnTo>
                  <a:pt x="0" y="722"/>
                </a:lnTo>
                <a:lnTo>
                  <a:pt x="3" y="732"/>
                </a:lnTo>
                <a:lnTo>
                  <a:pt x="11" y="782"/>
                </a:lnTo>
                <a:lnTo>
                  <a:pt x="21" y="833"/>
                </a:lnTo>
                <a:lnTo>
                  <a:pt x="31" y="884"/>
                </a:lnTo>
                <a:lnTo>
                  <a:pt x="41" y="934"/>
                </a:lnTo>
                <a:lnTo>
                  <a:pt x="41" y="934"/>
                </a:lnTo>
                <a:lnTo>
                  <a:pt x="41" y="934"/>
                </a:lnTo>
                <a:lnTo>
                  <a:pt x="52" y="952"/>
                </a:lnTo>
                <a:lnTo>
                  <a:pt x="62" y="963"/>
                </a:lnTo>
                <a:lnTo>
                  <a:pt x="68" y="968"/>
                </a:lnTo>
                <a:lnTo>
                  <a:pt x="75" y="970"/>
                </a:lnTo>
                <a:lnTo>
                  <a:pt x="84" y="972"/>
                </a:lnTo>
                <a:lnTo>
                  <a:pt x="95" y="972"/>
                </a:lnTo>
                <a:lnTo>
                  <a:pt x="142" y="972"/>
                </a:lnTo>
                <a:lnTo>
                  <a:pt x="190" y="972"/>
                </a:lnTo>
                <a:lnTo>
                  <a:pt x="237" y="972"/>
                </a:lnTo>
                <a:lnTo>
                  <a:pt x="283" y="972"/>
                </a:lnTo>
                <a:lnTo>
                  <a:pt x="291" y="999"/>
                </a:lnTo>
                <a:lnTo>
                  <a:pt x="300" y="1024"/>
                </a:lnTo>
                <a:lnTo>
                  <a:pt x="312" y="1048"/>
                </a:lnTo>
                <a:lnTo>
                  <a:pt x="325" y="1072"/>
                </a:lnTo>
                <a:lnTo>
                  <a:pt x="340" y="1094"/>
                </a:lnTo>
                <a:lnTo>
                  <a:pt x="357" y="1115"/>
                </a:lnTo>
                <a:lnTo>
                  <a:pt x="376" y="1133"/>
                </a:lnTo>
                <a:lnTo>
                  <a:pt x="395" y="1152"/>
                </a:lnTo>
                <a:lnTo>
                  <a:pt x="417" y="1167"/>
                </a:lnTo>
                <a:lnTo>
                  <a:pt x="439" y="1181"/>
                </a:lnTo>
                <a:lnTo>
                  <a:pt x="463" y="1194"/>
                </a:lnTo>
                <a:lnTo>
                  <a:pt x="488" y="1204"/>
                </a:lnTo>
                <a:lnTo>
                  <a:pt x="515" y="1213"/>
                </a:lnTo>
                <a:lnTo>
                  <a:pt x="541" y="1218"/>
                </a:lnTo>
                <a:lnTo>
                  <a:pt x="568" y="1223"/>
                </a:lnTo>
                <a:lnTo>
                  <a:pt x="597" y="1224"/>
                </a:lnTo>
                <a:lnTo>
                  <a:pt x="625" y="1223"/>
                </a:lnTo>
                <a:lnTo>
                  <a:pt x="653" y="1218"/>
                </a:lnTo>
                <a:lnTo>
                  <a:pt x="680" y="1213"/>
                </a:lnTo>
                <a:lnTo>
                  <a:pt x="706" y="1204"/>
                </a:lnTo>
                <a:lnTo>
                  <a:pt x="731" y="1194"/>
                </a:lnTo>
                <a:lnTo>
                  <a:pt x="755" y="1181"/>
                </a:lnTo>
                <a:lnTo>
                  <a:pt x="778" y="1167"/>
                </a:lnTo>
                <a:lnTo>
                  <a:pt x="799" y="1152"/>
                </a:lnTo>
                <a:lnTo>
                  <a:pt x="819" y="1133"/>
                </a:lnTo>
                <a:lnTo>
                  <a:pt x="838" y="1115"/>
                </a:lnTo>
                <a:lnTo>
                  <a:pt x="855" y="1094"/>
                </a:lnTo>
                <a:lnTo>
                  <a:pt x="869" y="1072"/>
                </a:lnTo>
                <a:lnTo>
                  <a:pt x="882" y="1048"/>
                </a:lnTo>
                <a:lnTo>
                  <a:pt x="893" y="1024"/>
                </a:lnTo>
                <a:lnTo>
                  <a:pt x="903" y="999"/>
                </a:lnTo>
                <a:lnTo>
                  <a:pt x="910" y="972"/>
                </a:lnTo>
                <a:lnTo>
                  <a:pt x="1028" y="972"/>
                </a:lnTo>
                <a:lnTo>
                  <a:pt x="1144" y="972"/>
                </a:lnTo>
                <a:lnTo>
                  <a:pt x="1261" y="972"/>
                </a:lnTo>
                <a:lnTo>
                  <a:pt x="1379" y="972"/>
                </a:lnTo>
                <a:lnTo>
                  <a:pt x="1497" y="972"/>
                </a:lnTo>
                <a:lnTo>
                  <a:pt x="1614" y="972"/>
                </a:lnTo>
                <a:lnTo>
                  <a:pt x="1731" y="972"/>
                </a:lnTo>
                <a:lnTo>
                  <a:pt x="1848" y="972"/>
                </a:lnTo>
                <a:lnTo>
                  <a:pt x="1855" y="999"/>
                </a:lnTo>
                <a:lnTo>
                  <a:pt x="1865" y="1024"/>
                </a:lnTo>
                <a:lnTo>
                  <a:pt x="1875" y="1048"/>
                </a:lnTo>
                <a:lnTo>
                  <a:pt x="1889" y="1072"/>
                </a:lnTo>
                <a:lnTo>
                  <a:pt x="1904" y="1094"/>
                </a:lnTo>
                <a:lnTo>
                  <a:pt x="1921" y="1115"/>
                </a:lnTo>
                <a:lnTo>
                  <a:pt x="1939" y="1133"/>
                </a:lnTo>
                <a:lnTo>
                  <a:pt x="1959" y="1152"/>
                </a:lnTo>
                <a:lnTo>
                  <a:pt x="1980" y="1167"/>
                </a:lnTo>
                <a:lnTo>
                  <a:pt x="2003" y="1181"/>
                </a:lnTo>
                <a:lnTo>
                  <a:pt x="2027" y="1194"/>
                </a:lnTo>
                <a:lnTo>
                  <a:pt x="2052" y="1204"/>
                </a:lnTo>
                <a:lnTo>
                  <a:pt x="2078" y="1213"/>
                </a:lnTo>
                <a:lnTo>
                  <a:pt x="2105" y="1218"/>
                </a:lnTo>
                <a:lnTo>
                  <a:pt x="2133" y="1223"/>
                </a:lnTo>
                <a:lnTo>
                  <a:pt x="2162" y="1224"/>
                </a:lnTo>
                <a:lnTo>
                  <a:pt x="2190" y="1223"/>
                </a:lnTo>
                <a:lnTo>
                  <a:pt x="2217" y="1218"/>
                </a:lnTo>
                <a:lnTo>
                  <a:pt x="2244" y="1213"/>
                </a:lnTo>
                <a:lnTo>
                  <a:pt x="2271" y="1204"/>
                </a:lnTo>
                <a:lnTo>
                  <a:pt x="2295" y="1194"/>
                </a:lnTo>
                <a:lnTo>
                  <a:pt x="2319" y="1181"/>
                </a:lnTo>
                <a:lnTo>
                  <a:pt x="2342" y="1167"/>
                </a:lnTo>
                <a:lnTo>
                  <a:pt x="2363" y="1152"/>
                </a:lnTo>
                <a:lnTo>
                  <a:pt x="2383" y="1133"/>
                </a:lnTo>
                <a:lnTo>
                  <a:pt x="2401" y="1115"/>
                </a:lnTo>
                <a:lnTo>
                  <a:pt x="2418" y="1094"/>
                </a:lnTo>
                <a:lnTo>
                  <a:pt x="2434" y="1072"/>
                </a:lnTo>
                <a:lnTo>
                  <a:pt x="2446" y="1048"/>
                </a:lnTo>
                <a:lnTo>
                  <a:pt x="2458" y="1024"/>
                </a:lnTo>
                <a:lnTo>
                  <a:pt x="2468" y="999"/>
                </a:lnTo>
                <a:lnTo>
                  <a:pt x="2473" y="972"/>
                </a:lnTo>
                <a:lnTo>
                  <a:pt x="2506" y="972"/>
                </a:lnTo>
                <a:lnTo>
                  <a:pt x="2539" y="972"/>
                </a:lnTo>
                <a:lnTo>
                  <a:pt x="2571" y="972"/>
                </a:lnTo>
                <a:lnTo>
                  <a:pt x="2602" y="972"/>
                </a:lnTo>
                <a:lnTo>
                  <a:pt x="2615" y="972"/>
                </a:lnTo>
                <a:lnTo>
                  <a:pt x="2626" y="970"/>
                </a:lnTo>
                <a:lnTo>
                  <a:pt x="2633" y="966"/>
                </a:lnTo>
                <a:lnTo>
                  <a:pt x="2641" y="962"/>
                </a:lnTo>
                <a:lnTo>
                  <a:pt x="2645" y="955"/>
                </a:lnTo>
                <a:lnTo>
                  <a:pt x="2648" y="946"/>
                </a:lnTo>
                <a:lnTo>
                  <a:pt x="2649" y="936"/>
                </a:lnTo>
                <a:lnTo>
                  <a:pt x="2650" y="925"/>
                </a:lnTo>
                <a:lnTo>
                  <a:pt x="2650" y="884"/>
                </a:lnTo>
                <a:lnTo>
                  <a:pt x="2650" y="843"/>
                </a:lnTo>
                <a:lnTo>
                  <a:pt x="2650" y="802"/>
                </a:lnTo>
                <a:lnTo>
                  <a:pt x="2650" y="761"/>
                </a:lnTo>
                <a:lnTo>
                  <a:pt x="2649" y="749"/>
                </a:lnTo>
                <a:lnTo>
                  <a:pt x="2648" y="738"/>
                </a:lnTo>
                <a:lnTo>
                  <a:pt x="2645" y="727"/>
                </a:lnTo>
                <a:lnTo>
                  <a:pt x="2641" y="715"/>
                </a:lnTo>
                <a:lnTo>
                  <a:pt x="2633" y="707"/>
                </a:lnTo>
                <a:lnTo>
                  <a:pt x="2625" y="700"/>
                </a:lnTo>
                <a:lnTo>
                  <a:pt x="2621" y="697"/>
                </a:lnTo>
                <a:lnTo>
                  <a:pt x="2615" y="695"/>
                </a:lnTo>
                <a:lnTo>
                  <a:pt x="2609" y="694"/>
                </a:lnTo>
                <a:lnTo>
                  <a:pt x="2602" y="694"/>
                </a:lnTo>
                <a:lnTo>
                  <a:pt x="2602" y="694"/>
                </a:lnTo>
                <a:lnTo>
                  <a:pt x="2602" y="694"/>
                </a:lnTo>
                <a:close/>
                <a:moveTo>
                  <a:pt x="1176" y="357"/>
                </a:moveTo>
                <a:lnTo>
                  <a:pt x="1128" y="357"/>
                </a:lnTo>
                <a:lnTo>
                  <a:pt x="1079" y="357"/>
                </a:lnTo>
                <a:lnTo>
                  <a:pt x="1029" y="357"/>
                </a:lnTo>
                <a:lnTo>
                  <a:pt x="979" y="357"/>
                </a:lnTo>
                <a:lnTo>
                  <a:pt x="930" y="357"/>
                </a:lnTo>
                <a:lnTo>
                  <a:pt x="880" y="357"/>
                </a:lnTo>
                <a:lnTo>
                  <a:pt x="832" y="357"/>
                </a:lnTo>
                <a:lnTo>
                  <a:pt x="782" y="357"/>
                </a:lnTo>
                <a:lnTo>
                  <a:pt x="782" y="357"/>
                </a:lnTo>
                <a:lnTo>
                  <a:pt x="782" y="357"/>
                </a:lnTo>
                <a:lnTo>
                  <a:pt x="777" y="357"/>
                </a:lnTo>
                <a:lnTo>
                  <a:pt x="774" y="355"/>
                </a:lnTo>
                <a:lnTo>
                  <a:pt x="770" y="354"/>
                </a:lnTo>
                <a:lnTo>
                  <a:pt x="767" y="353"/>
                </a:lnTo>
                <a:lnTo>
                  <a:pt x="765" y="350"/>
                </a:lnTo>
                <a:lnTo>
                  <a:pt x="764" y="345"/>
                </a:lnTo>
                <a:lnTo>
                  <a:pt x="763" y="343"/>
                </a:lnTo>
                <a:lnTo>
                  <a:pt x="763" y="337"/>
                </a:lnTo>
                <a:lnTo>
                  <a:pt x="763" y="327"/>
                </a:lnTo>
                <a:lnTo>
                  <a:pt x="763" y="319"/>
                </a:lnTo>
                <a:lnTo>
                  <a:pt x="781" y="282"/>
                </a:lnTo>
                <a:lnTo>
                  <a:pt x="799" y="245"/>
                </a:lnTo>
                <a:lnTo>
                  <a:pt x="818" y="208"/>
                </a:lnTo>
                <a:lnTo>
                  <a:pt x="836" y="171"/>
                </a:lnTo>
                <a:lnTo>
                  <a:pt x="841" y="164"/>
                </a:lnTo>
                <a:lnTo>
                  <a:pt x="843" y="158"/>
                </a:lnTo>
                <a:lnTo>
                  <a:pt x="846" y="157"/>
                </a:lnTo>
                <a:lnTo>
                  <a:pt x="850" y="156"/>
                </a:lnTo>
                <a:lnTo>
                  <a:pt x="855" y="154"/>
                </a:lnTo>
                <a:lnTo>
                  <a:pt x="859" y="154"/>
                </a:lnTo>
                <a:lnTo>
                  <a:pt x="899" y="154"/>
                </a:lnTo>
                <a:lnTo>
                  <a:pt x="938" y="154"/>
                </a:lnTo>
                <a:lnTo>
                  <a:pt x="978" y="154"/>
                </a:lnTo>
                <a:lnTo>
                  <a:pt x="1018" y="154"/>
                </a:lnTo>
                <a:lnTo>
                  <a:pt x="1057" y="154"/>
                </a:lnTo>
                <a:lnTo>
                  <a:pt x="1097" y="154"/>
                </a:lnTo>
                <a:lnTo>
                  <a:pt x="1137" y="154"/>
                </a:lnTo>
                <a:lnTo>
                  <a:pt x="1176" y="154"/>
                </a:lnTo>
                <a:lnTo>
                  <a:pt x="1176" y="205"/>
                </a:lnTo>
                <a:lnTo>
                  <a:pt x="1176" y="255"/>
                </a:lnTo>
                <a:lnTo>
                  <a:pt x="1176" y="306"/>
                </a:lnTo>
                <a:lnTo>
                  <a:pt x="1176" y="357"/>
                </a:lnTo>
                <a:close/>
                <a:moveTo>
                  <a:pt x="1303" y="357"/>
                </a:moveTo>
                <a:lnTo>
                  <a:pt x="1303" y="306"/>
                </a:lnTo>
                <a:lnTo>
                  <a:pt x="1303" y="255"/>
                </a:lnTo>
                <a:lnTo>
                  <a:pt x="1303" y="205"/>
                </a:lnTo>
                <a:lnTo>
                  <a:pt x="1303" y="154"/>
                </a:lnTo>
                <a:lnTo>
                  <a:pt x="1338" y="154"/>
                </a:lnTo>
                <a:lnTo>
                  <a:pt x="1375" y="154"/>
                </a:lnTo>
                <a:lnTo>
                  <a:pt x="1410" y="154"/>
                </a:lnTo>
                <a:lnTo>
                  <a:pt x="1447" y="154"/>
                </a:lnTo>
                <a:lnTo>
                  <a:pt x="1474" y="180"/>
                </a:lnTo>
                <a:lnTo>
                  <a:pt x="1502" y="205"/>
                </a:lnTo>
                <a:lnTo>
                  <a:pt x="1529" y="231"/>
                </a:lnTo>
                <a:lnTo>
                  <a:pt x="1558" y="255"/>
                </a:lnTo>
                <a:lnTo>
                  <a:pt x="1585" y="280"/>
                </a:lnTo>
                <a:lnTo>
                  <a:pt x="1613" y="306"/>
                </a:lnTo>
                <a:lnTo>
                  <a:pt x="1640" y="331"/>
                </a:lnTo>
                <a:lnTo>
                  <a:pt x="1668" y="357"/>
                </a:lnTo>
                <a:lnTo>
                  <a:pt x="1623" y="357"/>
                </a:lnTo>
                <a:lnTo>
                  <a:pt x="1576" y="357"/>
                </a:lnTo>
                <a:lnTo>
                  <a:pt x="1531" y="357"/>
                </a:lnTo>
                <a:lnTo>
                  <a:pt x="1485" y="357"/>
                </a:lnTo>
                <a:lnTo>
                  <a:pt x="1440" y="357"/>
                </a:lnTo>
                <a:lnTo>
                  <a:pt x="1393" y="357"/>
                </a:lnTo>
                <a:lnTo>
                  <a:pt x="1348" y="357"/>
                </a:lnTo>
                <a:lnTo>
                  <a:pt x="1303" y="357"/>
                </a:lnTo>
                <a:close/>
                <a:moveTo>
                  <a:pt x="597" y="766"/>
                </a:moveTo>
                <a:lnTo>
                  <a:pt x="611" y="766"/>
                </a:lnTo>
                <a:lnTo>
                  <a:pt x="625" y="769"/>
                </a:lnTo>
                <a:lnTo>
                  <a:pt x="638" y="772"/>
                </a:lnTo>
                <a:lnTo>
                  <a:pt x="651" y="778"/>
                </a:lnTo>
                <a:lnTo>
                  <a:pt x="662" y="783"/>
                </a:lnTo>
                <a:lnTo>
                  <a:pt x="673" y="789"/>
                </a:lnTo>
                <a:lnTo>
                  <a:pt x="685" y="797"/>
                </a:lnTo>
                <a:lnTo>
                  <a:pt x="693" y="806"/>
                </a:lnTo>
                <a:lnTo>
                  <a:pt x="703" y="816"/>
                </a:lnTo>
                <a:lnTo>
                  <a:pt x="710" y="827"/>
                </a:lnTo>
                <a:lnTo>
                  <a:pt x="717" y="837"/>
                </a:lnTo>
                <a:lnTo>
                  <a:pt x="723" y="850"/>
                </a:lnTo>
                <a:lnTo>
                  <a:pt x="727" y="863"/>
                </a:lnTo>
                <a:lnTo>
                  <a:pt x="731" y="875"/>
                </a:lnTo>
                <a:lnTo>
                  <a:pt x="733" y="890"/>
                </a:lnTo>
                <a:lnTo>
                  <a:pt x="734" y="904"/>
                </a:lnTo>
                <a:lnTo>
                  <a:pt x="733" y="917"/>
                </a:lnTo>
                <a:lnTo>
                  <a:pt x="731" y="931"/>
                </a:lnTo>
                <a:lnTo>
                  <a:pt x="727" y="943"/>
                </a:lnTo>
                <a:lnTo>
                  <a:pt x="723" y="956"/>
                </a:lnTo>
                <a:lnTo>
                  <a:pt x="717" y="969"/>
                </a:lnTo>
                <a:lnTo>
                  <a:pt x="710" y="980"/>
                </a:lnTo>
                <a:lnTo>
                  <a:pt x="703" y="990"/>
                </a:lnTo>
                <a:lnTo>
                  <a:pt x="693" y="1000"/>
                </a:lnTo>
                <a:lnTo>
                  <a:pt x="685" y="1009"/>
                </a:lnTo>
                <a:lnTo>
                  <a:pt x="673" y="1017"/>
                </a:lnTo>
                <a:lnTo>
                  <a:pt x="662" y="1023"/>
                </a:lnTo>
                <a:lnTo>
                  <a:pt x="651" y="1028"/>
                </a:lnTo>
                <a:lnTo>
                  <a:pt x="638" y="1034"/>
                </a:lnTo>
                <a:lnTo>
                  <a:pt x="625" y="1037"/>
                </a:lnTo>
                <a:lnTo>
                  <a:pt x="611" y="1040"/>
                </a:lnTo>
                <a:lnTo>
                  <a:pt x="597" y="1040"/>
                </a:lnTo>
                <a:lnTo>
                  <a:pt x="583" y="1040"/>
                </a:lnTo>
                <a:lnTo>
                  <a:pt x="570" y="1037"/>
                </a:lnTo>
                <a:lnTo>
                  <a:pt x="556" y="1034"/>
                </a:lnTo>
                <a:lnTo>
                  <a:pt x="544" y="1028"/>
                </a:lnTo>
                <a:lnTo>
                  <a:pt x="532" y="1023"/>
                </a:lnTo>
                <a:lnTo>
                  <a:pt x="520" y="1017"/>
                </a:lnTo>
                <a:lnTo>
                  <a:pt x="510" y="1009"/>
                </a:lnTo>
                <a:lnTo>
                  <a:pt x="500" y="1000"/>
                </a:lnTo>
                <a:lnTo>
                  <a:pt x="492" y="990"/>
                </a:lnTo>
                <a:lnTo>
                  <a:pt x="483" y="980"/>
                </a:lnTo>
                <a:lnTo>
                  <a:pt x="476" y="969"/>
                </a:lnTo>
                <a:lnTo>
                  <a:pt x="471" y="956"/>
                </a:lnTo>
                <a:lnTo>
                  <a:pt x="466" y="943"/>
                </a:lnTo>
                <a:lnTo>
                  <a:pt x="463" y="931"/>
                </a:lnTo>
                <a:lnTo>
                  <a:pt x="461" y="917"/>
                </a:lnTo>
                <a:lnTo>
                  <a:pt x="461" y="904"/>
                </a:lnTo>
                <a:lnTo>
                  <a:pt x="461" y="890"/>
                </a:lnTo>
                <a:lnTo>
                  <a:pt x="463" y="875"/>
                </a:lnTo>
                <a:lnTo>
                  <a:pt x="466" y="863"/>
                </a:lnTo>
                <a:lnTo>
                  <a:pt x="471" y="850"/>
                </a:lnTo>
                <a:lnTo>
                  <a:pt x="476" y="837"/>
                </a:lnTo>
                <a:lnTo>
                  <a:pt x="483" y="827"/>
                </a:lnTo>
                <a:lnTo>
                  <a:pt x="492" y="816"/>
                </a:lnTo>
                <a:lnTo>
                  <a:pt x="500" y="806"/>
                </a:lnTo>
                <a:lnTo>
                  <a:pt x="510" y="797"/>
                </a:lnTo>
                <a:lnTo>
                  <a:pt x="520" y="789"/>
                </a:lnTo>
                <a:lnTo>
                  <a:pt x="532" y="783"/>
                </a:lnTo>
                <a:lnTo>
                  <a:pt x="544" y="778"/>
                </a:lnTo>
                <a:lnTo>
                  <a:pt x="556" y="772"/>
                </a:lnTo>
                <a:lnTo>
                  <a:pt x="570" y="769"/>
                </a:lnTo>
                <a:lnTo>
                  <a:pt x="583" y="766"/>
                </a:lnTo>
                <a:lnTo>
                  <a:pt x="597" y="766"/>
                </a:lnTo>
                <a:close/>
                <a:moveTo>
                  <a:pt x="2162" y="766"/>
                </a:moveTo>
                <a:lnTo>
                  <a:pt x="2176" y="766"/>
                </a:lnTo>
                <a:lnTo>
                  <a:pt x="2188" y="769"/>
                </a:lnTo>
                <a:lnTo>
                  <a:pt x="2201" y="772"/>
                </a:lnTo>
                <a:lnTo>
                  <a:pt x="2214" y="778"/>
                </a:lnTo>
                <a:lnTo>
                  <a:pt x="2227" y="783"/>
                </a:lnTo>
                <a:lnTo>
                  <a:pt x="2238" y="789"/>
                </a:lnTo>
                <a:lnTo>
                  <a:pt x="2248" y="797"/>
                </a:lnTo>
                <a:lnTo>
                  <a:pt x="2258" y="806"/>
                </a:lnTo>
                <a:lnTo>
                  <a:pt x="2266" y="816"/>
                </a:lnTo>
                <a:lnTo>
                  <a:pt x="2275" y="827"/>
                </a:lnTo>
                <a:lnTo>
                  <a:pt x="2282" y="837"/>
                </a:lnTo>
                <a:lnTo>
                  <a:pt x="2288" y="850"/>
                </a:lnTo>
                <a:lnTo>
                  <a:pt x="2292" y="863"/>
                </a:lnTo>
                <a:lnTo>
                  <a:pt x="2295" y="875"/>
                </a:lnTo>
                <a:lnTo>
                  <a:pt x="2298" y="890"/>
                </a:lnTo>
                <a:lnTo>
                  <a:pt x="2298" y="904"/>
                </a:lnTo>
                <a:lnTo>
                  <a:pt x="2298" y="917"/>
                </a:lnTo>
                <a:lnTo>
                  <a:pt x="2295" y="931"/>
                </a:lnTo>
                <a:lnTo>
                  <a:pt x="2292" y="943"/>
                </a:lnTo>
                <a:lnTo>
                  <a:pt x="2288" y="956"/>
                </a:lnTo>
                <a:lnTo>
                  <a:pt x="2282" y="969"/>
                </a:lnTo>
                <a:lnTo>
                  <a:pt x="2275" y="980"/>
                </a:lnTo>
                <a:lnTo>
                  <a:pt x="2266" y="990"/>
                </a:lnTo>
                <a:lnTo>
                  <a:pt x="2258" y="1000"/>
                </a:lnTo>
                <a:lnTo>
                  <a:pt x="2248" y="1009"/>
                </a:lnTo>
                <a:lnTo>
                  <a:pt x="2238" y="1017"/>
                </a:lnTo>
                <a:lnTo>
                  <a:pt x="2227" y="1023"/>
                </a:lnTo>
                <a:lnTo>
                  <a:pt x="2214" y="1028"/>
                </a:lnTo>
                <a:lnTo>
                  <a:pt x="2201" y="1034"/>
                </a:lnTo>
                <a:lnTo>
                  <a:pt x="2188" y="1037"/>
                </a:lnTo>
                <a:lnTo>
                  <a:pt x="2176" y="1040"/>
                </a:lnTo>
                <a:lnTo>
                  <a:pt x="2162" y="1040"/>
                </a:lnTo>
                <a:lnTo>
                  <a:pt x="2147" y="1040"/>
                </a:lnTo>
                <a:lnTo>
                  <a:pt x="2133" y="1037"/>
                </a:lnTo>
                <a:lnTo>
                  <a:pt x="2120" y="1034"/>
                </a:lnTo>
                <a:lnTo>
                  <a:pt x="2108" y="1028"/>
                </a:lnTo>
                <a:lnTo>
                  <a:pt x="2096" y="1023"/>
                </a:lnTo>
                <a:lnTo>
                  <a:pt x="2085" y="1017"/>
                </a:lnTo>
                <a:lnTo>
                  <a:pt x="2074" y="1009"/>
                </a:lnTo>
                <a:lnTo>
                  <a:pt x="2064" y="1000"/>
                </a:lnTo>
                <a:lnTo>
                  <a:pt x="2055" y="990"/>
                </a:lnTo>
                <a:lnTo>
                  <a:pt x="2048" y="980"/>
                </a:lnTo>
                <a:lnTo>
                  <a:pt x="2041" y="969"/>
                </a:lnTo>
                <a:lnTo>
                  <a:pt x="2035" y="956"/>
                </a:lnTo>
                <a:lnTo>
                  <a:pt x="2031" y="943"/>
                </a:lnTo>
                <a:lnTo>
                  <a:pt x="2027" y="931"/>
                </a:lnTo>
                <a:lnTo>
                  <a:pt x="2025" y="917"/>
                </a:lnTo>
                <a:lnTo>
                  <a:pt x="2024" y="904"/>
                </a:lnTo>
                <a:lnTo>
                  <a:pt x="2025" y="890"/>
                </a:lnTo>
                <a:lnTo>
                  <a:pt x="2027" y="875"/>
                </a:lnTo>
                <a:lnTo>
                  <a:pt x="2031" y="863"/>
                </a:lnTo>
                <a:lnTo>
                  <a:pt x="2035" y="850"/>
                </a:lnTo>
                <a:lnTo>
                  <a:pt x="2041" y="837"/>
                </a:lnTo>
                <a:lnTo>
                  <a:pt x="2048" y="827"/>
                </a:lnTo>
                <a:lnTo>
                  <a:pt x="2055" y="816"/>
                </a:lnTo>
                <a:lnTo>
                  <a:pt x="2064" y="806"/>
                </a:lnTo>
                <a:lnTo>
                  <a:pt x="2074" y="797"/>
                </a:lnTo>
                <a:lnTo>
                  <a:pt x="2085" y="789"/>
                </a:lnTo>
                <a:lnTo>
                  <a:pt x="2096" y="783"/>
                </a:lnTo>
                <a:lnTo>
                  <a:pt x="2108" y="778"/>
                </a:lnTo>
                <a:lnTo>
                  <a:pt x="2120" y="772"/>
                </a:lnTo>
                <a:lnTo>
                  <a:pt x="2133" y="769"/>
                </a:lnTo>
                <a:lnTo>
                  <a:pt x="2147" y="766"/>
                </a:lnTo>
                <a:lnTo>
                  <a:pt x="2162" y="76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1925" tIns="30950" rIns="61925" bIns="3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25"/>
          <p:cNvSpPr/>
          <p:nvPr/>
        </p:nvSpPr>
        <p:spPr>
          <a:xfrm>
            <a:off x="5561057" y="6066372"/>
            <a:ext cx="481249" cy="124026"/>
          </a:xfrm>
          <a:custGeom>
            <a:avLst/>
            <a:gdLst/>
            <a:ahLst/>
            <a:cxnLst/>
            <a:rect l="l" t="t" r="r" b="b"/>
            <a:pathLst>
              <a:path w="3291" h="849" extrusionOk="0">
                <a:moveTo>
                  <a:pt x="3177" y="462"/>
                </a:moveTo>
                <a:lnTo>
                  <a:pt x="3128" y="462"/>
                </a:lnTo>
                <a:lnTo>
                  <a:pt x="3082" y="462"/>
                </a:lnTo>
                <a:lnTo>
                  <a:pt x="3033" y="462"/>
                </a:lnTo>
                <a:lnTo>
                  <a:pt x="2987" y="462"/>
                </a:lnTo>
                <a:lnTo>
                  <a:pt x="2938" y="462"/>
                </a:lnTo>
                <a:lnTo>
                  <a:pt x="2892" y="462"/>
                </a:lnTo>
                <a:lnTo>
                  <a:pt x="2843" y="462"/>
                </a:lnTo>
                <a:lnTo>
                  <a:pt x="2797" y="462"/>
                </a:lnTo>
                <a:lnTo>
                  <a:pt x="2781" y="461"/>
                </a:lnTo>
                <a:lnTo>
                  <a:pt x="2767" y="458"/>
                </a:lnTo>
                <a:lnTo>
                  <a:pt x="2756" y="452"/>
                </a:lnTo>
                <a:lnTo>
                  <a:pt x="2747" y="444"/>
                </a:lnTo>
                <a:lnTo>
                  <a:pt x="2740" y="435"/>
                </a:lnTo>
                <a:lnTo>
                  <a:pt x="2734" y="424"/>
                </a:lnTo>
                <a:lnTo>
                  <a:pt x="2729" y="413"/>
                </a:lnTo>
                <a:lnTo>
                  <a:pt x="2724" y="400"/>
                </a:lnTo>
                <a:lnTo>
                  <a:pt x="2720" y="387"/>
                </a:lnTo>
                <a:lnTo>
                  <a:pt x="2714" y="373"/>
                </a:lnTo>
                <a:lnTo>
                  <a:pt x="2710" y="359"/>
                </a:lnTo>
                <a:lnTo>
                  <a:pt x="2709" y="345"/>
                </a:lnTo>
                <a:lnTo>
                  <a:pt x="2709" y="338"/>
                </a:lnTo>
                <a:lnTo>
                  <a:pt x="2710" y="330"/>
                </a:lnTo>
                <a:lnTo>
                  <a:pt x="2712" y="325"/>
                </a:lnTo>
                <a:lnTo>
                  <a:pt x="2714" y="319"/>
                </a:lnTo>
                <a:lnTo>
                  <a:pt x="2717" y="313"/>
                </a:lnTo>
                <a:lnTo>
                  <a:pt x="2722" y="309"/>
                </a:lnTo>
                <a:lnTo>
                  <a:pt x="2727" y="305"/>
                </a:lnTo>
                <a:lnTo>
                  <a:pt x="2731" y="302"/>
                </a:lnTo>
                <a:lnTo>
                  <a:pt x="2743" y="296"/>
                </a:lnTo>
                <a:lnTo>
                  <a:pt x="2756" y="292"/>
                </a:lnTo>
                <a:lnTo>
                  <a:pt x="2768" y="289"/>
                </a:lnTo>
                <a:lnTo>
                  <a:pt x="2781" y="289"/>
                </a:lnTo>
                <a:lnTo>
                  <a:pt x="2819" y="289"/>
                </a:lnTo>
                <a:lnTo>
                  <a:pt x="2856" y="289"/>
                </a:lnTo>
                <a:lnTo>
                  <a:pt x="2893" y="289"/>
                </a:lnTo>
                <a:lnTo>
                  <a:pt x="2931" y="289"/>
                </a:lnTo>
                <a:lnTo>
                  <a:pt x="2968" y="289"/>
                </a:lnTo>
                <a:lnTo>
                  <a:pt x="3005" y="289"/>
                </a:lnTo>
                <a:lnTo>
                  <a:pt x="3043" y="289"/>
                </a:lnTo>
                <a:lnTo>
                  <a:pt x="3080" y="289"/>
                </a:lnTo>
                <a:lnTo>
                  <a:pt x="3080" y="289"/>
                </a:lnTo>
                <a:lnTo>
                  <a:pt x="3080" y="289"/>
                </a:lnTo>
                <a:lnTo>
                  <a:pt x="3055" y="245"/>
                </a:lnTo>
                <a:lnTo>
                  <a:pt x="3032" y="209"/>
                </a:lnTo>
                <a:lnTo>
                  <a:pt x="3019" y="192"/>
                </a:lnTo>
                <a:lnTo>
                  <a:pt x="3006" y="173"/>
                </a:lnTo>
                <a:lnTo>
                  <a:pt x="2991" y="155"/>
                </a:lnTo>
                <a:lnTo>
                  <a:pt x="2974" y="135"/>
                </a:lnTo>
                <a:lnTo>
                  <a:pt x="2974" y="135"/>
                </a:lnTo>
                <a:lnTo>
                  <a:pt x="2974" y="135"/>
                </a:lnTo>
                <a:lnTo>
                  <a:pt x="2950" y="111"/>
                </a:lnTo>
                <a:lnTo>
                  <a:pt x="2933" y="97"/>
                </a:lnTo>
                <a:lnTo>
                  <a:pt x="2923" y="90"/>
                </a:lnTo>
                <a:lnTo>
                  <a:pt x="2913" y="85"/>
                </a:lnTo>
                <a:lnTo>
                  <a:pt x="2903" y="82"/>
                </a:lnTo>
                <a:lnTo>
                  <a:pt x="2893" y="80"/>
                </a:lnTo>
                <a:lnTo>
                  <a:pt x="2873" y="78"/>
                </a:lnTo>
                <a:lnTo>
                  <a:pt x="2852" y="78"/>
                </a:lnTo>
                <a:lnTo>
                  <a:pt x="2809" y="78"/>
                </a:lnTo>
                <a:lnTo>
                  <a:pt x="2767" y="78"/>
                </a:lnTo>
                <a:lnTo>
                  <a:pt x="2724" y="78"/>
                </a:lnTo>
                <a:lnTo>
                  <a:pt x="2682" y="78"/>
                </a:lnTo>
                <a:lnTo>
                  <a:pt x="2639" y="78"/>
                </a:lnTo>
                <a:lnTo>
                  <a:pt x="2597" y="78"/>
                </a:lnTo>
                <a:lnTo>
                  <a:pt x="2554" y="78"/>
                </a:lnTo>
                <a:lnTo>
                  <a:pt x="2512" y="78"/>
                </a:lnTo>
                <a:lnTo>
                  <a:pt x="2512" y="78"/>
                </a:lnTo>
                <a:lnTo>
                  <a:pt x="2512" y="78"/>
                </a:lnTo>
                <a:lnTo>
                  <a:pt x="2505" y="57"/>
                </a:lnTo>
                <a:lnTo>
                  <a:pt x="2498" y="41"/>
                </a:lnTo>
                <a:lnTo>
                  <a:pt x="2493" y="34"/>
                </a:lnTo>
                <a:lnTo>
                  <a:pt x="2489" y="27"/>
                </a:lnTo>
                <a:lnTo>
                  <a:pt x="2485" y="22"/>
                </a:lnTo>
                <a:lnTo>
                  <a:pt x="2481" y="17"/>
                </a:lnTo>
                <a:lnTo>
                  <a:pt x="2475" y="13"/>
                </a:lnTo>
                <a:lnTo>
                  <a:pt x="2468" y="10"/>
                </a:lnTo>
                <a:lnTo>
                  <a:pt x="2462" y="7"/>
                </a:lnTo>
                <a:lnTo>
                  <a:pt x="2455" y="5"/>
                </a:lnTo>
                <a:lnTo>
                  <a:pt x="2437" y="2"/>
                </a:lnTo>
                <a:lnTo>
                  <a:pt x="2415" y="0"/>
                </a:lnTo>
                <a:lnTo>
                  <a:pt x="2337" y="0"/>
                </a:lnTo>
                <a:lnTo>
                  <a:pt x="2258" y="0"/>
                </a:lnTo>
                <a:lnTo>
                  <a:pt x="2179" y="0"/>
                </a:lnTo>
                <a:lnTo>
                  <a:pt x="2101" y="0"/>
                </a:lnTo>
                <a:lnTo>
                  <a:pt x="2021" y="0"/>
                </a:lnTo>
                <a:lnTo>
                  <a:pt x="1943" y="0"/>
                </a:lnTo>
                <a:lnTo>
                  <a:pt x="1864" y="0"/>
                </a:lnTo>
                <a:lnTo>
                  <a:pt x="1785" y="0"/>
                </a:lnTo>
                <a:lnTo>
                  <a:pt x="1707" y="0"/>
                </a:lnTo>
                <a:lnTo>
                  <a:pt x="1627" y="0"/>
                </a:lnTo>
                <a:lnTo>
                  <a:pt x="1548" y="0"/>
                </a:lnTo>
                <a:lnTo>
                  <a:pt x="1470" y="0"/>
                </a:lnTo>
                <a:lnTo>
                  <a:pt x="1391" y="0"/>
                </a:lnTo>
                <a:lnTo>
                  <a:pt x="1313" y="0"/>
                </a:lnTo>
                <a:lnTo>
                  <a:pt x="1233" y="0"/>
                </a:lnTo>
                <a:lnTo>
                  <a:pt x="1154" y="0"/>
                </a:lnTo>
                <a:lnTo>
                  <a:pt x="1154" y="0"/>
                </a:lnTo>
                <a:lnTo>
                  <a:pt x="1154" y="0"/>
                </a:lnTo>
                <a:lnTo>
                  <a:pt x="1134" y="2"/>
                </a:lnTo>
                <a:lnTo>
                  <a:pt x="1116" y="5"/>
                </a:lnTo>
                <a:lnTo>
                  <a:pt x="1109" y="7"/>
                </a:lnTo>
                <a:lnTo>
                  <a:pt x="1101" y="10"/>
                </a:lnTo>
                <a:lnTo>
                  <a:pt x="1096" y="14"/>
                </a:lnTo>
                <a:lnTo>
                  <a:pt x="1090" y="19"/>
                </a:lnTo>
                <a:lnTo>
                  <a:pt x="1080" y="30"/>
                </a:lnTo>
                <a:lnTo>
                  <a:pt x="1072" y="43"/>
                </a:lnTo>
                <a:lnTo>
                  <a:pt x="1065" y="58"/>
                </a:lnTo>
                <a:lnTo>
                  <a:pt x="1058" y="78"/>
                </a:lnTo>
                <a:lnTo>
                  <a:pt x="1018" y="78"/>
                </a:lnTo>
                <a:lnTo>
                  <a:pt x="978" y="78"/>
                </a:lnTo>
                <a:lnTo>
                  <a:pt x="938" y="78"/>
                </a:lnTo>
                <a:lnTo>
                  <a:pt x="899" y="78"/>
                </a:lnTo>
                <a:lnTo>
                  <a:pt x="859" y="78"/>
                </a:lnTo>
                <a:lnTo>
                  <a:pt x="819" y="78"/>
                </a:lnTo>
                <a:lnTo>
                  <a:pt x="780" y="78"/>
                </a:lnTo>
                <a:lnTo>
                  <a:pt x="740" y="78"/>
                </a:lnTo>
                <a:lnTo>
                  <a:pt x="724" y="78"/>
                </a:lnTo>
                <a:lnTo>
                  <a:pt x="712" y="81"/>
                </a:lnTo>
                <a:lnTo>
                  <a:pt x="699" y="85"/>
                </a:lnTo>
                <a:lnTo>
                  <a:pt x="690" y="91"/>
                </a:lnTo>
                <a:lnTo>
                  <a:pt x="682" y="97"/>
                </a:lnTo>
                <a:lnTo>
                  <a:pt x="676" y="105"/>
                </a:lnTo>
                <a:lnTo>
                  <a:pt x="672" y="114"/>
                </a:lnTo>
                <a:lnTo>
                  <a:pt x="668" y="124"/>
                </a:lnTo>
                <a:lnTo>
                  <a:pt x="665" y="135"/>
                </a:lnTo>
                <a:lnTo>
                  <a:pt x="664" y="146"/>
                </a:lnTo>
                <a:lnTo>
                  <a:pt x="664" y="158"/>
                </a:lnTo>
                <a:lnTo>
                  <a:pt x="662" y="170"/>
                </a:lnTo>
                <a:lnTo>
                  <a:pt x="664" y="196"/>
                </a:lnTo>
                <a:lnTo>
                  <a:pt x="664" y="221"/>
                </a:lnTo>
                <a:lnTo>
                  <a:pt x="629" y="221"/>
                </a:lnTo>
                <a:lnTo>
                  <a:pt x="601" y="221"/>
                </a:lnTo>
                <a:lnTo>
                  <a:pt x="576" y="221"/>
                </a:lnTo>
                <a:lnTo>
                  <a:pt x="553" y="221"/>
                </a:lnTo>
                <a:lnTo>
                  <a:pt x="529" y="221"/>
                </a:lnTo>
                <a:lnTo>
                  <a:pt x="503" y="221"/>
                </a:lnTo>
                <a:lnTo>
                  <a:pt x="475" y="221"/>
                </a:lnTo>
                <a:lnTo>
                  <a:pt x="441" y="221"/>
                </a:lnTo>
                <a:lnTo>
                  <a:pt x="441" y="221"/>
                </a:lnTo>
                <a:lnTo>
                  <a:pt x="441" y="221"/>
                </a:lnTo>
                <a:lnTo>
                  <a:pt x="431" y="221"/>
                </a:lnTo>
                <a:lnTo>
                  <a:pt x="423" y="221"/>
                </a:lnTo>
                <a:lnTo>
                  <a:pt x="423" y="221"/>
                </a:lnTo>
                <a:lnTo>
                  <a:pt x="355" y="221"/>
                </a:lnTo>
                <a:lnTo>
                  <a:pt x="345" y="223"/>
                </a:lnTo>
                <a:lnTo>
                  <a:pt x="336" y="226"/>
                </a:lnTo>
                <a:lnTo>
                  <a:pt x="328" y="230"/>
                </a:lnTo>
                <a:lnTo>
                  <a:pt x="321" y="236"/>
                </a:lnTo>
                <a:lnTo>
                  <a:pt x="315" y="243"/>
                </a:lnTo>
                <a:lnTo>
                  <a:pt x="311" y="251"/>
                </a:lnTo>
                <a:lnTo>
                  <a:pt x="308" y="260"/>
                </a:lnTo>
                <a:lnTo>
                  <a:pt x="306" y="270"/>
                </a:lnTo>
                <a:lnTo>
                  <a:pt x="306" y="270"/>
                </a:lnTo>
                <a:lnTo>
                  <a:pt x="308" y="279"/>
                </a:lnTo>
                <a:lnTo>
                  <a:pt x="311" y="288"/>
                </a:lnTo>
                <a:lnTo>
                  <a:pt x="315" y="296"/>
                </a:lnTo>
                <a:lnTo>
                  <a:pt x="321" y="304"/>
                </a:lnTo>
                <a:lnTo>
                  <a:pt x="328" y="309"/>
                </a:lnTo>
                <a:lnTo>
                  <a:pt x="336" y="313"/>
                </a:lnTo>
                <a:lnTo>
                  <a:pt x="345" y="316"/>
                </a:lnTo>
                <a:lnTo>
                  <a:pt x="355" y="318"/>
                </a:lnTo>
                <a:lnTo>
                  <a:pt x="408" y="318"/>
                </a:lnTo>
                <a:lnTo>
                  <a:pt x="462" y="318"/>
                </a:lnTo>
                <a:lnTo>
                  <a:pt x="515" y="318"/>
                </a:lnTo>
                <a:lnTo>
                  <a:pt x="569" y="318"/>
                </a:lnTo>
                <a:lnTo>
                  <a:pt x="621" y="318"/>
                </a:lnTo>
                <a:lnTo>
                  <a:pt x="675" y="318"/>
                </a:lnTo>
                <a:lnTo>
                  <a:pt x="729" y="318"/>
                </a:lnTo>
                <a:lnTo>
                  <a:pt x="783" y="318"/>
                </a:lnTo>
                <a:lnTo>
                  <a:pt x="859" y="318"/>
                </a:lnTo>
                <a:lnTo>
                  <a:pt x="870" y="319"/>
                </a:lnTo>
                <a:lnTo>
                  <a:pt x="880" y="322"/>
                </a:lnTo>
                <a:lnTo>
                  <a:pt x="889" y="326"/>
                </a:lnTo>
                <a:lnTo>
                  <a:pt x="897" y="332"/>
                </a:lnTo>
                <a:lnTo>
                  <a:pt x="903" y="339"/>
                </a:lnTo>
                <a:lnTo>
                  <a:pt x="909" y="347"/>
                </a:lnTo>
                <a:lnTo>
                  <a:pt x="912" y="356"/>
                </a:lnTo>
                <a:lnTo>
                  <a:pt x="913" y="366"/>
                </a:lnTo>
                <a:lnTo>
                  <a:pt x="913" y="366"/>
                </a:lnTo>
                <a:lnTo>
                  <a:pt x="912" y="376"/>
                </a:lnTo>
                <a:lnTo>
                  <a:pt x="909" y="386"/>
                </a:lnTo>
                <a:lnTo>
                  <a:pt x="903" y="393"/>
                </a:lnTo>
                <a:lnTo>
                  <a:pt x="897" y="400"/>
                </a:lnTo>
                <a:lnTo>
                  <a:pt x="889" y="407"/>
                </a:lnTo>
                <a:lnTo>
                  <a:pt x="880" y="411"/>
                </a:lnTo>
                <a:lnTo>
                  <a:pt x="870" y="414"/>
                </a:lnTo>
                <a:lnTo>
                  <a:pt x="859" y="415"/>
                </a:lnTo>
                <a:lnTo>
                  <a:pt x="758" y="415"/>
                </a:lnTo>
                <a:lnTo>
                  <a:pt x="656" y="415"/>
                </a:lnTo>
                <a:lnTo>
                  <a:pt x="556" y="415"/>
                </a:lnTo>
                <a:lnTo>
                  <a:pt x="454" y="415"/>
                </a:lnTo>
                <a:lnTo>
                  <a:pt x="353" y="415"/>
                </a:lnTo>
                <a:lnTo>
                  <a:pt x="251" y="415"/>
                </a:lnTo>
                <a:lnTo>
                  <a:pt x="150" y="415"/>
                </a:lnTo>
                <a:lnTo>
                  <a:pt x="48" y="415"/>
                </a:lnTo>
                <a:lnTo>
                  <a:pt x="38" y="415"/>
                </a:lnTo>
                <a:lnTo>
                  <a:pt x="30" y="418"/>
                </a:lnTo>
                <a:lnTo>
                  <a:pt x="21" y="423"/>
                </a:lnTo>
                <a:lnTo>
                  <a:pt x="14" y="428"/>
                </a:lnTo>
                <a:lnTo>
                  <a:pt x="9" y="435"/>
                </a:lnTo>
                <a:lnTo>
                  <a:pt x="4" y="444"/>
                </a:lnTo>
                <a:lnTo>
                  <a:pt x="2" y="452"/>
                </a:lnTo>
                <a:lnTo>
                  <a:pt x="0" y="462"/>
                </a:lnTo>
                <a:lnTo>
                  <a:pt x="0" y="462"/>
                </a:lnTo>
                <a:lnTo>
                  <a:pt x="2" y="472"/>
                </a:lnTo>
                <a:lnTo>
                  <a:pt x="4" y="481"/>
                </a:lnTo>
                <a:lnTo>
                  <a:pt x="9" y="489"/>
                </a:lnTo>
                <a:lnTo>
                  <a:pt x="14" y="496"/>
                </a:lnTo>
                <a:lnTo>
                  <a:pt x="21" y="502"/>
                </a:lnTo>
                <a:lnTo>
                  <a:pt x="30" y="506"/>
                </a:lnTo>
                <a:lnTo>
                  <a:pt x="38" y="509"/>
                </a:lnTo>
                <a:lnTo>
                  <a:pt x="48" y="510"/>
                </a:lnTo>
                <a:lnTo>
                  <a:pt x="125" y="510"/>
                </a:lnTo>
                <a:lnTo>
                  <a:pt x="203" y="510"/>
                </a:lnTo>
                <a:lnTo>
                  <a:pt x="279" y="510"/>
                </a:lnTo>
                <a:lnTo>
                  <a:pt x="356" y="510"/>
                </a:lnTo>
                <a:lnTo>
                  <a:pt x="432" y="510"/>
                </a:lnTo>
                <a:lnTo>
                  <a:pt x="509" y="510"/>
                </a:lnTo>
                <a:lnTo>
                  <a:pt x="587" y="510"/>
                </a:lnTo>
                <a:lnTo>
                  <a:pt x="664" y="510"/>
                </a:lnTo>
                <a:lnTo>
                  <a:pt x="682" y="510"/>
                </a:lnTo>
                <a:lnTo>
                  <a:pt x="702" y="510"/>
                </a:lnTo>
                <a:lnTo>
                  <a:pt x="702" y="510"/>
                </a:lnTo>
                <a:lnTo>
                  <a:pt x="702" y="510"/>
                </a:lnTo>
                <a:lnTo>
                  <a:pt x="712" y="510"/>
                </a:lnTo>
                <a:lnTo>
                  <a:pt x="722" y="510"/>
                </a:lnTo>
                <a:lnTo>
                  <a:pt x="724" y="510"/>
                </a:lnTo>
                <a:lnTo>
                  <a:pt x="733" y="510"/>
                </a:lnTo>
                <a:lnTo>
                  <a:pt x="744" y="512"/>
                </a:lnTo>
                <a:lnTo>
                  <a:pt x="754" y="515"/>
                </a:lnTo>
                <a:lnTo>
                  <a:pt x="763" y="520"/>
                </a:lnTo>
                <a:lnTo>
                  <a:pt x="770" y="526"/>
                </a:lnTo>
                <a:lnTo>
                  <a:pt x="777" y="535"/>
                </a:lnTo>
                <a:lnTo>
                  <a:pt x="781" y="543"/>
                </a:lnTo>
                <a:lnTo>
                  <a:pt x="785" y="553"/>
                </a:lnTo>
                <a:lnTo>
                  <a:pt x="785" y="564"/>
                </a:lnTo>
                <a:lnTo>
                  <a:pt x="785" y="564"/>
                </a:lnTo>
                <a:lnTo>
                  <a:pt x="785" y="574"/>
                </a:lnTo>
                <a:lnTo>
                  <a:pt x="781" y="584"/>
                </a:lnTo>
                <a:lnTo>
                  <a:pt x="777" y="594"/>
                </a:lnTo>
                <a:lnTo>
                  <a:pt x="770" y="601"/>
                </a:lnTo>
                <a:lnTo>
                  <a:pt x="763" y="608"/>
                </a:lnTo>
                <a:lnTo>
                  <a:pt x="754" y="612"/>
                </a:lnTo>
                <a:lnTo>
                  <a:pt x="744" y="615"/>
                </a:lnTo>
                <a:lnTo>
                  <a:pt x="733" y="617"/>
                </a:lnTo>
                <a:lnTo>
                  <a:pt x="683" y="617"/>
                </a:lnTo>
                <a:lnTo>
                  <a:pt x="632" y="617"/>
                </a:lnTo>
                <a:lnTo>
                  <a:pt x="581" y="617"/>
                </a:lnTo>
                <a:lnTo>
                  <a:pt x="532" y="617"/>
                </a:lnTo>
                <a:lnTo>
                  <a:pt x="481" y="617"/>
                </a:lnTo>
                <a:lnTo>
                  <a:pt x="431" y="617"/>
                </a:lnTo>
                <a:lnTo>
                  <a:pt x="380" y="617"/>
                </a:lnTo>
                <a:lnTo>
                  <a:pt x="330" y="617"/>
                </a:lnTo>
                <a:lnTo>
                  <a:pt x="322" y="617"/>
                </a:lnTo>
                <a:lnTo>
                  <a:pt x="313" y="620"/>
                </a:lnTo>
                <a:lnTo>
                  <a:pt x="306" y="624"/>
                </a:lnTo>
                <a:lnTo>
                  <a:pt x="299" y="629"/>
                </a:lnTo>
                <a:lnTo>
                  <a:pt x="294" y="635"/>
                </a:lnTo>
                <a:lnTo>
                  <a:pt x="291" y="644"/>
                </a:lnTo>
                <a:lnTo>
                  <a:pt x="288" y="651"/>
                </a:lnTo>
                <a:lnTo>
                  <a:pt x="286" y="661"/>
                </a:lnTo>
                <a:lnTo>
                  <a:pt x="286" y="661"/>
                </a:lnTo>
                <a:lnTo>
                  <a:pt x="288" y="669"/>
                </a:lnTo>
                <a:lnTo>
                  <a:pt x="289" y="678"/>
                </a:lnTo>
                <a:lnTo>
                  <a:pt x="294" y="685"/>
                </a:lnTo>
                <a:lnTo>
                  <a:pt x="299" y="690"/>
                </a:lnTo>
                <a:lnTo>
                  <a:pt x="305" y="696"/>
                </a:lnTo>
                <a:lnTo>
                  <a:pt x="313" y="700"/>
                </a:lnTo>
                <a:lnTo>
                  <a:pt x="322" y="703"/>
                </a:lnTo>
                <a:lnTo>
                  <a:pt x="330" y="705"/>
                </a:lnTo>
                <a:lnTo>
                  <a:pt x="664" y="703"/>
                </a:lnTo>
                <a:lnTo>
                  <a:pt x="664" y="777"/>
                </a:lnTo>
                <a:lnTo>
                  <a:pt x="664" y="787"/>
                </a:lnTo>
                <a:lnTo>
                  <a:pt x="665" y="797"/>
                </a:lnTo>
                <a:lnTo>
                  <a:pt x="666" y="805"/>
                </a:lnTo>
                <a:lnTo>
                  <a:pt x="669" y="812"/>
                </a:lnTo>
                <a:lnTo>
                  <a:pt x="672" y="818"/>
                </a:lnTo>
                <a:lnTo>
                  <a:pt x="676" y="824"/>
                </a:lnTo>
                <a:lnTo>
                  <a:pt x="681" y="829"/>
                </a:lnTo>
                <a:lnTo>
                  <a:pt x="686" y="834"/>
                </a:lnTo>
                <a:lnTo>
                  <a:pt x="692" y="836"/>
                </a:lnTo>
                <a:lnTo>
                  <a:pt x="698" y="841"/>
                </a:lnTo>
                <a:lnTo>
                  <a:pt x="705" y="842"/>
                </a:lnTo>
                <a:lnTo>
                  <a:pt x="712" y="845"/>
                </a:lnTo>
                <a:lnTo>
                  <a:pt x="727" y="846"/>
                </a:lnTo>
                <a:lnTo>
                  <a:pt x="746" y="848"/>
                </a:lnTo>
                <a:lnTo>
                  <a:pt x="766" y="848"/>
                </a:lnTo>
                <a:lnTo>
                  <a:pt x="785" y="848"/>
                </a:lnTo>
                <a:lnTo>
                  <a:pt x="936" y="848"/>
                </a:lnTo>
                <a:lnTo>
                  <a:pt x="1086" y="849"/>
                </a:lnTo>
                <a:lnTo>
                  <a:pt x="1236" y="849"/>
                </a:lnTo>
                <a:lnTo>
                  <a:pt x="1386" y="849"/>
                </a:lnTo>
                <a:lnTo>
                  <a:pt x="1537" y="849"/>
                </a:lnTo>
                <a:lnTo>
                  <a:pt x="1685" y="849"/>
                </a:lnTo>
                <a:lnTo>
                  <a:pt x="1836" y="849"/>
                </a:lnTo>
                <a:lnTo>
                  <a:pt x="1986" y="849"/>
                </a:lnTo>
                <a:lnTo>
                  <a:pt x="2136" y="849"/>
                </a:lnTo>
                <a:lnTo>
                  <a:pt x="2286" y="849"/>
                </a:lnTo>
                <a:lnTo>
                  <a:pt x="2437" y="848"/>
                </a:lnTo>
                <a:lnTo>
                  <a:pt x="2585" y="848"/>
                </a:lnTo>
                <a:lnTo>
                  <a:pt x="2736" y="848"/>
                </a:lnTo>
                <a:lnTo>
                  <a:pt x="2886" y="848"/>
                </a:lnTo>
                <a:lnTo>
                  <a:pt x="3036" y="848"/>
                </a:lnTo>
                <a:lnTo>
                  <a:pt x="3186" y="848"/>
                </a:lnTo>
                <a:lnTo>
                  <a:pt x="3186" y="848"/>
                </a:lnTo>
                <a:lnTo>
                  <a:pt x="3186" y="848"/>
                </a:lnTo>
                <a:lnTo>
                  <a:pt x="3203" y="846"/>
                </a:lnTo>
                <a:lnTo>
                  <a:pt x="3218" y="843"/>
                </a:lnTo>
                <a:lnTo>
                  <a:pt x="3232" y="839"/>
                </a:lnTo>
                <a:lnTo>
                  <a:pt x="3243" y="834"/>
                </a:lnTo>
                <a:lnTo>
                  <a:pt x="3254" y="828"/>
                </a:lnTo>
                <a:lnTo>
                  <a:pt x="3263" y="819"/>
                </a:lnTo>
                <a:lnTo>
                  <a:pt x="3271" y="811"/>
                </a:lnTo>
                <a:lnTo>
                  <a:pt x="3279" y="801"/>
                </a:lnTo>
                <a:lnTo>
                  <a:pt x="3283" y="791"/>
                </a:lnTo>
                <a:lnTo>
                  <a:pt x="3287" y="780"/>
                </a:lnTo>
                <a:lnTo>
                  <a:pt x="3290" y="768"/>
                </a:lnTo>
                <a:lnTo>
                  <a:pt x="3291" y="757"/>
                </a:lnTo>
                <a:lnTo>
                  <a:pt x="3291" y="746"/>
                </a:lnTo>
                <a:lnTo>
                  <a:pt x="3290" y="734"/>
                </a:lnTo>
                <a:lnTo>
                  <a:pt x="3287" y="722"/>
                </a:lnTo>
                <a:lnTo>
                  <a:pt x="3284" y="710"/>
                </a:lnTo>
                <a:lnTo>
                  <a:pt x="3273" y="676"/>
                </a:lnTo>
                <a:lnTo>
                  <a:pt x="3262" y="645"/>
                </a:lnTo>
                <a:lnTo>
                  <a:pt x="3249" y="614"/>
                </a:lnTo>
                <a:lnTo>
                  <a:pt x="3236" y="584"/>
                </a:lnTo>
                <a:lnTo>
                  <a:pt x="3222" y="554"/>
                </a:lnTo>
                <a:lnTo>
                  <a:pt x="3208" y="525"/>
                </a:lnTo>
                <a:lnTo>
                  <a:pt x="3192" y="493"/>
                </a:lnTo>
                <a:lnTo>
                  <a:pt x="3177" y="462"/>
                </a:lnTo>
                <a:close/>
                <a:moveTo>
                  <a:pt x="2512" y="434"/>
                </a:moveTo>
                <a:lnTo>
                  <a:pt x="2184" y="434"/>
                </a:lnTo>
                <a:lnTo>
                  <a:pt x="2184" y="279"/>
                </a:lnTo>
                <a:lnTo>
                  <a:pt x="2512" y="279"/>
                </a:lnTo>
                <a:lnTo>
                  <a:pt x="2512" y="434"/>
                </a:lnTo>
                <a:close/>
                <a:moveTo>
                  <a:pt x="2031" y="434"/>
                </a:moveTo>
                <a:lnTo>
                  <a:pt x="1712" y="434"/>
                </a:lnTo>
                <a:lnTo>
                  <a:pt x="1712" y="279"/>
                </a:lnTo>
                <a:lnTo>
                  <a:pt x="2031" y="279"/>
                </a:lnTo>
                <a:lnTo>
                  <a:pt x="2031" y="434"/>
                </a:lnTo>
                <a:close/>
                <a:moveTo>
                  <a:pt x="1559" y="434"/>
                </a:moveTo>
                <a:lnTo>
                  <a:pt x="1232" y="434"/>
                </a:lnTo>
                <a:lnTo>
                  <a:pt x="1232" y="279"/>
                </a:lnTo>
                <a:lnTo>
                  <a:pt x="1559" y="279"/>
                </a:lnTo>
                <a:lnTo>
                  <a:pt x="1559" y="43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1925" tIns="30950" rIns="61925" bIns="3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8" name="Google Shape;678;p25"/>
          <p:cNvGrpSpPr/>
          <p:nvPr/>
        </p:nvGrpSpPr>
        <p:grpSpPr>
          <a:xfrm>
            <a:off x="9570323" y="3746562"/>
            <a:ext cx="2688068" cy="75256"/>
            <a:chOff x="-4763" y="8334555"/>
            <a:chExt cx="3968750" cy="111125"/>
          </a:xfrm>
        </p:grpSpPr>
        <p:sp>
          <p:nvSpPr>
            <p:cNvPr id="679" name="Google Shape;679;p25"/>
            <p:cNvSpPr/>
            <p:nvPr/>
          </p:nvSpPr>
          <p:spPr>
            <a:xfrm>
              <a:off x="374808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3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25"/>
            <p:cNvSpPr/>
            <p:nvPr/>
          </p:nvSpPr>
          <p:spPr>
            <a:xfrm>
              <a:off x="333057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25"/>
            <p:cNvSpPr/>
            <p:nvPr/>
          </p:nvSpPr>
          <p:spPr>
            <a:xfrm>
              <a:off x="291465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25"/>
            <p:cNvSpPr/>
            <p:nvPr/>
          </p:nvSpPr>
          <p:spPr>
            <a:xfrm>
              <a:off x="249713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9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1" y="138"/>
                  </a:lnTo>
                  <a:lnTo>
                    <a:pt x="273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3" y="5"/>
                  </a:lnTo>
                  <a:lnTo>
                    <a:pt x="271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2" y="135"/>
                  </a:lnTo>
                  <a:lnTo>
                    <a:pt x="3" y="138"/>
                  </a:lnTo>
                  <a:lnTo>
                    <a:pt x="6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25"/>
            <p:cNvSpPr/>
            <p:nvPr/>
          </p:nvSpPr>
          <p:spPr>
            <a:xfrm>
              <a:off x="2079625" y="8334555"/>
              <a:ext cx="217488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25"/>
            <p:cNvSpPr/>
            <p:nvPr/>
          </p:nvSpPr>
          <p:spPr>
            <a:xfrm>
              <a:off x="166370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9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25"/>
            <p:cNvSpPr/>
            <p:nvPr/>
          </p:nvSpPr>
          <p:spPr>
            <a:xfrm>
              <a:off x="124618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25"/>
            <p:cNvSpPr/>
            <p:nvPr/>
          </p:nvSpPr>
          <p:spPr>
            <a:xfrm>
              <a:off x="828675" y="8334555"/>
              <a:ext cx="217488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3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25"/>
            <p:cNvSpPr/>
            <p:nvPr/>
          </p:nvSpPr>
          <p:spPr>
            <a:xfrm>
              <a:off x="41275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25"/>
            <p:cNvSpPr/>
            <p:nvPr/>
          </p:nvSpPr>
          <p:spPr>
            <a:xfrm>
              <a:off x="-4763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9" name="Google Shape;689;p25"/>
          <p:cNvGrpSpPr/>
          <p:nvPr/>
        </p:nvGrpSpPr>
        <p:grpSpPr>
          <a:xfrm>
            <a:off x="6171" y="2428501"/>
            <a:ext cx="2686993" cy="75256"/>
            <a:chOff x="2497137" y="8334555"/>
            <a:chExt cx="3967163" cy="111125"/>
          </a:xfrm>
        </p:grpSpPr>
        <p:sp>
          <p:nvSpPr>
            <p:cNvPr id="690" name="Google Shape;690;p25"/>
            <p:cNvSpPr/>
            <p:nvPr/>
          </p:nvSpPr>
          <p:spPr>
            <a:xfrm>
              <a:off x="624840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25"/>
            <p:cNvSpPr/>
            <p:nvPr/>
          </p:nvSpPr>
          <p:spPr>
            <a:xfrm>
              <a:off x="583247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25"/>
            <p:cNvSpPr/>
            <p:nvPr/>
          </p:nvSpPr>
          <p:spPr>
            <a:xfrm>
              <a:off x="5414962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25"/>
            <p:cNvSpPr/>
            <p:nvPr/>
          </p:nvSpPr>
          <p:spPr>
            <a:xfrm>
              <a:off x="499903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25"/>
            <p:cNvSpPr/>
            <p:nvPr/>
          </p:nvSpPr>
          <p:spPr>
            <a:xfrm>
              <a:off x="458152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9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25"/>
            <p:cNvSpPr/>
            <p:nvPr/>
          </p:nvSpPr>
          <p:spPr>
            <a:xfrm>
              <a:off x="4164012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25"/>
            <p:cNvSpPr/>
            <p:nvPr/>
          </p:nvSpPr>
          <p:spPr>
            <a:xfrm>
              <a:off x="374808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3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25"/>
            <p:cNvSpPr/>
            <p:nvPr/>
          </p:nvSpPr>
          <p:spPr>
            <a:xfrm>
              <a:off x="333057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25"/>
            <p:cNvSpPr/>
            <p:nvPr/>
          </p:nvSpPr>
          <p:spPr>
            <a:xfrm>
              <a:off x="291465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25"/>
            <p:cNvSpPr/>
            <p:nvPr/>
          </p:nvSpPr>
          <p:spPr>
            <a:xfrm>
              <a:off x="249713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9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1" y="138"/>
                  </a:lnTo>
                  <a:lnTo>
                    <a:pt x="273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3" y="5"/>
                  </a:lnTo>
                  <a:lnTo>
                    <a:pt x="271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2" y="135"/>
                  </a:lnTo>
                  <a:lnTo>
                    <a:pt x="3" y="138"/>
                  </a:lnTo>
                  <a:lnTo>
                    <a:pt x="6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0" name="Google Shape;700;p25"/>
          <p:cNvGrpSpPr/>
          <p:nvPr/>
        </p:nvGrpSpPr>
        <p:grpSpPr>
          <a:xfrm>
            <a:off x="-3226" y="6083635"/>
            <a:ext cx="4952573" cy="75256"/>
            <a:chOff x="-4763" y="8334555"/>
            <a:chExt cx="7312139" cy="111125"/>
          </a:xfrm>
        </p:grpSpPr>
        <p:sp>
          <p:nvSpPr>
            <p:cNvPr id="701" name="Google Shape;701;p25"/>
            <p:cNvSpPr/>
            <p:nvPr/>
          </p:nvSpPr>
          <p:spPr>
            <a:xfrm>
              <a:off x="624840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25"/>
            <p:cNvSpPr/>
            <p:nvPr/>
          </p:nvSpPr>
          <p:spPr>
            <a:xfrm>
              <a:off x="583247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25"/>
            <p:cNvSpPr/>
            <p:nvPr/>
          </p:nvSpPr>
          <p:spPr>
            <a:xfrm>
              <a:off x="5414962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25"/>
            <p:cNvSpPr/>
            <p:nvPr/>
          </p:nvSpPr>
          <p:spPr>
            <a:xfrm>
              <a:off x="499903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25"/>
            <p:cNvSpPr/>
            <p:nvPr/>
          </p:nvSpPr>
          <p:spPr>
            <a:xfrm>
              <a:off x="458152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9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25"/>
            <p:cNvSpPr/>
            <p:nvPr/>
          </p:nvSpPr>
          <p:spPr>
            <a:xfrm>
              <a:off x="4164012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25"/>
            <p:cNvSpPr/>
            <p:nvPr/>
          </p:nvSpPr>
          <p:spPr>
            <a:xfrm>
              <a:off x="374808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3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25"/>
            <p:cNvSpPr/>
            <p:nvPr/>
          </p:nvSpPr>
          <p:spPr>
            <a:xfrm>
              <a:off x="333057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25"/>
            <p:cNvSpPr/>
            <p:nvPr/>
          </p:nvSpPr>
          <p:spPr>
            <a:xfrm>
              <a:off x="291465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25"/>
            <p:cNvSpPr/>
            <p:nvPr/>
          </p:nvSpPr>
          <p:spPr>
            <a:xfrm>
              <a:off x="249713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9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1" y="138"/>
                  </a:lnTo>
                  <a:lnTo>
                    <a:pt x="273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3" y="5"/>
                  </a:lnTo>
                  <a:lnTo>
                    <a:pt x="271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2" y="135"/>
                  </a:lnTo>
                  <a:lnTo>
                    <a:pt x="3" y="138"/>
                  </a:lnTo>
                  <a:lnTo>
                    <a:pt x="6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25"/>
            <p:cNvSpPr/>
            <p:nvPr/>
          </p:nvSpPr>
          <p:spPr>
            <a:xfrm>
              <a:off x="2079625" y="8334555"/>
              <a:ext cx="217488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25"/>
            <p:cNvSpPr/>
            <p:nvPr/>
          </p:nvSpPr>
          <p:spPr>
            <a:xfrm>
              <a:off x="166370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9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25"/>
            <p:cNvSpPr/>
            <p:nvPr/>
          </p:nvSpPr>
          <p:spPr>
            <a:xfrm>
              <a:off x="124618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25"/>
            <p:cNvSpPr/>
            <p:nvPr/>
          </p:nvSpPr>
          <p:spPr>
            <a:xfrm>
              <a:off x="828675" y="8334555"/>
              <a:ext cx="217488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3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25"/>
            <p:cNvSpPr/>
            <p:nvPr/>
          </p:nvSpPr>
          <p:spPr>
            <a:xfrm>
              <a:off x="41275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25"/>
            <p:cNvSpPr/>
            <p:nvPr/>
          </p:nvSpPr>
          <p:spPr>
            <a:xfrm>
              <a:off x="-4763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25"/>
            <p:cNvSpPr/>
            <p:nvPr/>
          </p:nvSpPr>
          <p:spPr>
            <a:xfrm>
              <a:off x="7091476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25"/>
            <p:cNvSpPr/>
            <p:nvPr/>
          </p:nvSpPr>
          <p:spPr>
            <a:xfrm>
              <a:off x="6673963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9" name="Google Shape;719;p25"/>
          <p:cNvGrpSpPr/>
          <p:nvPr/>
        </p:nvGrpSpPr>
        <p:grpSpPr>
          <a:xfrm>
            <a:off x="7802650" y="721924"/>
            <a:ext cx="4381550" cy="75256"/>
            <a:chOff x="-4763" y="8334555"/>
            <a:chExt cx="6469063" cy="111125"/>
          </a:xfrm>
        </p:grpSpPr>
        <p:sp>
          <p:nvSpPr>
            <p:cNvPr id="720" name="Google Shape;720;p25"/>
            <p:cNvSpPr/>
            <p:nvPr/>
          </p:nvSpPr>
          <p:spPr>
            <a:xfrm>
              <a:off x="624840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25"/>
            <p:cNvSpPr/>
            <p:nvPr/>
          </p:nvSpPr>
          <p:spPr>
            <a:xfrm>
              <a:off x="583247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25"/>
            <p:cNvSpPr/>
            <p:nvPr/>
          </p:nvSpPr>
          <p:spPr>
            <a:xfrm>
              <a:off x="5414962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25"/>
            <p:cNvSpPr/>
            <p:nvPr/>
          </p:nvSpPr>
          <p:spPr>
            <a:xfrm>
              <a:off x="499903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25"/>
            <p:cNvSpPr/>
            <p:nvPr/>
          </p:nvSpPr>
          <p:spPr>
            <a:xfrm>
              <a:off x="458152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9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25"/>
            <p:cNvSpPr/>
            <p:nvPr/>
          </p:nvSpPr>
          <p:spPr>
            <a:xfrm>
              <a:off x="4164012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25"/>
            <p:cNvSpPr/>
            <p:nvPr/>
          </p:nvSpPr>
          <p:spPr>
            <a:xfrm>
              <a:off x="374808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3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25"/>
            <p:cNvSpPr/>
            <p:nvPr/>
          </p:nvSpPr>
          <p:spPr>
            <a:xfrm>
              <a:off x="333057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25"/>
            <p:cNvSpPr/>
            <p:nvPr/>
          </p:nvSpPr>
          <p:spPr>
            <a:xfrm>
              <a:off x="291465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25"/>
            <p:cNvSpPr/>
            <p:nvPr/>
          </p:nvSpPr>
          <p:spPr>
            <a:xfrm>
              <a:off x="249713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9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1" y="138"/>
                  </a:lnTo>
                  <a:lnTo>
                    <a:pt x="273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3" y="5"/>
                  </a:lnTo>
                  <a:lnTo>
                    <a:pt x="271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2" y="135"/>
                  </a:lnTo>
                  <a:lnTo>
                    <a:pt x="3" y="138"/>
                  </a:lnTo>
                  <a:lnTo>
                    <a:pt x="6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25"/>
            <p:cNvSpPr/>
            <p:nvPr/>
          </p:nvSpPr>
          <p:spPr>
            <a:xfrm>
              <a:off x="2079625" y="8334555"/>
              <a:ext cx="217488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25"/>
            <p:cNvSpPr/>
            <p:nvPr/>
          </p:nvSpPr>
          <p:spPr>
            <a:xfrm>
              <a:off x="166370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9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25"/>
            <p:cNvSpPr/>
            <p:nvPr/>
          </p:nvSpPr>
          <p:spPr>
            <a:xfrm>
              <a:off x="124618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25"/>
            <p:cNvSpPr/>
            <p:nvPr/>
          </p:nvSpPr>
          <p:spPr>
            <a:xfrm>
              <a:off x="828675" y="8334555"/>
              <a:ext cx="217488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3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25"/>
            <p:cNvSpPr/>
            <p:nvPr/>
          </p:nvSpPr>
          <p:spPr>
            <a:xfrm>
              <a:off x="41275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25"/>
            <p:cNvSpPr/>
            <p:nvPr/>
          </p:nvSpPr>
          <p:spPr>
            <a:xfrm>
              <a:off x="-4763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SG - Social - Nome Apresentação">
  <p:cSld name="ESG - Social - Nome Apresentação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6"/>
          <p:cNvSpPr/>
          <p:nvPr/>
        </p:nvSpPr>
        <p:spPr>
          <a:xfrm>
            <a:off x="1" y="1"/>
            <a:ext cx="12184199" cy="6858000"/>
          </a:xfrm>
          <a:prstGeom prst="rect">
            <a:avLst/>
          </a:prstGeom>
          <a:solidFill>
            <a:srgbClr val="00A0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38" name="Google Shape;738;p26"/>
          <p:cNvGrpSpPr/>
          <p:nvPr/>
        </p:nvGrpSpPr>
        <p:grpSpPr>
          <a:xfrm>
            <a:off x="-3225" y="721923"/>
            <a:ext cx="12261616" cy="5566499"/>
            <a:chOff x="-4763" y="1066006"/>
            <a:chExt cx="18103447" cy="8219606"/>
          </a:xfrm>
        </p:grpSpPr>
        <p:grpSp>
          <p:nvGrpSpPr>
            <p:cNvPr id="739" name="Google Shape;739;p26"/>
            <p:cNvGrpSpPr/>
            <p:nvPr/>
          </p:nvGrpSpPr>
          <p:grpSpPr>
            <a:xfrm>
              <a:off x="4226190" y="3433573"/>
              <a:ext cx="1790738" cy="2239358"/>
              <a:chOff x="4226190" y="3234531"/>
              <a:chExt cx="1790738" cy="2239358"/>
            </a:xfrm>
          </p:grpSpPr>
          <p:sp>
            <p:nvSpPr>
              <p:cNvPr id="740" name="Google Shape;740;p26"/>
              <p:cNvSpPr/>
              <p:nvPr/>
            </p:nvSpPr>
            <p:spPr>
              <a:xfrm>
                <a:off x="4457435" y="3234531"/>
                <a:ext cx="1342496" cy="1342496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407" extrusionOk="0">
                    <a:moveTo>
                      <a:pt x="1924" y="239"/>
                    </a:moveTo>
                    <a:lnTo>
                      <a:pt x="1951" y="260"/>
                    </a:lnTo>
                    <a:lnTo>
                      <a:pt x="1977" y="282"/>
                    </a:lnTo>
                    <a:lnTo>
                      <a:pt x="2003" y="303"/>
                    </a:lnTo>
                    <a:lnTo>
                      <a:pt x="2028" y="326"/>
                    </a:lnTo>
                    <a:lnTo>
                      <a:pt x="2052" y="350"/>
                    </a:lnTo>
                    <a:lnTo>
                      <a:pt x="2076" y="374"/>
                    </a:lnTo>
                    <a:lnTo>
                      <a:pt x="2099" y="399"/>
                    </a:lnTo>
                    <a:lnTo>
                      <a:pt x="2122" y="424"/>
                    </a:lnTo>
                    <a:lnTo>
                      <a:pt x="2144" y="450"/>
                    </a:lnTo>
                    <a:lnTo>
                      <a:pt x="2164" y="477"/>
                    </a:lnTo>
                    <a:lnTo>
                      <a:pt x="2185" y="505"/>
                    </a:lnTo>
                    <a:lnTo>
                      <a:pt x="2205" y="533"/>
                    </a:lnTo>
                    <a:lnTo>
                      <a:pt x="2223" y="561"/>
                    </a:lnTo>
                    <a:lnTo>
                      <a:pt x="2241" y="591"/>
                    </a:lnTo>
                    <a:lnTo>
                      <a:pt x="2258" y="620"/>
                    </a:lnTo>
                    <a:lnTo>
                      <a:pt x="2274" y="650"/>
                    </a:lnTo>
                    <a:lnTo>
                      <a:pt x="2290" y="681"/>
                    </a:lnTo>
                    <a:lnTo>
                      <a:pt x="2305" y="711"/>
                    </a:lnTo>
                    <a:lnTo>
                      <a:pt x="2318" y="744"/>
                    </a:lnTo>
                    <a:lnTo>
                      <a:pt x="2331" y="775"/>
                    </a:lnTo>
                    <a:lnTo>
                      <a:pt x="2343" y="808"/>
                    </a:lnTo>
                    <a:lnTo>
                      <a:pt x="2354" y="841"/>
                    </a:lnTo>
                    <a:lnTo>
                      <a:pt x="2364" y="874"/>
                    </a:lnTo>
                    <a:lnTo>
                      <a:pt x="2372" y="908"/>
                    </a:lnTo>
                    <a:lnTo>
                      <a:pt x="2381" y="943"/>
                    </a:lnTo>
                    <a:lnTo>
                      <a:pt x="2388" y="978"/>
                    </a:lnTo>
                    <a:lnTo>
                      <a:pt x="2394" y="1013"/>
                    </a:lnTo>
                    <a:lnTo>
                      <a:pt x="2400" y="1047"/>
                    </a:lnTo>
                    <a:lnTo>
                      <a:pt x="2403" y="1083"/>
                    </a:lnTo>
                    <a:lnTo>
                      <a:pt x="2406" y="1119"/>
                    </a:lnTo>
                    <a:lnTo>
                      <a:pt x="2408" y="1155"/>
                    </a:lnTo>
                    <a:lnTo>
                      <a:pt x="2409" y="1192"/>
                    </a:lnTo>
                    <a:lnTo>
                      <a:pt x="2407" y="1238"/>
                    </a:lnTo>
                    <a:lnTo>
                      <a:pt x="2404" y="1283"/>
                    </a:lnTo>
                    <a:lnTo>
                      <a:pt x="2399" y="1329"/>
                    </a:lnTo>
                    <a:lnTo>
                      <a:pt x="2392" y="1376"/>
                    </a:lnTo>
                    <a:lnTo>
                      <a:pt x="2382" y="1422"/>
                    </a:lnTo>
                    <a:lnTo>
                      <a:pt x="2371" y="1468"/>
                    </a:lnTo>
                    <a:lnTo>
                      <a:pt x="2358" y="1514"/>
                    </a:lnTo>
                    <a:lnTo>
                      <a:pt x="2344" y="1559"/>
                    </a:lnTo>
                    <a:lnTo>
                      <a:pt x="2328" y="1603"/>
                    </a:lnTo>
                    <a:lnTo>
                      <a:pt x="2309" y="1648"/>
                    </a:lnTo>
                    <a:lnTo>
                      <a:pt x="2289" y="1691"/>
                    </a:lnTo>
                    <a:lnTo>
                      <a:pt x="2268" y="1734"/>
                    </a:lnTo>
                    <a:lnTo>
                      <a:pt x="2244" y="1776"/>
                    </a:lnTo>
                    <a:lnTo>
                      <a:pt x="2219" y="1816"/>
                    </a:lnTo>
                    <a:lnTo>
                      <a:pt x="2193" y="1856"/>
                    </a:lnTo>
                    <a:lnTo>
                      <a:pt x="2164" y="1894"/>
                    </a:lnTo>
                    <a:lnTo>
                      <a:pt x="2135" y="1931"/>
                    </a:lnTo>
                    <a:lnTo>
                      <a:pt x="2103" y="1965"/>
                    </a:lnTo>
                    <a:lnTo>
                      <a:pt x="2071" y="1999"/>
                    </a:lnTo>
                    <a:lnTo>
                      <a:pt x="2037" y="2031"/>
                    </a:lnTo>
                    <a:lnTo>
                      <a:pt x="2001" y="2061"/>
                    </a:lnTo>
                    <a:lnTo>
                      <a:pt x="1964" y="2088"/>
                    </a:lnTo>
                    <a:lnTo>
                      <a:pt x="1926" y="2114"/>
                    </a:lnTo>
                    <a:lnTo>
                      <a:pt x="1886" y="2138"/>
                    </a:lnTo>
                    <a:lnTo>
                      <a:pt x="1845" y="2159"/>
                    </a:lnTo>
                    <a:lnTo>
                      <a:pt x="1803" y="2177"/>
                    </a:lnTo>
                    <a:lnTo>
                      <a:pt x="1759" y="2194"/>
                    </a:lnTo>
                    <a:lnTo>
                      <a:pt x="1715" y="2208"/>
                    </a:lnTo>
                    <a:lnTo>
                      <a:pt x="1669" y="2219"/>
                    </a:lnTo>
                    <a:lnTo>
                      <a:pt x="1621" y="2226"/>
                    </a:lnTo>
                    <a:lnTo>
                      <a:pt x="1573" y="2231"/>
                    </a:lnTo>
                    <a:lnTo>
                      <a:pt x="1523" y="2233"/>
                    </a:lnTo>
                    <a:lnTo>
                      <a:pt x="1491" y="2232"/>
                    </a:lnTo>
                    <a:lnTo>
                      <a:pt x="1458" y="2230"/>
                    </a:lnTo>
                    <a:lnTo>
                      <a:pt x="1425" y="2226"/>
                    </a:lnTo>
                    <a:lnTo>
                      <a:pt x="1394" y="2222"/>
                    </a:lnTo>
                    <a:lnTo>
                      <a:pt x="1362" y="2217"/>
                    </a:lnTo>
                    <a:lnTo>
                      <a:pt x="1332" y="2210"/>
                    </a:lnTo>
                    <a:lnTo>
                      <a:pt x="1302" y="2202"/>
                    </a:lnTo>
                    <a:lnTo>
                      <a:pt x="1273" y="2193"/>
                    </a:lnTo>
                    <a:lnTo>
                      <a:pt x="1244" y="2183"/>
                    </a:lnTo>
                    <a:lnTo>
                      <a:pt x="1216" y="2172"/>
                    </a:lnTo>
                    <a:lnTo>
                      <a:pt x="1190" y="2160"/>
                    </a:lnTo>
                    <a:lnTo>
                      <a:pt x="1164" y="2147"/>
                    </a:lnTo>
                    <a:lnTo>
                      <a:pt x="1139" y="2133"/>
                    </a:lnTo>
                    <a:lnTo>
                      <a:pt x="1114" y="2118"/>
                    </a:lnTo>
                    <a:lnTo>
                      <a:pt x="1091" y="2101"/>
                    </a:lnTo>
                    <a:lnTo>
                      <a:pt x="1068" y="2085"/>
                    </a:lnTo>
                    <a:lnTo>
                      <a:pt x="1047" y="2067"/>
                    </a:lnTo>
                    <a:lnTo>
                      <a:pt x="1027" y="2048"/>
                    </a:lnTo>
                    <a:lnTo>
                      <a:pt x="1008" y="2028"/>
                    </a:lnTo>
                    <a:lnTo>
                      <a:pt x="991" y="2009"/>
                    </a:lnTo>
                    <a:lnTo>
                      <a:pt x="973" y="1987"/>
                    </a:lnTo>
                    <a:lnTo>
                      <a:pt x="958" y="1965"/>
                    </a:lnTo>
                    <a:lnTo>
                      <a:pt x="944" y="1944"/>
                    </a:lnTo>
                    <a:lnTo>
                      <a:pt x="931" y="1920"/>
                    </a:lnTo>
                    <a:lnTo>
                      <a:pt x="920" y="1896"/>
                    </a:lnTo>
                    <a:lnTo>
                      <a:pt x="910" y="1872"/>
                    </a:lnTo>
                    <a:lnTo>
                      <a:pt x="901" y="1847"/>
                    </a:lnTo>
                    <a:lnTo>
                      <a:pt x="894" y="1821"/>
                    </a:lnTo>
                    <a:lnTo>
                      <a:pt x="888" y="1795"/>
                    </a:lnTo>
                    <a:lnTo>
                      <a:pt x="884" y="1769"/>
                    </a:lnTo>
                    <a:lnTo>
                      <a:pt x="882" y="1740"/>
                    </a:lnTo>
                    <a:lnTo>
                      <a:pt x="881" y="1713"/>
                    </a:lnTo>
                    <a:lnTo>
                      <a:pt x="882" y="1695"/>
                    </a:lnTo>
                    <a:lnTo>
                      <a:pt x="883" y="1675"/>
                    </a:lnTo>
                    <a:lnTo>
                      <a:pt x="885" y="1656"/>
                    </a:lnTo>
                    <a:lnTo>
                      <a:pt x="887" y="1638"/>
                    </a:lnTo>
                    <a:lnTo>
                      <a:pt x="891" y="1620"/>
                    </a:lnTo>
                    <a:lnTo>
                      <a:pt x="895" y="1601"/>
                    </a:lnTo>
                    <a:lnTo>
                      <a:pt x="900" y="1584"/>
                    </a:lnTo>
                    <a:lnTo>
                      <a:pt x="907" y="1565"/>
                    </a:lnTo>
                    <a:lnTo>
                      <a:pt x="913" y="1548"/>
                    </a:lnTo>
                    <a:lnTo>
                      <a:pt x="920" y="1529"/>
                    </a:lnTo>
                    <a:lnTo>
                      <a:pt x="928" y="1512"/>
                    </a:lnTo>
                    <a:lnTo>
                      <a:pt x="936" y="1496"/>
                    </a:lnTo>
                    <a:lnTo>
                      <a:pt x="946" y="1478"/>
                    </a:lnTo>
                    <a:lnTo>
                      <a:pt x="956" y="1462"/>
                    </a:lnTo>
                    <a:lnTo>
                      <a:pt x="966" y="1445"/>
                    </a:lnTo>
                    <a:lnTo>
                      <a:pt x="977" y="1429"/>
                    </a:lnTo>
                    <a:lnTo>
                      <a:pt x="989" y="1414"/>
                    </a:lnTo>
                    <a:lnTo>
                      <a:pt x="1001" y="1399"/>
                    </a:lnTo>
                    <a:lnTo>
                      <a:pt x="1014" y="1383"/>
                    </a:lnTo>
                    <a:lnTo>
                      <a:pt x="1027" y="1368"/>
                    </a:lnTo>
                    <a:lnTo>
                      <a:pt x="1041" y="1354"/>
                    </a:lnTo>
                    <a:lnTo>
                      <a:pt x="1055" y="1341"/>
                    </a:lnTo>
                    <a:lnTo>
                      <a:pt x="1070" y="1328"/>
                    </a:lnTo>
                    <a:lnTo>
                      <a:pt x="1085" y="1315"/>
                    </a:lnTo>
                    <a:lnTo>
                      <a:pt x="1101" y="1303"/>
                    </a:lnTo>
                    <a:lnTo>
                      <a:pt x="1117" y="1291"/>
                    </a:lnTo>
                    <a:lnTo>
                      <a:pt x="1133" y="1279"/>
                    </a:lnTo>
                    <a:lnTo>
                      <a:pt x="1150" y="1269"/>
                    </a:lnTo>
                    <a:lnTo>
                      <a:pt x="1167" y="1258"/>
                    </a:lnTo>
                    <a:lnTo>
                      <a:pt x="1186" y="1250"/>
                    </a:lnTo>
                    <a:lnTo>
                      <a:pt x="1203" y="1240"/>
                    </a:lnTo>
                    <a:lnTo>
                      <a:pt x="1222" y="1232"/>
                    </a:lnTo>
                    <a:lnTo>
                      <a:pt x="1242" y="1223"/>
                    </a:lnTo>
                    <a:lnTo>
                      <a:pt x="1263" y="1213"/>
                    </a:lnTo>
                    <a:lnTo>
                      <a:pt x="1283" y="1203"/>
                    </a:lnTo>
                    <a:lnTo>
                      <a:pt x="1303" y="1192"/>
                    </a:lnTo>
                    <a:lnTo>
                      <a:pt x="1322" y="1181"/>
                    </a:lnTo>
                    <a:lnTo>
                      <a:pt x="1340" y="1169"/>
                    </a:lnTo>
                    <a:lnTo>
                      <a:pt x="1359" y="1157"/>
                    </a:lnTo>
                    <a:lnTo>
                      <a:pt x="1376" y="1145"/>
                    </a:lnTo>
                    <a:lnTo>
                      <a:pt x="1394" y="1132"/>
                    </a:lnTo>
                    <a:lnTo>
                      <a:pt x="1411" y="1118"/>
                    </a:lnTo>
                    <a:lnTo>
                      <a:pt x="1426" y="1104"/>
                    </a:lnTo>
                    <a:lnTo>
                      <a:pt x="1443" y="1090"/>
                    </a:lnTo>
                    <a:lnTo>
                      <a:pt x="1458" y="1075"/>
                    </a:lnTo>
                    <a:lnTo>
                      <a:pt x="1472" y="1059"/>
                    </a:lnTo>
                    <a:lnTo>
                      <a:pt x="1485" y="1044"/>
                    </a:lnTo>
                    <a:lnTo>
                      <a:pt x="1499" y="1028"/>
                    </a:lnTo>
                    <a:lnTo>
                      <a:pt x="1511" y="1012"/>
                    </a:lnTo>
                    <a:lnTo>
                      <a:pt x="1523" y="994"/>
                    </a:lnTo>
                    <a:lnTo>
                      <a:pt x="1534" y="977"/>
                    </a:lnTo>
                    <a:lnTo>
                      <a:pt x="1545" y="958"/>
                    </a:lnTo>
                    <a:lnTo>
                      <a:pt x="1554" y="941"/>
                    </a:lnTo>
                    <a:lnTo>
                      <a:pt x="1563" y="921"/>
                    </a:lnTo>
                    <a:lnTo>
                      <a:pt x="1571" y="903"/>
                    </a:lnTo>
                    <a:lnTo>
                      <a:pt x="1579" y="883"/>
                    </a:lnTo>
                    <a:lnTo>
                      <a:pt x="1585" y="863"/>
                    </a:lnTo>
                    <a:lnTo>
                      <a:pt x="1591" y="843"/>
                    </a:lnTo>
                    <a:lnTo>
                      <a:pt x="1596" y="822"/>
                    </a:lnTo>
                    <a:lnTo>
                      <a:pt x="1600" y="801"/>
                    </a:lnTo>
                    <a:lnTo>
                      <a:pt x="1603" y="779"/>
                    </a:lnTo>
                    <a:lnTo>
                      <a:pt x="1606" y="757"/>
                    </a:lnTo>
                    <a:lnTo>
                      <a:pt x="1607" y="735"/>
                    </a:lnTo>
                    <a:lnTo>
                      <a:pt x="1607" y="712"/>
                    </a:lnTo>
                    <a:lnTo>
                      <a:pt x="1606" y="663"/>
                    </a:lnTo>
                    <a:lnTo>
                      <a:pt x="1599" y="617"/>
                    </a:lnTo>
                    <a:lnTo>
                      <a:pt x="1591" y="572"/>
                    </a:lnTo>
                    <a:lnTo>
                      <a:pt x="1578" y="530"/>
                    </a:lnTo>
                    <a:lnTo>
                      <a:pt x="1562" y="489"/>
                    </a:lnTo>
                    <a:lnTo>
                      <a:pt x="1544" y="451"/>
                    </a:lnTo>
                    <a:lnTo>
                      <a:pt x="1522" y="415"/>
                    </a:lnTo>
                    <a:lnTo>
                      <a:pt x="1498" y="382"/>
                    </a:lnTo>
                    <a:lnTo>
                      <a:pt x="1471" y="349"/>
                    </a:lnTo>
                    <a:lnTo>
                      <a:pt x="1442" y="320"/>
                    </a:lnTo>
                    <a:lnTo>
                      <a:pt x="1410" y="291"/>
                    </a:lnTo>
                    <a:lnTo>
                      <a:pt x="1377" y="265"/>
                    </a:lnTo>
                    <a:lnTo>
                      <a:pt x="1341" y="243"/>
                    </a:lnTo>
                    <a:lnTo>
                      <a:pt x="1304" y="221"/>
                    </a:lnTo>
                    <a:lnTo>
                      <a:pt x="1266" y="201"/>
                    </a:lnTo>
                    <a:lnTo>
                      <a:pt x="1226" y="184"/>
                    </a:lnTo>
                    <a:lnTo>
                      <a:pt x="1185" y="169"/>
                    </a:lnTo>
                    <a:lnTo>
                      <a:pt x="1143" y="156"/>
                    </a:lnTo>
                    <a:lnTo>
                      <a:pt x="1100" y="145"/>
                    </a:lnTo>
                    <a:lnTo>
                      <a:pt x="1056" y="136"/>
                    </a:lnTo>
                    <a:lnTo>
                      <a:pt x="1013" y="129"/>
                    </a:lnTo>
                    <a:lnTo>
                      <a:pt x="968" y="125"/>
                    </a:lnTo>
                    <a:lnTo>
                      <a:pt x="923" y="123"/>
                    </a:lnTo>
                    <a:lnTo>
                      <a:pt x="879" y="123"/>
                    </a:lnTo>
                    <a:lnTo>
                      <a:pt x="834" y="125"/>
                    </a:lnTo>
                    <a:lnTo>
                      <a:pt x="790" y="128"/>
                    </a:lnTo>
                    <a:lnTo>
                      <a:pt x="746" y="135"/>
                    </a:lnTo>
                    <a:lnTo>
                      <a:pt x="703" y="144"/>
                    </a:lnTo>
                    <a:lnTo>
                      <a:pt x="661" y="154"/>
                    </a:lnTo>
                    <a:lnTo>
                      <a:pt x="620" y="166"/>
                    </a:lnTo>
                    <a:lnTo>
                      <a:pt x="580" y="182"/>
                    </a:lnTo>
                    <a:lnTo>
                      <a:pt x="541" y="199"/>
                    </a:lnTo>
                    <a:lnTo>
                      <a:pt x="577" y="176"/>
                    </a:lnTo>
                    <a:lnTo>
                      <a:pt x="614" y="154"/>
                    </a:lnTo>
                    <a:lnTo>
                      <a:pt x="651" y="134"/>
                    </a:lnTo>
                    <a:lnTo>
                      <a:pt x="689" y="115"/>
                    </a:lnTo>
                    <a:lnTo>
                      <a:pt x="728" y="98"/>
                    </a:lnTo>
                    <a:lnTo>
                      <a:pt x="769" y="82"/>
                    </a:lnTo>
                    <a:lnTo>
                      <a:pt x="809" y="66"/>
                    </a:lnTo>
                    <a:lnTo>
                      <a:pt x="850" y="53"/>
                    </a:lnTo>
                    <a:lnTo>
                      <a:pt x="892" y="41"/>
                    </a:lnTo>
                    <a:lnTo>
                      <a:pt x="934" y="30"/>
                    </a:lnTo>
                    <a:lnTo>
                      <a:pt x="978" y="22"/>
                    </a:lnTo>
                    <a:lnTo>
                      <a:pt x="1021" y="14"/>
                    </a:lnTo>
                    <a:lnTo>
                      <a:pt x="1065" y="8"/>
                    </a:lnTo>
                    <a:lnTo>
                      <a:pt x="1109" y="3"/>
                    </a:lnTo>
                    <a:lnTo>
                      <a:pt x="1154" y="1"/>
                    </a:lnTo>
                    <a:lnTo>
                      <a:pt x="1200" y="0"/>
                    </a:lnTo>
                    <a:lnTo>
                      <a:pt x="1212" y="0"/>
                    </a:lnTo>
                    <a:lnTo>
                      <a:pt x="1265" y="2"/>
                    </a:lnTo>
                    <a:lnTo>
                      <a:pt x="1317" y="8"/>
                    </a:lnTo>
                    <a:lnTo>
                      <a:pt x="1367" y="16"/>
                    </a:lnTo>
                    <a:lnTo>
                      <a:pt x="1415" y="28"/>
                    </a:lnTo>
                    <a:lnTo>
                      <a:pt x="1462" y="42"/>
                    </a:lnTo>
                    <a:lnTo>
                      <a:pt x="1507" y="59"/>
                    </a:lnTo>
                    <a:lnTo>
                      <a:pt x="1550" y="78"/>
                    </a:lnTo>
                    <a:lnTo>
                      <a:pt x="1591" y="100"/>
                    </a:lnTo>
                    <a:lnTo>
                      <a:pt x="1630" y="124"/>
                    </a:lnTo>
                    <a:lnTo>
                      <a:pt x="1667" y="150"/>
                    </a:lnTo>
                    <a:lnTo>
                      <a:pt x="1702" y="178"/>
                    </a:lnTo>
                    <a:lnTo>
                      <a:pt x="1735" y="208"/>
                    </a:lnTo>
                    <a:lnTo>
                      <a:pt x="1767" y="239"/>
                    </a:lnTo>
                    <a:lnTo>
                      <a:pt x="1795" y="273"/>
                    </a:lnTo>
                    <a:lnTo>
                      <a:pt x="1823" y="307"/>
                    </a:lnTo>
                    <a:lnTo>
                      <a:pt x="1848" y="343"/>
                    </a:lnTo>
                    <a:lnTo>
                      <a:pt x="1872" y="380"/>
                    </a:lnTo>
                    <a:lnTo>
                      <a:pt x="1892" y="417"/>
                    </a:lnTo>
                    <a:lnTo>
                      <a:pt x="1911" y="456"/>
                    </a:lnTo>
                    <a:lnTo>
                      <a:pt x="1928" y="494"/>
                    </a:lnTo>
                    <a:lnTo>
                      <a:pt x="1942" y="534"/>
                    </a:lnTo>
                    <a:lnTo>
                      <a:pt x="1955" y="574"/>
                    </a:lnTo>
                    <a:lnTo>
                      <a:pt x="1965" y="613"/>
                    </a:lnTo>
                    <a:lnTo>
                      <a:pt x="1974" y="655"/>
                    </a:lnTo>
                    <a:lnTo>
                      <a:pt x="1979" y="694"/>
                    </a:lnTo>
                    <a:lnTo>
                      <a:pt x="1984" y="734"/>
                    </a:lnTo>
                    <a:lnTo>
                      <a:pt x="1985" y="774"/>
                    </a:lnTo>
                    <a:lnTo>
                      <a:pt x="1984" y="814"/>
                    </a:lnTo>
                    <a:lnTo>
                      <a:pt x="1982" y="852"/>
                    </a:lnTo>
                    <a:lnTo>
                      <a:pt x="1976" y="890"/>
                    </a:lnTo>
                    <a:lnTo>
                      <a:pt x="1968" y="927"/>
                    </a:lnTo>
                    <a:lnTo>
                      <a:pt x="1959" y="963"/>
                    </a:lnTo>
                    <a:lnTo>
                      <a:pt x="1943" y="1006"/>
                    </a:lnTo>
                    <a:lnTo>
                      <a:pt x="1928" y="1046"/>
                    </a:lnTo>
                    <a:lnTo>
                      <a:pt x="1912" y="1084"/>
                    </a:lnTo>
                    <a:lnTo>
                      <a:pt x="1896" y="1120"/>
                    </a:lnTo>
                    <a:lnTo>
                      <a:pt x="1877" y="1154"/>
                    </a:lnTo>
                    <a:lnTo>
                      <a:pt x="1857" y="1187"/>
                    </a:lnTo>
                    <a:lnTo>
                      <a:pt x="1848" y="1202"/>
                    </a:lnTo>
                    <a:lnTo>
                      <a:pt x="1837" y="1216"/>
                    </a:lnTo>
                    <a:lnTo>
                      <a:pt x="1826" y="1231"/>
                    </a:lnTo>
                    <a:lnTo>
                      <a:pt x="1814" y="1245"/>
                    </a:lnTo>
                    <a:lnTo>
                      <a:pt x="1802" y="1258"/>
                    </a:lnTo>
                    <a:lnTo>
                      <a:pt x="1790" y="1273"/>
                    </a:lnTo>
                    <a:lnTo>
                      <a:pt x="1777" y="1286"/>
                    </a:lnTo>
                    <a:lnTo>
                      <a:pt x="1764" y="1299"/>
                    </a:lnTo>
                    <a:lnTo>
                      <a:pt x="1735" y="1324"/>
                    </a:lnTo>
                    <a:lnTo>
                      <a:pt x="1705" y="1348"/>
                    </a:lnTo>
                    <a:lnTo>
                      <a:pt x="1672" y="1372"/>
                    </a:lnTo>
                    <a:lnTo>
                      <a:pt x="1637" y="1394"/>
                    </a:lnTo>
                    <a:lnTo>
                      <a:pt x="1599" y="1418"/>
                    </a:lnTo>
                    <a:lnTo>
                      <a:pt x="1558" y="1441"/>
                    </a:lnTo>
                    <a:lnTo>
                      <a:pt x="1509" y="1466"/>
                    </a:lnTo>
                    <a:lnTo>
                      <a:pt x="1461" y="1489"/>
                    </a:lnTo>
                    <a:lnTo>
                      <a:pt x="1437" y="1500"/>
                    </a:lnTo>
                    <a:lnTo>
                      <a:pt x="1415" y="1512"/>
                    </a:lnTo>
                    <a:lnTo>
                      <a:pt x="1395" y="1524"/>
                    </a:lnTo>
                    <a:lnTo>
                      <a:pt x="1374" y="1537"/>
                    </a:lnTo>
                    <a:lnTo>
                      <a:pt x="1365" y="1544"/>
                    </a:lnTo>
                    <a:lnTo>
                      <a:pt x="1357" y="1552"/>
                    </a:lnTo>
                    <a:lnTo>
                      <a:pt x="1348" y="1560"/>
                    </a:lnTo>
                    <a:lnTo>
                      <a:pt x="1340" y="1568"/>
                    </a:lnTo>
                    <a:lnTo>
                      <a:pt x="1333" y="1577"/>
                    </a:lnTo>
                    <a:lnTo>
                      <a:pt x="1325" y="1587"/>
                    </a:lnTo>
                    <a:lnTo>
                      <a:pt x="1320" y="1597"/>
                    </a:lnTo>
                    <a:lnTo>
                      <a:pt x="1313" y="1608"/>
                    </a:lnTo>
                    <a:lnTo>
                      <a:pt x="1309" y="1620"/>
                    </a:lnTo>
                    <a:lnTo>
                      <a:pt x="1304" y="1631"/>
                    </a:lnTo>
                    <a:lnTo>
                      <a:pt x="1300" y="1645"/>
                    </a:lnTo>
                    <a:lnTo>
                      <a:pt x="1298" y="1659"/>
                    </a:lnTo>
                    <a:lnTo>
                      <a:pt x="1295" y="1673"/>
                    </a:lnTo>
                    <a:lnTo>
                      <a:pt x="1293" y="1689"/>
                    </a:lnTo>
                    <a:lnTo>
                      <a:pt x="1292" y="1705"/>
                    </a:lnTo>
                    <a:lnTo>
                      <a:pt x="1293" y="1723"/>
                    </a:lnTo>
                    <a:lnTo>
                      <a:pt x="1293" y="1736"/>
                    </a:lnTo>
                    <a:lnTo>
                      <a:pt x="1296" y="1749"/>
                    </a:lnTo>
                    <a:lnTo>
                      <a:pt x="1298" y="1761"/>
                    </a:lnTo>
                    <a:lnTo>
                      <a:pt x="1300" y="1773"/>
                    </a:lnTo>
                    <a:lnTo>
                      <a:pt x="1303" y="1785"/>
                    </a:lnTo>
                    <a:lnTo>
                      <a:pt x="1308" y="1797"/>
                    </a:lnTo>
                    <a:lnTo>
                      <a:pt x="1312" y="1808"/>
                    </a:lnTo>
                    <a:lnTo>
                      <a:pt x="1316" y="1819"/>
                    </a:lnTo>
                    <a:lnTo>
                      <a:pt x="1322" y="1829"/>
                    </a:lnTo>
                    <a:lnTo>
                      <a:pt x="1328" y="1839"/>
                    </a:lnTo>
                    <a:lnTo>
                      <a:pt x="1335" y="1849"/>
                    </a:lnTo>
                    <a:lnTo>
                      <a:pt x="1341" y="1859"/>
                    </a:lnTo>
                    <a:lnTo>
                      <a:pt x="1348" y="1867"/>
                    </a:lnTo>
                    <a:lnTo>
                      <a:pt x="1357" y="1876"/>
                    </a:lnTo>
                    <a:lnTo>
                      <a:pt x="1364" y="1885"/>
                    </a:lnTo>
                    <a:lnTo>
                      <a:pt x="1373" y="1893"/>
                    </a:lnTo>
                    <a:lnTo>
                      <a:pt x="1382" y="1900"/>
                    </a:lnTo>
                    <a:lnTo>
                      <a:pt x="1390" y="1907"/>
                    </a:lnTo>
                    <a:lnTo>
                      <a:pt x="1400" y="1913"/>
                    </a:lnTo>
                    <a:lnTo>
                      <a:pt x="1410" y="1920"/>
                    </a:lnTo>
                    <a:lnTo>
                      <a:pt x="1432" y="1931"/>
                    </a:lnTo>
                    <a:lnTo>
                      <a:pt x="1453" y="1939"/>
                    </a:lnTo>
                    <a:lnTo>
                      <a:pt x="1476" y="1947"/>
                    </a:lnTo>
                    <a:lnTo>
                      <a:pt x="1500" y="1952"/>
                    </a:lnTo>
                    <a:lnTo>
                      <a:pt x="1525" y="1956"/>
                    </a:lnTo>
                    <a:lnTo>
                      <a:pt x="1550" y="1957"/>
                    </a:lnTo>
                    <a:lnTo>
                      <a:pt x="1593" y="1955"/>
                    </a:lnTo>
                    <a:lnTo>
                      <a:pt x="1634" y="1950"/>
                    </a:lnTo>
                    <a:lnTo>
                      <a:pt x="1673" y="1943"/>
                    </a:lnTo>
                    <a:lnTo>
                      <a:pt x="1712" y="1932"/>
                    </a:lnTo>
                    <a:lnTo>
                      <a:pt x="1749" y="1919"/>
                    </a:lnTo>
                    <a:lnTo>
                      <a:pt x="1783" y="1902"/>
                    </a:lnTo>
                    <a:lnTo>
                      <a:pt x="1818" y="1884"/>
                    </a:lnTo>
                    <a:lnTo>
                      <a:pt x="1850" y="1863"/>
                    </a:lnTo>
                    <a:lnTo>
                      <a:pt x="1881" y="1840"/>
                    </a:lnTo>
                    <a:lnTo>
                      <a:pt x="1911" y="1816"/>
                    </a:lnTo>
                    <a:lnTo>
                      <a:pt x="1939" y="1789"/>
                    </a:lnTo>
                    <a:lnTo>
                      <a:pt x="1966" y="1761"/>
                    </a:lnTo>
                    <a:lnTo>
                      <a:pt x="1992" y="1732"/>
                    </a:lnTo>
                    <a:lnTo>
                      <a:pt x="2016" y="1700"/>
                    </a:lnTo>
                    <a:lnTo>
                      <a:pt x="2039" y="1667"/>
                    </a:lnTo>
                    <a:lnTo>
                      <a:pt x="2061" y="1634"/>
                    </a:lnTo>
                    <a:lnTo>
                      <a:pt x="2081" y="1599"/>
                    </a:lnTo>
                    <a:lnTo>
                      <a:pt x="2100" y="1563"/>
                    </a:lnTo>
                    <a:lnTo>
                      <a:pt x="2118" y="1526"/>
                    </a:lnTo>
                    <a:lnTo>
                      <a:pt x="2134" y="1489"/>
                    </a:lnTo>
                    <a:lnTo>
                      <a:pt x="2148" y="1452"/>
                    </a:lnTo>
                    <a:lnTo>
                      <a:pt x="2162" y="1414"/>
                    </a:lnTo>
                    <a:lnTo>
                      <a:pt x="2174" y="1376"/>
                    </a:lnTo>
                    <a:lnTo>
                      <a:pt x="2185" y="1339"/>
                    </a:lnTo>
                    <a:lnTo>
                      <a:pt x="2195" y="1301"/>
                    </a:lnTo>
                    <a:lnTo>
                      <a:pt x="2203" y="1263"/>
                    </a:lnTo>
                    <a:lnTo>
                      <a:pt x="2210" y="1226"/>
                    </a:lnTo>
                    <a:lnTo>
                      <a:pt x="2216" y="1189"/>
                    </a:lnTo>
                    <a:lnTo>
                      <a:pt x="2220" y="1153"/>
                    </a:lnTo>
                    <a:lnTo>
                      <a:pt x="2223" y="1118"/>
                    </a:lnTo>
                    <a:lnTo>
                      <a:pt x="2225" y="1084"/>
                    </a:lnTo>
                    <a:lnTo>
                      <a:pt x="2225" y="1052"/>
                    </a:lnTo>
                    <a:lnTo>
                      <a:pt x="2225" y="1019"/>
                    </a:lnTo>
                    <a:lnTo>
                      <a:pt x="2224" y="987"/>
                    </a:lnTo>
                    <a:lnTo>
                      <a:pt x="2222" y="954"/>
                    </a:lnTo>
                    <a:lnTo>
                      <a:pt x="2220" y="922"/>
                    </a:lnTo>
                    <a:lnTo>
                      <a:pt x="2217" y="892"/>
                    </a:lnTo>
                    <a:lnTo>
                      <a:pt x="2213" y="860"/>
                    </a:lnTo>
                    <a:lnTo>
                      <a:pt x="2209" y="830"/>
                    </a:lnTo>
                    <a:lnTo>
                      <a:pt x="2204" y="801"/>
                    </a:lnTo>
                    <a:lnTo>
                      <a:pt x="2198" y="770"/>
                    </a:lnTo>
                    <a:lnTo>
                      <a:pt x="2192" y="742"/>
                    </a:lnTo>
                    <a:lnTo>
                      <a:pt x="2185" y="712"/>
                    </a:lnTo>
                    <a:lnTo>
                      <a:pt x="2178" y="684"/>
                    </a:lnTo>
                    <a:lnTo>
                      <a:pt x="2169" y="657"/>
                    </a:lnTo>
                    <a:lnTo>
                      <a:pt x="2161" y="630"/>
                    </a:lnTo>
                    <a:lnTo>
                      <a:pt x="2151" y="603"/>
                    </a:lnTo>
                    <a:lnTo>
                      <a:pt x="2142" y="576"/>
                    </a:lnTo>
                    <a:lnTo>
                      <a:pt x="2132" y="551"/>
                    </a:lnTo>
                    <a:lnTo>
                      <a:pt x="2121" y="526"/>
                    </a:lnTo>
                    <a:lnTo>
                      <a:pt x="2110" y="501"/>
                    </a:lnTo>
                    <a:lnTo>
                      <a:pt x="2098" y="477"/>
                    </a:lnTo>
                    <a:lnTo>
                      <a:pt x="2086" y="455"/>
                    </a:lnTo>
                    <a:lnTo>
                      <a:pt x="2073" y="432"/>
                    </a:lnTo>
                    <a:lnTo>
                      <a:pt x="2060" y="410"/>
                    </a:lnTo>
                    <a:lnTo>
                      <a:pt x="2047" y="388"/>
                    </a:lnTo>
                    <a:lnTo>
                      <a:pt x="2033" y="368"/>
                    </a:lnTo>
                    <a:lnTo>
                      <a:pt x="2019" y="347"/>
                    </a:lnTo>
                    <a:lnTo>
                      <a:pt x="2003" y="327"/>
                    </a:lnTo>
                    <a:lnTo>
                      <a:pt x="1988" y="309"/>
                    </a:lnTo>
                    <a:lnTo>
                      <a:pt x="1973" y="290"/>
                    </a:lnTo>
                    <a:lnTo>
                      <a:pt x="1956" y="273"/>
                    </a:lnTo>
                    <a:lnTo>
                      <a:pt x="1940" y="256"/>
                    </a:lnTo>
                    <a:lnTo>
                      <a:pt x="1924" y="239"/>
                    </a:lnTo>
                    <a:close/>
                    <a:moveTo>
                      <a:pt x="486" y="2168"/>
                    </a:moveTo>
                    <a:lnTo>
                      <a:pt x="454" y="2145"/>
                    </a:lnTo>
                    <a:lnTo>
                      <a:pt x="425" y="2120"/>
                    </a:lnTo>
                    <a:lnTo>
                      <a:pt x="395" y="2095"/>
                    </a:lnTo>
                    <a:lnTo>
                      <a:pt x="367" y="2069"/>
                    </a:lnTo>
                    <a:lnTo>
                      <a:pt x="346" y="2048"/>
                    </a:lnTo>
                    <a:lnTo>
                      <a:pt x="327" y="2027"/>
                    </a:lnTo>
                    <a:lnTo>
                      <a:pt x="306" y="2006"/>
                    </a:lnTo>
                    <a:lnTo>
                      <a:pt x="287" y="1984"/>
                    </a:lnTo>
                    <a:lnTo>
                      <a:pt x="268" y="1961"/>
                    </a:lnTo>
                    <a:lnTo>
                      <a:pt x="250" y="1938"/>
                    </a:lnTo>
                    <a:lnTo>
                      <a:pt x="233" y="1915"/>
                    </a:lnTo>
                    <a:lnTo>
                      <a:pt x="216" y="1891"/>
                    </a:lnTo>
                    <a:lnTo>
                      <a:pt x="199" y="1866"/>
                    </a:lnTo>
                    <a:lnTo>
                      <a:pt x="183" y="1842"/>
                    </a:lnTo>
                    <a:lnTo>
                      <a:pt x="168" y="1817"/>
                    </a:lnTo>
                    <a:lnTo>
                      <a:pt x="152" y="1791"/>
                    </a:lnTo>
                    <a:lnTo>
                      <a:pt x="138" y="1765"/>
                    </a:lnTo>
                    <a:lnTo>
                      <a:pt x="125" y="1739"/>
                    </a:lnTo>
                    <a:lnTo>
                      <a:pt x="112" y="1713"/>
                    </a:lnTo>
                    <a:lnTo>
                      <a:pt x="100" y="1686"/>
                    </a:lnTo>
                    <a:lnTo>
                      <a:pt x="88" y="1659"/>
                    </a:lnTo>
                    <a:lnTo>
                      <a:pt x="77" y="1630"/>
                    </a:lnTo>
                    <a:lnTo>
                      <a:pt x="68" y="1603"/>
                    </a:lnTo>
                    <a:lnTo>
                      <a:pt x="58" y="1574"/>
                    </a:lnTo>
                    <a:lnTo>
                      <a:pt x="49" y="1546"/>
                    </a:lnTo>
                    <a:lnTo>
                      <a:pt x="41" y="1517"/>
                    </a:lnTo>
                    <a:lnTo>
                      <a:pt x="34" y="1488"/>
                    </a:lnTo>
                    <a:lnTo>
                      <a:pt x="26" y="1459"/>
                    </a:lnTo>
                    <a:lnTo>
                      <a:pt x="21" y="1428"/>
                    </a:lnTo>
                    <a:lnTo>
                      <a:pt x="15" y="1399"/>
                    </a:lnTo>
                    <a:lnTo>
                      <a:pt x="11" y="1368"/>
                    </a:lnTo>
                    <a:lnTo>
                      <a:pt x="7" y="1338"/>
                    </a:lnTo>
                    <a:lnTo>
                      <a:pt x="4" y="1306"/>
                    </a:lnTo>
                    <a:lnTo>
                      <a:pt x="2" y="1276"/>
                    </a:lnTo>
                    <a:lnTo>
                      <a:pt x="0" y="1244"/>
                    </a:lnTo>
                    <a:lnTo>
                      <a:pt x="0" y="1213"/>
                    </a:lnTo>
                    <a:lnTo>
                      <a:pt x="1" y="1167"/>
                    </a:lnTo>
                    <a:lnTo>
                      <a:pt x="4" y="1121"/>
                    </a:lnTo>
                    <a:lnTo>
                      <a:pt x="10" y="1076"/>
                    </a:lnTo>
                    <a:lnTo>
                      <a:pt x="16" y="1029"/>
                    </a:lnTo>
                    <a:lnTo>
                      <a:pt x="26" y="983"/>
                    </a:lnTo>
                    <a:lnTo>
                      <a:pt x="37" y="938"/>
                    </a:lnTo>
                    <a:lnTo>
                      <a:pt x="50" y="892"/>
                    </a:lnTo>
                    <a:lnTo>
                      <a:pt x="64" y="847"/>
                    </a:lnTo>
                    <a:lnTo>
                      <a:pt x="81" y="803"/>
                    </a:lnTo>
                    <a:lnTo>
                      <a:pt x="98" y="758"/>
                    </a:lnTo>
                    <a:lnTo>
                      <a:pt x="119" y="715"/>
                    </a:lnTo>
                    <a:lnTo>
                      <a:pt x="139" y="672"/>
                    </a:lnTo>
                    <a:lnTo>
                      <a:pt x="162" y="631"/>
                    </a:lnTo>
                    <a:lnTo>
                      <a:pt x="187" y="591"/>
                    </a:lnTo>
                    <a:lnTo>
                      <a:pt x="213" y="551"/>
                    </a:lnTo>
                    <a:lnTo>
                      <a:pt x="242" y="514"/>
                    </a:lnTo>
                    <a:lnTo>
                      <a:pt x="271" y="477"/>
                    </a:lnTo>
                    <a:lnTo>
                      <a:pt x="302" y="443"/>
                    </a:lnTo>
                    <a:lnTo>
                      <a:pt x="334" y="409"/>
                    </a:lnTo>
                    <a:lnTo>
                      <a:pt x="368" y="379"/>
                    </a:lnTo>
                    <a:lnTo>
                      <a:pt x="404" y="348"/>
                    </a:lnTo>
                    <a:lnTo>
                      <a:pt x="441" y="321"/>
                    </a:lnTo>
                    <a:lnTo>
                      <a:pt x="479" y="296"/>
                    </a:lnTo>
                    <a:lnTo>
                      <a:pt x="518" y="272"/>
                    </a:lnTo>
                    <a:lnTo>
                      <a:pt x="559" y="251"/>
                    </a:lnTo>
                    <a:lnTo>
                      <a:pt x="601" y="233"/>
                    </a:lnTo>
                    <a:lnTo>
                      <a:pt x="645" y="216"/>
                    </a:lnTo>
                    <a:lnTo>
                      <a:pt x="689" y="203"/>
                    </a:lnTo>
                    <a:lnTo>
                      <a:pt x="735" y="193"/>
                    </a:lnTo>
                    <a:lnTo>
                      <a:pt x="782" y="185"/>
                    </a:lnTo>
                    <a:lnTo>
                      <a:pt x="830" y="181"/>
                    </a:lnTo>
                    <a:lnTo>
                      <a:pt x="879" y="178"/>
                    </a:lnTo>
                    <a:lnTo>
                      <a:pt x="912" y="179"/>
                    </a:lnTo>
                    <a:lnTo>
                      <a:pt x="945" y="182"/>
                    </a:lnTo>
                    <a:lnTo>
                      <a:pt x="978" y="185"/>
                    </a:lnTo>
                    <a:lnTo>
                      <a:pt x="1010" y="189"/>
                    </a:lnTo>
                    <a:lnTo>
                      <a:pt x="1042" y="195"/>
                    </a:lnTo>
                    <a:lnTo>
                      <a:pt x="1072" y="202"/>
                    </a:lnTo>
                    <a:lnTo>
                      <a:pt x="1103" y="210"/>
                    </a:lnTo>
                    <a:lnTo>
                      <a:pt x="1132" y="220"/>
                    </a:lnTo>
                    <a:lnTo>
                      <a:pt x="1161" y="231"/>
                    </a:lnTo>
                    <a:lnTo>
                      <a:pt x="1189" y="241"/>
                    </a:lnTo>
                    <a:lnTo>
                      <a:pt x="1216" y="255"/>
                    </a:lnTo>
                    <a:lnTo>
                      <a:pt x="1242" y="269"/>
                    </a:lnTo>
                    <a:lnTo>
                      <a:pt x="1268" y="283"/>
                    </a:lnTo>
                    <a:lnTo>
                      <a:pt x="1292" y="298"/>
                    </a:lnTo>
                    <a:lnTo>
                      <a:pt x="1316" y="315"/>
                    </a:lnTo>
                    <a:lnTo>
                      <a:pt x="1339" y="333"/>
                    </a:lnTo>
                    <a:lnTo>
                      <a:pt x="1361" y="350"/>
                    </a:lnTo>
                    <a:lnTo>
                      <a:pt x="1381" y="370"/>
                    </a:lnTo>
                    <a:lnTo>
                      <a:pt x="1400" y="389"/>
                    </a:lnTo>
                    <a:lnTo>
                      <a:pt x="1419" y="410"/>
                    </a:lnTo>
                    <a:lnTo>
                      <a:pt x="1435" y="432"/>
                    </a:lnTo>
                    <a:lnTo>
                      <a:pt x="1451" y="455"/>
                    </a:lnTo>
                    <a:lnTo>
                      <a:pt x="1465" y="477"/>
                    </a:lnTo>
                    <a:lnTo>
                      <a:pt x="1479" y="500"/>
                    </a:lnTo>
                    <a:lnTo>
                      <a:pt x="1491" y="524"/>
                    </a:lnTo>
                    <a:lnTo>
                      <a:pt x="1500" y="549"/>
                    </a:lnTo>
                    <a:lnTo>
                      <a:pt x="1509" y="574"/>
                    </a:lnTo>
                    <a:lnTo>
                      <a:pt x="1517" y="600"/>
                    </a:lnTo>
                    <a:lnTo>
                      <a:pt x="1522" y="626"/>
                    </a:lnTo>
                    <a:lnTo>
                      <a:pt x="1526" y="654"/>
                    </a:lnTo>
                    <a:lnTo>
                      <a:pt x="1529" y="681"/>
                    </a:lnTo>
                    <a:lnTo>
                      <a:pt x="1530" y="708"/>
                    </a:lnTo>
                    <a:lnTo>
                      <a:pt x="1530" y="727"/>
                    </a:lnTo>
                    <a:lnTo>
                      <a:pt x="1529" y="745"/>
                    </a:lnTo>
                    <a:lnTo>
                      <a:pt x="1526" y="764"/>
                    </a:lnTo>
                    <a:lnTo>
                      <a:pt x="1524" y="782"/>
                    </a:lnTo>
                    <a:lnTo>
                      <a:pt x="1520" y="799"/>
                    </a:lnTo>
                    <a:lnTo>
                      <a:pt x="1517" y="817"/>
                    </a:lnTo>
                    <a:lnTo>
                      <a:pt x="1511" y="834"/>
                    </a:lnTo>
                    <a:lnTo>
                      <a:pt x="1506" y="852"/>
                    </a:lnTo>
                    <a:lnTo>
                      <a:pt x="1500" y="869"/>
                    </a:lnTo>
                    <a:lnTo>
                      <a:pt x="1493" y="885"/>
                    </a:lnTo>
                    <a:lnTo>
                      <a:pt x="1485" y="902"/>
                    </a:lnTo>
                    <a:lnTo>
                      <a:pt x="1477" y="918"/>
                    </a:lnTo>
                    <a:lnTo>
                      <a:pt x="1469" y="934"/>
                    </a:lnTo>
                    <a:lnTo>
                      <a:pt x="1459" y="950"/>
                    </a:lnTo>
                    <a:lnTo>
                      <a:pt x="1449" y="965"/>
                    </a:lnTo>
                    <a:lnTo>
                      <a:pt x="1438" y="980"/>
                    </a:lnTo>
                    <a:lnTo>
                      <a:pt x="1427" y="995"/>
                    </a:lnTo>
                    <a:lnTo>
                      <a:pt x="1415" y="1009"/>
                    </a:lnTo>
                    <a:lnTo>
                      <a:pt x="1403" y="1022"/>
                    </a:lnTo>
                    <a:lnTo>
                      <a:pt x="1390" y="1037"/>
                    </a:lnTo>
                    <a:lnTo>
                      <a:pt x="1377" y="1050"/>
                    </a:lnTo>
                    <a:lnTo>
                      <a:pt x="1363" y="1063"/>
                    </a:lnTo>
                    <a:lnTo>
                      <a:pt x="1349" y="1075"/>
                    </a:lnTo>
                    <a:lnTo>
                      <a:pt x="1335" y="1087"/>
                    </a:lnTo>
                    <a:lnTo>
                      <a:pt x="1318" y="1097"/>
                    </a:lnTo>
                    <a:lnTo>
                      <a:pt x="1303" y="1109"/>
                    </a:lnTo>
                    <a:lnTo>
                      <a:pt x="1287" y="1119"/>
                    </a:lnTo>
                    <a:lnTo>
                      <a:pt x="1271" y="1130"/>
                    </a:lnTo>
                    <a:lnTo>
                      <a:pt x="1253" y="1139"/>
                    </a:lnTo>
                    <a:lnTo>
                      <a:pt x="1236" y="1149"/>
                    </a:lnTo>
                    <a:lnTo>
                      <a:pt x="1217" y="1157"/>
                    </a:lnTo>
                    <a:lnTo>
                      <a:pt x="1199" y="1165"/>
                    </a:lnTo>
                    <a:lnTo>
                      <a:pt x="1178" y="1175"/>
                    </a:lnTo>
                    <a:lnTo>
                      <a:pt x="1157" y="1184"/>
                    </a:lnTo>
                    <a:lnTo>
                      <a:pt x="1137" y="1194"/>
                    </a:lnTo>
                    <a:lnTo>
                      <a:pt x="1117" y="1205"/>
                    </a:lnTo>
                    <a:lnTo>
                      <a:pt x="1097" y="1217"/>
                    </a:lnTo>
                    <a:lnTo>
                      <a:pt x="1078" y="1229"/>
                    </a:lnTo>
                    <a:lnTo>
                      <a:pt x="1059" y="1241"/>
                    </a:lnTo>
                    <a:lnTo>
                      <a:pt x="1042" y="1254"/>
                    </a:lnTo>
                    <a:lnTo>
                      <a:pt x="1023" y="1267"/>
                    </a:lnTo>
                    <a:lnTo>
                      <a:pt x="1007" y="1281"/>
                    </a:lnTo>
                    <a:lnTo>
                      <a:pt x="990" y="1295"/>
                    </a:lnTo>
                    <a:lnTo>
                      <a:pt x="973" y="1310"/>
                    </a:lnTo>
                    <a:lnTo>
                      <a:pt x="958" y="1325"/>
                    </a:lnTo>
                    <a:lnTo>
                      <a:pt x="943" y="1341"/>
                    </a:lnTo>
                    <a:lnTo>
                      <a:pt x="929" y="1356"/>
                    </a:lnTo>
                    <a:lnTo>
                      <a:pt x="916" y="1374"/>
                    </a:lnTo>
                    <a:lnTo>
                      <a:pt x="903" y="1390"/>
                    </a:lnTo>
                    <a:lnTo>
                      <a:pt x="891" y="1407"/>
                    </a:lnTo>
                    <a:lnTo>
                      <a:pt x="879" y="1425"/>
                    </a:lnTo>
                    <a:lnTo>
                      <a:pt x="868" y="1443"/>
                    </a:lnTo>
                    <a:lnTo>
                      <a:pt x="858" y="1462"/>
                    </a:lnTo>
                    <a:lnTo>
                      <a:pt x="848" y="1481"/>
                    </a:lnTo>
                    <a:lnTo>
                      <a:pt x="839" y="1501"/>
                    </a:lnTo>
                    <a:lnTo>
                      <a:pt x="832" y="1521"/>
                    </a:lnTo>
                    <a:lnTo>
                      <a:pt x="825" y="1540"/>
                    </a:lnTo>
                    <a:lnTo>
                      <a:pt x="819" y="1561"/>
                    </a:lnTo>
                    <a:lnTo>
                      <a:pt x="813" y="1583"/>
                    </a:lnTo>
                    <a:lnTo>
                      <a:pt x="809" y="1603"/>
                    </a:lnTo>
                    <a:lnTo>
                      <a:pt x="806" y="1625"/>
                    </a:lnTo>
                    <a:lnTo>
                      <a:pt x="804" y="1648"/>
                    </a:lnTo>
                    <a:lnTo>
                      <a:pt x="802" y="1670"/>
                    </a:lnTo>
                    <a:lnTo>
                      <a:pt x="801" y="1692"/>
                    </a:lnTo>
                    <a:lnTo>
                      <a:pt x="804" y="1741"/>
                    </a:lnTo>
                    <a:lnTo>
                      <a:pt x="809" y="1788"/>
                    </a:lnTo>
                    <a:lnTo>
                      <a:pt x="818" y="1833"/>
                    </a:lnTo>
                    <a:lnTo>
                      <a:pt x="831" y="1875"/>
                    </a:lnTo>
                    <a:lnTo>
                      <a:pt x="846" y="1915"/>
                    </a:lnTo>
                    <a:lnTo>
                      <a:pt x="866" y="1953"/>
                    </a:lnTo>
                    <a:lnTo>
                      <a:pt x="886" y="1990"/>
                    </a:lnTo>
                    <a:lnTo>
                      <a:pt x="911" y="2024"/>
                    </a:lnTo>
                    <a:lnTo>
                      <a:pt x="937" y="2056"/>
                    </a:lnTo>
                    <a:lnTo>
                      <a:pt x="967" y="2086"/>
                    </a:lnTo>
                    <a:lnTo>
                      <a:pt x="998" y="2114"/>
                    </a:lnTo>
                    <a:lnTo>
                      <a:pt x="1032" y="2139"/>
                    </a:lnTo>
                    <a:lnTo>
                      <a:pt x="1067" y="2163"/>
                    </a:lnTo>
                    <a:lnTo>
                      <a:pt x="1104" y="2185"/>
                    </a:lnTo>
                    <a:lnTo>
                      <a:pt x="1143" y="2205"/>
                    </a:lnTo>
                    <a:lnTo>
                      <a:pt x="1182" y="2222"/>
                    </a:lnTo>
                    <a:lnTo>
                      <a:pt x="1224" y="2237"/>
                    </a:lnTo>
                    <a:lnTo>
                      <a:pt x="1265" y="2250"/>
                    </a:lnTo>
                    <a:lnTo>
                      <a:pt x="1309" y="2261"/>
                    </a:lnTo>
                    <a:lnTo>
                      <a:pt x="1352" y="2270"/>
                    </a:lnTo>
                    <a:lnTo>
                      <a:pt x="1396" y="2276"/>
                    </a:lnTo>
                    <a:lnTo>
                      <a:pt x="1440" y="2281"/>
                    </a:lnTo>
                    <a:lnTo>
                      <a:pt x="1485" y="2284"/>
                    </a:lnTo>
                    <a:lnTo>
                      <a:pt x="1530" y="2284"/>
                    </a:lnTo>
                    <a:lnTo>
                      <a:pt x="1574" y="2282"/>
                    </a:lnTo>
                    <a:lnTo>
                      <a:pt x="1619" y="2278"/>
                    </a:lnTo>
                    <a:lnTo>
                      <a:pt x="1663" y="2272"/>
                    </a:lnTo>
                    <a:lnTo>
                      <a:pt x="1705" y="2263"/>
                    </a:lnTo>
                    <a:lnTo>
                      <a:pt x="1747" y="2254"/>
                    </a:lnTo>
                    <a:lnTo>
                      <a:pt x="1789" y="2241"/>
                    </a:lnTo>
                    <a:lnTo>
                      <a:pt x="1829" y="2225"/>
                    </a:lnTo>
                    <a:lnTo>
                      <a:pt x="1867" y="2209"/>
                    </a:lnTo>
                    <a:lnTo>
                      <a:pt x="1831" y="2231"/>
                    </a:lnTo>
                    <a:lnTo>
                      <a:pt x="1795" y="2253"/>
                    </a:lnTo>
                    <a:lnTo>
                      <a:pt x="1758" y="2272"/>
                    </a:lnTo>
                    <a:lnTo>
                      <a:pt x="1720" y="2292"/>
                    </a:lnTo>
                    <a:lnTo>
                      <a:pt x="1681" y="2309"/>
                    </a:lnTo>
                    <a:lnTo>
                      <a:pt x="1642" y="2325"/>
                    </a:lnTo>
                    <a:lnTo>
                      <a:pt x="1602" y="2340"/>
                    </a:lnTo>
                    <a:lnTo>
                      <a:pt x="1561" y="2354"/>
                    </a:lnTo>
                    <a:lnTo>
                      <a:pt x="1520" y="2365"/>
                    </a:lnTo>
                    <a:lnTo>
                      <a:pt x="1479" y="2375"/>
                    </a:lnTo>
                    <a:lnTo>
                      <a:pt x="1436" y="2384"/>
                    </a:lnTo>
                    <a:lnTo>
                      <a:pt x="1394" y="2392"/>
                    </a:lnTo>
                    <a:lnTo>
                      <a:pt x="1351" y="2398"/>
                    </a:lnTo>
                    <a:lnTo>
                      <a:pt x="1309" y="2403"/>
                    </a:lnTo>
                    <a:lnTo>
                      <a:pt x="1266" y="2406"/>
                    </a:lnTo>
                    <a:lnTo>
                      <a:pt x="1224" y="2407"/>
                    </a:lnTo>
                    <a:lnTo>
                      <a:pt x="1204" y="2407"/>
                    </a:lnTo>
                    <a:lnTo>
                      <a:pt x="1198" y="2407"/>
                    </a:lnTo>
                    <a:lnTo>
                      <a:pt x="1143" y="2405"/>
                    </a:lnTo>
                    <a:lnTo>
                      <a:pt x="1092" y="2399"/>
                    </a:lnTo>
                    <a:lnTo>
                      <a:pt x="1042" y="2391"/>
                    </a:lnTo>
                    <a:lnTo>
                      <a:pt x="993" y="2380"/>
                    </a:lnTo>
                    <a:lnTo>
                      <a:pt x="947" y="2365"/>
                    </a:lnTo>
                    <a:lnTo>
                      <a:pt x="903" y="2348"/>
                    </a:lnTo>
                    <a:lnTo>
                      <a:pt x="859" y="2329"/>
                    </a:lnTo>
                    <a:lnTo>
                      <a:pt x="819" y="2307"/>
                    </a:lnTo>
                    <a:lnTo>
                      <a:pt x="780" y="2283"/>
                    </a:lnTo>
                    <a:lnTo>
                      <a:pt x="743" y="2257"/>
                    </a:lnTo>
                    <a:lnTo>
                      <a:pt x="708" y="2229"/>
                    </a:lnTo>
                    <a:lnTo>
                      <a:pt x="674" y="2198"/>
                    </a:lnTo>
                    <a:lnTo>
                      <a:pt x="643" y="2167"/>
                    </a:lnTo>
                    <a:lnTo>
                      <a:pt x="614" y="2134"/>
                    </a:lnTo>
                    <a:lnTo>
                      <a:pt x="587" y="2099"/>
                    </a:lnTo>
                    <a:lnTo>
                      <a:pt x="562" y="2063"/>
                    </a:lnTo>
                    <a:lnTo>
                      <a:pt x="539" y="2026"/>
                    </a:lnTo>
                    <a:lnTo>
                      <a:pt x="517" y="1989"/>
                    </a:lnTo>
                    <a:lnTo>
                      <a:pt x="499" y="1950"/>
                    </a:lnTo>
                    <a:lnTo>
                      <a:pt x="482" y="1911"/>
                    </a:lnTo>
                    <a:lnTo>
                      <a:pt x="467" y="1872"/>
                    </a:lnTo>
                    <a:lnTo>
                      <a:pt x="455" y="1832"/>
                    </a:lnTo>
                    <a:lnTo>
                      <a:pt x="444" y="1791"/>
                    </a:lnTo>
                    <a:lnTo>
                      <a:pt x="437" y="1751"/>
                    </a:lnTo>
                    <a:lnTo>
                      <a:pt x="430" y="1711"/>
                    </a:lnTo>
                    <a:lnTo>
                      <a:pt x="427" y="1671"/>
                    </a:lnTo>
                    <a:lnTo>
                      <a:pt x="426" y="1631"/>
                    </a:lnTo>
                    <a:lnTo>
                      <a:pt x="426" y="1592"/>
                    </a:lnTo>
                    <a:lnTo>
                      <a:pt x="429" y="1553"/>
                    </a:lnTo>
                    <a:lnTo>
                      <a:pt x="434" y="1516"/>
                    </a:lnTo>
                    <a:lnTo>
                      <a:pt x="442" y="1479"/>
                    </a:lnTo>
                    <a:lnTo>
                      <a:pt x="452" y="1443"/>
                    </a:lnTo>
                    <a:lnTo>
                      <a:pt x="467" y="1399"/>
                    </a:lnTo>
                    <a:lnTo>
                      <a:pt x="482" y="1358"/>
                    </a:lnTo>
                    <a:lnTo>
                      <a:pt x="498" y="1319"/>
                    </a:lnTo>
                    <a:lnTo>
                      <a:pt x="515" y="1283"/>
                    </a:lnTo>
                    <a:lnTo>
                      <a:pt x="532" y="1250"/>
                    </a:lnTo>
                    <a:lnTo>
                      <a:pt x="552" y="1218"/>
                    </a:lnTo>
                    <a:lnTo>
                      <a:pt x="562" y="1203"/>
                    </a:lnTo>
                    <a:lnTo>
                      <a:pt x="573" y="1188"/>
                    </a:lnTo>
                    <a:lnTo>
                      <a:pt x="584" y="1174"/>
                    </a:lnTo>
                    <a:lnTo>
                      <a:pt x="594" y="1159"/>
                    </a:lnTo>
                    <a:lnTo>
                      <a:pt x="606" y="1145"/>
                    </a:lnTo>
                    <a:lnTo>
                      <a:pt x="618" y="1132"/>
                    </a:lnTo>
                    <a:lnTo>
                      <a:pt x="631" y="1119"/>
                    </a:lnTo>
                    <a:lnTo>
                      <a:pt x="645" y="1106"/>
                    </a:lnTo>
                    <a:lnTo>
                      <a:pt x="673" y="1081"/>
                    </a:lnTo>
                    <a:lnTo>
                      <a:pt x="703" y="1056"/>
                    </a:lnTo>
                    <a:lnTo>
                      <a:pt x="736" y="1032"/>
                    </a:lnTo>
                    <a:lnTo>
                      <a:pt x="771" y="1009"/>
                    </a:lnTo>
                    <a:lnTo>
                      <a:pt x="809" y="985"/>
                    </a:lnTo>
                    <a:lnTo>
                      <a:pt x="850" y="963"/>
                    </a:lnTo>
                    <a:lnTo>
                      <a:pt x="900" y="938"/>
                    </a:lnTo>
                    <a:lnTo>
                      <a:pt x="948" y="915"/>
                    </a:lnTo>
                    <a:lnTo>
                      <a:pt x="972" y="904"/>
                    </a:lnTo>
                    <a:lnTo>
                      <a:pt x="994" y="893"/>
                    </a:lnTo>
                    <a:lnTo>
                      <a:pt x="1016" y="880"/>
                    </a:lnTo>
                    <a:lnTo>
                      <a:pt x="1035" y="867"/>
                    </a:lnTo>
                    <a:lnTo>
                      <a:pt x="1044" y="860"/>
                    </a:lnTo>
                    <a:lnTo>
                      <a:pt x="1053" y="853"/>
                    </a:lnTo>
                    <a:lnTo>
                      <a:pt x="1062" y="844"/>
                    </a:lnTo>
                    <a:lnTo>
                      <a:pt x="1069" y="835"/>
                    </a:lnTo>
                    <a:lnTo>
                      <a:pt x="1077" y="827"/>
                    </a:lnTo>
                    <a:lnTo>
                      <a:pt x="1083" y="817"/>
                    </a:lnTo>
                    <a:lnTo>
                      <a:pt x="1090" y="807"/>
                    </a:lnTo>
                    <a:lnTo>
                      <a:pt x="1095" y="796"/>
                    </a:lnTo>
                    <a:lnTo>
                      <a:pt x="1101" y="785"/>
                    </a:lnTo>
                    <a:lnTo>
                      <a:pt x="1105" y="772"/>
                    </a:lnTo>
                    <a:lnTo>
                      <a:pt x="1108" y="759"/>
                    </a:lnTo>
                    <a:lnTo>
                      <a:pt x="1112" y="746"/>
                    </a:lnTo>
                    <a:lnTo>
                      <a:pt x="1114" y="731"/>
                    </a:lnTo>
                    <a:lnTo>
                      <a:pt x="1115" y="716"/>
                    </a:lnTo>
                    <a:lnTo>
                      <a:pt x="1116" y="699"/>
                    </a:lnTo>
                    <a:lnTo>
                      <a:pt x="1116" y="682"/>
                    </a:lnTo>
                    <a:lnTo>
                      <a:pt x="1115" y="669"/>
                    </a:lnTo>
                    <a:lnTo>
                      <a:pt x="1114" y="656"/>
                    </a:lnTo>
                    <a:lnTo>
                      <a:pt x="1112" y="644"/>
                    </a:lnTo>
                    <a:lnTo>
                      <a:pt x="1109" y="631"/>
                    </a:lnTo>
                    <a:lnTo>
                      <a:pt x="1106" y="619"/>
                    </a:lnTo>
                    <a:lnTo>
                      <a:pt x="1102" y="608"/>
                    </a:lnTo>
                    <a:lnTo>
                      <a:pt x="1099" y="596"/>
                    </a:lnTo>
                    <a:lnTo>
                      <a:pt x="1093" y="585"/>
                    </a:lnTo>
                    <a:lnTo>
                      <a:pt x="1088" y="574"/>
                    </a:lnTo>
                    <a:lnTo>
                      <a:pt x="1082" y="564"/>
                    </a:lnTo>
                    <a:lnTo>
                      <a:pt x="1076" y="555"/>
                    </a:lnTo>
                    <a:lnTo>
                      <a:pt x="1069" y="545"/>
                    </a:lnTo>
                    <a:lnTo>
                      <a:pt x="1062" y="536"/>
                    </a:lnTo>
                    <a:lnTo>
                      <a:pt x="1054" y="528"/>
                    </a:lnTo>
                    <a:lnTo>
                      <a:pt x="1046" y="519"/>
                    </a:lnTo>
                    <a:lnTo>
                      <a:pt x="1038" y="511"/>
                    </a:lnTo>
                    <a:lnTo>
                      <a:pt x="1029" y="504"/>
                    </a:lnTo>
                    <a:lnTo>
                      <a:pt x="1019" y="496"/>
                    </a:lnTo>
                    <a:lnTo>
                      <a:pt x="1009" y="489"/>
                    </a:lnTo>
                    <a:lnTo>
                      <a:pt x="999" y="484"/>
                    </a:lnTo>
                    <a:lnTo>
                      <a:pt x="990" y="477"/>
                    </a:lnTo>
                    <a:lnTo>
                      <a:pt x="979" y="472"/>
                    </a:lnTo>
                    <a:lnTo>
                      <a:pt x="968" y="468"/>
                    </a:lnTo>
                    <a:lnTo>
                      <a:pt x="957" y="463"/>
                    </a:lnTo>
                    <a:lnTo>
                      <a:pt x="933" y="456"/>
                    </a:lnTo>
                    <a:lnTo>
                      <a:pt x="909" y="451"/>
                    </a:lnTo>
                    <a:lnTo>
                      <a:pt x="884" y="448"/>
                    </a:lnTo>
                    <a:lnTo>
                      <a:pt x="859" y="447"/>
                    </a:lnTo>
                    <a:lnTo>
                      <a:pt x="817" y="448"/>
                    </a:lnTo>
                    <a:lnTo>
                      <a:pt x="775" y="452"/>
                    </a:lnTo>
                    <a:lnTo>
                      <a:pt x="735" y="461"/>
                    </a:lnTo>
                    <a:lnTo>
                      <a:pt x="697" y="471"/>
                    </a:lnTo>
                    <a:lnTo>
                      <a:pt x="661" y="485"/>
                    </a:lnTo>
                    <a:lnTo>
                      <a:pt x="625" y="500"/>
                    </a:lnTo>
                    <a:lnTo>
                      <a:pt x="591" y="519"/>
                    </a:lnTo>
                    <a:lnTo>
                      <a:pt x="559" y="539"/>
                    </a:lnTo>
                    <a:lnTo>
                      <a:pt x="527" y="562"/>
                    </a:lnTo>
                    <a:lnTo>
                      <a:pt x="498" y="587"/>
                    </a:lnTo>
                    <a:lnTo>
                      <a:pt x="469" y="615"/>
                    </a:lnTo>
                    <a:lnTo>
                      <a:pt x="442" y="643"/>
                    </a:lnTo>
                    <a:lnTo>
                      <a:pt x="417" y="672"/>
                    </a:lnTo>
                    <a:lnTo>
                      <a:pt x="392" y="704"/>
                    </a:lnTo>
                    <a:lnTo>
                      <a:pt x="369" y="736"/>
                    </a:lnTo>
                    <a:lnTo>
                      <a:pt x="348" y="771"/>
                    </a:lnTo>
                    <a:lnTo>
                      <a:pt x="328" y="806"/>
                    </a:lnTo>
                    <a:lnTo>
                      <a:pt x="309" y="842"/>
                    </a:lnTo>
                    <a:lnTo>
                      <a:pt x="292" y="878"/>
                    </a:lnTo>
                    <a:lnTo>
                      <a:pt x="275" y="915"/>
                    </a:lnTo>
                    <a:lnTo>
                      <a:pt x="260" y="953"/>
                    </a:lnTo>
                    <a:lnTo>
                      <a:pt x="247" y="991"/>
                    </a:lnTo>
                    <a:lnTo>
                      <a:pt x="235" y="1029"/>
                    </a:lnTo>
                    <a:lnTo>
                      <a:pt x="224" y="1067"/>
                    </a:lnTo>
                    <a:lnTo>
                      <a:pt x="214" y="1104"/>
                    </a:lnTo>
                    <a:lnTo>
                      <a:pt x="206" y="1142"/>
                    </a:lnTo>
                    <a:lnTo>
                      <a:pt x="199" y="1179"/>
                    </a:lnTo>
                    <a:lnTo>
                      <a:pt x="193" y="1216"/>
                    </a:lnTo>
                    <a:lnTo>
                      <a:pt x="188" y="1252"/>
                    </a:lnTo>
                    <a:lnTo>
                      <a:pt x="186" y="1287"/>
                    </a:lnTo>
                    <a:lnTo>
                      <a:pt x="184" y="1320"/>
                    </a:lnTo>
                    <a:lnTo>
                      <a:pt x="183" y="1354"/>
                    </a:lnTo>
                    <a:lnTo>
                      <a:pt x="184" y="1387"/>
                    </a:lnTo>
                    <a:lnTo>
                      <a:pt x="184" y="1418"/>
                    </a:lnTo>
                    <a:lnTo>
                      <a:pt x="186" y="1451"/>
                    </a:lnTo>
                    <a:lnTo>
                      <a:pt x="188" y="1482"/>
                    </a:lnTo>
                    <a:lnTo>
                      <a:pt x="192" y="1513"/>
                    </a:lnTo>
                    <a:lnTo>
                      <a:pt x="196" y="1544"/>
                    </a:lnTo>
                    <a:lnTo>
                      <a:pt x="200" y="1575"/>
                    </a:lnTo>
                    <a:lnTo>
                      <a:pt x="205" y="1604"/>
                    </a:lnTo>
                    <a:lnTo>
                      <a:pt x="211" y="1634"/>
                    </a:lnTo>
                    <a:lnTo>
                      <a:pt x="217" y="1663"/>
                    </a:lnTo>
                    <a:lnTo>
                      <a:pt x="224" y="1692"/>
                    </a:lnTo>
                    <a:lnTo>
                      <a:pt x="232" y="1721"/>
                    </a:lnTo>
                    <a:lnTo>
                      <a:pt x="240" y="1748"/>
                    </a:lnTo>
                    <a:lnTo>
                      <a:pt x="248" y="1775"/>
                    </a:lnTo>
                    <a:lnTo>
                      <a:pt x="257" y="1802"/>
                    </a:lnTo>
                    <a:lnTo>
                      <a:pt x="267" y="1828"/>
                    </a:lnTo>
                    <a:lnTo>
                      <a:pt x="278" y="1854"/>
                    </a:lnTo>
                    <a:lnTo>
                      <a:pt x="287" y="1879"/>
                    </a:lnTo>
                    <a:lnTo>
                      <a:pt x="299" y="1903"/>
                    </a:lnTo>
                    <a:lnTo>
                      <a:pt x="310" y="1928"/>
                    </a:lnTo>
                    <a:lnTo>
                      <a:pt x="323" y="1951"/>
                    </a:lnTo>
                    <a:lnTo>
                      <a:pt x="335" y="1974"/>
                    </a:lnTo>
                    <a:lnTo>
                      <a:pt x="348" y="1997"/>
                    </a:lnTo>
                    <a:lnTo>
                      <a:pt x="363" y="2019"/>
                    </a:lnTo>
                    <a:lnTo>
                      <a:pt x="377" y="2039"/>
                    </a:lnTo>
                    <a:lnTo>
                      <a:pt x="391" y="2060"/>
                    </a:lnTo>
                    <a:lnTo>
                      <a:pt x="405" y="2080"/>
                    </a:lnTo>
                    <a:lnTo>
                      <a:pt x="420" y="2098"/>
                    </a:lnTo>
                    <a:lnTo>
                      <a:pt x="437" y="2117"/>
                    </a:lnTo>
                    <a:lnTo>
                      <a:pt x="452" y="2134"/>
                    </a:lnTo>
                    <a:lnTo>
                      <a:pt x="468" y="2151"/>
                    </a:lnTo>
                    <a:lnTo>
                      <a:pt x="486" y="21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Google Shape;741;p26"/>
              <p:cNvSpPr/>
              <p:nvPr/>
            </p:nvSpPr>
            <p:spPr>
              <a:xfrm>
                <a:off x="4226190" y="4809331"/>
                <a:ext cx="1790738" cy="664558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1193" extrusionOk="0">
                    <a:moveTo>
                      <a:pt x="2155" y="149"/>
                    </a:moveTo>
                    <a:lnTo>
                      <a:pt x="2150" y="160"/>
                    </a:lnTo>
                    <a:lnTo>
                      <a:pt x="2146" y="170"/>
                    </a:lnTo>
                    <a:lnTo>
                      <a:pt x="2140" y="179"/>
                    </a:lnTo>
                    <a:lnTo>
                      <a:pt x="2134" y="189"/>
                    </a:lnTo>
                    <a:lnTo>
                      <a:pt x="2127" y="198"/>
                    </a:lnTo>
                    <a:lnTo>
                      <a:pt x="2120" y="206"/>
                    </a:lnTo>
                    <a:lnTo>
                      <a:pt x="2111" y="214"/>
                    </a:lnTo>
                    <a:lnTo>
                      <a:pt x="2102" y="221"/>
                    </a:lnTo>
                    <a:lnTo>
                      <a:pt x="2094" y="227"/>
                    </a:lnTo>
                    <a:lnTo>
                      <a:pt x="2084" y="233"/>
                    </a:lnTo>
                    <a:lnTo>
                      <a:pt x="2073" y="238"/>
                    </a:lnTo>
                    <a:lnTo>
                      <a:pt x="2062" y="242"/>
                    </a:lnTo>
                    <a:lnTo>
                      <a:pt x="2051" y="246"/>
                    </a:lnTo>
                    <a:lnTo>
                      <a:pt x="2040" y="248"/>
                    </a:lnTo>
                    <a:lnTo>
                      <a:pt x="2028" y="249"/>
                    </a:lnTo>
                    <a:lnTo>
                      <a:pt x="2016" y="250"/>
                    </a:lnTo>
                    <a:lnTo>
                      <a:pt x="2007" y="249"/>
                    </a:lnTo>
                    <a:lnTo>
                      <a:pt x="1998" y="248"/>
                    </a:lnTo>
                    <a:lnTo>
                      <a:pt x="1989" y="247"/>
                    </a:lnTo>
                    <a:lnTo>
                      <a:pt x="1980" y="246"/>
                    </a:lnTo>
                    <a:lnTo>
                      <a:pt x="1980" y="246"/>
                    </a:lnTo>
                    <a:lnTo>
                      <a:pt x="1961" y="240"/>
                    </a:lnTo>
                    <a:lnTo>
                      <a:pt x="1940" y="237"/>
                    </a:lnTo>
                    <a:lnTo>
                      <a:pt x="1921" y="234"/>
                    </a:lnTo>
                    <a:lnTo>
                      <a:pt x="1901" y="232"/>
                    </a:lnTo>
                    <a:lnTo>
                      <a:pt x="1861" y="228"/>
                    </a:lnTo>
                    <a:lnTo>
                      <a:pt x="1820" y="227"/>
                    </a:lnTo>
                    <a:lnTo>
                      <a:pt x="1792" y="228"/>
                    </a:lnTo>
                    <a:lnTo>
                      <a:pt x="1765" y="230"/>
                    </a:lnTo>
                    <a:lnTo>
                      <a:pt x="1739" y="234"/>
                    </a:lnTo>
                    <a:lnTo>
                      <a:pt x="1713" y="237"/>
                    </a:lnTo>
                    <a:lnTo>
                      <a:pt x="1689" y="242"/>
                    </a:lnTo>
                    <a:lnTo>
                      <a:pt x="1666" y="249"/>
                    </a:lnTo>
                    <a:lnTo>
                      <a:pt x="1643" y="257"/>
                    </a:lnTo>
                    <a:lnTo>
                      <a:pt x="1622" y="265"/>
                    </a:lnTo>
                    <a:lnTo>
                      <a:pt x="1602" y="275"/>
                    </a:lnTo>
                    <a:lnTo>
                      <a:pt x="1583" y="285"/>
                    </a:lnTo>
                    <a:lnTo>
                      <a:pt x="1565" y="296"/>
                    </a:lnTo>
                    <a:lnTo>
                      <a:pt x="1547" y="309"/>
                    </a:lnTo>
                    <a:lnTo>
                      <a:pt x="1531" y="321"/>
                    </a:lnTo>
                    <a:lnTo>
                      <a:pt x="1516" y="335"/>
                    </a:lnTo>
                    <a:lnTo>
                      <a:pt x="1501" y="349"/>
                    </a:lnTo>
                    <a:lnTo>
                      <a:pt x="1487" y="364"/>
                    </a:lnTo>
                    <a:lnTo>
                      <a:pt x="1475" y="379"/>
                    </a:lnTo>
                    <a:lnTo>
                      <a:pt x="1463" y="396"/>
                    </a:lnTo>
                    <a:lnTo>
                      <a:pt x="1452" y="413"/>
                    </a:lnTo>
                    <a:lnTo>
                      <a:pt x="1443" y="431"/>
                    </a:lnTo>
                    <a:lnTo>
                      <a:pt x="1434" y="448"/>
                    </a:lnTo>
                    <a:lnTo>
                      <a:pt x="1425" y="466"/>
                    </a:lnTo>
                    <a:lnTo>
                      <a:pt x="1418" y="485"/>
                    </a:lnTo>
                    <a:lnTo>
                      <a:pt x="1411" y="503"/>
                    </a:lnTo>
                    <a:lnTo>
                      <a:pt x="1406" y="523"/>
                    </a:lnTo>
                    <a:lnTo>
                      <a:pt x="1400" y="543"/>
                    </a:lnTo>
                    <a:lnTo>
                      <a:pt x="1396" y="563"/>
                    </a:lnTo>
                    <a:lnTo>
                      <a:pt x="1393" y="583"/>
                    </a:lnTo>
                    <a:lnTo>
                      <a:pt x="1390" y="603"/>
                    </a:lnTo>
                    <a:lnTo>
                      <a:pt x="1388" y="623"/>
                    </a:lnTo>
                    <a:lnTo>
                      <a:pt x="1387" y="644"/>
                    </a:lnTo>
                    <a:lnTo>
                      <a:pt x="1387" y="664"/>
                    </a:lnTo>
                    <a:lnTo>
                      <a:pt x="1387" y="683"/>
                    </a:lnTo>
                    <a:lnTo>
                      <a:pt x="1388" y="701"/>
                    </a:lnTo>
                    <a:lnTo>
                      <a:pt x="1390" y="719"/>
                    </a:lnTo>
                    <a:lnTo>
                      <a:pt x="1393" y="736"/>
                    </a:lnTo>
                    <a:lnTo>
                      <a:pt x="1396" y="753"/>
                    </a:lnTo>
                    <a:lnTo>
                      <a:pt x="1400" y="768"/>
                    </a:lnTo>
                    <a:lnTo>
                      <a:pt x="1404" y="783"/>
                    </a:lnTo>
                    <a:lnTo>
                      <a:pt x="1410" y="797"/>
                    </a:lnTo>
                    <a:lnTo>
                      <a:pt x="1416" y="811"/>
                    </a:lnTo>
                    <a:lnTo>
                      <a:pt x="1423" y="824"/>
                    </a:lnTo>
                    <a:lnTo>
                      <a:pt x="1431" y="837"/>
                    </a:lnTo>
                    <a:lnTo>
                      <a:pt x="1438" y="849"/>
                    </a:lnTo>
                    <a:lnTo>
                      <a:pt x="1447" y="860"/>
                    </a:lnTo>
                    <a:lnTo>
                      <a:pt x="1456" y="871"/>
                    </a:lnTo>
                    <a:lnTo>
                      <a:pt x="1465" y="882"/>
                    </a:lnTo>
                    <a:lnTo>
                      <a:pt x="1475" y="892"/>
                    </a:lnTo>
                    <a:lnTo>
                      <a:pt x="1486" y="900"/>
                    </a:lnTo>
                    <a:lnTo>
                      <a:pt x="1497" y="909"/>
                    </a:lnTo>
                    <a:lnTo>
                      <a:pt x="1509" y="917"/>
                    </a:lnTo>
                    <a:lnTo>
                      <a:pt x="1521" y="923"/>
                    </a:lnTo>
                    <a:lnTo>
                      <a:pt x="1534" y="930"/>
                    </a:lnTo>
                    <a:lnTo>
                      <a:pt x="1547" y="936"/>
                    </a:lnTo>
                    <a:lnTo>
                      <a:pt x="1561" y="942"/>
                    </a:lnTo>
                    <a:lnTo>
                      <a:pt x="1575" y="946"/>
                    </a:lnTo>
                    <a:lnTo>
                      <a:pt x="1590" y="950"/>
                    </a:lnTo>
                    <a:lnTo>
                      <a:pt x="1605" y="955"/>
                    </a:lnTo>
                    <a:lnTo>
                      <a:pt x="1620" y="958"/>
                    </a:lnTo>
                    <a:lnTo>
                      <a:pt x="1636" y="960"/>
                    </a:lnTo>
                    <a:lnTo>
                      <a:pt x="1653" y="962"/>
                    </a:lnTo>
                    <a:lnTo>
                      <a:pt x="1669" y="964"/>
                    </a:lnTo>
                    <a:lnTo>
                      <a:pt x="1685" y="965"/>
                    </a:lnTo>
                    <a:lnTo>
                      <a:pt x="1703" y="965"/>
                    </a:lnTo>
                    <a:lnTo>
                      <a:pt x="1744" y="964"/>
                    </a:lnTo>
                    <a:lnTo>
                      <a:pt x="1784" y="960"/>
                    </a:lnTo>
                    <a:lnTo>
                      <a:pt x="1823" y="955"/>
                    </a:lnTo>
                    <a:lnTo>
                      <a:pt x="1861" y="948"/>
                    </a:lnTo>
                    <a:lnTo>
                      <a:pt x="1879" y="944"/>
                    </a:lnTo>
                    <a:lnTo>
                      <a:pt x="1897" y="938"/>
                    </a:lnTo>
                    <a:lnTo>
                      <a:pt x="1914" y="933"/>
                    </a:lnTo>
                    <a:lnTo>
                      <a:pt x="1931" y="928"/>
                    </a:lnTo>
                    <a:lnTo>
                      <a:pt x="1948" y="921"/>
                    </a:lnTo>
                    <a:lnTo>
                      <a:pt x="1964" y="915"/>
                    </a:lnTo>
                    <a:lnTo>
                      <a:pt x="1980" y="908"/>
                    </a:lnTo>
                    <a:lnTo>
                      <a:pt x="1996" y="900"/>
                    </a:lnTo>
                    <a:lnTo>
                      <a:pt x="1963" y="1148"/>
                    </a:lnTo>
                    <a:lnTo>
                      <a:pt x="1933" y="1157"/>
                    </a:lnTo>
                    <a:lnTo>
                      <a:pt x="1898" y="1166"/>
                    </a:lnTo>
                    <a:lnTo>
                      <a:pt x="1860" y="1173"/>
                    </a:lnTo>
                    <a:lnTo>
                      <a:pt x="1820" y="1180"/>
                    </a:lnTo>
                    <a:lnTo>
                      <a:pt x="1778" y="1185"/>
                    </a:lnTo>
                    <a:lnTo>
                      <a:pt x="1737" y="1190"/>
                    </a:lnTo>
                    <a:lnTo>
                      <a:pt x="1695" y="1192"/>
                    </a:lnTo>
                    <a:lnTo>
                      <a:pt x="1655" y="1193"/>
                    </a:lnTo>
                    <a:lnTo>
                      <a:pt x="1621" y="1192"/>
                    </a:lnTo>
                    <a:lnTo>
                      <a:pt x="1587" y="1191"/>
                    </a:lnTo>
                    <a:lnTo>
                      <a:pt x="1555" y="1188"/>
                    </a:lnTo>
                    <a:lnTo>
                      <a:pt x="1523" y="1183"/>
                    </a:lnTo>
                    <a:lnTo>
                      <a:pt x="1493" y="1178"/>
                    </a:lnTo>
                    <a:lnTo>
                      <a:pt x="1463" y="1170"/>
                    </a:lnTo>
                    <a:lnTo>
                      <a:pt x="1434" y="1163"/>
                    </a:lnTo>
                    <a:lnTo>
                      <a:pt x="1407" y="1154"/>
                    </a:lnTo>
                    <a:lnTo>
                      <a:pt x="1379" y="1144"/>
                    </a:lnTo>
                    <a:lnTo>
                      <a:pt x="1354" y="1132"/>
                    </a:lnTo>
                    <a:lnTo>
                      <a:pt x="1329" y="1120"/>
                    </a:lnTo>
                    <a:lnTo>
                      <a:pt x="1307" y="1107"/>
                    </a:lnTo>
                    <a:lnTo>
                      <a:pt x="1284" y="1092"/>
                    </a:lnTo>
                    <a:lnTo>
                      <a:pt x="1262" y="1077"/>
                    </a:lnTo>
                    <a:lnTo>
                      <a:pt x="1242" y="1060"/>
                    </a:lnTo>
                    <a:lnTo>
                      <a:pt x="1223" y="1043"/>
                    </a:lnTo>
                    <a:lnTo>
                      <a:pt x="1204" y="1026"/>
                    </a:lnTo>
                    <a:lnTo>
                      <a:pt x="1187" y="1006"/>
                    </a:lnTo>
                    <a:lnTo>
                      <a:pt x="1171" y="986"/>
                    </a:lnTo>
                    <a:lnTo>
                      <a:pt x="1156" y="966"/>
                    </a:lnTo>
                    <a:lnTo>
                      <a:pt x="1143" y="944"/>
                    </a:lnTo>
                    <a:lnTo>
                      <a:pt x="1130" y="921"/>
                    </a:lnTo>
                    <a:lnTo>
                      <a:pt x="1119" y="898"/>
                    </a:lnTo>
                    <a:lnTo>
                      <a:pt x="1108" y="873"/>
                    </a:lnTo>
                    <a:lnTo>
                      <a:pt x="1100" y="849"/>
                    </a:lnTo>
                    <a:lnTo>
                      <a:pt x="1091" y="823"/>
                    </a:lnTo>
                    <a:lnTo>
                      <a:pt x="1084" y="797"/>
                    </a:lnTo>
                    <a:lnTo>
                      <a:pt x="1079" y="770"/>
                    </a:lnTo>
                    <a:lnTo>
                      <a:pt x="1075" y="743"/>
                    </a:lnTo>
                    <a:lnTo>
                      <a:pt x="1071" y="714"/>
                    </a:lnTo>
                    <a:lnTo>
                      <a:pt x="1070" y="685"/>
                    </a:lnTo>
                    <a:lnTo>
                      <a:pt x="1069" y="656"/>
                    </a:lnTo>
                    <a:lnTo>
                      <a:pt x="1070" y="620"/>
                    </a:lnTo>
                    <a:lnTo>
                      <a:pt x="1072" y="585"/>
                    </a:lnTo>
                    <a:lnTo>
                      <a:pt x="1077" y="551"/>
                    </a:lnTo>
                    <a:lnTo>
                      <a:pt x="1082" y="518"/>
                    </a:lnTo>
                    <a:lnTo>
                      <a:pt x="1089" y="485"/>
                    </a:lnTo>
                    <a:lnTo>
                      <a:pt x="1097" y="452"/>
                    </a:lnTo>
                    <a:lnTo>
                      <a:pt x="1107" y="422"/>
                    </a:lnTo>
                    <a:lnTo>
                      <a:pt x="1118" y="391"/>
                    </a:lnTo>
                    <a:lnTo>
                      <a:pt x="1131" y="362"/>
                    </a:lnTo>
                    <a:lnTo>
                      <a:pt x="1145" y="334"/>
                    </a:lnTo>
                    <a:lnTo>
                      <a:pt x="1161" y="307"/>
                    </a:lnTo>
                    <a:lnTo>
                      <a:pt x="1178" y="279"/>
                    </a:lnTo>
                    <a:lnTo>
                      <a:pt x="1195" y="254"/>
                    </a:lnTo>
                    <a:lnTo>
                      <a:pt x="1215" y="229"/>
                    </a:lnTo>
                    <a:lnTo>
                      <a:pt x="1236" y="206"/>
                    </a:lnTo>
                    <a:lnTo>
                      <a:pt x="1259" y="184"/>
                    </a:lnTo>
                    <a:lnTo>
                      <a:pt x="1281" y="163"/>
                    </a:lnTo>
                    <a:lnTo>
                      <a:pt x="1307" y="142"/>
                    </a:lnTo>
                    <a:lnTo>
                      <a:pt x="1333" y="124"/>
                    </a:lnTo>
                    <a:lnTo>
                      <a:pt x="1360" y="106"/>
                    </a:lnTo>
                    <a:lnTo>
                      <a:pt x="1388" y="90"/>
                    </a:lnTo>
                    <a:lnTo>
                      <a:pt x="1418" y="75"/>
                    </a:lnTo>
                    <a:lnTo>
                      <a:pt x="1448" y="61"/>
                    </a:lnTo>
                    <a:lnTo>
                      <a:pt x="1480" y="48"/>
                    </a:lnTo>
                    <a:lnTo>
                      <a:pt x="1512" y="37"/>
                    </a:lnTo>
                    <a:lnTo>
                      <a:pt x="1547" y="27"/>
                    </a:lnTo>
                    <a:lnTo>
                      <a:pt x="1582" y="18"/>
                    </a:lnTo>
                    <a:lnTo>
                      <a:pt x="1618" y="12"/>
                    </a:lnTo>
                    <a:lnTo>
                      <a:pt x="1655" y="6"/>
                    </a:lnTo>
                    <a:lnTo>
                      <a:pt x="1693" y="3"/>
                    </a:lnTo>
                    <a:lnTo>
                      <a:pt x="1732" y="0"/>
                    </a:lnTo>
                    <a:lnTo>
                      <a:pt x="1772" y="0"/>
                    </a:lnTo>
                    <a:lnTo>
                      <a:pt x="1813" y="0"/>
                    </a:lnTo>
                    <a:lnTo>
                      <a:pt x="1851" y="1"/>
                    </a:lnTo>
                    <a:lnTo>
                      <a:pt x="1887" y="3"/>
                    </a:lnTo>
                    <a:lnTo>
                      <a:pt x="1921" y="6"/>
                    </a:lnTo>
                    <a:lnTo>
                      <a:pt x="1953" y="9"/>
                    </a:lnTo>
                    <a:lnTo>
                      <a:pt x="1983" y="13"/>
                    </a:lnTo>
                    <a:lnTo>
                      <a:pt x="2011" y="17"/>
                    </a:lnTo>
                    <a:lnTo>
                      <a:pt x="2036" y="22"/>
                    </a:lnTo>
                    <a:lnTo>
                      <a:pt x="2083" y="31"/>
                    </a:lnTo>
                    <a:lnTo>
                      <a:pt x="2122" y="41"/>
                    </a:lnTo>
                    <a:lnTo>
                      <a:pt x="2155" y="52"/>
                    </a:lnTo>
                    <a:lnTo>
                      <a:pt x="2181" y="61"/>
                    </a:lnTo>
                    <a:lnTo>
                      <a:pt x="2155" y="149"/>
                    </a:lnTo>
                    <a:close/>
                    <a:moveTo>
                      <a:pt x="2672" y="494"/>
                    </a:moveTo>
                    <a:lnTo>
                      <a:pt x="2569" y="494"/>
                    </a:lnTo>
                    <a:lnTo>
                      <a:pt x="2622" y="235"/>
                    </a:lnTo>
                    <a:lnTo>
                      <a:pt x="2768" y="235"/>
                    </a:lnTo>
                    <a:lnTo>
                      <a:pt x="2784" y="236"/>
                    </a:lnTo>
                    <a:lnTo>
                      <a:pt x="2799" y="237"/>
                    </a:lnTo>
                    <a:lnTo>
                      <a:pt x="2814" y="240"/>
                    </a:lnTo>
                    <a:lnTo>
                      <a:pt x="2827" y="242"/>
                    </a:lnTo>
                    <a:lnTo>
                      <a:pt x="2841" y="247"/>
                    </a:lnTo>
                    <a:lnTo>
                      <a:pt x="2853" y="252"/>
                    </a:lnTo>
                    <a:lnTo>
                      <a:pt x="2862" y="258"/>
                    </a:lnTo>
                    <a:lnTo>
                      <a:pt x="2872" y="264"/>
                    </a:lnTo>
                    <a:lnTo>
                      <a:pt x="2881" y="272"/>
                    </a:lnTo>
                    <a:lnTo>
                      <a:pt x="2887" y="280"/>
                    </a:lnTo>
                    <a:lnTo>
                      <a:pt x="2894" y="290"/>
                    </a:lnTo>
                    <a:lnTo>
                      <a:pt x="2899" y="300"/>
                    </a:lnTo>
                    <a:lnTo>
                      <a:pt x="2903" y="312"/>
                    </a:lnTo>
                    <a:lnTo>
                      <a:pt x="2906" y="325"/>
                    </a:lnTo>
                    <a:lnTo>
                      <a:pt x="2908" y="338"/>
                    </a:lnTo>
                    <a:lnTo>
                      <a:pt x="2908" y="353"/>
                    </a:lnTo>
                    <a:lnTo>
                      <a:pt x="2908" y="363"/>
                    </a:lnTo>
                    <a:lnTo>
                      <a:pt x="2907" y="373"/>
                    </a:lnTo>
                    <a:lnTo>
                      <a:pt x="2906" y="382"/>
                    </a:lnTo>
                    <a:lnTo>
                      <a:pt x="2904" y="390"/>
                    </a:lnTo>
                    <a:lnTo>
                      <a:pt x="2900" y="398"/>
                    </a:lnTo>
                    <a:lnTo>
                      <a:pt x="2898" y="407"/>
                    </a:lnTo>
                    <a:lnTo>
                      <a:pt x="2894" y="413"/>
                    </a:lnTo>
                    <a:lnTo>
                      <a:pt x="2890" y="421"/>
                    </a:lnTo>
                    <a:lnTo>
                      <a:pt x="2885" y="427"/>
                    </a:lnTo>
                    <a:lnTo>
                      <a:pt x="2880" y="434"/>
                    </a:lnTo>
                    <a:lnTo>
                      <a:pt x="2874" y="439"/>
                    </a:lnTo>
                    <a:lnTo>
                      <a:pt x="2869" y="445"/>
                    </a:lnTo>
                    <a:lnTo>
                      <a:pt x="2855" y="456"/>
                    </a:lnTo>
                    <a:lnTo>
                      <a:pt x="2839" y="464"/>
                    </a:lnTo>
                    <a:lnTo>
                      <a:pt x="2823" y="472"/>
                    </a:lnTo>
                    <a:lnTo>
                      <a:pt x="2805" y="477"/>
                    </a:lnTo>
                    <a:lnTo>
                      <a:pt x="2786" y="483"/>
                    </a:lnTo>
                    <a:lnTo>
                      <a:pt x="2765" y="487"/>
                    </a:lnTo>
                    <a:lnTo>
                      <a:pt x="2744" y="490"/>
                    </a:lnTo>
                    <a:lnTo>
                      <a:pt x="2721" y="493"/>
                    </a:lnTo>
                    <a:lnTo>
                      <a:pt x="2697" y="494"/>
                    </a:lnTo>
                    <a:lnTo>
                      <a:pt x="2672" y="494"/>
                    </a:lnTo>
                    <a:close/>
                    <a:moveTo>
                      <a:pt x="3213" y="311"/>
                    </a:moveTo>
                    <a:lnTo>
                      <a:pt x="3212" y="285"/>
                    </a:lnTo>
                    <a:lnTo>
                      <a:pt x="3210" y="261"/>
                    </a:lnTo>
                    <a:lnTo>
                      <a:pt x="3205" y="238"/>
                    </a:lnTo>
                    <a:lnTo>
                      <a:pt x="3201" y="217"/>
                    </a:lnTo>
                    <a:lnTo>
                      <a:pt x="3194" y="197"/>
                    </a:lnTo>
                    <a:lnTo>
                      <a:pt x="3187" y="179"/>
                    </a:lnTo>
                    <a:lnTo>
                      <a:pt x="3178" y="162"/>
                    </a:lnTo>
                    <a:lnTo>
                      <a:pt x="3168" y="146"/>
                    </a:lnTo>
                    <a:lnTo>
                      <a:pt x="3157" y="131"/>
                    </a:lnTo>
                    <a:lnTo>
                      <a:pt x="3145" y="118"/>
                    </a:lnTo>
                    <a:lnTo>
                      <a:pt x="3132" y="105"/>
                    </a:lnTo>
                    <a:lnTo>
                      <a:pt x="3118" y="94"/>
                    </a:lnTo>
                    <a:lnTo>
                      <a:pt x="3103" y="85"/>
                    </a:lnTo>
                    <a:lnTo>
                      <a:pt x="3088" y="75"/>
                    </a:lnTo>
                    <a:lnTo>
                      <a:pt x="3071" y="67"/>
                    </a:lnTo>
                    <a:lnTo>
                      <a:pt x="3054" y="60"/>
                    </a:lnTo>
                    <a:lnTo>
                      <a:pt x="3037" y="53"/>
                    </a:lnTo>
                    <a:lnTo>
                      <a:pt x="3018" y="47"/>
                    </a:lnTo>
                    <a:lnTo>
                      <a:pt x="3000" y="42"/>
                    </a:lnTo>
                    <a:lnTo>
                      <a:pt x="2980" y="38"/>
                    </a:lnTo>
                    <a:lnTo>
                      <a:pt x="2960" y="34"/>
                    </a:lnTo>
                    <a:lnTo>
                      <a:pt x="2941" y="30"/>
                    </a:lnTo>
                    <a:lnTo>
                      <a:pt x="2920" y="28"/>
                    </a:lnTo>
                    <a:lnTo>
                      <a:pt x="2899" y="26"/>
                    </a:lnTo>
                    <a:lnTo>
                      <a:pt x="2858" y="23"/>
                    </a:lnTo>
                    <a:lnTo>
                      <a:pt x="2816" y="21"/>
                    </a:lnTo>
                    <a:lnTo>
                      <a:pt x="2774" y="19"/>
                    </a:lnTo>
                    <a:lnTo>
                      <a:pt x="2733" y="19"/>
                    </a:lnTo>
                    <a:lnTo>
                      <a:pt x="2483" y="19"/>
                    </a:lnTo>
                    <a:lnTo>
                      <a:pt x="2470" y="19"/>
                    </a:lnTo>
                    <a:lnTo>
                      <a:pt x="2458" y="22"/>
                    </a:lnTo>
                    <a:lnTo>
                      <a:pt x="2446" y="24"/>
                    </a:lnTo>
                    <a:lnTo>
                      <a:pt x="2434" y="28"/>
                    </a:lnTo>
                    <a:lnTo>
                      <a:pt x="2424" y="32"/>
                    </a:lnTo>
                    <a:lnTo>
                      <a:pt x="2413" y="38"/>
                    </a:lnTo>
                    <a:lnTo>
                      <a:pt x="2403" y="44"/>
                    </a:lnTo>
                    <a:lnTo>
                      <a:pt x="2393" y="52"/>
                    </a:lnTo>
                    <a:lnTo>
                      <a:pt x="2384" y="60"/>
                    </a:lnTo>
                    <a:lnTo>
                      <a:pt x="2376" y="68"/>
                    </a:lnTo>
                    <a:lnTo>
                      <a:pt x="2368" y="77"/>
                    </a:lnTo>
                    <a:lnTo>
                      <a:pt x="2361" y="88"/>
                    </a:lnTo>
                    <a:lnTo>
                      <a:pt x="2356" y="98"/>
                    </a:lnTo>
                    <a:lnTo>
                      <a:pt x="2351" y="109"/>
                    </a:lnTo>
                    <a:lnTo>
                      <a:pt x="2347" y="121"/>
                    </a:lnTo>
                    <a:lnTo>
                      <a:pt x="2344" y="133"/>
                    </a:lnTo>
                    <a:lnTo>
                      <a:pt x="2127" y="1161"/>
                    </a:lnTo>
                    <a:lnTo>
                      <a:pt x="2433" y="1161"/>
                    </a:lnTo>
                    <a:lnTo>
                      <a:pt x="2525" y="710"/>
                    </a:lnTo>
                    <a:lnTo>
                      <a:pt x="2557" y="710"/>
                    </a:lnTo>
                    <a:lnTo>
                      <a:pt x="2581" y="710"/>
                    </a:lnTo>
                    <a:lnTo>
                      <a:pt x="2603" y="710"/>
                    </a:lnTo>
                    <a:lnTo>
                      <a:pt x="2623" y="712"/>
                    </a:lnTo>
                    <a:lnTo>
                      <a:pt x="2639" y="713"/>
                    </a:lnTo>
                    <a:lnTo>
                      <a:pt x="2653" y="717"/>
                    </a:lnTo>
                    <a:lnTo>
                      <a:pt x="2666" y="721"/>
                    </a:lnTo>
                    <a:lnTo>
                      <a:pt x="2677" y="726"/>
                    </a:lnTo>
                    <a:lnTo>
                      <a:pt x="2686" y="734"/>
                    </a:lnTo>
                    <a:lnTo>
                      <a:pt x="2695" y="743"/>
                    </a:lnTo>
                    <a:lnTo>
                      <a:pt x="2702" y="754"/>
                    </a:lnTo>
                    <a:lnTo>
                      <a:pt x="2708" y="767"/>
                    </a:lnTo>
                    <a:lnTo>
                      <a:pt x="2713" y="782"/>
                    </a:lnTo>
                    <a:lnTo>
                      <a:pt x="2719" y="800"/>
                    </a:lnTo>
                    <a:lnTo>
                      <a:pt x="2724" y="820"/>
                    </a:lnTo>
                    <a:lnTo>
                      <a:pt x="2729" y="844"/>
                    </a:lnTo>
                    <a:lnTo>
                      <a:pt x="2734" y="870"/>
                    </a:lnTo>
                    <a:lnTo>
                      <a:pt x="2770" y="1046"/>
                    </a:lnTo>
                    <a:lnTo>
                      <a:pt x="2773" y="1058"/>
                    </a:lnTo>
                    <a:lnTo>
                      <a:pt x="2777" y="1070"/>
                    </a:lnTo>
                    <a:lnTo>
                      <a:pt x="2782" y="1081"/>
                    </a:lnTo>
                    <a:lnTo>
                      <a:pt x="2787" y="1092"/>
                    </a:lnTo>
                    <a:lnTo>
                      <a:pt x="2795" y="1102"/>
                    </a:lnTo>
                    <a:lnTo>
                      <a:pt x="2801" y="1111"/>
                    </a:lnTo>
                    <a:lnTo>
                      <a:pt x="2810" y="1120"/>
                    </a:lnTo>
                    <a:lnTo>
                      <a:pt x="2819" y="1128"/>
                    </a:lnTo>
                    <a:lnTo>
                      <a:pt x="2829" y="1135"/>
                    </a:lnTo>
                    <a:lnTo>
                      <a:pt x="2838" y="1142"/>
                    </a:lnTo>
                    <a:lnTo>
                      <a:pt x="2849" y="1147"/>
                    </a:lnTo>
                    <a:lnTo>
                      <a:pt x="2861" y="1153"/>
                    </a:lnTo>
                    <a:lnTo>
                      <a:pt x="2873" y="1156"/>
                    </a:lnTo>
                    <a:lnTo>
                      <a:pt x="2885" y="1159"/>
                    </a:lnTo>
                    <a:lnTo>
                      <a:pt x="2897" y="1160"/>
                    </a:lnTo>
                    <a:lnTo>
                      <a:pt x="2910" y="1161"/>
                    </a:lnTo>
                    <a:lnTo>
                      <a:pt x="3097" y="1161"/>
                    </a:lnTo>
                    <a:lnTo>
                      <a:pt x="3016" y="809"/>
                    </a:lnTo>
                    <a:lnTo>
                      <a:pt x="3009" y="780"/>
                    </a:lnTo>
                    <a:lnTo>
                      <a:pt x="3001" y="748"/>
                    </a:lnTo>
                    <a:lnTo>
                      <a:pt x="2995" y="732"/>
                    </a:lnTo>
                    <a:lnTo>
                      <a:pt x="2990" y="716"/>
                    </a:lnTo>
                    <a:lnTo>
                      <a:pt x="2983" y="699"/>
                    </a:lnTo>
                    <a:lnTo>
                      <a:pt x="2976" y="684"/>
                    </a:lnTo>
                    <a:lnTo>
                      <a:pt x="2968" y="669"/>
                    </a:lnTo>
                    <a:lnTo>
                      <a:pt x="2958" y="655"/>
                    </a:lnTo>
                    <a:lnTo>
                      <a:pt x="2948" y="643"/>
                    </a:lnTo>
                    <a:lnTo>
                      <a:pt x="2937" y="632"/>
                    </a:lnTo>
                    <a:lnTo>
                      <a:pt x="2931" y="626"/>
                    </a:lnTo>
                    <a:lnTo>
                      <a:pt x="2924" y="622"/>
                    </a:lnTo>
                    <a:lnTo>
                      <a:pt x="2918" y="618"/>
                    </a:lnTo>
                    <a:lnTo>
                      <a:pt x="2911" y="614"/>
                    </a:lnTo>
                    <a:lnTo>
                      <a:pt x="2904" y="612"/>
                    </a:lnTo>
                    <a:lnTo>
                      <a:pt x="2896" y="609"/>
                    </a:lnTo>
                    <a:lnTo>
                      <a:pt x="2888" y="608"/>
                    </a:lnTo>
                    <a:lnTo>
                      <a:pt x="2880" y="607"/>
                    </a:lnTo>
                    <a:lnTo>
                      <a:pt x="2880" y="603"/>
                    </a:lnTo>
                    <a:lnTo>
                      <a:pt x="2912" y="599"/>
                    </a:lnTo>
                    <a:lnTo>
                      <a:pt x="2945" y="593"/>
                    </a:lnTo>
                    <a:lnTo>
                      <a:pt x="2976" y="586"/>
                    </a:lnTo>
                    <a:lnTo>
                      <a:pt x="3006" y="577"/>
                    </a:lnTo>
                    <a:lnTo>
                      <a:pt x="3035" y="567"/>
                    </a:lnTo>
                    <a:lnTo>
                      <a:pt x="3063" y="555"/>
                    </a:lnTo>
                    <a:lnTo>
                      <a:pt x="3076" y="548"/>
                    </a:lnTo>
                    <a:lnTo>
                      <a:pt x="3088" y="540"/>
                    </a:lnTo>
                    <a:lnTo>
                      <a:pt x="3101" y="533"/>
                    </a:lnTo>
                    <a:lnTo>
                      <a:pt x="3112" y="524"/>
                    </a:lnTo>
                    <a:lnTo>
                      <a:pt x="3124" y="515"/>
                    </a:lnTo>
                    <a:lnTo>
                      <a:pt x="3133" y="507"/>
                    </a:lnTo>
                    <a:lnTo>
                      <a:pt x="3144" y="497"/>
                    </a:lnTo>
                    <a:lnTo>
                      <a:pt x="3153" y="486"/>
                    </a:lnTo>
                    <a:lnTo>
                      <a:pt x="3163" y="475"/>
                    </a:lnTo>
                    <a:lnTo>
                      <a:pt x="3170" y="463"/>
                    </a:lnTo>
                    <a:lnTo>
                      <a:pt x="3178" y="451"/>
                    </a:lnTo>
                    <a:lnTo>
                      <a:pt x="3185" y="438"/>
                    </a:lnTo>
                    <a:lnTo>
                      <a:pt x="3191" y="425"/>
                    </a:lnTo>
                    <a:lnTo>
                      <a:pt x="3197" y="411"/>
                    </a:lnTo>
                    <a:lnTo>
                      <a:pt x="3201" y="396"/>
                    </a:lnTo>
                    <a:lnTo>
                      <a:pt x="3205" y="381"/>
                    </a:lnTo>
                    <a:lnTo>
                      <a:pt x="3209" y="364"/>
                    </a:lnTo>
                    <a:lnTo>
                      <a:pt x="3211" y="347"/>
                    </a:lnTo>
                    <a:lnTo>
                      <a:pt x="3212" y="329"/>
                    </a:lnTo>
                    <a:lnTo>
                      <a:pt x="3213" y="311"/>
                    </a:lnTo>
                    <a:close/>
                    <a:moveTo>
                      <a:pt x="1084" y="149"/>
                    </a:moveTo>
                    <a:lnTo>
                      <a:pt x="1081" y="160"/>
                    </a:lnTo>
                    <a:lnTo>
                      <a:pt x="1076" y="170"/>
                    </a:lnTo>
                    <a:lnTo>
                      <a:pt x="1070" y="179"/>
                    </a:lnTo>
                    <a:lnTo>
                      <a:pt x="1065" y="189"/>
                    </a:lnTo>
                    <a:lnTo>
                      <a:pt x="1057" y="198"/>
                    </a:lnTo>
                    <a:lnTo>
                      <a:pt x="1051" y="206"/>
                    </a:lnTo>
                    <a:lnTo>
                      <a:pt x="1042" y="214"/>
                    </a:lnTo>
                    <a:lnTo>
                      <a:pt x="1033" y="221"/>
                    </a:lnTo>
                    <a:lnTo>
                      <a:pt x="1025" y="227"/>
                    </a:lnTo>
                    <a:lnTo>
                      <a:pt x="1015" y="233"/>
                    </a:lnTo>
                    <a:lnTo>
                      <a:pt x="1004" y="238"/>
                    </a:lnTo>
                    <a:lnTo>
                      <a:pt x="993" y="242"/>
                    </a:lnTo>
                    <a:lnTo>
                      <a:pt x="982" y="246"/>
                    </a:lnTo>
                    <a:lnTo>
                      <a:pt x="971" y="248"/>
                    </a:lnTo>
                    <a:lnTo>
                      <a:pt x="959" y="249"/>
                    </a:lnTo>
                    <a:lnTo>
                      <a:pt x="947" y="250"/>
                    </a:lnTo>
                    <a:lnTo>
                      <a:pt x="937" y="249"/>
                    </a:lnTo>
                    <a:lnTo>
                      <a:pt x="929" y="248"/>
                    </a:lnTo>
                    <a:lnTo>
                      <a:pt x="920" y="247"/>
                    </a:lnTo>
                    <a:lnTo>
                      <a:pt x="911" y="246"/>
                    </a:lnTo>
                    <a:lnTo>
                      <a:pt x="911" y="246"/>
                    </a:lnTo>
                    <a:lnTo>
                      <a:pt x="892" y="240"/>
                    </a:lnTo>
                    <a:lnTo>
                      <a:pt x="871" y="237"/>
                    </a:lnTo>
                    <a:lnTo>
                      <a:pt x="851" y="234"/>
                    </a:lnTo>
                    <a:lnTo>
                      <a:pt x="832" y="232"/>
                    </a:lnTo>
                    <a:lnTo>
                      <a:pt x="792" y="228"/>
                    </a:lnTo>
                    <a:lnTo>
                      <a:pt x="751" y="227"/>
                    </a:lnTo>
                    <a:lnTo>
                      <a:pt x="723" y="228"/>
                    </a:lnTo>
                    <a:lnTo>
                      <a:pt x="696" y="230"/>
                    </a:lnTo>
                    <a:lnTo>
                      <a:pt x="668" y="234"/>
                    </a:lnTo>
                    <a:lnTo>
                      <a:pt x="643" y="237"/>
                    </a:lnTo>
                    <a:lnTo>
                      <a:pt x="619" y="242"/>
                    </a:lnTo>
                    <a:lnTo>
                      <a:pt x="597" y="249"/>
                    </a:lnTo>
                    <a:lnTo>
                      <a:pt x="574" y="257"/>
                    </a:lnTo>
                    <a:lnTo>
                      <a:pt x="553" y="265"/>
                    </a:lnTo>
                    <a:lnTo>
                      <a:pt x="532" y="275"/>
                    </a:lnTo>
                    <a:lnTo>
                      <a:pt x="514" y="285"/>
                    </a:lnTo>
                    <a:lnTo>
                      <a:pt x="495" y="296"/>
                    </a:lnTo>
                    <a:lnTo>
                      <a:pt x="478" y="309"/>
                    </a:lnTo>
                    <a:lnTo>
                      <a:pt x="462" y="321"/>
                    </a:lnTo>
                    <a:lnTo>
                      <a:pt x="446" y="335"/>
                    </a:lnTo>
                    <a:lnTo>
                      <a:pt x="432" y="349"/>
                    </a:lnTo>
                    <a:lnTo>
                      <a:pt x="418" y="364"/>
                    </a:lnTo>
                    <a:lnTo>
                      <a:pt x="406" y="379"/>
                    </a:lnTo>
                    <a:lnTo>
                      <a:pt x="394" y="396"/>
                    </a:lnTo>
                    <a:lnTo>
                      <a:pt x="383" y="413"/>
                    </a:lnTo>
                    <a:lnTo>
                      <a:pt x="373" y="431"/>
                    </a:lnTo>
                    <a:lnTo>
                      <a:pt x="365" y="448"/>
                    </a:lnTo>
                    <a:lnTo>
                      <a:pt x="356" y="466"/>
                    </a:lnTo>
                    <a:lnTo>
                      <a:pt x="348" y="485"/>
                    </a:lnTo>
                    <a:lnTo>
                      <a:pt x="342" y="503"/>
                    </a:lnTo>
                    <a:lnTo>
                      <a:pt x="336" y="523"/>
                    </a:lnTo>
                    <a:lnTo>
                      <a:pt x="331" y="543"/>
                    </a:lnTo>
                    <a:lnTo>
                      <a:pt x="327" y="563"/>
                    </a:lnTo>
                    <a:lnTo>
                      <a:pt x="323" y="583"/>
                    </a:lnTo>
                    <a:lnTo>
                      <a:pt x="321" y="603"/>
                    </a:lnTo>
                    <a:lnTo>
                      <a:pt x="319" y="623"/>
                    </a:lnTo>
                    <a:lnTo>
                      <a:pt x="318" y="644"/>
                    </a:lnTo>
                    <a:lnTo>
                      <a:pt x="318" y="664"/>
                    </a:lnTo>
                    <a:lnTo>
                      <a:pt x="318" y="683"/>
                    </a:lnTo>
                    <a:lnTo>
                      <a:pt x="319" y="701"/>
                    </a:lnTo>
                    <a:lnTo>
                      <a:pt x="321" y="719"/>
                    </a:lnTo>
                    <a:lnTo>
                      <a:pt x="323" y="736"/>
                    </a:lnTo>
                    <a:lnTo>
                      <a:pt x="327" y="753"/>
                    </a:lnTo>
                    <a:lnTo>
                      <a:pt x="331" y="768"/>
                    </a:lnTo>
                    <a:lnTo>
                      <a:pt x="335" y="783"/>
                    </a:lnTo>
                    <a:lnTo>
                      <a:pt x="341" y="797"/>
                    </a:lnTo>
                    <a:lnTo>
                      <a:pt x="347" y="811"/>
                    </a:lnTo>
                    <a:lnTo>
                      <a:pt x="354" y="824"/>
                    </a:lnTo>
                    <a:lnTo>
                      <a:pt x="361" y="837"/>
                    </a:lnTo>
                    <a:lnTo>
                      <a:pt x="369" y="849"/>
                    </a:lnTo>
                    <a:lnTo>
                      <a:pt x="378" y="860"/>
                    </a:lnTo>
                    <a:lnTo>
                      <a:pt x="387" y="871"/>
                    </a:lnTo>
                    <a:lnTo>
                      <a:pt x="396" y="882"/>
                    </a:lnTo>
                    <a:lnTo>
                      <a:pt x="406" y="892"/>
                    </a:lnTo>
                    <a:lnTo>
                      <a:pt x="417" y="900"/>
                    </a:lnTo>
                    <a:lnTo>
                      <a:pt x="428" y="909"/>
                    </a:lnTo>
                    <a:lnTo>
                      <a:pt x="440" y="917"/>
                    </a:lnTo>
                    <a:lnTo>
                      <a:pt x="452" y="923"/>
                    </a:lnTo>
                    <a:lnTo>
                      <a:pt x="465" y="930"/>
                    </a:lnTo>
                    <a:lnTo>
                      <a:pt x="478" y="936"/>
                    </a:lnTo>
                    <a:lnTo>
                      <a:pt x="492" y="942"/>
                    </a:lnTo>
                    <a:lnTo>
                      <a:pt x="506" y="946"/>
                    </a:lnTo>
                    <a:lnTo>
                      <a:pt x="520" y="950"/>
                    </a:lnTo>
                    <a:lnTo>
                      <a:pt x="536" y="955"/>
                    </a:lnTo>
                    <a:lnTo>
                      <a:pt x="551" y="958"/>
                    </a:lnTo>
                    <a:lnTo>
                      <a:pt x="567" y="960"/>
                    </a:lnTo>
                    <a:lnTo>
                      <a:pt x="584" y="962"/>
                    </a:lnTo>
                    <a:lnTo>
                      <a:pt x="600" y="964"/>
                    </a:lnTo>
                    <a:lnTo>
                      <a:pt x="616" y="965"/>
                    </a:lnTo>
                    <a:lnTo>
                      <a:pt x="634" y="965"/>
                    </a:lnTo>
                    <a:lnTo>
                      <a:pt x="675" y="964"/>
                    </a:lnTo>
                    <a:lnTo>
                      <a:pt x="715" y="960"/>
                    </a:lnTo>
                    <a:lnTo>
                      <a:pt x="753" y="955"/>
                    </a:lnTo>
                    <a:lnTo>
                      <a:pt x="792" y="948"/>
                    </a:lnTo>
                    <a:lnTo>
                      <a:pt x="810" y="944"/>
                    </a:lnTo>
                    <a:lnTo>
                      <a:pt x="827" y="938"/>
                    </a:lnTo>
                    <a:lnTo>
                      <a:pt x="845" y="933"/>
                    </a:lnTo>
                    <a:lnTo>
                      <a:pt x="862" y="928"/>
                    </a:lnTo>
                    <a:lnTo>
                      <a:pt x="879" y="921"/>
                    </a:lnTo>
                    <a:lnTo>
                      <a:pt x="895" y="915"/>
                    </a:lnTo>
                    <a:lnTo>
                      <a:pt x="911" y="908"/>
                    </a:lnTo>
                    <a:lnTo>
                      <a:pt x="927" y="900"/>
                    </a:lnTo>
                    <a:lnTo>
                      <a:pt x="894" y="1148"/>
                    </a:lnTo>
                    <a:lnTo>
                      <a:pt x="863" y="1157"/>
                    </a:lnTo>
                    <a:lnTo>
                      <a:pt x="829" y="1166"/>
                    </a:lnTo>
                    <a:lnTo>
                      <a:pt x="790" y="1173"/>
                    </a:lnTo>
                    <a:lnTo>
                      <a:pt x="751" y="1180"/>
                    </a:lnTo>
                    <a:lnTo>
                      <a:pt x="709" y="1185"/>
                    </a:lnTo>
                    <a:lnTo>
                      <a:pt x="667" y="1190"/>
                    </a:lnTo>
                    <a:lnTo>
                      <a:pt x="626" y="1192"/>
                    </a:lnTo>
                    <a:lnTo>
                      <a:pt x="586" y="1193"/>
                    </a:lnTo>
                    <a:lnTo>
                      <a:pt x="551" y="1192"/>
                    </a:lnTo>
                    <a:lnTo>
                      <a:pt x="518" y="1191"/>
                    </a:lnTo>
                    <a:lnTo>
                      <a:pt x="486" y="1188"/>
                    </a:lnTo>
                    <a:lnTo>
                      <a:pt x="454" y="1183"/>
                    </a:lnTo>
                    <a:lnTo>
                      <a:pt x="424" y="1178"/>
                    </a:lnTo>
                    <a:lnTo>
                      <a:pt x="393" y="1170"/>
                    </a:lnTo>
                    <a:lnTo>
                      <a:pt x="365" y="1163"/>
                    </a:lnTo>
                    <a:lnTo>
                      <a:pt x="338" y="1154"/>
                    </a:lnTo>
                    <a:lnTo>
                      <a:pt x="310" y="1144"/>
                    </a:lnTo>
                    <a:lnTo>
                      <a:pt x="285" y="1132"/>
                    </a:lnTo>
                    <a:lnTo>
                      <a:pt x="260" y="1120"/>
                    </a:lnTo>
                    <a:lnTo>
                      <a:pt x="236" y="1107"/>
                    </a:lnTo>
                    <a:lnTo>
                      <a:pt x="214" y="1092"/>
                    </a:lnTo>
                    <a:lnTo>
                      <a:pt x="193" y="1077"/>
                    </a:lnTo>
                    <a:lnTo>
                      <a:pt x="172" y="1060"/>
                    </a:lnTo>
                    <a:lnTo>
                      <a:pt x="154" y="1043"/>
                    </a:lnTo>
                    <a:lnTo>
                      <a:pt x="135" y="1026"/>
                    </a:lnTo>
                    <a:lnTo>
                      <a:pt x="118" y="1006"/>
                    </a:lnTo>
                    <a:lnTo>
                      <a:pt x="102" y="986"/>
                    </a:lnTo>
                    <a:lnTo>
                      <a:pt x="87" y="966"/>
                    </a:lnTo>
                    <a:lnTo>
                      <a:pt x="73" y="944"/>
                    </a:lnTo>
                    <a:lnTo>
                      <a:pt x="61" y="921"/>
                    </a:lnTo>
                    <a:lnTo>
                      <a:pt x="49" y="898"/>
                    </a:lnTo>
                    <a:lnTo>
                      <a:pt x="39" y="873"/>
                    </a:lnTo>
                    <a:lnTo>
                      <a:pt x="30" y="849"/>
                    </a:lnTo>
                    <a:lnTo>
                      <a:pt x="22" y="823"/>
                    </a:lnTo>
                    <a:lnTo>
                      <a:pt x="15" y="797"/>
                    </a:lnTo>
                    <a:lnTo>
                      <a:pt x="10" y="770"/>
                    </a:lnTo>
                    <a:lnTo>
                      <a:pt x="5" y="743"/>
                    </a:lnTo>
                    <a:lnTo>
                      <a:pt x="2" y="714"/>
                    </a:lnTo>
                    <a:lnTo>
                      <a:pt x="1" y="685"/>
                    </a:lnTo>
                    <a:lnTo>
                      <a:pt x="0" y="656"/>
                    </a:lnTo>
                    <a:lnTo>
                      <a:pt x="1" y="620"/>
                    </a:lnTo>
                    <a:lnTo>
                      <a:pt x="3" y="585"/>
                    </a:lnTo>
                    <a:lnTo>
                      <a:pt x="7" y="551"/>
                    </a:lnTo>
                    <a:lnTo>
                      <a:pt x="12" y="518"/>
                    </a:lnTo>
                    <a:lnTo>
                      <a:pt x="20" y="485"/>
                    </a:lnTo>
                    <a:lnTo>
                      <a:pt x="27" y="452"/>
                    </a:lnTo>
                    <a:lnTo>
                      <a:pt x="38" y="422"/>
                    </a:lnTo>
                    <a:lnTo>
                      <a:pt x="49" y="391"/>
                    </a:lnTo>
                    <a:lnTo>
                      <a:pt x="62" y="362"/>
                    </a:lnTo>
                    <a:lnTo>
                      <a:pt x="76" y="334"/>
                    </a:lnTo>
                    <a:lnTo>
                      <a:pt x="91" y="307"/>
                    </a:lnTo>
                    <a:lnTo>
                      <a:pt x="108" y="279"/>
                    </a:lnTo>
                    <a:lnTo>
                      <a:pt x="126" y="254"/>
                    </a:lnTo>
                    <a:lnTo>
                      <a:pt x="146" y="229"/>
                    </a:lnTo>
                    <a:lnTo>
                      <a:pt x="167" y="206"/>
                    </a:lnTo>
                    <a:lnTo>
                      <a:pt x="189" y="184"/>
                    </a:lnTo>
                    <a:lnTo>
                      <a:pt x="212" y="163"/>
                    </a:lnTo>
                    <a:lnTo>
                      <a:pt x="237" y="142"/>
                    </a:lnTo>
                    <a:lnTo>
                      <a:pt x="263" y="124"/>
                    </a:lnTo>
                    <a:lnTo>
                      <a:pt x="291" y="106"/>
                    </a:lnTo>
                    <a:lnTo>
                      <a:pt x="319" y="90"/>
                    </a:lnTo>
                    <a:lnTo>
                      <a:pt x="348" y="75"/>
                    </a:lnTo>
                    <a:lnTo>
                      <a:pt x="379" y="61"/>
                    </a:lnTo>
                    <a:lnTo>
                      <a:pt x="410" y="48"/>
                    </a:lnTo>
                    <a:lnTo>
                      <a:pt x="443" y="37"/>
                    </a:lnTo>
                    <a:lnTo>
                      <a:pt x="477" y="27"/>
                    </a:lnTo>
                    <a:lnTo>
                      <a:pt x="513" y="18"/>
                    </a:lnTo>
                    <a:lnTo>
                      <a:pt x="549" y="12"/>
                    </a:lnTo>
                    <a:lnTo>
                      <a:pt x="586" y="6"/>
                    </a:lnTo>
                    <a:lnTo>
                      <a:pt x="624" y="3"/>
                    </a:lnTo>
                    <a:lnTo>
                      <a:pt x="663" y="0"/>
                    </a:lnTo>
                    <a:lnTo>
                      <a:pt x="703" y="0"/>
                    </a:lnTo>
                    <a:lnTo>
                      <a:pt x="744" y="0"/>
                    </a:lnTo>
                    <a:lnTo>
                      <a:pt x="782" y="1"/>
                    </a:lnTo>
                    <a:lnTo>
                      <a:pt x="818" y="3"/>
                    </a:lnTo>
                    <a:lnTo>
                      <a:pt x="851" y="6"/>
                    </a:lnTo>
                    <a:lnTo>
                      <a:pt x="884" y="9"/>
                    </a:lnTo>
                    <a:lnTo>
                      <a:pt x="913" y="13"/>
                    </a:lnTo>
                    <a:lnTo>
                      <a:pt x="942" y="17"/>
                    </a:lnTo>
                    <a:lnTo>
                      <a:pt x="967" y="22"/>
                    </a:lnTo>
                    <a:lnTo>
                      <a:pt x="1014" y="31"/>
                    </a:lnTo>
                    <a:lnTo>
                      <a:pt x="1053" y="41"/>
                    </a:lnTo>
                    <a:lnTo>
                      <a:pt x="1085" y="52"/>
                    </a:lnTo>
                    <a:lnTo>
                      <a:pt x="1112" y="61"/>
                    </a:lnTo>
                    <a:lnTo>
                      <a:pt x="1084" y="1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42" name="Google Shape;742;p26"/>
            <p:cNvSpPr/>
            <p:nvPr/>
          </p:nvSpPr>
          <p:spPr>
            <a:xfrm>
              <a:off x="9674169" y="8899356"/>
              <a:ext cx="560906" cy="275582"/>
            </a:xfrm>
            <a:custGeom>
              <a:avLst/>
              <a:gdLst/>
              <a:ahLst/>
              <a:cxnLst/>
              <a:rect l="l" t="t" r="r" b="b"/>
              <a:pathLst>
                <a:path w="2764" h="1357" extrusionOk="0">
                  <a:moveTo>
                    <a:pt x="2628" y="741"/>
                  </a:moveTo>
                  <a:lnTo>
                    <a:pt x="2576" y="741"/>
                  </a:lnTo>
                  <a:lnTo>
                    <a:pt x="2523" y="741"/>
                  </a:lnTo>
                  <a:lnTo>
                    <a:pt x="2469" y="741"/>
                  </a:lnTo>
                  <a:lnTo>
                    <a:pt x="2417" y="741"/>
                  </a:lnTo>
                  <a:lnTo>
                    <a:pt x="2364" y="741"/>
                  </a:lnTo>
                  <a:lnTo>
                    <a:pt x="2311" y="741"/>
                  </a:lnTo>
                  <a:lnTo>
                    <a:pt x="2258" y="741"/>
                  </a:lnTo>
                  <a:lnTo>
                    <a:pt x="2206" y="741"/>
                  </a:lnTo>
                  <a:lnTo>
                    <a:pt x="2206" y="741"/>
                  </a:lnTo>
                  <a:lnTo>
                    <a:pt x="2206" y="741"/>
                  </a:lnTo>
                  <a:lnTo>
                    <a:pt x="2189" y="704"/>
                  </a:lnTo>
                  <a:lnTo>
                    <a:pt x="2172" y="668"/>
                  </a:lnTo>
                  <a:lnTo>
                    <a:pt x="2155" y="632"/>
                  </a:lnTo>
                  <a:lnTo>
                    <a:pt x="2138" y="596"/>
                  </a:lnTo>
                  <a:lnTo>
                    <a:pt x="2098" y="596"/>
                  </a:lnTo>
                  <a:lnTo>
                    <a:pt x="2057" y="596"/>
                  </a:lnTo>
                  <a:lnTo>
                    <a:pt x="2016" y="596"/>
                  </a:lnTo>
                  <a:lnTo>
                    <a:pt x="1976" y="596"/>
                  </a:lnTo>
                  <a:lnTo>
                    <a:pt x="1935" y="596"/>
                  </a:lnTo>
                  <a:lnTo>
                    <a:pt x="1894" y="596"/>
                  </a:lnTo>
                  <a:lnTo>
                    <a:pt x="1853" y="596"/>
                  </a:lnTo>
                  <a:lnTo>
                    <a:pt x="1813" y="596"/>
                  </a:lnTo>
                  <a:lnTo>
                    <a:pt x="1803" y="596"/>
                  </a:lnTo>
                  <a:lnTo>
                    <a:pt x="1795" y="595"/>
                  </a:lnTo>
                  <a:lnTo>
                    <a:pt x="1786" y="592"/>
                  </a:lnTo>
                  <a:lnTo>
                    <a:pt x="1779" y="589"/>
                  </a:lnTo>
                  <a:lnTo>
                    <a:pt x="1772" y="585"/>
                  </a:lnTo>
                  <a:lnTo>
                    <a:pt x="1766" y="581"/>
                  </a:lnTo>
                  <a:lnTo>
                    <a:pt x="1759" y="575"/>
                  </a:lnTo>
                  <a:lnTo>
                    <a:pt x="1755" y="569"/>
                  </a:lnTo>
                  <a:lnTo>
                    <a:pt x="1749" y="564"/>
                  </a:lnTo>
                  <a:lnTo>
                    <a:pt x="1745" y="557"/>
                  </a:lnTo>
                  <a:lnTo>
                    <a:pt x="1742" y="549"/>
                  </a:lnTo>
                  <a:lnTo>
                    <a:pt x="1739" y="542"/>
                  </a:lnTo>
                  <a:lnTo>
                    <a:pt x="1735" y="527"/>
                  </a:lnTo>
                  <a:lnTo>
                    <a:pt x="1734" y="510"/>
                  </a:lnTo>
                  <a:lnTo>
                    <a:pt x="1734" y="496"/>
                  </a:lnTo>
                  <a:lnTo>
                    <a:pt x="1734" y="484"/>
                  </a:lnTo>
                  <a:lnTo>
                    <a:pt x="1737" y="479"/>
                  </a:lnTo>
                  <a:lnTo>
                    <a:pt x="1739" y="476"/>
                  </a:lnTo>
                  <a:lnTo>
                    <a:pt x="1745" y="473"/>
                  </a:lnTo>
                  <a:lnTo>
                    <a:pt x="1754" y="472"/>
                  </a:lnTo>
                  <a:lnTo>
                    <a:pt x="1762" y="472"/>
                  </a:lnTo>
                  <a:lnTo>
                    <a:pt x="1772" y="472"/>
                  </a:lnTo>
                  <a:lnTo>
                    <a:pt x="1810" y="472"/>
                  </a:lnTo>
                  <a:lnTo>
                    <a:pt x="1850" y="472"/>
                  </a:lnTo>
                  <a:lnTo>
                    <a:pt x="1888" y="472"/>
                  </a:lnTo>
                  <a:lnTo>
                    <a:pt x="1927" y="472"/>
                  </a:lnTo>
                  <a:lnTo>
                    <a:pt x="1965" y="472"/>
                  </a:lnTo>
                  <a:lnTo>
                    <a:pt x="2003" y="472"/>
                  </a:lnTo>
                  <a:lnTo>
                    <a:pt x="2041" y="472"/>
                  </a:lnTo>
                  <a:lnTo>
                    <a:pt x="2081" y="472"/>
                  </a:lnTo>
                  <a:lnTo>
                    <a:pt x="2081" y="472"/>
                  </a:lnTo>
                  <a:lnTo>
                    <a:pt x="2081" y="472"/>
                  </a:lnTo>
                  <a:lnTo>
                    <a:pt x="2064" y="428"/>
                  </a:lnTo>
                  <a:lnTo>
                    <a:pt x="2047" y="384"/>
                  </a:lnTo>
                  <a:lnTo>
                    <a:pt x="2030" y="341"/>
                  </a:lnTo>
                  <a:lnTo>
                    <a:pt x="2013" y="297"/>
                  </a:lnTo>
                  <a:lnTo>
                    <a:pt x="2013" y="297"/>
                  </a:lnTo>
                  <a:lnTo>
                    <a:pt x="2013" y="297"/>
                  </a:lnTo>
                  <a:lnTo>
                    <a:pt x="2010" y="293"/>
                  </a:lnTo>
                  <a:lnTo>
                    <a:pt x="2007" y="289"/>
                  </a:lnTo>
                  <a:lnTo>
                    <a:pt x="2003" y="286"/>
                  </a:lnTo>
                  <a:lnTo>
                    <a:pt x="1999" y="283"/>
                  </a:lnTo>
                  <a:lnTo>
                    <a:pt x="1987" y="280"/>
                  </a:lnTo>
                  <a:lnTo>
                    <a:pt x="1975" y="279"/>
                  </a:lnTo>
                  <a:lnTo>
                    <a:pt x="1962" y="279"/>
                  </a:lnTo>
                  <a:lnTo>
                    <a:pt x="1951" y="279"/>
                  </a:lnTo>
                  <a:lnTo>
                    <a:pt x="1938" y="279"/>
                  </a:lnTo>
                  <a:lnTo>
                    <a:pt x="1927" y="279"/>
                  </a:lnTo>
                  <a:lnTo>
                    <a:pt x="1914" y="245"/>
                  </a:lnTo>
                  <a:lnTo>
                    <a:pt x="1900" y="211"/>
                  </a:lnTo>
                  <a:lnTo>
                    <a:pt x="1887" y="177"/>
                  </a:lnTo>
                  <a:lnTo>
                    <a:pt x="1874" y="144"/>
                  </a:lnTo>
                  <a:lnTo>
                    <a:pt x="1860" y="110"/>
                  </a:lnTo>
                  <a:lnTo>
                    <a:pt x="1847" y="76"/>
                  </a:lnTo>
                  <a:lnTo>
                    <a:pt x="1834" y="42"/>
                  </a:lnTo>
                  <a:lnTo>
                    <a:pt x="1820" y="8"/>
                  </a:lnTo>
                  <a:lnTo>
                    <a:pt x="1820" y="8"/>
                  </a:lnTo>
                  <a:lnTo>
                    <a:pt x="1820" y="8"/>
                  </a:lnTo>
                  <a:lnTo>
                    <a:pt x="1820" y="4"/>
                  </a:lnTo>
                  <a:lnTo>
                    <a:pt x="1820" y="0"/>
                  </a:lnTo>
                  <a:lnTo>
                    <a:pt x="1810" y="0"/>
                  </a:lnTo>
                  <a:lnTo>
                    <a:pt x="1802" y="0"/>
                  </a:lnTo>
                  <a:lnTo>
                    <a:pt x="1802" y="0"/>
                  </a:lnTo>
                  <a:lnTo>
                    <a:pt x="1802" y="0"/>
                  </a:lnTo>
                  <a:lnTo>
                    <a:pt x="1796" y="0"/>
                  </a:lnTo>
                  <a:lnTo>
                    <a:pt x="1792" y="0"/>
                  </a:lnTo>
                  <a:lnTo>
                    <a:pt x="1792" y="4"/>
                  </a:lnTo>
                  <a:lnTo>
                    <a:pt x="1792" y="8"/>
                  </a:lnTo>
                  <a:lnTo>
                    <a:pt x="1792" y="42"/>
                  </a:lnTo>
                  <a:lnTo>
                    <a:pt x="1792" y="76"/>
                  </a:lnTo>
                  <a:lnTo>
                    <a:pt x="1792" y="110"/>
                  </a:lnTo>
                  <a:lnTo>
                    <a:pt x="1792" y="144"/>
                  </a:lnTo>
                  <a:lnTo>
                    <a:pt x="1792" y="177"/>
                  </a:lnTo>
                  <a:lnTo>
                    <a:pt x="1792" y="211"/>
                  </a:lnTo>
                  <a:lnTo>
                    <a:pt x="1792" y="245"/>
                  </a:lnTo>
                  <a:lnTo>
                    <a:pt x="1792" y="279"/>
                  </a:lnTo>
                  <a:lnTo>
                    <a:pt x="1677" y="279"/>
                  </a:lnTo>
                  <a:lnTo>
                    <a:pt x="1562" y="279"/>
                  </a:lnTo>
                  <a:lnTo>
                    <a:pt x="1449" y="279"/>
                  </a:lnTo>
                  <a:lnTo>
                    <a:pt x="1334" y="279"/>
                  </a:lnTo>
                  <a:lnTo>
                    <a:pt x="1219" y="279"/>
                  </a:lnTo>
                  <a:lnTo>
                    <a:pt x="1106" y="279"/>
                  </a:lnTo>
                  <a:lnTo>
                    <a:pt x="991" y="279"/>
                  </a:lnTo>
                  <a:lnTo>
                    <a:pt x="876" y="279"/>
                  </a:lnTo>
                  <a:lnTo>
                    <a:pt x="876" y="279"/>
                  </a:lnTo>
                  <a:lnTo>
                    <a:pt x="876" y="279"/>
                  </a:lnTo>
                  <a:lnTo>
                    <a:pt x="865" y="279"/>
                  </a:lnTo>
                  <a:lnTo>
                    <a:pt x="854" y="280"/>
                  </a:lnTo>
                  <a:lnTo>
                    <a:pt x="849" y="283"/>
                  </a:lnTo>
                  <a:lnTo>
                    <a:pt x="845" y="286"/>
                  </a:lnTo>
                  <a:lnTo>
                    <a:pt x="841" y="290"/>
                  </a:lnTo>
                  <a:lnTo>
                    <a:pt x="838" y="297"/>
                  </a:lnTo>
                  <a:lnTo>
                    <a:pt x="821" y="341"/>
                  </a:lnTo>
                  <a:lnTo>
                    <a:pt x="804" y="384"/>
                  </a:lnTo>
                  <a:lnTo>
                    <a:pt x="788" y="428"/>
                  </a:lnTo>
                  <a:lnTo>
                    <a:pt x="771" y="472"/>
                  </a:lnTo>
                  <a:lnTo>
                    <a:pt x="737" y="472"/>
                  </a:lnTo>
                  <a:lnTo>
                    <a:pt x="703" y="472"/>
                  </a:lnTo>
                  <a:lnTo>
                    <a:pt x="669" y="472"/>
                  </a:lnTo>
                  <a:lnTo>
                    <a:pt x="635" y="472"/>
                  </a:lnTo>
                  <a:lnTo>
                    <a:pt x="601" y="472"/>
                  </a:lnTo>
                  <a:lnTo>
                    <a:pt x="569" y="472"/>
                  </a:lnTo>
                  <a:lnTo>
                    <a:pt x="535" y="472"/>
                  </a:lnTo>
                  <a:lnTo>
                    <a:pt x="501" y="472"/>
                  </a:lnTo>
                  <a:lnTo>
                    <a:pt x="489" y="470"/>
                  </a:lnTo>
                  <a:lnTo>
                    <a:pt x="478" y="472"/>
                  </a:lnTo>
                  <a:lnTo>
                    <a:pt x="471" y="473"/>
                  </a:lnTo>
                  <a:lnTo>
                    <a:pt x="465" y="476"/>
                  </a:lnTo>
                  <a:lnTo>
                    <a:pt x="461" y="479"/>
                  </a:lnTo>
                  <a:lnTo>
                    <a:pt x="457" y="483"/>
                  </a:lnTo>
                  <a:lnTo>
                    <a:pt x="451" y="494"/>
                  </a:lnTo>
                  <a:lnTo>
                    <a:pt x="444" y="508"/>
                  </a:lnTo>
                  <a:lnTo>
                    <a:pt x="431" y="535"/>
                  </a:lnTo>
                  <a:lnTo>
                    <a:pt x="418" y="564"/>
                  </a:lnTo>
                  <a:lnTo>
                    <a:pt x="404" y="592"/>
                  </a:lnTo>
                  <a:lnTo>
                    <a:pt x="392" y="619"/>
                  </a:lnTo>
                  <a:lnTo>
                    <a:pt x="377" y="647"/>
                  </a:lnTo>
                  <a:lnTo>
                    <a:pt x="365" y="676"/>
                  </a:lnTo>
                  <a:lnTo>
                    <a:pt x="350" y="703"/>
                  </a:lnTo>
                  <a:lnTo>
                    <a:pt x="338" y="731"/>
                  </a:lnTo>
                  <a:lnTo>
                    <a:pt x="338" y="731"/>
                  </a:lnTo>
                  <a:lnTo>
                    <a:pt x="338" y="731"/>
                  </a:lnTo>
                  <a:lnTo>
                    <a:pt x="338" y="735"/>
                  </a:lnTo>
                  <a:lnTo>
                    <a:pt x="338" y="741"/>
                  </a:lnTo>
                  <a:lnTo>
                    <a:pt x="304" y="741"/>
                  </a:lnTo>
                  <a:lnTo>
                    <a:pt x="270" y="741"/>
                  </a:lnTo>
                  <a:lnTo>
                    <a:pt x="237" y="741"/>
                  </a:lnTo>
                  <a:lnTo>
                    <a:pt x="203" y="741"/>
                  </a:lnTo>
                  <a:lnTo>
                    <a:pt x="169" y="741"/>
                  </a:lnTo>
                  <a:lnTo>
                    <a:pt x="135" y="741"/>
                  </a:lnTo>
                  <a:lnTo>
                    <a:pt x="102" y="741"/>
                  </a:lnTo>
                  <a:lnTo>
                    <a:pt x="68" y="741"/>
                  </a:lnTo>
                  <a:lnTo>
                    <a:pt x="68" y="741"/>
                  </a:lnTo>
                  <a:lnTo>
                    <a:pt x="68" y="741"/>
                  </a:lnTo>
                  <a:lnTo>
                    <a:pt x="56" y="741"/>
                  </a:lnTo>
                  <a:lnTo>
                    <a:pt x="46" y="742"/>
                  </a:lnTo>
                  <a:lnTo>
                    <a:pt x="36" y="745"/>
                  </a:lnTo>
                  <a:lnTo>
                    <a:pt x="27" y="748"/>
                  </a:lnTo>
                  <a:lnTo>
                    <a:pt x="20" y="752"/>
                  </a:lnTo>
                  <a:lnTo>
                    <a:pt x="14" y="758"/>
                  </a:lnTo>
                  <a:lnTo>
                    <a:pt x="10" y="763"/>
                  </a:lnTo>
                  <a:lnTo>
                    <a:pt x="6" y="769"/>
                  </a:lnTo>
                  <a:lnTo>
                    <a:pt x="3" y="776"/>
                  </a:lnTo>
                  <a:lnTo>
                    <a:pt x="2" y="785"/>
                  </a:lnTo>
                  <a:lnTo>
                    <a:pt x="0" y="792"/>
                  </a:lnTo>
                  <a:lnTo>
                    <a:pt x="0" y="800"/>
                  </a:lnTo>
                  <a:lnTo>
                    <a:pt x="2" y="819"/>
                  </a:lnTo>
                  <a:lnTo>
                    <a:pt x="6" y="839"/>
                  </a:lnTo>
                  <a:lnTo>
                    <a:pt x="27" y="905"/>
                  </a:lnTo>
                  <a:lnTo>
                    <a:pt x="47" y="967"/>
                  </a:lnTo>
                  <a:lnTo>
                    <a:pt x="67" y="1026"/>
                  </a:lnTo>
                  <a:lnTo>
                    <a:pt x="87" y="1081"/>
                  </a:lnTo>
                  <a:lnTo>
                    <a:pt x="109" y="1136"/>
                  </a:lnTo>
                  <a:lnTo>
                    <a:pt x="134" y="1194"/>
                  </a:lnTo>
                  <a:lnTo>
                    <a:pt x="162" y="1254"/>
                  </a:lnTo>
                  <a:lnTo>
                    <a:pt x="193" y="1318"/>
                  </a:lnTo>
                  <a:lnTo>
                    <a:pt x="193" y="1318"/>
                  </a:lnTo>
                  <a:lnTo>
                    <a:pt x="193" y="1318"/>
                  </a:lnTo>
                  <a:lnTo>
                    <a:pt x="199" y="1329"/>
                  </a:lnTo>
                  <a:lnTo>
                    <a:pt x="204" y="1337"/>
                  </a:lnTo>
                  <a:lnTo>
                    <a:pt x="209" y="1344"/>
                  </a:lnTo>
                  <a:lnTo>
                    <a:pt x="214" y="1349"/>
                  </a:lnTo>
                  <a:lnTo>
                    <a:pt x="221" y="1353"/>
                  </a:lnTo>
                  <a:lnTo>
                    <a:pt x="230" y="1354"/>
                  </a:lnTo>
                  <a:lnTo>
                    <a:pt x="240" y="1356"/>
                  </a:lnTo>
                  <a:lnTo>
                    <a:pt x="251" y="1357"/>
                  </a:lnTo>
                  <a:lnTo>
                    <a:pt x="383" y="1357"/>
                  </a:lnTo>
                  <a:lnTo>
                    <a:pt x="515" y="1357"/>
                  </a:lnTo>
                  <a:lnTo>
                    <a:pt x="648" y="1357"/>
                  </a:lnTo>
                  <a:lnTo>
                    <a:pt x="780" y="1357"/>
                  </a:lnTo>
                  <a:lnTo>
                    <a:pt x="912" y="1357"/>
                  </a:lnTo>
                  <a:lnTo>
                    <a:pt x="1043" y="1357"/>
                  </a:lnTo>
                  <a:lnTo>
                    <a:pt x="1175" y="1357"/>
                  </a:lnTo>
                  <a:lnTo>
                    <a:pt x="1309" y="1357"/>
                  </a:lnTo>
                  <a:lnTo>
                    <a:pt x="1440" y="1357"/>
                  </a:lnTo>
                  <a:lnTo>
                    <a:pt x="1572" y="1357"/>
                  </a:lnTo>
                  <a:lnTo>
                    <a:pt x="1704" y="1357"/>
                  </a:lnTo>
                  <a:lnTo>
                    <a:pt x="1836" y="1357"/>
                  </a:lnTo>
                  <a:lnTo>
                    <a:pt x="1968" y="1357"/>
                  </a:lnTo>
                  <a:lnTo>
                    <a:pt x="2101" y="1357"/>
                  </a:lnTo>
                  <a:lnTo>
                    <a:pt x="2233" y="1357"/>
                  </a:lnTo>
                  <a:lnTo>
                    <a:pt x="2364" y="1357"/>
                  </a:lnTo>
                  <a:lnTo>
                    <a:pt x="2374" y="1356"/>
                  </a:lnTo>
                  <a:lnTo>
                    <a:pt x="2383" y="1354"/>
                  </a:lnTo>
                  <a:lnTo>
                    <a:pt x="2391" y="1353"/>
                  </a:lnTo>
                  <a:lnTo>
                    <a:pt x="2399" y="1350"/>
                  </a:lnTo>
                  <a:lnTo>
                    <a:pt x="2406" y="1347"/>
                  </a:lnTo>
                  <a:lnTo>
                    <a:pt x="2411" y="1343"/>
                  </a:lnTo>
                  <a:lnTo>
                    <a:pt x="2417" y="1339"/>
                  </a:lnTo>
                  <a:lnTo>
                    <a:pt x="2423" y="1333"/>
                  </a:lnTo>
                  <a:lnTo>
                    <a:pt x="2433" y="1322"/>
                  </a:lnTo>
                  <a:lnTo>
                    <a:pt x="2441" y="1309"/>
                  </a:lnTo>
                  <a:lnTo>
                    <a:pt x="2450" y="1295"/>
                  </a:lnTo>
                  <a:lnTo>
                    <a:pt x="2458" y="1281"/>
                  </a:lnTo>
                  <a:lnTo>
                    <a:pt x="2489" y="1227"/>
                  </a:lnTo>
                  <a:lnTo>
                    <a:pt x="2522" y="1174"/>
                  </a:lnTo>
                  <a:lnTo>
                    <a:pt x="2554" y="1122"/>
                  </a:lnTo>
                  <a:lnTo>
                    <a:pt x="2587" y="1071"/>
                  </a:lnTo>
                  <a:lnTo>
                    <a:pt x="2621" y="1021"/>
                  </a:lnTo>
                  <a:lnTo>
                    <a:pt x="2655" y="972"/>
                  </a:lnTo>
                  <a:lnTo>
                    <a:pt x="2690" y="921"/>
                  </a:lnTo>
                  <a:lnTo>
                    <a:pt x="2727" y="871"/>
                  </a:lnTo>
                  <a:lnTo>
                    <a:pt x="2742" y="850"/>
                  </a:lnTo>
                  <a:lnTo>
                    <a:pt x="2753" y="830"/>
                  </a:lnTo>
                  <a:lnTo>
                    <a:pt x="2760" y="814"/>
                  </a:lnTo>
                  <a:lnTo>
                    <a:pt x="2763" y="799"/>
                  </a:lnTo>
                  <a:lnTo>
                    <a:pt x="2764" y="793"/>
                  </a:lnTo>
                  <a:lnTo>
                    <a:pt x="2764" y="788"/>
                  </a:lnTo>
                  <a:lnTo>
                    <a:pt x="2764" y="782"/>
                  </a:lnTo>
                  <a:lnTo>
                    <a:pt x="2763" y="776"/>
                  </a:lnTo>
                  <a:lnTo>
                    <a:pt x="2760" y="772"/>
                  </a:lnTo>
                  <a:lnTo>
                    <a:pt x="2757" y="768"/>
                  </a:lnTo>
                  <a:lnTo>
                    <a:pt x="2754" y="763"/>
                  </a:lnTo>
                  <a:lnTo>
                    <a:pt x="2750" y="761"/>
                  </a:lnTo>
                  <a:lnTo>
                    <a:pt x="2740" y="755"/>
                  </a:lnTo>
                  <a:lnTo>
                    <a:pt x="2729" y="749"/>
                  </a:lnTo>
                  <a:lnTo>
                    <a:pt x="2716" y="746"/>
                  </a:lnTo>
                  <a:lnTo>
                    <a:pt x="2700" y="744"/>
                  </a:lnTo>
                  <a:lnTo>
                    <a:pt x="2666" y="741"/>
                  </a:lnTo>
                  <a:lnTo>
                    <a:pt x="2628" y="7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26"/>
            <p:cNvSpPr/>
            <p:nvPr/>
          </p:nvSpPr>
          <p:spPr>
            <a:xfrm>
              <a:off x="9056410" y="8797131"/>
              <a:ext cx="543833" cy="488481"/>
            </a:xfrm>
            <a:custGeom>
              <a:avLst/>
              <a:gdLst/>
              <a:ahLst/>
              <a:cxnLst/>
              <a:rect l="l" t="t" r="r" b="b"/>
              <a:pathLst>
                <a:path w="2359" h="2118" extrusionOk="0">
                  <a:moveTo>
                    <a:pt x="1050" y="225"/>
                  </a:moveTo>
                  <a:lnTo>
                    <a:pt x="1239" y="225"/>
                  </a:lnTo>
                  <a:lnTo>
                    <a:pt x="1247" y="225"/>
                  </a:lnTo>
                  <a:lnTo>
                    <a:pt x="1256" y="227"/>
                  </a:lnTo>
                  <a:lnTo>
                    <a:pt x="1263" y="229"/>
                  </a:lnTo>
                  <a:lnTo>
                    <a:pt x="1271" y="232"/>
                  </a:lnTo>
                  <a:lnTo>
                    <a:pt x="1278" y="235"/>
                  </a:lnTo>
                  <a:lnTo>
                    <a:pt x="1286" y="239"/>
                  </a:lnTo>
                  <a:lnTo>
                    <a:pt x="1291" y="244"/>
                  </a:lnTo>
                  <a:lnTo>
                    <a:pt x="1297" y="249"/>
                  </a:lnTo>
                  <a:lnTo>
                    <a:pt x="1303" y="255"/>
                  </a:lnTo>
                  <a:lnTo>
                    <a:pt x="1308" y="262"/>
                  </a:lnTo>
                  <a:lnTo>
                    <a:pt x="1312" y="269"/>
                  </a:lnTo>
                  <a:lnTo>
                    <a:pt x="1315" y="276"/>
                  </a:lnTo>
                  <a:lnTo>
                    <a:pt x="1318" y="283"/>
                  </a:lnTo>
                  <a:lnTo>
                    <a:pt x="1320" y="292"/>
                  </a:lnTo>
                  <a:lnTo>
                    <a:pt x="1321" y="300"/>
                  </a:lnTo>
                  <a:lnTo>
                    <a:pt x="1322" y="309"/>
                  </a:lnTo>
                  <a:lnTo>
                    <a:pt x="1322" y="309"/>
                  </a:lnTo>
                  <a:lnTo>
                    <a:pt x="1321" y="317"/>
                  </a:lnTo>
                  <a:lnTo>
                    <a:pt x="1320" y="324"/>
                  </a:lnTo>
                  <a:lnTo>
                    <a:pt x="1318" y="333"/>
                  </a:lnTo>
                  <a:lnTo>
                    <a:pt x="1315" y="340"/>
                  </a:lnTo>
                  <a:lnTo>
                    <a:pt x="1312" y="347"/>
                  </a:lnTo>
                  <a:lnTo>
                    <a:pt x="1308" y="354"/>
                  </a:lnTo>
                  <a:lnTo>
                    <a:pt x="1303" y="361"/>
                  </a:lnTo>
                  <a:lnTo>
                    <a:pt x="1297" y="367"/>
                  </a:lnTo>
                  <a:lnTo>
                    <a:pt x="1291" y="373"/>
                  </a:lnTo>
                  <a:lnTo>
                    <a:pt x="1286" y="377"/>
                  </a:lnTo>
                  <a:lnTo>
                    <a:pt x="1278" y="381"/>
                  </a:lnTo>
                  <a:lnTo>
                    <a:pt x="1271" y="385"/>
                  </a:lnTo>
                  <a:lnTo>
                    <a:pt x="1263" y="388"/>
                  </a:lnTo>
                  <a:lnTo>
                    <a:pt x="1256" y="390"/>
                  </a:lnTo>
                  <a:lnTo>
                    <a:pt x="1247" y="391"/>
                  </a:lnTo>
                  <a:lnTo>
                    <a:pt x="1239" y="391"/>
                  </a:lnTo>
                  <a:lnTo>
                    <a:pt x="1169" y="391"/>
                  </a:lnTo>
                  <a:lnTo>
                    <a:pt x="1195" y="426"/>
                  </a:lnTo>
                  <a:lnTo>
                    <a:pt x="1219" y="460"/>
                  </a:lnTo>
                  <a:lnTo>
                    <a:pt x="1243" y="494"/>
                  </a:lnTo>
                  <a:lnTo>
                    <a:pt x="1266" y="527"/>
                  </a:lnTo>
                  <a:lnTo>
                    <a:pt x="1454" y="527"/>
                  </a:lnTo>
                  <a:lnTo>
                    <a:pt x="1463" y="527"/>
                  </a:lnTo>
                  <a:lnTo>
                    <a:pt x="1471" y="528"/>
                  </a:lnTo>
                  <a:lnTo>
                    <a:pt x="1480" y="531"/>
                  </a:lnTo>
                  <a:lnTo>
                    <a:pt x="1487" y="534"/>
                  </a:lnTo>
                  <a:lnTo>
                    <a:pt x="1494" y="537"/>
                  </a:lnTo>
                  <a:lnTo>
                    <a:pt x="1501" y="541"/>
                  </a:lnTo>
                  <a:lnTo>
                    <a:pt x="1508" y="545"/>
                  </a:lnTo>
                  <a:lnTo>
                    <a:pt x="1514" y="551"/>
                  </a:lnTo>
                  <a:lnTo>
                    <a:pt x="1519" y="557"/>
                  </a:lnTo>
                  <a:lnTo>
                    <a:pt x="1524" y="564"/>
                  </a:lnTo>
                  <a:lnTo>
                    <a:pt x="1528" y="571"/>
                  </a:lnTo>
                  <a:lnTo>
                    <a:pt x="1531" y="578"/>
                  </a:lnTo>
                  <a:lnTo>
                    <a:pt x="1534" y="585"/>
                  </a:lnTo>
                  <a:lnTo>
                    <a:pt x="1536" y="594"/>
                  </a:lnTo>
                  <a:lnTo>
                    <a:pt x="1538" y="602"/>
                  </a:lnTo>
                  <a:lnTo>
                    <a:pt x="1538" y="611"/>
                  </a:lnTo>
                  <a:lnTo>
                    <a:pt x="1538" y="611"/>
                  </a:lnTo>
                  <a:lnTo>
                    <a:pt x="1538" y="619"/>
                  </a:lnTo>
                  <a:lnTo>
                    <a:pt x="1536" y="626"/>
                  </a:lnTo>
                  <a:lnTo>
                    <a:pt x="1534" y="635"/>
                  </a:lnTo>
                  <a:lnTo>
                    <a:pt x="1531" y="642"/>
                  </a:lnTo>
                  <a:lnTo>
                    <a:pt x="1528" y="649"/>
                  </a:lnTo>
                  <a:lnTo>
                    <a:pt x="1524" y="656"/>
                  </a:lnTo>
                  <a:lnTo>
                    <a:pt x="1519" y="663"/>
                  </a:lnTo>
                  <a:lnTo>
                    <a:pt x="1514" y="669"/>
                  </a:lnTo>
                  <a:lnTo>
                    <a:pt x="1508" y="674"/>
                  </a:lnTo>
                  <a:lnTo>
                    <a:pt x="1501" y="679"/>
                  </a:lnTo>
                  <a:lnTo>
                    <a:pt x="1494" y="683"/>
                  </a:lnTo>
                  <a:lnTo>
                    <a:pt x="1487" y="687"/>
                  </a:lnTo>
                  <a:lnTo>
                    <a:pt x="1480" y="689"/>
                  </a:lnTo>
                  <a:lnTo>
                    <a:pt x="1471" y="691"/>
                  </a:lnTo>
                  <a:lnTo>
                    <a:pt x="1463" y="693"/>
                  </a:lnTo>
                  <a:lnTo>
                    <a:pt x="1454" y="693"/>
                  </a:lnTo>
                  <a:lnTo>
                    <a:pt x="1383" y="693"/>
                  </a:lnTo>
                  <a:lnTo>
                    <a:pt x="1430" y="759"/>
                  </a:lnTo>
                  <a:lnTo>
                    <a:pt x="1470" y="816"/>
                  </a:lnTo>
                  <a:lnTo>
                    <a:pt x="1501" y="859"/>
                  </a:lnTo>
                  <a:lnTo>
                    <a:pt x="1521" y="886"/>
                  </a:lnTo>
                  <a:lnTo>
                    <a:pt x="2127" y="925"/>
                  </a:lnTo>
                  <a:lnTo>
                    <a:pt x="2127" y="925"/>
                  </a:lnTo>
                  <a:lnTo>
                    <a:pt x="2167" y="931"/>
                  </a:lnTo>
                  <a:lnTo>
                    <a:pt x="2203" y="938"/>
                  </a:lnTo>
                  <a:lnTo>
                    <a:pt x="2220" y="942"/>
                  </a:lnTo>
                  <a:lnTo>
                    <a:pt x="2235" y="946"/>
                  </a:lnTo>
                  <a:lnTo>
                    <a:pt x="2251" y="952"/>
                  </a:lnTo>
                  <a:lnTo>
                    <a:pt x="2265" y="958"/>
                  </a:lnTo>
                  <a:lnTo>
                    <a:pt x="2279" y="966"/>
                  </a:lnTo>
                  <a:lnTo>
                    <a:pt x="2292" y="975"/>
                  </a:lnTo>
                  <a:lnTo>
                    <a:pt x="2303" y="985"/>
                  </a:lnTo>
                  <a:lnTo>
                    <a:pt x="2316" y="996"/>
                  </a:lnTo>
                  <a:lnTo>
                    <a:pt x="2327" y="1009"/>
                  </a:lnTo>
                  <a:lnTo>
                    <a:pt x="2339" y="1024"/>
                  </a:lnTo>
                  <a:lnTo>
                    <a:pt x="2349" y="1040"/>
                  </a:lnTo>
                  <a:lnTo>
                    <a:pt x="2359" y="1060"/>
                  </a:lnTo>
                  <a:lnTo>
                    <a:pt x="2359" y="1060"/>
                  </a:lnTo>
                  <a:lnTo>
                    <a:pt x="2349" y="1078"/>
                  </a:lnTo>
                  <a:lnTo>
                    <a:pt x="2339" y="1095"/>
                  </a:lnTo>
                  <a:lnTo>
                    <a:pt x="2327" y="1109"/>
                  </a:lnTo>
                  <a:lnTo>
                    <a:pt x="2316" y="1124"/>
                  </a:lnTo>
                  <a:lnTo>
                    <a:pt x="2305" y="1135"/>
                  </a:lnTo>
                  <a:lnTo>
                    <a:pt x="2292" y="1145"/>
                  </a:lnTo>
                  <a:lnTo>
                    <a:pt x="2279" y="1153"/>
                  </a:lnTo>
                  <a:lnTo>
                    <a:pt x="2265" y="1160"/>
                  </a:lnTo>
                  <a:lnTo>
                    <a:pt x="2251" y="1168"/>
                  </a:lnTo>
                  <a:lnTo>
                    <a:pt x="2235" y="1173"/>
                  </a:lnTo>
                  <a:lnTo>
                    <a:pt x="2220" y="1177"/>
                  </a:lnTo>
                  <a:lnTo>
                    <a:pt x="2203" y="1182"/>
                  </a:lnTo>
                  <a:lnTo>
                    <a:pt x="2167" y="1189"/>
                  </a:lnTo>
                  <a:lnTo>
                    <a:pt x="2127" y="1194"/>
                  </a:lnTo>
                  <a:lnTo>
                    <a:pt x="2127" y="1194"/>
                  </a:lnTo>
                  <a:lnTo>
                    <a:pt x="1521" y="1233"/>
                  </a:lnTo>
                  <a:lnTo>
                    <a:pt x="1521" y="1233"/>
                  </a:lnTo>
                  <a:lnTo>
                    <a:pt x="1481" y="1288"/>
                  </a:lnTo>
                  <a:lnTo>
                    <a:pt x="1446" y="1339"/>
                  </a:lnTo>
                  <a:lnTo>
                    <a:pt x="1413" y="1384"/>
                  </a:lnTo>
                  <a:lnTo>
                    <a:pt x="1383" y="1425"/>
                  </a:lnTo>
                  <a:lnTo>
                    <a:pt x="1454" y="1425"/>
                  </a:lnTo>
                  <a:lnTo>
                    <a:pt x="1463" y="1427"/>
                  </a:lnTo>
                  <a:lnTo>
                    <a:pt x="1471" y="1428"/>
                  </a:lnTo>
                  <a:lnTo>
                    <a:pt x="1480" y="1430"/>
                  </a:lnTo>
                  <a:lnTo>
                    <a:pt x="1487" y="1433"/>
                  </a:lnTo>
                  <a:lnTo>
                    <a:pt x="1494" y="1435"/>
                  </a:lnTo>
                  <a:lnTo>
                    <a:pt x="1501" y="1440"/>
                  </a:lnTo>
                  <a:lnTo>
                    <a:pt x="1508" y="1445"/>
                  </a:lnTo>
                  <a:lnTo>
                    <a:pt x="1514" y="1451"/>
                  </a:lnTo>
                  <a:lnTo>
                    <a:pt x="1519" y="1457"/>
                  </a:lnTo>
                  <a:lnTo>
                    <a:pt x="1524" y="1462"/>
                  </a:lnTo>
                  <a:lnTo>
                    <a:pt x="1528" y="1469"/>
                  </a:lnTo>
                  <a:lnTo>
                    <a:pt x="1531" y="1476"/>
                  </a:lnTo>
                  <a:lnTo>
                    <a:pt x="1534" y="1485"/>
                  </a:lnTo>
                  <a:lnTo>
                    <a:pt x="1536" y="1492"/>
                  </a:lnTo>
                  <a:lnTo>
                    <a:pt x="1538" y="1501"/>
                  </a:lnTo>
                  <a:lnTo>
                    <a:pt x="1538" y="1509"/>
                  </a:lnTo>
                  <a:lnTo>
                    <a:pt x="1538" y="1509"/>
                  </a:lnTo>
                  <a:lnTo>
                    <a:pt x="1538" y="1518"/>
                  </a:lnTo>
                  <a:lnTo>
                    <a:pt x="1536" y="1526"/>
                  </a:lnTo>
                  <a:lnTo>
                    <a:pt x="1534" y="1533"/>
                  </a:lnTo>
                  <a:lnTo>
                    <a:pt x="1531" y="1542"/>
                  </a:lnTo>
                  <a:lnTo>
                    <a:pt x="1528" y="1549"/>
                  </a:lnTo>
                  <a:lnTo>
                    <a:pt x="1524" y="1556"/>
                  </a:lnTo>
                  <a:lnTo>
                    <a:pt x="1519" y="1561"/>
                  </a:lnTo>
                  <a:lnTo>
                    <a:pt x="1514" y="1567"/>
                  </a:lnTo>
                  <a:lnTo>
                    <a:pt x="1508" y="1573"/>
                  </a:lnTo>
                  <a:lnTo>
                    <a:pt x="1501" y="1577"/>
                  </a:lnTo>
                  <a:lnTo>
                    <a:pt x="1494" y="1581"/>
                  </a:lnTo>
                  <a:lnTo>
                    <a:pt x="1487" y="1586"/>
                  </a:lnTo>
                  <a:lnTo>
                    <a:pt x="1480" y="1588"/>
                  </a:lnTo>
                  <a:lnTo>
                    <a:pt x="1471" y="1590"/>
                  </a:lnTo>
                  <a:lnTo>
                    <a:pt x="1463" y="1591"/>
                  </a:lnTo>
                  <a:lnTo>
                    <a:pt x="1454" y="1593"/>
                  </a:lnTo>
                  <a:lnTo>
                    <a:pt x="1267" y="1593"/>
                  </a:lnTo>
                  <a:lnTo>
                    <a:pt x="1225" y="1654"/>
                  </a:lnTo>
                  <a:lnTo>
                    <a:pt x="1203" y="1686"/>
                  </a:lnTo>
                  <a:lnTo>
                    <a:pt x="1192" y="1706"/>
                  </a:lnTo>
                  <a:lnTo>
                    <a:pt x="1176" y="1727"/>
                  </a:lnTo>
                  <a:lnTo>
                    <a:pt x="1239" y="1727"/>
                  </a:lnTo>
                  <a:lnTo>
                    <a:pt x="1247" y="1729"/>
                  </a:lnTo>
                  <a:lnTo>
                    <a:pt x="1256" y="1730"/>
                  </a:lnTo>
                  <a:lnTo>
                    <a:pt x="1263" y="1732"/>
                  </a:lnTo>
                  <a:lnTo>
                    <a:pt x="1271" y="1734"/>
                  </a:lnTo>
                  <a:lnTo>
                    <a:pt x="1278" y="1737"/>
                  </a:lnTo>
                  <a:lnTo>
                    <a:pt x="1286" y="1741"/>
                  </a:lnTo>
                  <a:lnTo>
                    <a:pt x="1291" y="1747"/>
                  </a:lnTo>
                  <a:lnTo>
                    <a:pt x="1297" y="1753"/>
                  </a:lnTo>
                  <a:lnTo>
                    <a:pt x="1303" y="1758"/>
                  </a:lnTo>
                  <a:lnTo>
                    <a:pt x="1308" y="1764"/>
                  </a:lnTo>
                  <a:lnTo>
                    <a:pt x="1312" y="1771"/>
                  </a:lnTo>
                  <a:lnTo>
                    <a:pt x="1315" y="1778"/>
                  </a:lnTo>
                  <a:lnTo>
                    <a:pt x="1318" y="1787"/>
                  </a:lnTo>
                  <a:lnTo>
                    <a:pt x="1320" y="1794"/>
                  </a:lnTo>
                  <a:lnTo>
                    <a:pt x="1321" y="1802"/>
                  </a:lnTo>
                  <a:lnTo>
                    <a:pt x="1322" y="1811"/>
                  </a:lnTo>
                  <a:lnTo>
                    <a:pt x="1322" y="1811"/>
                  </a:lnTo>
                  <a:lnTo>
                    <a:pt x="1321" y="1819"/>
                  </a:lnTo>
                  <a:lnTo>
                    <a:pt x="1320" y="1828"/>
                  </a:lnTo>
                  <a:lnTo>
                    <a:pt x="1318" y="1835"/>
                  </a:lnTo>
                  <a:lnTo>
                    <a:pt x="1315" y="1843"/>
                  </a:lnTo>
                  <a:lnTo>
                    <a:pt x="1312" y="1851"/>
                  </a:lnTo>
                  <a:lnTo>
                    <a:pt x="1308" y="1858"/>
                  </a:lnTo>
                  <a:lnTo>
                    <a:pt x="1303" y="1863"/>
                  </a:lnTo>
                  <a:lnTo>
                    <a:pt x="1297" y="1869"/>
                  </a:lnTo>
                  <a:lnTo>
                    <a:pt x="1291" y="1875"/>
                  </a:lnTo>
                  <a:lnTo>
                    <a:pt x="1286" y="1879"/>
                  </a:lnTo>
                  <a:lnTo>
                    <a:pt x="1278" y="1883"/>
                  </a:lnTo>
                  <a:lnTo>
                    <a:pt x="1271" y="1887"/>
                  </a:lnTo>
                  <a:lnTo>
                    <a:pt x="1263" y="1890"/>
                  </a:lnTo>
                  <a:lnTo>
                    <a:pt x="1256" y="1892"/>
                  </a:lnTo>
                  <a:lnTo>
                    <a:pt x="1247" y="1893"/>
                  </a:lnTo>
                  <a:lnTo>
                    <a:pt x="1239" y="1894"/>
                  </a:lnTo>
                  <a:lnTo>
                    <a:pt x="1055" y="1894"/>
                  </a:lnTo>
                  <a:lnTo>
                    <a:pt x="943" y="2042"/>
                  </a:lnTo>
                  <a:lnTo>
                    <a:pt x="914" y="2080"/>
                  </a:lnTo>
                  <a:lnTo>
                    <a:pt x="876" y="2108"/>
                  </a:lnTo>
                  <a:lnTo>
                    <a:pt x="828" y="2118"/>
                  </a:lnTo>
                  <a:lnTo>
                    <a:pt x="828" y="2118"/>
                  </a:lnTo>
                  <a:lnTo>
                    <a:pt x="780" y="2118"/>
                  </a:lnTo>
                  <a:lnTo>
                    <a:pt x="741" y="2108"/>
                  </a:lnTo>
                  <a:lnTo>
                    <a:pt x="731" y="2099"/>
                  </a:lnTo>
                  <a:lnTo>
                    <a:pt x="721" y="2090"/>
                  </a:lnTo>
                  <a:lnTo>
                    <a:pt x="721" y="2032"/>
                  </a:lnTo>
                  <a:lnTo>
                    <a:pt x="721" y="2032"/>
                  </a:lnTo>
                  <a:lnTo>
                    <a:pt x="982" y="1243"/>
                  </a:lnTo>
                  <a:lnTo>
                    <a:pt x="712" y="1223"/>
                  </a:lnTo>
                  <a:lnTo>
                    <a:pt x="289" y="1175"/>
                  </a:lnTo>
                  <a:lnTo>
                    <a:pt x="289" y="1175"/>
                  </a:lnTo>
                  <a:lnTo>
                    <a:pt x="67" y="1425"/>
                  </a:lnTo>
                  <a:lnTo>
                    <a:pt x="0" y="1387"/>
                  </a:lnTo>
                  <a:lnTo>
                    <a:pt x="67" y="1060"/>
                  </a:lnTo>
                  <a:lnTo>
                    <a:pt x="0" y="732"/>
                  </a:lnTo>
                  <a:lnTo>
                    <a:pt x="67" y="694"/>
                  </a:lnTo>
                  <a:lnTo>
                    <a:pt x="289" y="944"/>
                  </a:lnTo>
                  <a:lnTo>
                    <a:pt x="712" y="895"/>
                  </a:lnTo>
                  <a:lnTo>
                    <a:pt x="982" y="877"/>
                  </a:lnTo>
                  <a:lnTo>
                    <a:pt x="982" y="877"/>
                  </a:lnTo>
                  <a:lnTo>
                    <a:pt x="721" y="88"/>
                  </a:lnTo>
                  <a:lnTo>
                    <a:pt x="721" y="30"/>
                  </a:lnTo>
                  <a:lnTo>
                    <a:pt x="731" y="20"/>
                  </a:lnTo>
                  <a:lnTo>
                    <a:pt x="741" y="10"/>
                  </a:lnTo>
                  <a:lnTo>
                    <a:pt x="780" y="0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876" y="10"/>
                  </a:lnTo>
                  <a:lnTo>
                    <a:pt x="914" y="40"/>
                  </a:lnTo>
                  <a:lnTo>
                    <a:pt x="943" y="78"/>
                  </a:lnTo>
                  <a:lnTo>
                    <a:pt x="943" y="78"/>
                  </a:lnTo>
                  <a:lnTo>
                    <a:pt x="969" y="113"/>
                  </a:lnTo>
                  <a:lnTo>
                    <a:pt x="996" y="150"/>
                  </a:lnTo>
                  <a:lnTo>
                    <a:pt x="1023" y="187"/>
                  </a:lnTo>
                  <a:lnTo>
                    <a:pt x="1050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26"/>
            <p:cNvSpPr/>
            <p:nvPr/>
          </p:nvSpPr>
          <p:spPr>
            <a:xfrm>
              <a:off x="10998889" y="8950998"/>
              <a:ext cx="737096" cy="189871"/>
            </a:xfrm>
            <a:custGeom>
              <a:avLst/>
              <a:gdLst/>
              <a:ahLst/>
              <a:cxnLst/>
              <a:rect l="l" t="t" r="r" b="b"/>
              <a:pathLst>
                <a:path w="3291" h="849" extrusionOk="0">
                  <a:moveTo>
                    <a:pt x="3177" y="462"/>
                  </a:moveTo>
                  <a:lnTo>
                    <a:pt x="3128" y="462"/>
                  </a:lnTo>
                  <a:lnTo>
                    <a:pt x="3082" y="462"/>
                  </a:lnTo>
                  <a:lnTo>
                    <a:pt x="3033" y="462"/>
                  </a:lnTo>
                  <a:lnTo>
                    <a:pt x="2987" y="462"/>
                  </a:lnTo>
                  <a:lnTo>
                    <a:pt x="2938" y="462"/>
                  </a:lnTo>
                  <a:lnTo>
                    <a:pt x="2892" y="462"/>
                  </a:lnTo>
                  <a:lnTo>
                    <a:pt x="2843" y="462"/>
                  </a:lnTo>
                  <a:lnTo>
                    <a:pt x="2797" y="462"/>
                  </a:lnTo>
                  <a:lnTo>
                    <a:pt x="2781" y="461"/>
                  </a:lnTo>
                  <a:lnTo>
                    <a:pt x="2767" y="458"/>
                  </a:lnTo>
                  <a:lnTo>
                    <a:pt x="2756" y="452"/>
                  </a:lnTo>
                  <a:lnTo>
                    <a:pt x="2747" y="444"/>
                  </a:lnTo>
                  <a:lnTo>
                    <a:pt x="2740" y="435"/>
                  </a:lnTo>
                  <a:lnTo>
                    <a:pt x="2734" y="424"/>
                  </a:lnTo>
                  <a:lnTo>
                    <a:pt x="2729" y="413"/>
                  </a:lnTo>
                  <a:lnTo>
                    <a:pt x="2724" y="400"/>
                  </a:lnTo>
                  <a:lnTo>
                    <a:pt x="2720" y="387"/>
                  </a:lnTo>
                  <a:lnTo>
                    <a:pt x="2714" y="373"/>
                  </a:lnTo>
                  <a:lnTo>
                    <a:pt x="2710" y="359"/>
                  </a:lnTo>
                  <a:lnTo>
                    <a:pt x="2709" y="345"/>
                  </a:lnTo>
                  <a:lnTo>
                    <a:pt x="2709" y="338"/>
                  </a:lnTo>
                  <a:lnTo>
                    <a:pt x="2710" y="330"/>
                  </a:lnTo>
                  <a:lnTo>
                    <a:pt x="2712" y="325"/>
                  </a:lnTo>
                  <a:lnTo>
                    <a:pt x="2714" y="319"/>
                  </a:lnTo>
                  <a:lnTo>
                    <a:pt x="2717" y="313"/>
                  </a:lnTo>
                  <a:lnTo>
                    <a:pt x="2722" y="309"/>
                  </a:lnTo>
                  <a:lnTo>
                    <a:pt x="2727" y="305"/>
                  </a:lnTo>
                  <a:lnTo>
                    <a:pt x="2731" y="302"/>
                  </a:lnTo>
                  <a:lnTo>
                    <a:pt x="2743" y="296"/>
                  </a:lnTo>
                  <a:lnTo>
                    <a:pt x="2756" y="292"/>
                  </a:lnTo>
                  <a:lnTo>
                    <a:pt x="2768" y="289"/>
                  </a:lnTo>
                  <a:lnTo>
                    <a:pt x="2781" y="289"/>
                  </a:lnTo>
                  <a:lnTo>
                    <a:pt x="2819" y="289"/>
                  </a:lnTo>
                  <a:lnTo>
                    <a:pt x="2856" y="289"/>
                  </a:lnTo>
                  <a:lnTo>
                    <a:pt x="2893" y="289"/>
                  </a:lnTo>
                  <a:lnTo>
                    <a:pt x="2931" y="289"/>
                  </a:lnTo>
                  <a:lnTo>
                    <a:pt x="2968" y="289"/>
                  </a:lnTo>
                  <a:lnTo>
                    <a:pt x="3005" y="289"/>
                  </a:lnTo>
                  <a:lnTo>
                    <a:pt x="3043" y="289"/>
                  </a:lnTo>
                  <a:lnTo>
                    <a:pt x="3080" y="289"/>
                  </a:lnTo>
                  <a:lnTo>
                    <a:pt x="3080" y="289"/>
                  </a:lnTo>
                  <a:lnTo>
                    <a:pt x="3080" y="289"/>
                  </a:lnTo>
                  <a:lnTo>
                    <a:pt x="3055" y="245"/>
                  </a:lnTo>
                  <a:lnTo>
                    <a:pt x="3032" y="209"/>
                  </a:lnTo>
                  <a:lnTo>
                    <a:pt x="3019" y="192"/>
                  </a:lnTo>
                  <a:lnTo>
                    <a:pt x="3005" y="173"/>
                  </a:lnTo>
                  <a:lnTo>
                    <a:pt x="2991" y="155"/>
                  </a:lnTo>
                  <a:lnTo>
                    <a:pt x="2974" y="135"/>
                  </a:lnTo>
                  <a:lnTo>
                    <a:pt x="2974" y="135"/>
                  </a:lnTo>
                  <a:lnTo>
                    <a:pt x="2974" y="135"/>
                  </a:lnTo>
                  <a:lnTo>
                    <a:pt x="2950" y="111"/>
                  </a:lnTo>
                  <a:lnTo>
                    <a:pt x="2933" y="97"/>
                  </a:lnTo>
                  <a:lnTo>
                    <a:pt x="2923" y="90"/>
                  </a:lnTo>
                  <a:lnTo>
                    <a:pt x="2913" y="85"/>
                  </a:lnTo>
                  <a:lnTo>
                    <a:pt x="2903" y="82"/>
                  </a:lnTo>
                  <a:lnTo>
                    <a:pt x="2893" y="80"/>
                  </a:lnTo>
                  <a:lnTo>
                    <a:pt x="2873" y="78"/>
                  </a:lnTo>
                  <a:lnTo>
                    <a:pt x="2852" y="78"/>
                  </a:lnTo>
                  <a:lnTo>
                    <a:pt x="2809" y="78"/>
                  </a:lnTo>
                  <a:lnTo>
                    <a:pt x="2767" y="78"/>
                  </a:lnTo>
                  <a:lnTo>
                    <a:pt x="2724" y="78"/>
                  </a:lnTo>
                  <a:lnTo>
                    <a:pt x="2682" y="78"/>
                  </a:lnTo>
                  <a:lnTo>
                    <a:pt x="2639" y="78"/>
                  </a:lnTo>
                  <a:lnTo>
                    <a:pt x="2597" y="78"/>
                  </a:lnTo>
                  <a:lnTo>
                    <a:pt x="2554" y="78"/>
                  </a:lnTo>
                  <a:lnTo>
                    <a:pt x="2512" y="78"/>
                  </a:lnTo>
                  <a:lnTo>
                    <a:pt x="2512" y="78"/>
                  </a:lnTo>
                  <a:lnTo>
                    <a:pt x="2512" y="78"/>
                  </a:lnTo>
                  <a:lnTo>
                    <a:pt x="2505" y="57"/>
                  </a:lnTo>
                  <a:lnTo>
                    <a:pt x="2498" y="41"/>
                  </a:lnTo>
                  <a:lnTo>
                    <a:pt x="2493" y="34"/>
                  </a:lnTo>
                  <a:lnTo>
                    <a:pt x="2489" y="27"/>
                  </a:lnTo>
                  <a:lnTo>
                    <a:pt x="2485" y="22"/>
                  </a:lnTo>
                  <a:lnTo>
                    <a:pt x="2481" y="17"/>
                  </a:lnTo>
                  <a:lnTo>
                    <a:pt x="2475" y="13"/>
                  </a:lnTo>
                  <a:lnTo>
                    <a:pt x="2468" y="10"/>
                  </a:lnTo>
                  <a:lnTo>
                    <a:pt x="2462" y="7"/>
                  </a:lnTo>
                  <a:lnTo>
                    <a:pt x="2454" y="5"/>
                  </a:lnTo>
                  <a:lnTo>
                    <a:pt x="2437" y="2"/>
                  </a:lnTo>
                  <a:lnTo>
                    <a:pt x="2415" y="0"/>
                  </a:lnTo>
                  <a:lnTo>
                    <a:pt x="2337" y="0"/>
                  </a:lnTo>
                  <a:lnTo>
                    <a:pt x="2258" y="0"/>
                  </a:lnTo>
                  <a:lnTo>
                    <a:pt x="2179" y="0"/>
                  </a:lnTo>
                  <a:lnTo>
                    <a:pt x="2101" y="0"/>
                  </a:lnTo>
                  <a:lnTo>
                    <a:pt x="2021" y="0"/>
                  </a:lnTo>
                  <a:lnTo>
                    <a:pt x="1942" y="0"/>
                  </a:lnTo>
                  <a:lnTo>
                    <a:pt x="1864" y="0"/>
                  </a:lnTo>
                  <a:lnTo>
                    <a:pt x="1785" y="0"/>
                  </a:lnTo>
                  <a:lnTo>
                    <a:pt x="1707" y="0"/>
                  </a:lnTo>
                  <a:lnTo>
                    <a:pt x="1627" y="0"/>
                  </a:lnTo>
                  <a:lnTo>
                    <a:pt x="1548" y="0"/>
                  </a:lnTo>
                  <a:lnTo>
                    <a:pt x="1470" y="0"/>
                  </a:lnTo>
                  <a:lnTo>
                    <a:pt x="1391" y="0"/>
                  </a:lnTo>
                  <a:lnTo>
                    <a:pt x="1311" y="0"/>
                  </a:lnTo>
                  <a:lnTo>
                    <a:pt x="1233" y="0"/>
                  </a:lnTo>
                  <a:lnTo>
                    <a:pt x="1154" y="0"/>
                  </a:lnTo>
                  <a:lnTo>
                    <a:pt x="1154" y="0"/>
                  </a:lnTo>
                  <a:lnTo>
                    <a:pt x="1154" y="0"/>
                  </a:lnTo>
                  <a:lnTo>
                    <a:pt x="1134" y="2"/>
                  </a:lnTo>
                  <a:lnTo>
                    <a:pt x="1116" y="5"/>
                  </a:lnTo>
                  <a:lnTo>
                    <a:pt x="1109" y="7"/>
                  </a:lnTo>
                  <a:lnTo>
                    <a:pt x="1101" y="10"/>
                  </a:lnTo>
                  <a:lnTo>
                    <a:pt x="1096" y="14"/>
                  </a:lnTo>
                  <a:lnTo>
                    <a:pt x="1090" y="19"/>
                  </a:lnTo>
                  <a:lnTo>
                    <a:pt x="1080" y="30"/>
                  </a:lnTo>
                  <a:lnTo>
                    <a:pt x="1072" y="43"/>
                  </a:lnTo>
                  <a:lnTo>
                    <a:pt x="1065" y="58"/>
                  </a:lnTo>
                  <a:lnTo>
                    <a:pt x="1058" y="78"/>
                  </a:lnTo>
                  <a:lnTo>
                    <a:pt x="1018" y="78"/>
                  </a:lnTo>
                  <a:lnTo>
                    <a:pt x="978" y="78"/>
                  </a:lnTo>
                  <a:lnTo>
                    <a:pt x="938" y="78"/>
                  </a:lnTo>
                  <a:lnTo>
                    <a:pt x="899" y="78"/>
                  </a:lnTo>
                  <a:lnTo>
                    <a:pt x="859" y="78"/>
                  </a:lnTo>
                  <a:lnTo>
                    <a:pt x="819" y="78"/>
                  </a:lnTo>
                  <a:lnTo>
                    <a:pt x="780" y="78"/>
                  </a:lnTo>
                  <a:lnTo>
                    <a:pt x="740" y="78"/>
                  </a:lnTo>
                  <a:lnTo>
                    <a:pt x="724" y="78"/>
                  </a:lnTo>
                  <a:lnTo>
                    <a:pt x="710" y="81"/>
                  </a:lnTo>
                  <a:lnTo>
                    <a:pt x="699" y="85"/>
                  </a:lnTo>
                  <a:lnTo>
                    <a:pt x="690" y="91"/>
                  </a:lnTo>
                  <a:lnTo>
                    <a:pt x="682" y="97"/>
                  </a:lnTo>
                  <a:lnTo>
                    <a:pt x="676" y="105"/>
                  </a:lnTo>
                  <a:lnTo>
                    <a:pt x="671" y="114"/>
                  </a:lnTo>
                  <a:lnTo>
                    <a:pt x="668" y="124"/>
                  </a:lnTo>
                  <a:lnTo>
                    <a:pt x="665" y="135"/>
                  </a:lnTo>
                  <a:lnTo>
                    <a:pt x="664" y="146"/>
                  </a:lnTo>
                  <a:lnTo>
                    <a:pt x="662" y="159"/>
                  </a:lnTo>
                  <a:lnTo>
                    <a:pt x="662" y="170"/>
                  </a:lnTo>
                  <a:lnTo>
                    <a:pt x="662" y="196"/>
                  </a:lnTo>
                  <a:lnTo>
                    <a:pt x="664" y="221"/>
                  </a:lnTo>
                  <a:lnTo>
                    <a:pt x="629" y="221"/>
                  </a:lnTo>
                  <a:lnTo>
                    <a:pt x="601" y="221"/>
                  </a:lnTo>
                  <a:lnTo>
                    <a:pt x="576" y="221"/>
                  </a:lnTo>
                  <a:lnTo>
                    <a:pt x="552" y="221"/>
                  </a:lnTo>
                  <a:lnTo>
                    <a:pt x="529" y="221"/>
                  </a:lnTo>
                  <a:lnTo>
                    <a:pt x="503" y="221"/>
                  </a:lnTo>
                  <a:lnTo>
                    <a:pt x="475" y="221"/>
                  </a:lnTo>
                  <a:lnTo>
                    <a:pt x="441" y="221"/>
                  </a:lnTo>
                  <a:lnTo>
                    <a:pt x="441" y="221"/>
                  </a:lnTo>
                  <a:lnTo>
                    <a:pt x="441" y="221"/>
                  </a:lnTo>
                  <a:lnTo>
                    <a:pt x="431" y="221"/>
                  </a:lnTo>
                  <a:lnTo>
                    <a:pt x="423" y="221"/>
                  </a:lnTo>
                  <a:lnTo>
                    <a:pt x="421" y="221"/>
                  </a:lnTo>
                  <a:lnTo>
                    <a:pt x="355" y="221"/>
                  </a:lnTo>
                  <a:lnTo>
                    <a:pt x="345" y="223"/>
                  </a:lnTo>
                  <a:lnTo>
                    <a:pt x="336" y="226"/>
                  </a:lnTo>
                  <a:lnTo>
                    <a:pt x="328" y="230"/>
                  </a:lnTo>
                  <a:lnTo>
                    <a:pt x="321" y="236"/>
                  </a:lnTo>
                  <a:lnTo>
                    <a:pt x="315" y="243"/>
                  </a:lnTo>
                  <a:lnTo>
                    <a:pt x="311" y="251"/>
                  </a:lnTo>
                  <a:lnTo>
                    <a:pt x="308" y="260"/>
                  </a:lnTo>
                  <a:lnTo>
                    <a:pt x="306" y="270"/>
                  </a:lnTo>
                  <a:lnTo>
                    <a:pt x="306" y="270"/>
                  </a:lnTo>
                  <a:lnTo>
                    <a:pt x="308" y="279"/>
                  </a:lnTo>
                  <a:lnTo>
                    <a:pt x="311" y="288"/>
                  </a:lnTo>
                  <a:lnTo>
                    <a:pt x="315" y="296"/>
                  </a:lnTo>
                  <a:lnTo>
                    <a:pt x="321" y="304"/>
                  </a:lnTo>
                  <a:lnTo>
                    <a:pt x="328" y="309"/>
                  </a:lnTo>
                  <a:lnTo>
                    <a:pt x="336" y="313"/>
                  </a:lnTo>
                  <a:lnTo>
                    <a:pt x="345" y="316"/>
                  </a:lnTo>
                  <a:lnTo>
                    <a:pt x="355" y="318"/>
                  </a:lnTo>
                  <a:lnTo>
                    <a:pt x="408" y="318"/>
                  </a:lnTo>
                  <a:lnTo>
                    <a:pt x="461" y="318"/>
                  </a:lnTo>
                  <a:lnTo>
                    <a:pt x="515" y="318"/>
                  </a:lnTo>
                  <a:lnTo>
                    <a:pt x="569" y="318"/>
                  </a:lnTo>
                  <a:lnTo>
                    <a:pt x="621" y="318"/>
                  </a:lnTo>
                  <a:lnTo>
                    <a:pt x="675" y="318"/>
                  </a:lnTo>
                  <a:lnTo>
                    <a:pt x="729" y="318"/>
                  </a:lnTo>
                  <a:lnTo>
                    <a:pt x="781" y="318"/>
                  </a:lnTo>
                  <a:lnTo>
                    <a:pt x="859" y="318"/>
                  </a:lnTo>
                  <a:lnTo>
                    <a:pt x="870" y="319"/>
                  </a:lnTo>
                  <a:lnTo>
                    <a:pt x="880" y="322"/>
                  </a:lnTo>
                  <a:lnTo>
                    <a:pt x="889" y="326"/>
                  </a:lnTo>
                  <a:lnTo>
                    <a:pt x="897" y="332"/>
                  </a:lnTo>
                  <a:lnTo>
                    <a:pt x="903" y="339"/>
                  </a:lnTo>
                  <a:lnTo>
                    <a:pt x="909" y="347"/>
                  </a:lnTo>
                  <a:lnTo>
                    <a:pt x="912" y="356"/>
                  </a:lnTo>
                  <a:lnTo>
                    <a:pt x="913" y="366"/>
                  </a:lnTo>
                  <a:lnTo>
                    <a:pt x="913" y="366"/>
                  </a:lnTo>
                  <a:lnTo>
                    <a:pt x="912" y="376"/>
                  </a:lnTo>
                  <a:lnTo>
                    <a:pt x="909" y="386"/>
                  </a:lnTo>
                  <a:lnTo>
                    <a:pt x="903" y="393"/>
                  </a:lnTo>
                  <a:lnTo>
                    <a:pt x="897" y="400"/>
                  </a:lnTo>
                  <a:lnTo>
                    <a:pt x="889" y="407"/>
                  </a:lnTo>
                  <a:lnTo>
                    <a:pt x="880" y="411"/>
                  </a:lnTo>
                  <a:lnTo>
                    <a:pt x="870" y="414"/>
                  </a:lnTo>
                  <a:lnTo>
                    <a:pt x="859" y="415"/>
                  </a:lnTo>
                  <a:lnTo>
                    <a:pt x="758" y="415"/>
                  </a:lnTo>
                  <a:lnTo>
                    <a:pt x="656" y="415"/>
                  </a:lnTo>
                  <a:lnTo>
                    <a:pt x="556" y="415"/>
                  </a:lnTo>
                  <a:lnTo>
                    <a:pt x="454" y="415"/>
                  </a:lnTo>
                  <a:lnTo>
                    <a:pt x="353" y="415"/>
                  </a:lnTo>
                  <a:lnTo>
                    <a:pt x="251" y="415"/>
                  </a:lnTo>
                  <a:lnTo>
                    <a:pt x="150" y="415"/>
                  </a:lnTo>
                  <a:lnTo>
                    <a:pt x="48" y="415"/>
                  </a:lnTo>
                  <a:lnTo>
                    <a:pt x="38" y="415"/>
                  </a:lnTo>
                  <a:lnTo>
                    <a:pt x="30" y="418"/>
                  </a:lnTo>
                  <a:lnTo>
                    <a:pt x="21" y="423"/>
                  </a:lnTo>
                  <a:lnTo>
                    <a:pt x="14" y="428"/>
                  </a:lnTo>
                  <a:lnTo>
                    <a:pt x="9" y="435"/>
                  </a:lnTo>
                  <a:lnTo>
                    <a:pt x="4" y="444"/>
                  </a:lnTo>
                  <a:lnTo>
                    <a:pt x="2" y="452"/>
                  </a:lnTo>
                  <a:lnTo>
                    <a:pt x="0" y="462"/>
                  </a:lnTo>
                  <a:lnTo>
                    <a:pt x="0" y="462"/>
                  </a:lnTo>
                  <a:lnTo>
                    <a:pt x="2" y="472"/>
                  </a:lnTo>
                  <a:lnTo>
                    <a:pt x="4" y="481"/>
                  </a:lnTo>
                  <a:lnTo>
                    <a:pt x="9" y="489"/>
                  </a:lnTo>
                  <a:lnTo>
                    <a:pt x="14" y="496"/>
                  </a:lnTo>
                  <a:lnTo>
                    <a:pt x="21" y="502"/>
                  </a:lnTo>
                  <a:lnTo>
                    <a:pt x="30" y="506"/>
                  </a:lnTo>
                  <a:lnTo>
                    <a:pt x="38" y="509"/>
                  </a:lnTo>
                  <a:lnTo>
                    <a:pt x="48" y="510"/>
                  </a:lnTo>
                  <a:lnTo>
                    <a:pt x="125" y="510"/>
                  </a:lnTo>
                  <a:lnTo>
                    <a:pt x="201" y="510"/>
                  </a:lnTo>
                  <a:lnTo>
                    <a:pt x="279" y="510"/>
                  </a:lnTo>
                  <a:lnTo>
                    <a:pt x="356" y="510"/>
                  </a:lnTo>
                  <a:lnTo>
                    <a:pt x="432" y="510"/>
                  </a:lnTo>
                  <a:lnTo>
                    <a:pt x="509" y="510"/>
                  </a:lnTo>
                  <a:lnTo>
                    <a:pt x="587" y="510"/>
                  </a:lnTo>
                  <a:lnTo>
                    <a:pt x="664" y="510"/>
                  </a:lnTo>
                  <a:lnTo>
                    <a:pt x="682" y="510"/>
                  </a:lnTo>
                  <a:lnTo>
                    <a:pt x="702" y="510"/>
                  </a:lnTo>
                  <a:lnTo>
                    <a:pt x="702" y="510"/>
                  </a:lnTo>
                  <a:lnTo>
                    <a:pt x="702" y="510"/>
                  </a:lnTo>
                  <a:lnTo>
                    <a:pt x="712" y="510"/>
                  </a:lnTo>
                  <a:lnTo>
                    <a:pt x="720" y="510"/>
                  </a:lnTo>
                  <a:lnTo>
                    <a:pt x="723" y="510"/>
                  </a:lnTo>
                  <a:lnTo>
                    <a:pt x="733" y="510"/>
                  </a:lnTo>
                  <a:lnTo>
                    <a:pt x="743" y="512"/>
                  </a:lnTo>
                  <a:lnTo>
                    <a:pt x="753" y="515"/>
                  </a:lnTo>
                  <a:lnTo>
                    <a:pt x="763" y="520"/>
                  </a:lnTo>
                  <a:lnTo>
                    <a:pt x="770" y="526"/>
                  </a:lnTo>
                  <a:lnTo>
                    <a:pt x="777" y="535"/>
                  </a:lnTo>
                  <a:lnTo>
                    <a:pt x="781" y="543"/>
                  </a:lnTo>
                  <a:lnTo>
                    <a:pt x="785" y="553"/>
                  </a:lnTo>
                  <a:lnTo>
                    <a:pt x="785" y="564"/>
                  </a:lnTo>
                  <a:lnTo>
                    <a:pt x="785" y="564"/>
                  </a:lnTo>
                  <a:lnTo>
                    <a:pt x="785" y="574"/>
                  </a:lnTo>
                  <a:lnTo>
                    <a:pt x="781" y="584"/>
                  </a:lnTo>
                  <a:lnTo>
                    <a:pt x="777" y="594"/>
                  </a:lnTo>
                  <a:lnTo>
                    <a:pt x="770" y="601"/>
                  </a:lnTo>
                  <a:lnTo>
                    <a:pt x="763" y="608"/>
                  </a:lnTo>
                  <a:lnTo>
                    <a:pt x="753" y="612"/>
                  </a:lnTo>
                  <a:lnTo>
                    <a:pt x="743" y="615"/>
                  </a:lnTo>
                  <a:lnTo>
                    <a:pt x="733" y="617"/>
                  </a:lnTo>
                  <a:lnTo>
                    <a:pt x="682" y="617"/>
                  </a:lnTo>
                  <a:lnTo>
                    <a:pt x="632" y="617"/>
                  </a:lnTo>
                  <a:lnTo>
                    <a:pt x="581" y="617"/>
                  </a:lnTo>
                  <a:lnTo>
                    <a:pt x="532" y="617"/>
                  </a:lnTo>
                  <a:lnTo>
                    <a:pt x="481" y="617"/>
                  </a:lnTo>
                  <a:lnTo>
                    <a:pt x="431" y="617"/>
                  </a:lnTo>
                  <a:lnTo>
                    <a:pt x="380" y="617"/>
                  </a:lnTo>
                  <a:lnTo>
                    <a:pt x="330" y="617"/>
                  </a:lnTo>
                  <a:lnTo>
                    <a:pt x="322" y="617"/>
                  </a:lnTo>
                  <a:lnTo>
                    <a:pt x="313" y="620"/>
                  </a:lnTo>
                  <a:lnTo>
                    <a:pt x="306" y="624"/>
                  </a:lnTo>
                  <a:lnTo>
                    <a:pt x="299" y="629"/>
                  </a:lnTo>
                  <a:lnTo>
                    <a:pt x="294" y="635"/>
                  </a:lnTo>
                  <a:lnTo>
                    <a:pt x="289" y="644"/>
                  </a:lnTo>
                  <a:lnTo>
                    <a:pt x="288" y="651"/>
                  </a:lnTo>
                  <a:lnTo>
                    <a:pt x="286" y="661"/>
                  </a:lnTo>
                  <a:lnTo>
                    <a:pt x="286" y="661"/>
                  </a:lnTo>
                  <a:lnTo>
                    <a:pt x="288" y="669"/>
                  </a:lnTo>
                  <a:lnTo>
                    <a:pt x="289" y="678"/>
                  </a:lnTo>
                  <a:lnTo>
                    <a:pt x="294" y="685"/>
                  </a:lnTo>
                  <a:lnTo>
                    <a:pt x="299" y="690"/>
                  </a:lnTo>
                  <a:lnTo>
                    <a:pt x="305" y="696"/>
                  </a:lnTo>
                  <a:lnTo>
                    <a:pt x="313" y="700"/>
                  </a:lnTo>
                  <a:lnTo>
                    <a:pt x="321" y="703"/>
                  </a:lnTo>
                  <a:lnTo>
                    <a:pt x="330" y="705"/>
                  </a:lnTo>
                  <a:lnTo>
                    <a:pt x="664" y="703"/>
                  </a:lnTo>
                  <a:lnTo>
                    <a:pt x="664" y="777"/>
                  </a:lnTo>
                  <a:lnTo>
                    <a:pt x="664" y="787"/>
                  </a:lnTo>
                  <a:lnTo>
                    <a:pt x="665" y="797"/>
                  </a:lnTo>
                  <a:lnTo>
                    <a:pt x="666" y="805"/>
                  </a:lnTo>
                  <a:lnTo>
                    <a:pt x="669" y="812"/>
                  </a:lnTo>
                  <a:lnTo>
                    <a:pt x="672" y="818"/>
                  </a:lnTo>
                  <a:lnTo>
                    <a:pt x="676" y="824"/>
                  </a:lnTo>
                  <a:lnTo>
                    <a:pt x="681" y="829"/>
                  </a:lnTo>
                  <a:lnTo>
                    <a:pt x="686" y="834"/>
                  </a:lnTo>
                  <a:lnTo>
                    <a:pt x="692" y="836"/>
                  </a:lnTo>
                  <a:lnTo>
                    <a:pt x="698" y="841"/>
                  </a:lnTo>
                  <a:lnTo>
                    <a:pt x="705" y="842"/>
                  </a:lnTo>
                  <a:lnTo>
                    <a:pt x="712" y="845"/>
                  </a:lnTo>
                  <a:lnTo>
                    <a:pt x="727" y="846"/>
                  </a:lnTo>
                  <a:lnTo>
                    <a:pt x="746" y="848"/>
                  </a:lnTo>
                  <a:lnTo>
                    <a:pt x="766" y="848"/>
                  </a:lnTo>
                  <a:lnTo>
                    <a:pt x="785" y="848"/>
                  </a:lnTo>
                  <a:lnTo>
                    <a:pt x="936" y="848"/>
                  </a:lnTo>
                  <a:lnTo>
                    <a:pt x="1086" y="849"/>
                  </a:lnTo>
                  <a:lnTo>
                    <a:pt x="1236" y="849"/>
                  </a:lnTo>
                  <a:lnTo>
                    <a:pt x="1386" y="849"/>
                  </a:lnTo>
                  <a:lnTo>
                    <a:pt x="1537" y="849"/>
                  </a:lnTo>
                  <a:lnTo>
                    <a:pt x="1685" y="849"/>
                  </a:lnTo>
                  <a:lnTo>
                    <a:pt x="1836" y="849"/>
                  </a:lnTo>
                  <a:lnTo>
                    <a:pt x="1986" y="849"/>
                  </a:lnTo>
                  <a:lnTo>
                    <a:pt x="2136" y="849"/>
                  </a:lnTo>
                  <a:lnTo>
                    <a:pt x="2286" y="849"/>
                  </a:lnTo>
                  <a:lnTo>
                    <a:pt x="2435" y="848"/>
                  </a:lnTo>
                  <a:lnTo>
                    <a:pt x="2585" y="848"/>
                  </a:lnTo>
                  <a:lnTo>
                    <a:pt x="2736" y="848"/>
                  </a:lnTo>
                  <a:lnTo>
                    <a:pt x="2886" y="848"/>
                  </a:lnTo>
                  <a:lnTo>
                    <a:pt x="3036" y="848"/>
                  </a:lnTo>
                  <a:lnTo>
                    <a:pt x="3186" y="848"/>
                  </a:lnTo>
                  <a:lnTo>
                    <a:pt x="3186" y="848"/>
                  </a:lnTo>
                  <a:lnTo>
                    <a:pt x="3186" y="848"/>
                  </a:lnTo>
                  <a:lnTo>
                    <a:pt x="3202" y="846"/>
                  </a:lnTo>
                  <a:lnTo>
                    <a:pt x="3218" y="843"/>
                  </a:lnTo>
                  <a:lnTo>
                    <a:pt x="3232" y="839"/>
                  </a:lnTo>
                  <a:lnTo>
                    <a:pt x="3243" y="834"/>
                  </a:lnTo>
                  <a:lnTo>
                    <a:pt x="3254" y="828"/>
                  </a:lnTo>
                  <a:lnTo>
                    <a:pt x="3263" y="819"/>
                  </a:lnTo>
                  <a:lnTo>
                    <a:pt x="3271" y="811"/>
                  </a:lnTo>
                  <a:lnTo>
                    <a:pt x="3277" y="801"/>
                  </a:lnTo>
                  <a:lnTo>
                    <a:pt x="3283" y="791"/>
                  </a:lnTo>
                  <a:lnTo>
                    <a:pt x="3287" y="780"/>
                  </a:lnTo>
                  <a:lnTo>
                    <a:pt x="3290" y="768"/>
                  </a:lnTo>
                  <a:lnTo>
                    <a:pt x="3290" y="757"/>
                  </a:lnTo>
                  <a:lnTo>
                    <a:pt x="3291" y="746"/>
                  </a:lnTo>
                  <a:lnTo>
                    <a:pt x="3290" y="734"/>
                  </a:lnTo>
                  <a:lnTo>
                    <a:pt x="3287" y="722"/>
                  </a:lnTo>
                  <a:lnTo>
                    <a:pt x="3284" y="710"/>
                  </a:lnTo>
                  <a:lnTo>
                    <a:pt x="3273" y="676"/>
                  </a:lnTo>
                  <a:lnTo>
                    <a:pt x="3262" y="645"/>
                  </a:lnTo>
                  <a:lnTo>
                    <a:pt x="3249" y="614"/>
                  </a:lnTo>
                  <a:lnTo>
                    <a:pt x="3236" y="584"/>
                  </a:lnTo>
                  <a:lnTo>
                    <a:pt x="3222" y="554"/>
                  </a:lnTo>
                  <a:lnTo>
                    <a:pt x="3206" y="525"/>
                  </a:lnTo>
                  <a:lnTo>
                    <a:pt x="3192" y="493"/>
                  </a:lnTo>
                  <a:lnTo>
                    <a:pt x="3177" y="462"/>
                  </a:lnTo>
                  <a:close/>
                  <a:moveTo>
                    <a:pt x="1443" y="434"/>
                  </a:moveTo>
                  <a:lnTo>
                    <a:pt x="1126" y="434"/>
                  </a:lnTo>
                  <a:lnTo>
                    <a:pt x="1126" y="279"/>
                  </a:lnTo>
                  <a:lnTo>
                    <a:pt x="1443" y="279"/>
                  </a:lnTo>
                  <a:lnTo>
                    <a:pt x="1443" y="434"/>
                  </a:lnTo>
                  <a:close/>
                  <a:moveTo>
                    <a:pt x="1790" y="713"/>
                  </a:moveTo>
                  <a:lnTo>
                    <a:pt x="1559" y="713"/>
                  </a:lnTo>
                  <a:lnTo>
                    <a:pt x="1559" y="279"/>
                  </a:lnTo>
                  <a:lnTo>
                    <a:pt x="1790" y="279"/>
                  </a:lnTo>
                  <a:lnTo>
                    <a:pt x="1790" y="713"/>
                  </a:lnTo>
                  <a:close/>
                  <a:moveTo>
                    <a:pt x="2070" y="713"/>
                  </a:moveTo>
                  <a:lnTo>
                    <a:pt x="1839" y="713"/>
                  </a:lnTo>
                  <a:lnTo>
                    <a:pt x="1839" y="279"/>
                  </a:lnTo>
                  <a:lnTo>
                    <a:pt x="2070" y="279"/>
                  </a:lnTo>
                  <a:lnTo>
                    <a:pt x="2070" y="713"/>
                  </a:lnTo>
                  <a:close/>
                  <a:moveTo>
                    <a:pt x="2502" y="434"/>
                  </a:moveTo>
                  <a:lnTo>
                    <a:pt x="2184" y="434"/>
                  </a:lnTo>
                  <a:lnTo>
                    <a:pt x="2184" y="279"/>
                  </a:lnTo>
                  <a:lnTo>
                    <a:pt x="2502" y="279"/>
                  </a:lnTo>
                  <a:lnTo>
                    <a:pt x="2502" y="4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26"/>
            <p:cNvSpPr/>
            <p:nvPr/>
          </p:nvSpPr>
          <p:spPr>
            <a:xfrm>
              <a:off x="7583609" y="8890960"/>
              <a:ext cx="522684" cy="306430"/>
            </a:xfrm>
            <a:custGeom>
              <a:avLst/>
              <a:gdLst/>
              <a:ahLst/>
              <a:cxnLst/>
              <a:rect l="l" t="t" r="r" b="b"/>
              <a:pathLst>
                <a:path w="2503" h="1467" extrusionOk="0">
                  <a:moveTo>
                    <a:pt x="2455" y="972"/>
                  </a:moveTo>
                  <a:lnTo>
                    <a:pt x="2455" y="943"/>
                  </a:lnTo>
                  <a:lnTo>
                    <a:pt x="2455" y="913"/>
                  </a:lnTo>
                  <a:lnTo>
                    <a:pt x="2455" y="883"/>
                  </a:lnTo>
                  <a:lnTo>
                    <a:pt x="2455" y="853"/>
                  </a:lnTo>
                  <a:lnTo>
                    <a:pt x="2455" y="824"/>
                  </a:lnTo>
                  <a:lnTo>
                    <a:pt x="2455" y="794"/>
                  </a:lnTo>
                  <a:lnTo>
                    <a:pt x="2455" y="764"/>
                  </a:lnTo>
                  <a:lnTo>
                    <a:pt x="2455" y="734"/>
                  </a:lnTo>
                  <a:lnTo>
                    <a:pt x="2455" y="719"/>
                  </a:lnTo>
                  <a:lnTo>
                    <a:pt x="2455" y="706"/>
                  </a:lnTo>
                  <a:lnTo>
                    <a:pt x="2453" y="696"/>
                  </a:lnTo>
                  <a:lnTo>
                    <a:pt x="2450" y="686"/>
                  </a:lnTo>
                  <a:lnTo>
                    <a:pt x="2446" y="678"/>
                  </a:lnTo>
                  <a:lnTo>
                    <a:pt x="2439" y="668"/>
                  </a:lnTo>
                  <a:lnTo>
                    <a:pt x="2432" y="656"/>
                  </a:lnTo>
                  <a:lnTo>
                    <a:pt x="2421" y="642"/>
                  </a:lnTo>
                  <a:lnTo>
                    <a:pt x="2382" y="591"/>
                  </a:lnTo>
                  <a:lnTo>
                    <a:pt x="2343" y="542"/>
                  </a:lnTo>
                  <a:lnTo>
                    <a:pt x="2304" y="491"/>
                  </a:lnTo>
                  <a:lnTo>
                    <a:pt x="2265" y="440"/>
                  </a:lnTo>
                  <a:lnTo>
                    <a:pt x="2256" y="428"/>
                  </a:lnTo>
                  <a:lnTo>
                    <a:pt x="2248" y="418"/>
                  </a:lnTo>
                  <a:lnTo>
                    <a:pt x="2241" y="410"/>
                  </a:lnTo>
                  <a:lnTo>
                    <a:pt x="2232" y="404"/>
                  </a:lnTo>
                  <a:lnTo>
                    <a:pt x="2224" y="400"/>
                  </a:lnTo>
                  <a:lnTo>
                    <a:pt x="2212" y="397"/>
                  </a:lnTo>
                  <a:lnTo>
                    <a:pt x="2198" y="396"/>
                  </a:lnTo>
                  <a:lnTo>
                    <a:pt x="2181" y="396"/>
                  </a:lnTo>
                  <a:lnTo>
                    <a:pt x="2130" y="396"/>
                  </a:lnTo>
                  <a:lnTo>
                    <a:pt x="2079" y="396"/>
                  </a:lnTo>
                  <a:lnTo>
                    <a:pt x="2027" y="396"/>
                  </a:lnTo>
                  <a:lnTo>
                    <a:pt x="1976" y="396"/>
                  </a:lnTo>
                  <a:lnTo>
                    <a:pt x="1925" y="396"/>
                  </a:lnTo>
                  <a:lnTo>
                    <a:pt x="1873" y="396"/>
                  </a:lnTo>
                  <a:lnTo>
                    <a:pt x="1822" y="396"/>
                  </a:lnTo>
                  <a:lnTo>
                    <a:pt x="1771" y="396"/>
                  </a:lnTo>
                  <a:lnTo>
                    <a:pt x="1771" y="353"/>
                  </a:lnTo>
                  <a:lnTo>
                    <a:pt x="1771" y="311"/>
                  </a:lnTo>
                  <a:lnTo>
                    <a:pt x="1771" y="268"/>
                  </a:lnTo>
                  <a:lnTo>
                    <a:pt x="1771" y="226"/>
                  </a:lnTo>
                  <a:lnTo>
                    <a:pt x="1771" y="183"/>
                  </a:lnTo>
                  <a:lnTo>
                    <a:pt x="1771" y="141"/>
                  </a:lnTo>
                  <a:lnTo>
                    <a:pt x="1771" y="98"/>
                  </a:lnTo>
                  <a:lnTo>
                    <a:pt x="1771" y="56"/>
                  </a:lnTo>
                  <a:lnTo>
                    <a:pt x="1771" y="44"/>
                  </a:lnTo>
                  <a:lnTo>
                    <a:pt x="1771" y="33"/>
                  </a:lnTo>
                  <a:lnTo>
                    <a:pt x="1770" y="24"/>
                  </a:lnTo>
                  <a:lnTo>
                    <a:pt x="1769" y="16"/>
                  </a:lnTo>
                  <a:lnTo>
                    <a:pt x="1766" y="10"/>
                  </a:lnTo>
                  <a:lnTo>
                    <a:pt x="1760" y="5"/>
                  </a:lnTo>
                  <a:lnTo>
                    <a:pt x="1753" y="2"/>
                  </a:lnTo>
                  <a:lnTo>
                    <a:pt x="1742" y="0"/>
                  </a:lnTo>
                  <a:lnTo>
                    <a:pt x="1642" y="0"/>
                  </a:lnTo>
                  <a:lnTo>
                    <a:pt x="1543" y="0"/>
                  </a:lnTo>
                  <a:lnTo>
                    <a:pt x="1444" y="0"/>
                  </a:lnTo>
                  <a:lnTo>
                    <a:pt x="1345" y="0"/>
                  </a:lnTo>
                  <a:lnTo>
                    <a:pt x="1246" y="0"/>
                  </a:lnTo>
                  <a:lnTo>
                    <a:pt x="1146" y="0"/>
                  </a:lnTo>
                  <a:lnTo>
                    <a:pt x="1047" y="0"/>
                  </a:lnTo>
                  <a:lnTo>
                    <a:pt x="948" y="0"/>
                  </a:lnTo>
                  <a:lnTo>
                    <a:pt x="849" y="0"/>
                  </a:lnTo>
                  <a:lnTo>
                    <a:pt x="749" y="0"/>
                  </a:lnTo>
                  <a:lnTo>
                    <a:pt x="650" y="0"/>
                  </a:lnTo>
                  <a:lnTo>
                    <a:pt x="551" y="0"/>
                  </a:lnTo>
                  <a:lnTo>
                    <a:pt x="452" y="0"/>
                  </a:lnTo>
                  <a:lnTo>
                    <a:pt x="353" y="0"/>
                  </a:lnTo>
                  <a:lnTo>
                    <a:pt x="253" y="0"/>
                  </a:lnTo>
                  <a:lnTo>
                    <a:pt x="154" y="0"/>
                  </a:lnTo>
                  <a:lnTo>
                    <a:pt x="147" y="0"/>
                  </a:lnTo>
                  <a:lnTo>
                    <a:pt x="140" y="2"/>
                  </a:lnTo>
                  <a:lnTo>
                    <a:pt x="136" y="5"/>
                  </a:lnTo>
                  <a:lnTo>
                    <a:pt x="132" y="7"/>
                  </a:lnTo>
                  <a:lnTo>
                    <a:pt x="129" y="12"/>
                  </a:lnTo>
                  <a:lnTo>
                    <a:pt x="127" y="16"/>
                  </a:lnTo>
                  <a:lnTo>
                    <a:pt x="126" y="23"/>
                  </a:lnTo>
                  <a:lnTo>
                    <a:pt x="124" y="29"/>
                  </a:lnTo>
                  <a:lnTo>
                    <a:pt x="124" y="148"/>
                  </a:lnTo>
                  <a:lnTo>
                    <a:pt x="124" y="265"/>
                  </a:lnTo>
                  <a:lnTo>
                    <a:pt x="124" y="383"/>
                  </a:lnTo>
                  <a:lnTo>
                    <a:pt x="124" y="501"/>
                  </a:lnTo>
                  <a:lnTo>
                    <a:pt x="124" y="618"/>
                  </a:lnTo>
                  <a:lnTo>
                    <a:pt x="124" y="737"/>
                  </a:lnTo>
                  <a:lnTo>
                    <a:pt x="124" y="855"/>
                  </a:lnTo>
                  <a:lnTo>
                    <a:pt x="124" y="972"/>
                  </a:lnTo>
                  <a:lnTo>
                    <a:pt x="93" y="972"/>
                  </a:lnTo>
                  <a:lnTo>
                    <a:pt x="62" y="972"/>
                  </a:lnTo>
                  <a:lnTo>
                    <a:pt x="31" y="972"/>
                  </a:lnTo>
                  <a:lnTo>
                    <a:pt x="0" y="972"/>
                  </a:lnTo>
                  <a:lnTo>
                    <a:pt x="0" y="1026"/>
                  </a:lnTo>
                  <a:lnTo>
                    <a:pt x="0" y="1079"/>
                  </a:lnTo>
                  <a:lnTo>
                    <a:pt x="0" y="1131"/>
                  </a:lnTo>
                  <a:lnTo>
                    <a:pt x="0" y="1185"/>
                  </a:lnTo>
                  <a:lnTo>
                    <a:pt x="0" y="1185"/>
                  </a:lnTo>
                  <a:lnTo>
                    <a:pt x="0" y="1185"/>
                  </a:lnTo>
                  <a:lnTo>
                    <a:pt x="0" y="1194"/>
                  </a:lnTo>
                  <a:lnTo>
                    <a:pt x="0" y="1203"/>
                  </a:lnTo>
                  <a:lnTo>
                    <a:pt x="10" y="1203"/>
                  </a:lnTo>
                  <a:lnTo>
                    <a:pt x="18" y="1203"/>
                  </a:lnTo>
                  <a:lnTo>
                    <a:pt x="65" y="1203"/>
                  </a:lnTo>
                  <a:lnTo>
                    <a:pt x="110" y="1203"/>
                  </a:lnTo>
                  <a:lnTo>
                    <a:pt x="157" y="1203"/>
                  </a:lnTo>
                  <a:lnTo>
                    <a:pt x="202" y="1203"/>
                  </a:lnTo>
                  <a:lnTo>
                    <a:pt x="202" y="1208"/>
                  </a:lnTo>
                  <a:lnTo>
                    <a:pt x="202" y="1211"/>
                  </a:lnTo>
                  <a:lnTo>
                    <a:pt x="204" y="1236"/>
                  </a:lnTo>
                  <a:lnTo>
                    <a:pt x="208" y="1262"/>
                  </a:lnTo>
                  <a:lnTo>
                    <a:pt x="214" y="1287"/>
                  </a:lnTo>
                  <a:lnTo>
                    <a:pt x="222" y="1310"/>
                  </a:lnTo>
                  <a:lnTo>
                    <a:pt x="234" y="1332"/>
                  </a:lnTo>
                  <a:lnTo>
                    <a:pt x="246" y="1354"/>
                  </a:lnTo>
                  <a:lnTo>
                    <a:pt x="261" y="1374"/>
                  </a:lnTo>
                  <a:lnTo>
                    <a:pt x="278" y="1392"/>
                  </a:lnTo>
                  <a:lnTo>
                    <a:pt x="296" y="1409"/>
                  </a:lnTo>
                  <a:lnTo>
                    <a:pt x="316" y="1423"/>
                  </a:lnTo>
                  <a:lnTo>
                    <a:pt x="337" y="1436"/>
                  </a:lnTo>
                  <a:lnTo>
                    <a:pt x="360" y="1447"/>
                  </a:lnTo>
                  <a:lnTo>
                    <a:pt x="382" y="1456"/>
                  </a:lnTo>
                  <a:lnTo>
                    <a:pt x="408" y="1463"/>
                  </a:lnTo>
                  <a:lnTo>
                    <a:pt x="433" y="1466"/>
                  </a:lnTo>
                  <a:lnTo>
                    <a:pt x="459" y="1467"/>
                  </a:lnTo>
                  <a:lnTo>
                    <a:pt x="475" y="1467"/>
                  </a:lnTo>
                  <a:lnTo>
                    <a:pt x="490" y="1466"/>
                  </a:lnTo>
                  <a:lnTo>
                    <a:pt x="504" y="1463"/>
                  </a:lnTo>
                  <a:lnTo>
                    <a:pt x="520" y="1460"/>
                  </a:lnTo>
                  <a:lnTo>
                    <a:pt x="534" y="1457"/>
                  </a:lnTo>
                  <a:lnTo>
                    <a:pt x="547" y="1451"/>
                  </a:lnTo>
                  <a:lnTo>
                    <a:pt x="561" y="1447"/>
                  </a:lnTo>
                  <a:lnTo>
                    <a:pt x="574" y="1440"/>
                  </a:lnTo>
                  <a:lnTo>
                    <a:pt x="587" y="1433"/>
                  </a:lnTo>
                  <a:lnTo>
                    <a:pt x="599" y="1426"/>
                  </a:lnTo>
                  <a:lnTo>
                    <a:pt x="611" y="1417"/>
                  </a:lnTo>
                  <a:lnTo>
                    <a:pt x="622" y="1409"/>
                  </a:lnTo>
                  <a:lnTo>
                    <a:pt x="633" y="1400"/>
                  </a:lnTo>
                  <a:lnTo>
                    <a:pt x="643" y="1389"/>
                  </a:lnTo>
                  <a:lnTo>
                    <a:pt x="653" y="1379"/>
                  </a:lnTo>
                  <a:lnTo>
                    <a:pt x="663" y="1368"/>
                  </a:lnTo>
                  <a:lnTo>
                    <a:pt x="672" y="1379"/>
                  </a:lnTo>
                  <a:lnTo>
                    <a:pt x="681" y="1389"/>
                  </a:lnTo>
                  <a:lnTo>
                    <a:pt x="691" y="1400"/>
                  </a:lnTo>
                  <a:lnTo>
                    <a:pt x="703" y="1409"/>
                  </a:lnTo>
                  <a:lnTo>
                    <a:pt x="714" y="1417"/>
                  </a:lnTo>
                  <a:lnTo>
                    <a:pt x="725" y="1426"/>
                  </a:lnTo>
                  <a:lnTo>
                    <a:pt x="738" y="1433"/>
                  </a:lnTo>
                  <a:lnTo>
                    <a:pt x="751" y="1440"/>
                  </a:lnTo>
                  <a:lnTo>
                    <a:pt x="764" y="1447"/>
                  </a:lnTo>
                  <a:lnTo>
                    <a:pt x="778" y="1451"/>
                  </a:lnTo>
                  <a:lnTo>
                    <a:pt x="791" y="1457"/>
                  </a:lnTo>
                  <a:lnTo>
                    <a:pt x="805" y="1460"/>
                  </a:lnTo>
                  <a:lnTo>
                    <a:pt x="820" y="1463"/>
                  </a:lnTo>
                  <a:lnTo>
                    <a:pt x="835" y="1466"/>
                  </a:lnTo>
                  <a:lnTo>
                    <a:pt x="850" y="1467"/>
                  </a:lnTo>
                  <a:lnTo>
                    <a:pt x="866" y="1467"/>
                  </a:lnTo>
                  <a:lnTo>
                    <a:pt x="891" y="1466"/>
                  </a:lnTo>
                  <a:lnTo>
                    <a:pt x="917" y="1463"/>
                  </a:lnTo>
                  <a:lnTo>
                    <a:pt x="942" y="1456"/>
                  </a:lnTo>
                  <a:lnTo>
                    <a:pt x="965" y="1447"/>
                  </a:lnTo>
                  <a:lnTo>
                    <a:pt x="988" y="1436"/>
                  </a:lnTo>
                  <a:lnTo>
                    <a:pt x="1009" y="1423"/>
                  </a:lnTo>
                  <a:lnTo>
                    <a:pt x="1029" y="1409"/>
                  </a:lnTo>
                  <a:lnTo>
                    <a:pt x="1047" y="1392"/>
                  </a:lnTo>
                  <a:lnTo>
                    <a:pt x="1064" y="1374"/>
                  </a:lnTo>
                  <a:lnTo>
                    <a:pt x="1078" y="1354"/>
                  </a:lnTo>
                  <a:lnTo>
                    <a:pt x="1091" y="1332"/>
                  </a:lnTo>
                  <a:lnTo>
                    <a:pt x="1102" y="1310"/>
                  </a:lnTo>
                  <a:lnTo>
                    <a:pt x="1111" y="1287"/>
                  </a:lnTo>
                  <a:lnTo>
                    <a:pt x="1117" y="1262"/>
                  </a:lnTo>
                  <a:lnTo>
                    <a:pt x="1121" y="1236"/>
                  </a:lnTo>
                  <a:lnTo>
                    <a:pt x="1122" y="1211"/>
                  </a:lnTo>
                  <a:lnTo>
                    <a:pt x="1122" y="1208"/>
                  </a:lnTo>
                  <a:lnTo>
                    <a:pt x="1122" y="1203"/>
                  </a:lnTo>
                  <a:lnTo>
                    <a:pt x="1210" y="1203"/>
                  </a:lnTo>
                  <a:lnTo>
                    <a:pt x="1297" y="1203"/>
                  </a:lnTo>
                  <a:lnTo>
                    <a:pt x="1384" y="1203"/>
                  </a:lnTo>
                  <a:lnTo>
                    <a:pt x="1472" y="1203"/>
                  </a:lnTo>
                  <a:lnTo>
                    <a:pt x="1559" y="1203"/>
                  </a:lnTo>
                  <a:lnTo>
                    <a:pt x="1647" y="1203"/>
                  </a:lnTo>
                  <a:lnTo>
                    <a:pt x="1735" y="1203"/>
                  </a:lnTo>
                  <a:lnTo>
                    <a:pt x="1821" y="1203"/>
                  </a:lnTo>
                  <a:lnTo>
                    <a:pt x="1821" y="1208"/>
                  </a:lnTo>
                  <a:lnTo>
                    <a:pt x="1821" y="1211"/>
                  </a:lnTo>
                  <a:lnTo>
                    <a:pt x="1822" y="1236"/>
                  </a:lnTo>
                  <a:lnTo>
                    <a:pt x="1827" y="1262"/>
                  </a:lnTo>
                  <a:lnTo>
                    <a:pt x="1832" y="1287"/>
                  </a:lnTo>
                  <a:lnTo>
                    <a:pt x="1842" y="1310"/>
                  </a:lnTo>
                  <a:lnTo>
                    <a:pt x="1852" y="1332"/>
                  </a:lnTo>
                  <a:lnTo>
                    <a:pt x="1865" y="1354"/>
                  </a:lnTo>
                  <a:lnTo>
                    <a:pt x="1881" y="1374"/>
                  </a:lnTo>
                  <a:lnTo>
                    <a:pt x="1896" y="1392"/>
                  </a:lnTo>
                  <a:lnTo>
                    <a:pt x="1915" y="1409"/>
                  </a:lnTo>
                  <a:lnTo>
                    <a:pt x="1934" y="1423"/>
                  </a:lnTo>
                  <a:lnTo>
                    <a:pt x="1956" y="1436"/>
                  </a:lnTo>
                  <a:lnTo>
                    <a:pt x="1978" y="1447"/>
                  </a:lnTo>
                  <a:lnTo>
                    <a:pt x="2002" y="1456"/>
                  </a:lnTo>
                  <a:lnTo>
                    <a:pt x="2027" y="1463"/>
                  </a:lnTo>
                  <a:lnTo>
                    <a:pt x="2052" y="1466"/>
                  </a:lnTo>
                  <a:lnTo>
                    <a:pt x="2079" y="1467"/>
                  </a:lnTo>
                  <a:lnTo>
                    <a:pt x="2105" y="1466"/>
                  </a:lnTo>
                  <a:lnTo>
                    <a:pt x="2130" y="1463"/>
                  </a:lnTo>
                  <a:lnTo>
                    <a:pt x="2156" y="1456"/>
                  </a:lnTo>
                  <a:lnTo>
                    <a:pt x="2178" y="1447"/>
                  </a:lnTo>
                  <a:lnTo>
                    <a:pt x="2201" y="1436"/>
                  </a:lnTo>
                  <a:lnTo>
                    <a:pt x="2222" y="1423"/>
                  </a:lnTo>
                  <a:lnTo>
                    <a:pt x="2242" y="1409"/>
                  </a:lnTo>
                  <a:lnTo>
                    <a:pt x="2260" y="1392"/>
                  </a:lnTo>
                  <a:lnTo>
                    <a:pt x="2277" y="1374"/>
                  </a:lnTo>
                  <a:lnTo>
                    <a:pt x="2292" y="1354"/>
                  </a:lnTo>
                  <a:lnTo>
                    <a:pt x="2304" y="1332"/>
                  </a:lnTo>
                  <a:lnTo>
                    <a:pt x="2316" y="1310"/>
                  </a:lnTo>
                  <a:lnTo>
                    <a:pt x="2324" y="1287"/>
                  </a:lnTo>
                  <a:lnTo>
                    <a:pt x="2330" y="1262"/>
                  </a:lnTo>
                  <a:lnTo>
                    <a:pt x="2334" y="1236"/>
                  </a:lnTo>
                  <a:lnTo>
                    <a:pt x="2336" y="1211"/>
                  </a:lnTo>
                  <a:lnTo>
                    <a:pt x="2336" y="1208"/>
                  </a:lnTo>
                  <a:lnTo>
                    <a:pt x="2336" y="1203"/>
                  </a:lnTo>
                  <a:lnTo>
                    <a:pt x="2370" y="1203"/>
                  </a:lnTo>
                  <a:lnTo>
                    <a:pt x="2405" y="1203"/>
                  </a:lnTo>
                  <a:lnTo>
                    <a:pt x="2439" y="1203"/>
                  </a:lnTo>
                  <a:lnTo>
                    <a:pt x="2474" y="1203"/>
                  </a:lnTo>
                  <a:lnTo>
                    <a:pt x="2483" y="1203"/>
                  </a:lnTo>
                  <a:lnTo>
                    <a:pt x="2493" y="1201"/>
                  </a:lnTo>
                  <a:lnTo>
                    <a:pt x="2496" y="1199"/>
                  </a:lnTo>
                  <a:lnTo>
                    <a:pt x="2500" y="1195"/>
                  </a:lnTo>
                  <a:lnTo>
                    <a:pt x="2501" y="1191"/>
                  </a:lnTo>
                  <a:lnTo>
                    <a:pt x="2503" y="1185"/>
                  </a:lnTo>
                  <a:lnTo>
                    <a:pt x="2503" y="1131"/>
                  </a:lnTo>
                  <a:lnTo>
                    <a:pt x="2503" y="1079"/>
                  </a:lnTo>
                  <a:lnTo>
                    <a:pt x="2503" y="1026"/>
                  </a:lnTo>
                  <a:lnTo>
                    <a:pt x="2503" y="972"/>
                  </a:lnTo>
                  <a:lnTo>
                    <a:pt x="2491" y="972"/>
                  </a:lnTo>
                  <a:lnTo>
                    <a:pt x="2479" y="972"/>
                  </a:lnTo>
                  <a:lnTo>
                    <a:pt x="2467" y="972"/>
                  </a:lnTo>
                  <a:lnTo>
                    <a:pt x="2455" y="972"/>
                  </a:lnTo>
                  <a:close/>
                  <a:moveTo>
                    <a:pt x="2002" y="780"/>
                  </a:moveTo>
                  <a:lnTo>
                    <a:pt x="2002" y="753"/>
                  </a:lnTo>
                  <a:lnTo>
                    <a:pt x="2002" y="724"/>
                  </a:lnTo>
                  <a:lnTo>
                    <a:pt x="2002" y="698"/>
                  </a:lnTo>
                  <a:lnTo>
                    <a:pt x="2002" y="669"/>
                  </a:lnTo>
                  <a:lnTo>
                    <a:pt x="2002" y="642"/>
                  </a:lnTo>
                  <a:lnTo>
                    <a:pt x="2002" y="614"/>
                  </a:lnTo>
                  <a:lnTo>
                    <a:pt x="2002" y="587"/>
                  </a:lnTo>
                  <a:lnTo>
                    <a:pt x="2002" y="559"/>
                  </a:lnTo>
                  <a:lnTo>
                    <a:pt x="2038" y="559"/>
                  </a:lnTo>
                  <a:lnTo>
                    <a:pt x="2075" y="559"/>
                  </a:lnTo>
                  <a:lnTo>
                    <a:pt x="2110" y="559"/>
                  </a:lnTo>
                  <a:lnTo>
                    <a:pt x="2147" y="559"/>
                  </a:lnTo>
                  <a:lnTo>
                    <a:pt x="2167" y="587"/>
                  </a:lnTo>
                  <a:lnTo>
                    <a:pt x="2188" y="614"/>
                  </a:lnTo>
                  <a:lnTo>
                    <a:pt x="2208" y="642"/>
                  </a:lnTo>
                  <a:lnTo>
                    <a:pt x="2229" y="669"/>
                  </a:lnTo>
                  <a:lnTo>
                    <a:pt x="2249" y="698"/>
                  </a:lnTo>
                  <a:lnTo>
                    <a:pt x="2269" y="724"/>
                  </a:lnTo>
                  <a:lnTo>
                    <a:pt x="2290" y="753"/>
                  </a:lnTo>
                  <a:lnTo>
                    <a:pt x="2310" y="780"/>
                  </a:lnTo>
                  <a:lnTo>
                    <a:pt x="2272" y="780"/>
                  </a:lnTo>
                  <a:lnTo>
                    <a:pt x="2233" y="780"/>
                  </a:lnTo>
                  <a:lnTo>
                    <a:pt x="2195" y="780"/>
                  </a:lnTo>
                  <a:lnTo>
                    <a:pt x="2157" y="780"/>
                  </a:lnTo>
                  <a:lnTo>
                    <a:pt x="2117" y="780"/>
                  </a:lnTo>
                  <a:lnTo>
                    <a:pt x="2079" y="780"/>
                  </a:lnTo>
                  <a:lnTo>
                    <a:pt x="2041" y="780"/>
                  </a:lnTo>
                  <a:lnTo>
                    <a:pt x="2002" y="780"/>
                  </a:lnTo>
                  <a:close/>
                  <a:moveTo>
                    <a:pt x="2079" y="1133"/>
                  </a:moveTo>
                  <a:lnTo>
                    <a:pt x="2086" y="1133"/>
                  </a:lnTo>
                  <a:lnTo>
                    <a:pt x="2095" y="1134"/>
                  </a:lnTo>
                  <a:lnTo>
                    <a:pt x="2102" y="1135"/>
                  </a:lnTo>
                  <a:lnTo>
                    <a:pt x="2109" y="1138"/>
                  </a:lnTo>
                  <a:lnTo>
                    <a:pt x="2116" y="1141"/>
                  </a:lnTo>
                  <a:lnTo>
                    <a:pt x="2123" y="1145"/>
                  </a:lnTo>
                  <a:lnTo>
                    <a:pt x="2129" y="1150"/>
                  </a:lnTo>
                  <a:lnTo>
                    <a:pt x="2134" y="1155"/>
                  </a:lnTo>
                  <a:lnTo>
                    <a:pt x="2139" y="1161"/>
                  </a:lnTo>
                  <a:lnTo>
                    <a:pt x="2143" y="1167"/>
                  </a:lnTo>
                  <a:lnTo>
                    <a:pt x="2147" y="1174"/>
                  </a:lnTo>
                  <a:lnTo>
                    <a:pt x="2151" y="1179"/>
                  </a:lnTo>
                  <a:lnTo>
                    <a:pt x="2153" y="1186"/>
                  </a:lnTo>
                  <a:lnTo>
                    <a:pt x="2156" y="1195"/>
                  </a:lnTo>
                  <a:lnTo>
                    <a:pt x="2157" y="1202"/>
                  </a:lnTo>
                  <a:lnTo>
                    <a:pt x="2157" y="1211"/>
                  </a:lnTo>
                  <a:lnTo>
                    <a:pt x="2157" y="1218"/>
                  </a:lnTo>
                  <a:lnTo>
                    <a:pt x="2156" y="1226"/>
                  </a:lnTo>
                  <a:lnTo>
                    <a:pt x="2153" y="1233"/>
                  </a:lnTo>
                  <a:lnTo>
                    <a:pt x="2151" y="1240"/>
                  </a:lnTo>
                  <a:lnTo>
                    <a:pt x="2147" y="1247"/>
                  </a:lnTo>
                  <a:lnTo>
                    <a:pt x="2143" y="1254"/>
                  </a:lnTo>
                  <a:lnTo>
                    <a:pt x="2139" y="1260"/>
                  </a:lnTo>
                  <a:lnTo>
                    <a:pt x="2134" y="1266"/>
                  </a:lnTo>
                  <a:lnTo>
                    <a:pt x="2129" y="1270"/>
                  </a:lnTo>
                  <a:lnTo>
                    <a:pt x="2123" y="1276"/>
                  </a:lnTo>
                  <a:lnTo>
                    <a:pt x="2116" y="1279"/>
                  </a:lnTo>
                  <a:lnTo>
                    <a:pt x="2109" y="1283"/>
                  </a:lnTo>
                  <a:lnTo>
                    <a:pt x="2102" y="1286"/>
                  </a:lnTo>
                  <a:lnTo>
                    <a:pt x="2095" y="1287"/>
                  </a:lnTo>
                  <a:lnTo>
                    <a:pt x="2086" y="1288"/>
                  </a:lnTo>
                  <a:lnTo>
                    <a:pt x="2079" y="1288"/>
                  </a:lnTo>
                  <a:lnTo>
                    <a:pt x="2070" y="1288"/>
                  </a:lnTo>
                  <a:lnTo>
                    <a:pt x="2063" y="1287"/>
                  </a:lnTo>
                  <a:lnTo>
                    <a:pt x="2055" y="1286"/>
                  </a:lnTo>
                  <a:lnTo>
                    <a:pt x="2048" y="1283"/>
                  </a:lnTo>
                  <a:lnTo>
                    <a:pt x="2041" y="1279"/>
                  </a:lnTo>
                  <a:lnTo>
                    <a:pt x="2035" y="1276"/>
                  </a:lnTo>
                  <a:lnTo>
                    <a:pt x="2029" y="1270"/>
                  </a:lnTo>
                  <a:lnTo>
                    <a:pt x="2024" y="1266"/>
                  </a:lnTo>
                  <a:lnTo>
                    <a:pt x="2018" y="1260"/>
                  </a:lnTo>
                  <a:lnTo>
                    <a:pt x="2014" y="1254"/>
                  </a:lnTo>
                  <a:lnTo>
                    <a:pt x="2010" y="1247"/>
                  </a:lnTo>
                  <a:lnTo>
                    <a:pt x="2007" y="1240"/>
                  </a:lnTo>
                  <a:lnTo>
                    <a:pt x="2004" y="1233"/>
                  </a:lnTo>
                  <a:lnTo>
                    <a:pt x="2002" y="1226"/>
                  </a:lnTo>
                  <a:lnTo>
                    <a:pt x="2001" y="1218"/>
                  </a:lnTo>
                  <a:lnTo>
                    <a:pt x="2000" y="1211"/>
                  </a:lnTo>
                  <a:lnTo>
                    <a:pt x="2001" y="1202"/>
                  </a:lnTo>
                  <a:lnTo>
                    <a:pt x="2002" y="1195"/>
                  </a:lnTo>
                  <a:lnTo>
                    <a:pt x="2004" y="1186"/>
                  </a:lnTo>
                  <a:lnTo>
                    <a:pt x="2007" y="1179"/>
                  </a:lnTo>
                  <a:lnTo>
                    <a:pt x="2010" y="1174"/>
                  </a:lnTo>
                  <a:lnTo>
                    <a:pt x="2014" y="1167"/>
                  </a:lnTo>
                  <a:lnTo>
                    <a:pt x="2018" y="1161"/>
                  </a:lnTo>
                  <a:lnTo>
                    <a:pt x="2024" y="1155"/>
                  </a:lnTo>
                  <a:lnTo>
                    <a:pt x="2029" y="1150"/>
                  </a:lnTo>
                  <a:lnTo>
                    <a:pt x="2035" y="1145"/>
                  </a:lnTo>
                  <a:lnTo>
                    <a:pt x="2041" y="1141"/>
                  </a:lnTo>
                  <a:lnTo>
                    <a:pt x="2048" y="1138"/>
                  </a:lnTo>
                  <a:lnTo>
                    <a:pt x="2055" y="1135"/>
                  </a:lnTo>
                  <a:lnTo>
                    <a:pt x="2063" y="1134"/>
                  </a:lnTo>
                  <a:lnTo>
                    <a:pt x="2070" y="1133"/>
                  </a:lnTo>
                  <a:lnTo>
                    <a:pt x="2079" y="1133"/>
                  </a:lnTo>
                  <a:close/>
                  <a:moveTo>
                    <a:pt x="459" y="1133"/>
                  </a:moveTo>
                  <a:lnTo>
                    <a:pt x="467" y="1133"/>
                  </a:lnTo>
                  <a:lnTo>
                    <a:pt x="475" y="1134"/>
                  </a:lnTo>
                  <a:lnTo>
                    <a:pt x="483" y="1135"/>
                  </a:lnTo>
                  <a:lnTo>
                    <a:pt x="490" y="1138"/>
                  </a:lnTo>
                  <a:lnTo>
                    <a:pt x="497" y="1141"/>
                  </a:lnTo>
                  <a:lnTo>
                    <a:pt x="503" y="1145"/>
                  </a:lnTo>
                  <a:lnTo>
                    <a:pt x="509" y="1150"/>
                  </a:lnTo>
                  <a:lnTo>
                    <a:pt x="514" y="1155"/>
                  </a:lnTo>
                  <a:lnTo>
                    <a:pt x="520" y="1161"/>
                  </a:lnTo>
                  <a:lnTo>
                    <a:pt x="524" y="1167"/>
                  </a:lnTo>
                  <a:lnTo>
                    <a:pt x="528" y="1174"/>
                  </a:lnTo>
                  <a:lnTo>
                    <a:pt x="531" y="1179"/>
                  </a:lnTo>
                  <a:lnTo>
                    <a:pt x="534" y="1186"/>
                  </a:lnTo>
                  <a:lnTo>
                    <a:pt x="535" y="1195"/>
                  </a:lnTo>
                  <a:lnTo>
                    <a:pt x="537" y="1202"/>
                  </a:lnTo>
                  <a:lnTo>
                    <a:pt x="538" y="1211"/>
                  </a:lnTo>
                  <a:lnTo>
                    <a:pt x="537" y="1218"/>
                  </a:lnTo>
                  <a:lnTo>
                    <a:pt x="535" y="1226"/>
                  </a:lnTo>
                  <a:lnTo>
                    <a:pt x="534" y="1233"/>
                  </a:lnTo>
                  <a:lnTo>
                    <a:pt x="531" y="1240"/>
                  </a:lnTo>
                  <a:lnTo>
                    <a:pt x="528" y="1247"/>
                  </a:lnTo>
                  <a:lnTo>
                    <a:pt x="524" y="1254"/>
                  </a:lnTo>
                  <a:lnTo>
                    <a:pt x="520" y="1260"/>
                  </a:lnTo>
                  <a:lnTo>
                    <a:pt x="514" y="1266"/>
                  </a:lnTo>
                  <a:lnTo>
                    <a:pt x="509" y="1270"/>
                  </a:lnTo>
                  <a:lnTo>
                    <a:pt x="503" y="1276"/>
                  </a:lnTo>
                  <a:lnTo>
                    <a:pt x="497" y="1279"/>
                  </a:lnTo>
                  <a:lnTo>
                    <a:pt x="490" y="1283"/>
                  </a:lnTo>
                  <a:lnTo>
                    <a:pt x="483" y="1286"/>
                  </a:lnTo>
                  <a:lnTo>
                    <a:pt x="475" y="1287"/>
                  </a:lnTo>
                  <a:lnTo>
                    <a:pt x="467" y="1288"/>
                  </a:lnTo>
                  <a:lnTo>
                    <a:pt x="459" y="1288"/>
                  </a:lnTo>
                  <a:lnTo>
                    <a:pt x="452" y="1288"/>
                  </a:lnTo>
                  <a:lnTo>
                    <a:pt x="443" y="1287"/>
                  </a:lnTo>
                  <a:lnTo>
                    <a:pt x="436" y="1286"/>
                  </a:lnTo>
                  <a:lnTo>
                    <a:pt x="429" y="1283"/>
                  </a:lnTo>
                  <a:lnTo>
                    <a:pt x="422" y="1279"/>
                  </a:lnTo>
                  <a:lnTo>
                    <a:pt x="415" y="1276"/>
                  </a:lnTo>
                  <a:lnTo>
                    <a:pt x="409" y="1270"/>
                  </a:lnTo>
                  <a:lnTo>
                    <a:pt x="404" y="1266"/>
                  </a:lnTo>
                  <a:lnTo>
                    <a:pt x="399" y="1260"/>
                  </a:lnTo>
                  <a:lnTo>
                    <a:pt x="395" y="1254"/>
                  </a:lnTo>
                  <a:lnTo>
                    <a:pt x="391" y="1247"/>
                  </a:lnTo>
                  <a:lnTo>
                    <a:pt x="387" y="1240"/>
                  </a:lnTo>
                  <a:lnTo>
                    <a:pt x="385" y="1233"/>
                  </a:lnTo>
                  <a:lnTo>
                    <a:pt x="382" y="1226"/>
                  </a:lnTo>
                  <a:lnTo>
                    <a:pt x="381" y="1218"/>
                  </a:lnTo>
                  <a:lnTo>
                    <a:pt x="381" y="1211"/>
                  </a:lnTo>
                  <a:lnTo>
                    <a:pt x="381" y="1202"/>
                  </a:lnTo>
                  <a:lnTo>
                    <a:pt x="382" y="1195"/>
                  </a:lnTo>
                  <a:lnTo>
                    <a:pt x="385" y="1186"/>
                  </a:lnTo>
                  <a:lnTo>
                    <a:pt x="387" y="1179"/>
                  </a:lnTo>
                  <a:lnTo>
                    <a:pt x="391" y="1174"/>
                  </a:lnTo>
                  <a:lnTo>
                    <a:pt x="395" y="1167"/>
                  </a:lnTo>
                  <a:lnTo>
                    <a:pt x="399" y="1161"/>
                  </a:lnTo>
                  <a:lnTo>
                    <a:pt x="404" y="1155"/>
                  </a:lnTo>
                  <a:lnTo>
                    <a:pt x="409" y="1150"/>
                  </a:lnTo>
                  <a:lnTo>
                    <a:pt x="415" y="1145"/>
                  </a:lnTo>
                  <a:lnTo>
                    <a:pt x="422" y="1141"/>
                  </a:lnTo>
                  <a:lnTo>
                    <a:pt x="429" y="1138"/>
                  </a:lnTo>
                  <a:lnTo>
                    <a:pt x="436" y="1135"/>
                  </a:lnTo>
                  <a:lnTo>
                    <a:pt x="443" y="1134"/>
                  </a:lnTo>
                  <a:lnTo>
                    <a:pt x="452" y="1133"/>
                  </a:lnTo>
                  <a:lnTo>
                    <a:pt x="459" y="1133"/>
                  </a:lnTo>
                  <a:close/>
                  <a:moveTo>
                    <a:pt x="866" y="1133"/>
                  </a:moveTo>
                  <a:lnTo>
                    <a:pt x="873" y="1133"/>
                  </a:lnTo>
                  <a:lnTo>
                    <a:pt x="881" y="1134"/>
                  </a:lnTo>
                  <a:lnTo>
                    <a:pt x="888" y="1135"/>
                  </a:lnTo>
                  <a:lnTo>
                    <a:pt x="895" y="1138"/>
                  </a:lnTo>
                  <a:lnTo>
                    <a:pt x="903" y="1141"/>
                  </a:lnTo>
                  <a:lnTo>
                    <a:pt x="910" y="1145"/>
                  </a:lnTo>
                  <a:lnTo>
                    <a:pt x="915" y="1150"/>
                  </a:lnTo>
                  <a:lnTo>
                    <a:pt x="921" y="1155"/>
                  </a:lnTo>
                  <a:lnTo>
                    <a:pt x="925" y="1161"/>
                  </a:lnTo>
                  <a:lnTo>
                    <a:pt x="930" y="1167"/>
                  </a:lnTo>
                  <a:lnTo>
                    <a:pt x="934" y="1174"/>
                  </a:lnTo>
                  <a:lnTo>
                    <a:pt x="938" y="1179"/>
                  </a:lnTo>
                  <a:lnTo>
                    <a:pt x="939" y="1186"/>
                  </a:lnTo>
                  <a:lnTo>
                    <a:pt x="942" y="1195"/>
                  </a:lnTo>
                  <a:lnTo>
                    <a:pt x="944" y="1202"/>
                  </a:lnTo>
                  <a:lnTo>
                    <a:pt x="944" y="1211"/>
                  </a:lnTo>
                  <a:lnTo>
                    <a:pt x="944" y="1218"/>
                  </a:lnTo>
                  <a:lnTo>
                    <a:pt x="942" y="1226"/>
                  </a:lnTo>
                  <a:lnTo>
                    <a:pt x="939" y="1233"/>
                  </a:lnTo>
                  <a:lnTo>
                    <a:pt x="938" y="1240"/>
                  </a:lnTo>
                  <a:lnTo>
                    <a:pt x="934" y="1247"/>
                  </a:lnTo>
                  <a:lnTo>
                    <a:pt x="930" y="1254"/>
                  </a:lnTo>
                  <a:lnTo>
                    <a:pt x="925" y="1260"/>
                  </a:lnTo>
                  <a:lnTo>
                    <a:pt x="921" y="1266"/>
                  </a:lnTo>
                  <a:lnTo>
                    <a:pt x="915" y="1270"/>
                  </a:lnTo>
                  <a:lnTo>
                    <a:pt x="910" y="1276"/>
                  </a:lnTo>
                  <a:lnTo>
                    <a:pt x="903" y="1279"/>
                  </a:lnTo>
                  <a:lnTo>
                    <a:pt x="895" y="1283"/>
                  </a:lnTo>
                  <a:lnTo>
                    <a:pt x="888" y="1286"/>
                  </a:lnTo>
                  <a:lnTo>
                    <a:pt x="881" y="1287"/>
                  </a:lnTo>
                  <a:lnTo>
                    <a:pt x="873" y="1288"/>
                  </a:lnTo>
                  <a:lnTo>
                    <a:pt x="866" y="1288"/>
                  </a:lnTo>
                  <a:lnTo>
                    <a:pt x="857" y="1288"/>
                  </a:lnTo>
                  <a:lnTo>
                    <a:pt x="850" y="1287"/>
                  </a:lnTo>
                  <a:lnTo>
                    <a:pt x="842" y="1286"/>
                  </a:lnTo>
                  <a:lnTo>
                    <a:pt x="835" y="1283"/>
                  </a:lnTo>
                  <a:lnTo>
                    <a:pt x="827" y="1279"/>
                  </a:lnTo>
                  <a:lnTo>
                    <a:pt x="822" y="1276"/>
                  </a:lnTo>
                  <a:lnTo>
                    <a:pt x="816" y="1270"/>
                  </a:lnTo>
                  <a:lnTo>
                    <a:pt x="810" y="1266"/>
                  </a:lnTo>
                  <a:lnTo>
                    <a:pt x="805" y="1260"/>
                  </a:lnTo>
                  <a:lnTo>
                    <a:pt x="801" y="1254"/>
                  </a:lnTo>
                  <a:lnTo>
                    <a:pt x="796" y="1247"/>
                  </a:lnTo>
                  <a:lnTo>
                    <a:pt x="793" y="1240"/>
                  </a:lnTo>
                  <a:lnTo>
                    <a:pt x="791" y="1233"/>
                  </a:lnTo>
                  <a:lnTo>
                    <a:pt x="789" y="1226"/>
                  </a:lnTo>
                  <a:lnTo>
                    <a:pt x="788" y="1218"/>
                  </a:lnTo>
                  <a:lnTo>
                    <a:pt x="788" y="1211"/>
                  </a:lnTo>
                  <a:lnTo>
                    <a:pt x="788" y="1202"/>
                  </a:lnTo>
                  <a:lnTo>
                    <a:pt x="789" y="1195"/>
                  </a:lnTo>
                  <a:lnTo>
                    <a:pt x="791" y="1186"/>
                  </a:lnTo>
                  <a:lnTo>
                    <a:pt x="793" y="1179"/>
                  </a:lnTo>
                  <a:lnTo>
                    <a:pt x="796" y="1174"/>
                  </a:lnTo>
                  <a:lnTo>
                    <a:pt x="801" y="1167"/>
                  </a:lnTo>
                  <a:lnTo>
                    <a:pt x="805" y="1161"/>
                  </a:lnTo>
                  <a:lnTo>
                    <a:pt x="810" y="1155"/>
                  </a:lnTo>
                  <a:lnTo>
                    <a:pt x="816" y="1150"/>
                  </a:lnTo>
                  <a:lnTo>
                    <a:pt x="822" y="1145"/>
                  </a:lnTo>
                  <a:lnTo>
                    <a:pt x="827" y="1141"/>
                  </a:lnTo>
                  <a:lnTo>
                    <a:pt x="835" y="1138"/>
                  </a:lnTo>
                  <a:lnTo>
                    <a:pt x="842" y="1135"/>
                  </a:lnTo>
                  <a:lnTo>
                    <a:pt x="850" y="1134"/>
                  </a:lnTo>
                  <a:lnTo>
                    <a:pt x="857" y="1133"/>
                  </a:lnTo>
                  <a:lnTo>
                    <a:pt x="866" y="1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26"/>
            <p:cNvSpPr/>
            <p:nvPr/>
          </p:nvSpPr>
          <p:spPr>
            <a:xfrm>
              <a:off x="10401410" y="8921282"/>
              <a:ext cx="541790" cy="250245"/>
            </a:xfrm>
            <a:custGeom>
              <a:avLst/>
              <a:gdLst/>
              <a:ahLst/>
              <a:cxnLst/>
              <a:rect l="l" t="t" r="r" b="b"/>
              <a:pathLst>
                <a:path w="2650" h="1224" extrusionOk="0">
                  <a:moveTo>
                    <a:pt x="2602" y="694"/>
                  </a:moveTo>
                  <a:lnTo>
                    <a:pt x="2588" y="694"/>
                  </a:lnTo>
                  <a:lnTo>
                    <a:pt x="2573" y="694"/>
                  </a:lnTo>
                  <a:lnTo>
                    <a:pt x="2573" y="661"/>
                  </a:lnTo>
                  <a:lnTo>
                    <a:pt x="2573" y="630"/>
                  </a:lnTo>
                  <a:lnTo>
                    <a:pt x="2573" y="599"/>
                  </a:lnTo>
                  <a:lnTo>
                    <a:pt x="2573" y="568"/>
                  </a:lnTo>
                  <a:lnTo>
                    <a:pt x="2573" y="568"/>
                  </a:lnTo>
                  <a:lnTo>
                    <a:pt x="2573" y="568"/>
                  </a:lnTo>
                  <a:lnTo>
                    <a:pt x="2573" y="549"/>
                  </a:lnTo>
                  <a:lnTo>
                    <a:pt x="2570" y="534"/>
                  </a:lnTo>
                  <a:lnTo>
                    <a:pt x="2568" y="525"/>
                  </a:lnTo>
                  <a:lnTo>
                    <a:pt x="2565" y="520"/>
                  </a:lnTo>
                  <a:lnTo>
                    <a:pt x="2563" y="513"/>
                  </a:lnTo>
                  <a:lnTo>
                    <a:pt x="2558" y="507"/>
                  </a:lnTo>
                  <a:lnTo>
                    <a:pt x="2553" y="501"/>
                  </a:lnTo>
                  <a:lnTo>
                    <a:pt x="2548" y="496"/>
                  </a:lnTo>
                  <a:lnTo>
                    <a:pt x="2541" y="490"/>
                  </a:lnTo>
                  <a:lnTo>
                    <a:pt x="2534" y="486"/>
                  </a:lnTo>
                  <a:lnTo>
                    <a:pt x="2517" y="477"/>
                  </a:lnTo>
                  <a:lnTo>
                    <a:pt x="2496" y="472"/>
                  </a:lnTo>
                  <a:lnTo>
                    <a:pt x="2429" y="457"/>
                  </a:lnTo>
                  <a:lnTo>
                    <a:pt x="2363" y="445"/>
                  </a:lnTo>
                  <a:lnTo>
                    <a:pt x="2298" y="432"/>
                  </a:lnTo>
                  <a:lnTo>
                    <a:pt x="2231" y="419"/>
                  </a:lnTo>
                  <a:lnTo>
                    <a:pt x="2164" y="405"/>
                  </a:lnTo>
                  <a:lnTo>
                    <a:pt x="2099" y="392"/>
                  </a:lnTo>
                  <a:lnTo>
                    <a:pt x="2033" y="379"/>
                  </a:lnTo>
                  <a:lnTo>
                    <a:pt x="1966" y="367"/>
                  </a:lnTo>
                  <a:lnTo>
                    <a:pt x="1966" y="367"/>
                  </a:lnTo>
                  <a:lnTo>
                    <a:pt x="1966" y="367"/>
                  </a:lnTo>
                  <a:lnTo>
                    <a:pt x="1922" y="326"/>
                  </a:lnTo>
                  <a:lnTo>
                    <a:pt x="1877" y="284"/>
                  </a:lnTo>
                  <a:lnTo>
                    <a:pt x="1833" y="243"/>
                  </a:lnTo>
                  <a:lnTo>
                    <a:pt x="1787" y="202"/>
                  </a:lnTo>
                  <a:lnTo>
                    <a:pt x="1743" y="163"/>
                  </a:lnTo>
                  <a:lnTo>
                    <a:pt x="1697" y="123"/>
                  </a:lnTo>
                  <a:lnTo>
                    <a:pt x="1651" y="83"/>
                  </a:lnTo>
                  <a:lnTo>
                    <a:pt x="1604" y="45"/>
                  </a:lnTo>
                  <a:lnTo>
                    <a:pt x="1589" y="32"/>
                  </a:lnTo>
                  <a:lnTo>
                    <a:pt x="1576" y="24"/>
                  </a:lnTo>
                  <a:lnTo>
                    <a:pt x="1566" y="17"/>
                  </a:lnTo>
                  <a:lnTo>
                    <a:pt x="1556" y="12"/>
                  </a:lnTo>
                  <a:lnTo>
                    <a:pt x="1536" y="5"/>
                  </a:lnTo>
                  <a:lnTo>
                    <a:pt x="1522" y="3"/>
                  </a:lnTo>
                  <a:lnTo>
                    <a:pt x="1507" y="1"/>
                  </a:lnTo>
                  <a:lnTo>
                    <a:pt x="1488" y="0"/>
                  </a:lnTo>
                  <a:lnTo>
                    <a:pt x="408" y="0"/>
                  </a:lnTo>
                  <a:lnTo>
                    <a:pt x="384" y="0"/>
                  </a:lnTo>
                  <a:lnTo>
                    <a:pt x="367" y="3"/>
                  </a:lnTo>
                  <a:lnTo>
                    <a:pt x="360" y="4"/>
                  </a:lnTo>
                  <a:lnTo>
                    <a:pt x="354" y="8"/>
                  </a:lnTo>
                  <a:lnTo>
                    <a:pt x="347" y="12"/>
                  </a:lnTo>
                  <a:lnTo>
                    <a:pt x="340" y="18"/>
                  </a:lnTo>
                  <a:lnTo>
                    <a:pt x="327" y="32"/>
                  </a:lnTo>
                  <a:lnTo>
                    <a:pt x="315" y="48"/>
                  </a:lnTo>
                  <a:lnTo>
                    <a:pt x="302" y="65"/>
                  </a:lnTo>
                  <a:lnTo>
                    <a:pt x="289" y="83"/>
                  </a:lnTo>
                  <a:lnTo>
                    <a:pt x="265" y="120"/>
                  </a:lnTo>
                  <a:lnTo>
                    <a:pt x="242" y="154"/>
                  </a:lnTo>
                  <a:lnTo>
                    <a:pt x="278" y="154"/>
                  </a:lnTo>
                  <a:lnTo>
                    <a:pt x="313" y="154"/>
                  </a:lnTo>
                  <a:lnTo>
                    <a:pt x="347" y="154"/>
                  </a:lnTo>
                  <a:lnTo>
                    <a:pt x="383" y="154"/>
                  </a:lnTo>
                  <a:lnTo>
                    <a:pt x="418" y="154"/>
                  </a:lnTo>
                  <a:lnTo>
                    <a:pt x="452" y="154"/>
                  </a:lnTo>
                  <a:lnTo>
                    <a:pt x="488" y="154"/>
                  </a:lnTo>
                  <a:lnTo>
                    <a:pt x="522" y="154"/>
                  </a:lnTo>
                  <a:lnTo>
                    <a:pt x="498" y="205"/>
                  </a:lnTo>
                  <a:lnTo>
                    <a:pt x="473" y="255"/>
                  </a:lnTo>
                  <a:lnTo>
                    <a:pt x="449" y="306"/>
                  </a:lnTo>
                  <a:lnTo>
                    <a:pt x="425" y="357"/>
                  </a:lnTo>
                  <a:lnTo>
                    <a:pt x="388" y="357"/>
                  </a:lnTo>
                  <a:lnTo>
                    <a:pt x="352" y="357"/>
                  </a:lnTo>
                  <a:lnTo>
                    <a:pt x="315" y="357"/>
                  </a:lnTo>
                  <a:lnTo>
                    <a:pt x="276" y="357"/>
                  </a:lnTo>
                  <a:lnTo>
                    <a:pt x="240" y="357"/>
                  </a:lnTo>
                  <a:lnTo>
                    <a:pt x="203" y="357"/>
                  </a:lnTo>
                  <a:lnTo>
                    <a:pt x="164" y="357"/>
                  </a:lnTo>
                  <a:lnTo>
                    <a:pt x="128" y="357"/>
                  </a:lnTo>
                  <a:lnTo>
                    <a:pt x="103" y="392"/>
                  </a:lnTo>
                  <a:lnTo>
                    <a:pt x="86" y="423"/>
                  </a:lnTo>
                  <a:lnTo>
                    <a:pt x="79" y="439"/>
                  </a:lnTo>
                  <a:lnTo>
                    <a:pt x="75" y="457"/>
                  </a:lnTo>
                  <a:lnTo>
                    <a:pt x="71" y="477"/>
                  </a:lnTo>
                  <a:lnTo>
                    <a:pt x="69" y="501"/>
                  </a:lnTo>
                  <a:lnTo>
                    <a:pt x="69" y="549"/>
                  </a:lnTo>
                  <a:lnTo>
                    <a:pt x="69" y="598"/>
                  </a:lnTo>
                  <a:lnTo>
                    <a:pt x="69" y="646"/>
                  </a:lnTo>
                  <a:lnTo>
                    <a:pt x="69" y="694"/>
                  </a:lnTo>
                  <a:lnTo>
                    <a:pt x="69" y="694"/>
                  </a:lnTo>
                  <a:lnTo>
                    <a:pt x="69" y="694"/>
                  </a:lnTo>
                  <a:lnTo>
                    <a:pt x="51" y="693"/>
                  </a:lnTo>
                  <a:lnTo>
                    <a:pt x="31" y="693"/>
                  </a:lnTo>
                  <a:lnTo>
                    <a:pt x="21" y="694"/>
                  </a:lnTo>
                  <a:lnTo>
                    <a:pt x="14" y="695"/>
                  </a:lnTo>
                  <a:lnTo>
                    <a:pt x="9" y="698"/>
                  </a:lnTo>
                  <a:lnTo>
                    <a:pt x="4" y="703"/>
                  </a:lnTo>
                  <a:lnTo>
                    <a:pt x="1" y="708"/>
                  </a:lnTo>
                  <a:lnTo>
                    <a:pt x="0" y="714"/>
                  </a:lnTo>
                  <a:lnTo>
                    <a:pt x="0" y="722"/>
                  </a:lnTo>
                  <a:lnTo>
                    <a:pt x="3" y="732"/>
                  </a:lnTo>
                  <a:lnTo>
                    <a:pt x="11" y="782"/>
                  </a:lnTo>
                  <a:lnTo>
                    <a:pt x="21" y="833"/>
                  </a:lnTo>
                  <a:lnTo>
                    <a:pt x="31" y="884"/>
                  </a:lnTo>
                  <a:lnTo>
                    <a:pt x="41" y="934"/>
                  </a:lnTo>
                  <a:lnTo>
                    <a:pt x="41" y="934"/>
                  </a:lnTo>
                  <a:lnTo>
                    <a:pt x="41" y="934"/>
                  </a:lnTo>
                  <a:lnTo>
                    <a:pt x="52" y="952"/>
                  </a:lnTo>
                  <a:lnTo>
                    <a:pt x="62" y="963"/>
                  </a:lnTo>
                  <a:lnTo>
                    <a:pt x="68" y="968"/>
                  </a:lnTo>
                  <a:lnTo>
                    <a:pt x="75" y="970"/>
                  </a:lnTo>
                  <a:lnTo>
                    <a:pt x="84" y="972"/>
                  </a:lnTo>
                  <a:lnTo>
                    <a:pt x="95" y="972"/>
                  </a:lnTo>
                  <a:lnTo>
                    <a:pt x="142" y="972"/>
                  </a:lnTo>
                  <a:lnTo>
                    <a:pt x="190" y="972"/>
                  </a:lnTo>
                  <a:lnTo>
                    <a:pt x="237" y="972"/>
                  </a:lnTo>
                  <a:lnTo>
                    <a:pt x="283" y="972"/>
                  </a:lnTo>
                  <a:lnTo>
                    <a:pt x="291" y="999"/>
                  </a:lnTo>
                  <a:lnTo>
                    <a:pt x="300" y="1024"/>
                  </a:lnTo>
                  <a:lnTo>
                    <a:pt x="312" y="1048"/>
                  </a:lnTo>
                  <a:lnTo>
                    <a:pt x="325" y="1072"/>
                  </a:lnTo>
                  <a:lnTo>
                    <a:pt x="340" y="1094"/>
                  </a:lnTo>
                  <a:lnTo>
                    <a:pt x="357" y="1115"/>
                  </a:lnTo>
                  <a:lnTo>
                    <a:pt x="376" y="1133"/>
                  </a:lnTo>
                  <a:lnTo>
                    <a:pt x="395" y="1152"/>
                  </a:lnTo>
                  <a:lnTo>
                    <a:pt x="417" y="1167"/>
                  </a:lnTo>
                  <a:lnTo>
                    <a:pt x="439" y="1181"/>
                  </a:lnTo>
                  <a:lnTo>
                    <a:pt x="463" y="1194"/>
                  </a:lnTo>
                  <a:lnTo>
                    <a:pt x="488" y="1204"/>
                  </a:lnTo>
                  <a:lnTo>
                    <a:pt x="515" y="1213"/>
                  </a:lnTo>
                  <a:lnTo>
                    <a:pt x="541" y="1218"/>
                  </a:lnTo>
                  <a:lnTo>
                    <a:pt x="568" y="1223"/>
                  </a:lnTo>
                  <a:lnTo>
                    <a:pt x="597" y="1224"/>
                  </a:lnTo>
                  <a:lnTo>
                    <a:pt x="625" y="1223"/>
                  </a:lnTo>
                  <a:lnTo>
                    <a:pt x="653" y="1218"/>
                  </a:lnTo>
                  <a:lnTo>
                    <a:pt x="680" y="1213"/>
                  </a:lnTo>
                  <a:lnTo>
                    <a:pt x="706" y="1204"/>
                  </a:lnTo>
                  <a:lnTo>
                    <a:pt x="731" y="1194"/>
                  </a:lnTo>
                  <a:lnTo>
                    <a:pt x="755" y="1181"/>
                  </a:lnTo>
                  <a:lnTo>
                    <a:pt x="778" y="1167"/>
                  </a:lnTo>
                  <a:lnTo>
                    <a:pt x="799" y="1152"/>
                  </a:lnTo>
                  <a:lnTo>
                    <a:pt x="819" y="1133"/>
                  </a:lnTo>
                  <a:lnTo>
                    <a:pt x="838" y="1115"/>
                  </a:lnTo>
                  <a:lnTo>
                    <a:pt x="855" y="1094"/>
                  </a:lnTo>
                  <a:lnTo>
                    <a:pt x="869" y="1072"/>
                  </a:lnTo>
                  <a:lnTo>
                    <a:pt x="882" y="1048"/>
                  </a:lnTo>
                  <a:lnTo>
                    <a:pt x="893" y="1024"/>
                  </a:lnTo>
                  <a:lnTo>
                    <a:pt x="903" y="999"/>
                  </a:lnTo>
                  <a:lnTo>
                    <a:pt x="910" y="972"/>
                  </a:lnTo>
                  <a:lnTo>
                    <a:pt x="1028" y="972"/>
                  </a:lnTo>
                  <a:lnTo>
                    <a:pt x="1144" y="972"/>
                  </a:lnTo>
                  <a:lnTo>
                    <a:pt x="1261" y="972"/>
                  </a:lnTo>
                  <a:lnTo>
                    <a:pt x="1379" y="972"/>
                  </a:lnTo>
                  <a:lnTo>
                    <a:pt x="1497" y="972"/>
                  </a:lnTo>
                  <a:lnTo>
                    <a:pt x="1614" y="972"/>
                  </a:lnTo>
                  <a:lnTo>
                    <a:pt x="1731" y="972"/>
                  </a:lnTo>
                  <a:lnTo>
                    <a:pt x="1848" y="972"/>
                  </a:lnTo>
                  <a:lnTo>
                    <a:pt x="1855" y="999"/>
                  </a:lnTo>
                  <a:lnTo>
                    <a:pt x="1865" y="1024"/>
                  </a:lnTo>
                  <a:lnTo>
                    <a:pt x="1875" y="1048"/>
                  </a:lnTo>
                  <a:lnTo>
                    <a:pt x="1889" y="1072"/>
                  </a:lnTo>
                  <a:lnTo>
                    <a:pt x="1904" y="1094"/>
                  </a:lnTo>
                  <a:lnTo>
                    <a:pt x="1921" y="1115"/>
                  </a:lnTo>
                  <a:lnTo>
                    <a:pt x="1939" y="1133"/>
                  </a:lnTo>
                  <a:lnTo>
                    <a:pt x="1959" y="1152"/>
                  </a:lnTo>
                  <a:lnTo>
                    <a:pt x="1980" y="1167"/>
                  </a:lnTo>
                  <a:lnTo>
                    <a:pt x="2003" y="1181"/>
                  </a:lnTo>
                  <a:lnTo>
                    <a:pt x="2027" y="1194"/>
                  </a:lnTo>
                  <a:lnTo>
                    <a:pt x="2052" y="1204"/>
                  </a:lnTo>
                  <a:lnTo>
                    <a:pt x="2078" y="1213"/>
                  </a:lnTo>
                  <a:lnTo>
                    <a:pt x="2105" y="1218"/>
                  </a:lnTo>
                  <a:lnTo>
                    <a:pt x="2133" y="1223"/>
                  </a:lnTo>
                  <a:lnTo>
                    <a:pt x="2162" y="1224"/>
                  </a:lnTo>
                  <a:lnTo>
                    <a:pt x="2190" y="1223"/>
                  </a:lnTo>
                  <a:lnTo>
                    <a:pt x="2217" y="1218"/>
                  </a:lnTo>
                  <a:lnTo>
                    <a:pt x="2244" y="1213"/>
                  </a:lnTo>
                  <a:lnTo>
                    <a:pt x="2271" y="1204"/>
                  </a:lnTo>
                  <a:lnTo>
                    <a:pt x="2295" y="1194"/>
                  </a:lnTo>
                  <a:lnTo>
                    <a:pt x="2319" y="1181"/>
                  </a:lnTo>
                  <a:lnTo>
                    <a:pt x="2342" y="1167"/>
                  </a:lnTo>
                  <a:lnTo>
                    <a:pt x="2363" y="1152"/>
                  </a:lnTo>
                  <a:lnTo>
                    <a:pt x="2383" y="1133"/>
                  </a:lnTo>
                  <a:lnTo>
                    <a:pt x="2401" y="1115"/>
                  </a:lnTo>
                  <a:lnTo>
                    <a:pt x="2418" y="1094"/>
                  </a:lnTo>
                  <a:lnTo>
                    <a:pt x="2434" y="1072"/>
                  </a:lnTo>
                  <a:lnTo>
                    <a:pt x="2446" y="1048"/>
                  </a:lnTo>
                  <a:lnTo>
                    <a:pt x="2458" y="1024"/>
                  </a:lnTo>
                  <a:lnTo>
                    <a:pt x="2468" y="999"/>
                  </a:lnTo>
                  <a:lnTo>
                    <a:pt x="2473" y="972"/>
                  </a:lnTo>
                  <a:lnTo>
                    <a:pt x="2506" y="972"/>
                  </a:lnTo>
                  <a:lnTo>
                    <a:pt x="2539" y="972"/>
                  </a:lnTo>
                  <a:lnTo>
                    <a:pt x="2571" y="972"/>
                  </a:lnTo>
                  <a:lnTo>
                    <a:pt x="2602" y="972"/>
                  </a:lnTo>
                  <a:lnTo>
                    <a:pt x="2615" y="972"/>
                  </a:lnTo>
                  <a:lnTo>
                    <a:pt x="2626" y="970"/>
                  </a:lnTo>
                  <a:lnTo>
                    <a:pt x="2633" y="966"/>
                  </a:lnTo>
                  <a:lnTo>
                    <a:pt x="2641" y="962"/>
                  </a:lnTo>
                  <a:lnTo>
                    <a:pt x="2645" y="955"/>
                  </a:lnTo>
                  <a:lnTo>
                    <a:pt x="2648" y="946"/>
                  </a:lnTo>
                  <a:lnTo>
                    <a:pt x="2649" y="936"/>
                  </a:lnTo>
                  <a:lnTo>
                    <a:pt x="2650" y="925"/>
                  </a:lnTo>
                  <a:lnTo>
                    <a:pt x="2650" y="884"/>
                  </a:lnTo>
                  <a:lnTo>
                    <a:pt x="2650" y="843"/>
                  </a:lnTo>
                  <a:lnTo>
                    <a:pt x="2650" y="802"/>
                  </a:lnTo>
                  <a:lnTo>
                    <a:pt x="2650" y="761"/>
                  </a:lnTo>
                  <a:lnTo>
                    <a:pt x="2649" y="749"/>
                  </a:lnTo>
                  <a:lnTo>
                    <a:pt x="2648" y="738"/>
                  </a:lnTo>
                  <a:lnTo>
                    <a:pt x="2645" y="727"/>
                  </a:lnTo>
                  <a:lnTo>
                    <a:pt x="2641" y="715"/>
                  </a:lnTo>
                  <a:lnTo>
                    <a:pt x="2633" y="707"/>
                  </a:lnTo>
                  <a:lnTo>
                    <a:pt x="2625" y="700"/>
                  </a:lnTo>
                  <a:lnTo>
                    <a:pt x="2621" y="697"/>
                  </a:lnTo>
                  <a:lnTo>
                    <a:pt x="2615" y="695"/>
                  </a:lnTo>
                  <a:lnTo>
                    <a:pt x="2609" y="694"/>
                  </a:lnTo>
                  <a:lnTo>
                    <a:pt x="2602" y="694"/>
                  </a:lnTo>
                  <a:lnTo>
                    <a:pt x="2602" y="694"/>
                  </a:lnTo>
                  <a:lnTo>
                    <a:pt x="2602" y="694"/>
                  </a:lnTo>
                  <a:close/>
                  <a:moveTo>
                    <a:pt x="1176" y="357"/>
                  </a:moveTo>
                  <a:lnTo>
                    <a:pt x="1128" y="357"/>
                  </a:lnTo>
                  <a:lnTo>
                    <a:pt x="1079" y="357"/>
                  </a:lnTo>
                  <a:lnTo>
                    <a:pt x="1029" y="357"/>
                  </a:lnTo>
                  <a:lnTo>
                    <a:pt x="979" y="357"/>
                  </a:lnTo>
                  <a:lnTo>
                    <a:pt x="930" y="357"/>
                  </a:lnTo>
                  <a:lnTo>
                    <a:pt x="880" y="357"/>
                  </a:lnTo>
                  <a:lnTo>
                    <a:pt x="832" y="357"/>
                  </a:lnTo>
                  <a:lnTo>
                    <a:pt x="782" y="357"/>
                  </a:lnTo>
                  <a:lnTo>
                    <a:pt x="782" y="357"/>
                  </a:lnTo>
                  <a:lnTo>
                    <a:pt x="782" y="357"/>
                  </a:lnTo>
                  <a:lnTo>
                    <a:pt x="777" y="357"/>
                  </a:lnTo>
                  <a:lnTo>
                    <a:pt x="774" y="355"/>
                  </a:lnTo>
                  <a:lnTo>
                    <a:pt x="770" y="354"/>
                  </a:lnTo>
                  <a:lnTo>
                    <a:pt x="767" y="353"/>
                  </a:lnTo>
                  <a:lnTo>
                    <a:pt x="765" y="350"/>
                  </a:lnTo>
                  <a:lnTo>
                    <a:pt x="764" y="345"/>
                  </a:lnTo>
                  <a:lnTo>
                    <a:pt x="763" y="343"/>
                  </a:lnTo>
                  <a:lnTo>
                    <a:pt x="763" y="337"/>
                  </a:lnTo>
                  <a:lnTo>
                    <a:pt x="763" y="327"/>
                  </a:lnTo>
                  <a:lnTo>
                    <a:pt x="763" y="319"/>
                  </a:lnTo>
                  <a:lnTo>
                    <a:pt x="781" y="282"/>
                  </a:lnTo>
                  <a:lnTo>
                    <a:pt x="799" y="245"/>
                  </a:lnTo>
                  <a:lnTo>
                    <a:pt x="818" y="208"/>
                  </a:lnTo>
                  <a:lnTo>
                    <a:pt x="836" y="171"/>
                  </a:lnTo>
                  <a:lnTo>
                    <a:pt x="841" y="164"/>
                  </a:lnTo>
                  <a:lnTo>
                    <a:pt x="843" y="158"/>
                  </a:lnTo>
                  <a:lnTo>
                    <a:pt x="846" y="157"/>
                  </a:lnTo>
                  <a:lnTo>
                    <a:pt x="850" y="156"/>
                  </a:lnTo>
                  <a:lnTo>
                    <a:pt x="855" y="154"/>
                  </a:lnTo>
                  <a:lnTo>
                    <a:pt x="859" y="154"/>
                  </a:lnTo>
                  <a:lnTo>
                    <a:pt x="899" y="154"/>
                  </a:lnTo>
                  <a:lnTo>
                    <a:pt x="938" y="154"/>
                  </a:lnTo>
                  <a:lnTo>
                    <a:pt x="978" y="154"/>
                  </a:lnTo>
                  <a:lnTo>
                    <a:pt x="1018" y="154"/>
                  </a:lnTo>
                  <a:lnTo>
                    <a:pt x="1057" y="154"/>
                  </a:lnTo>
                  <a:lnTo>
                    <a:pt x="1097" y="154"/>
                  </a:lnTo>
                  <a:lnTo>
                    <a:pt x="1137" y="154"/>
                  </a:lnTo>
                  <a:lnTo>
                    <a:pt x="1176" y="154"/>
                  </a:lnTo>
                  <a:lnTo>
                    <a:pt x="1176" y="205"/>
                  </a:lnTo>
                  <a:lnTo>
                    <a:pt x="1176" y="255"/>
                  </a:lnTo>
                  <a:lnTo>
                    <a:pt x="1176" y="306"/>
                  </a:lnTo>
                  <a:lnTo>
                    <a:pt x="1176" y="357"/>
                  </a:lnTo>
                  <a:close/>
                  <a:moveTo>
                    <a:pt x="1303" y="357"/>
                  </a:moveTo>
                  <a:lnTo>
                    <a:pt x="1303" y="306"/>
                  </a:lnTo>
                  <a:lnTo>
                    <a:pt x="1303" y="255"/>
                  </a:lnTo>
                  <a:lnTo>
                    <a:pt x="1303" y="205"/>
                  </a:lnTo>
                  <a:lnTo>
                    <a:pt x="1303" y="154"/>
                  </a:lnTo>
                  <a:lnTo>
                    <a:pt x="1338" y="154"/>
                  </a:lnTo>
                  <a:lnTo>
                    <a:pt x="1375" y="154"/>
                  </a:lnTo>
                  <a:lnTo>
                    <a:pt x="1410" y="154"/>
                  </a:lnTo>
                  <a:lnTo>
                    <a:pt x="1447" y="154"/>
                  </a:lnTo>
                  <a:lnTo>
                    <a:pt x="1474" y="180"/>
                  </a:lnTo>
                  <a:lnTo>
                    <a:pt x="1502" y="205"/>
                  </a:lnTo>
                  <a:lnTo>
                    <a:pt x="1529" y="231"/>
                  </a:lnTo>
                  <a:lnTo>
                    <a:pt x="1558" y="255"/>
                  </a:lnTo>
                  <a:lnTo>
                    <a:pt x="1585" y="280"/>
                  </a:lnTo>
                  <a:lnTo>
                    <a:pt x="1613" y="306"/>
                  </a:lnTo>
                  <a:lnTo>
                    <a:pt x="1640" y="331"/>
                  </a:lnTo>
                  <a:lnTo>
                    <a:pt x="1668" y="357"/>
                  </a:lnTo>
                  <a:lnTo>
                    <a:pt x="1623" y="357"/>
                  </a:lnTo>
                  <a:lnTo>
                    <a:pt x="1576" y="357"/>
                  </a:lnTo>
                  <a:lnTo>
                    <a:pt x="1531" y="357"/>
                  </a:lnTo>
                  <a:lnTo>
                    <a:pt x="1485" y="357"/>
                  </a:lnTo>
                  <a:lnTo>
                    <a:pt x="1440" y="357"/>
                  </a:lnTo>
                  <a:lnTo>
                    <a:pt x="1393" y="357"/>
                  </a:lnTo>
                  <a:lnTo>
                    <a:pt x="1348" y="357"/>
                  </a:lnTo>
                  <a:lnTo>
                    <a:pt x="1303" y="357"/>
                  </a:lnTo>
                  <a:close/>
                  <a:moveTo>
                    <a:pt x="597" y="766"/>
                  </a:moveTo>
                  <a:lnTo>
                    <a:pt x="611" y="766"/>
                  </a:lnTo>
                  <a:lnTo>
                    <a:pt x="625" y="769"/>
                  </a:lnTo>
                  <a:lnTo>
                    <a:pt x="638" y="772"/>
                  </a:lnTo>
                  <a:lnTo>
                    <a:pt x="651" y="778"/>
                  </a:lnTo>
                  <a:lnTo>
                    <a:pt x="662" y="783"/>
                  </a:lnTo>
                  <a:lnTo>
                    <a:pt x="673" y="789"/>
                  </a:lnTo>
                  <a:lnTo>
                    <a:pt x="685" y="797"/>
                  </a:lnTo>
                  <a:lnTo>
                    <a:pt x="693" y="806"/>
                  </a:lnTo>
                  <a:lnTo>
                    <a:pt x="703" y="816"/>
                  </a:lnTo>
                  <a:lnTo>
                    <a:pt x="710" y="827"/>
                  </a:lnTo>
                  <a:lnTo>
                    <a:pt x="717" y="837"/>
                  </a:lnTo>
                  <a:lnTo>
                    <a:pt x="723" y="850"/>
                  </a:lnTo>
                  <a:lnTo>
                    <a:pt x="727" y="863"/>
                  </a:lnTo>
                  <a:lnTo>
                    <a:pt x="731" y="875"/>
                  </a:lnTo>
                  <a:lnTo>
                    <a:pt x="733" y="890"/>
                  </a:lnTo>
                  <a:lnTo>
                    <a:pt x="734" y="904"/>
                  </a:lnTo>
                  <a:lnTo>
                    <a:pt x="733" y="917"/>
                  </a:lnTo>
                  <a:lnTo>
                    <a:pt x="731" y="931"/>
                  </a:lnTo>
                  <a:lnTo>
                    <a:pt x="727" y="943"/>
                  </a:lnTo>
                  <a:lnTo>
                    <a:pt x="723" y="956"/>
                  </a:lnTo>
                  <a:lnTo>
                    <a:pt x="717" y="969"/>
                  </a:lnTo>
                  <a:lnTo>
                    <a:pt x="710" y="980"/>
                  </a:lnTo>
                  <a:lnTo>
                    <a:pt x="703" y="990"/>
                  </a:lnTo>
                  <a:lnTo>
                    <a:pt x="693" y="1000"/>
                  </a:lnTo>
                  <a:lnTo>
                    <a:pt x="685" y="1009"/>
                  </a:lnTo>
                  <a:lnTo>
                    <a:pt x="673" y="1017"/>
                  </a:lnTo>
                  <a:lnTo>
                    <a:pt x="662" y="1023"/>
                  </a:lnTo>
                  <a:lnTo>
                    <a:pt x="651" y="1028"/>
                  </a:lnTo>
                  <a:lnTo>
                    <a:pt x="638" y="1034"/>
                  </a:lnTo>
                  <a:lnTo>
                    <a:pt x="625" y="1037"/>
                  </a:lnTo>
                  <a:lnTo>
                    <a:pt x="611" y="1040"/>
                  </a:lnTo>
                  <a:lnTo>
                    <a:pt x="597" y="1040"/>
                  </a:lnTo>
                  <a:lnTo>
                    <a:pt x="583" y="1040"/>
                  </a:lnTo>
                  <a:lnTo>
                    <a:pt x="570" y="1037"/>
                  </a:lnTo>
                  <a:lnTo>
                    <a:pt x="556" y="1034"/>
                  </a:lnTo>
                  <a:lnTo>
                    <a:pt x="544" y="1028"/>
                  </a:lnTo>
                  <a:lnTo>
                    <a:pt x="532" y="1023"/>
                  </a:lnTo>
                  <a:lnTo>
                    <a:pt x="520" y="1017"/>
                  </a:lnTo>
                  <a:lnTo>
                    <a:pt x="510" y="1009"/>
                  </a:lnTo>
                  <a:lnTo>
                    <a:pt x="500" y="1000"/>
                  </a:lnTo>
                  <a:lnTo>
                    <a:pt x="492" y="990"/>
                  </a:lnTo>
                  <a:lnTo>
                    <a:pt x="483" y="980"/>
                  </a:lnTo>
                  <a:lnTo>
                    <a:pt x="476" y="969"/>
                  </a:lnTo>
                  <a:lnTo>
                    <a:pt x="471" y="956"/>
                  </a:lnTo>
                  <a:lnTo>
                    <a:pt x="466" y="943"/>
                  </a:lnTo>
                  <a:lnTo>
                    <a:pt x="463" y="931"/>
                  </a:lnTo>
                  <a:lnTo>
                    <a:pt x="461" y="917"/>
                  </a:lnTo>
                  <a:lnTo>
                    <a:pt x="461" y="904"/>
                  </a:lnTo>
                  <a:lnTo>
                    <a:pt x="461" y="890"/>
                  </a:lnTo>
                  <a:lnTo>
                    <a:pt x="463" y="875"/>
                  </a:lnTo>
                  <a:lnTo>
                    <a:pt x="466" y="863"/>
                  </a:lnTo>
                  <a:lnTo>
                    <a:pt x="471" y="850"/>
                  </a:lnTo>
                  <a:lnTo>
                    <a:pt x="476" y="837"/>
                  </a:lnTo>
                  <a:lnTo>
                    <a:pt x="483" y="827"/>
                  </a:lnTo>
                  <a:lnTo>
                    <a:pt x="492" y="816"/>
                  </a:lnTo>
                  <a:lnTo>
                    <a:pt x="500" y="806"/>
                  </a:lnTo>
                  <a:lnTo>
                    <a:pt x="510" y="797"/>
                  </a:lnTo>
                  <a:lnTo>
                    <a:pt x="520" y="789"/>
                  </a:lnTo>
                  <a:lnTo>
                    <a:pt x="532" y="783"/>
                  </a:lnTo>
                  <a:lnTo>
                    <a:pt x="544" y="778"/>
                  </a:lnTo>
                  <a:lnTo>
                    <a:pt x="556" y="772"/>
                  </a:lnTo>
                  <a:lnTo>
                    <a:pt x="570" y="769"/>
                  </a:lnTo>
                  <a:lnTo>
                    <a:pt x="583" y="766"/>
                  </a:lnTo>
                  <a:lnTo>
                    <a:pt x="597" y="766"/>
                  </a:lnTo>
                  <a:close/>
                  <a:moveTo>
                    <a:pt x="2162" y="766"/>
                  </a:moveTo>
                  <a:lnTo>
                    <a:pt x="2176" y="766"/>
                  </a:lnTo>
                  <a:lnTo>
                    <a:pt x="2188" y="769"/>
                  </a:lnTo>
                  <a:lnTo>
                    <a:pt x="2201" y="772"/>
                  </a:lnTo>
                  <a:lnTo>
                    <a:pt x="2214" y="778"/>
                  </a:lnTo>
                  <a:lnTo>
                    <a:pt x="2227" y="783"/>
                  </a:lnTo>
                  <a:lnTo>
                    <a:pt x="2238" y="789"/>
                  </a:lnTo>
                  <a:lnTo>
                    <a:pt x="2248" y="797"/>
                  </a:lnTo>
                  <a:lnTo>
                    <a:pt x="2258" y="806"/>
                  </a:lnTo>
                  <a:lnTo>
                    <a:pt x="2266" y="816"/>
                  </a:lnTo>
                  <a:lnTo>
                    <a:pt x="2275" y="827"/>
                  </a:lnTo>
                  <a:lnTo>
                    <a:pt x="2282" y="837"/>
                  </a:lnTo>
                  <a:lnTo>
                    <a:pt x="2288" y="850"/>
                  </a:lnTo>
                  <a:lnTo>
                    <a:pt x="2292" y="863"/>
                  </a:lnTo>
                  <a:lnTo>
                    <a:pt x="2295" y="875"/>
                  </a:lnTo>
                  <a:lnTo>
                    <a:pt x="2298" y="890"/>
                  </a:lnTo>
                  <a:lnTo>
                    <a:pt x="2298" y="904"/>
                  </a:lnTo>
                  <a:lnTo>
                    <a:pt x="2298" y="917"/>
                  </a:lnTo>
                  <a:lnTo>
                    <a:pt x="2295" y="931"/>
                  </a:lnTo>
                  <a:lnTo>
                    <a:pt x="2292" y="943"/>
                  </a:lnTo>
                  <a:lnTo>
                    <a:pt x="2288" y="956"/>
                  </a:lnTo>
                  <a:lnTo>
                    <a:pt x="2282" y="969"/>
                  </a:lnTo>
                  <a:lnTo>
                    <a:pt x="2275" y="980"/>
                  </a:lnTo>
                  <a:lnTo>
                    <a:pt x="2266" y="990"/>
                  </a:lnTo>
                  <a:lnTo>
                    <a:pt x="2258" y="1000"/>
                  </a:lnTo>
                  <a:lnTo>
                    <a:pt x="2248" y="1009"/>
                  </a:lnTo>
                  <a:lnTo>
                    <a:pt x="2238" y="1017"/>
                  </a:lnTo>
                  <a:lnTo>
                    <a:pt x="2227" y="1023"/>
                  </a:lnTo>
                  <a:lnTo>
                    <a:pt x="2214" y="1028"/>
                  </a:lnTo>
                  <a:lnTo>
                    <a:pt x="2201" y="1034"/>
                  </a:lnTo>
                  <a:lnTo>
                    <a:pt x="2188" y="1037"/>
                  </a:lnTo>
                  <a:lnTo>
                    <a:pt x="2176" y="1040"/>
                  </a:lnTo>
                  <a:lnTo>
                    <a:pt x="2162" y="1040"/>
                  </a:lnTo>
                  <a:lnTo>
                    <a:pt x="2147" y="1040"/>
                  </a:lnTo>
                  <a:lnTo>
                    <a:pt x="2133" y="1037"/>
                  </a:lnTo>
                  <a:lnTo>
                    <a:pt x="2120" y="1034"/>
                  </a:lnTo>
                  <a:lnTo>
                    <a:pt x="2108" y="1028"/>
                  </a:lnTo>
                  <a:lnTo>
                    <a:pt x="2096" y="1023"/>
                  </a:lnTo>
                  <a:lnTo>
                    <a:pt x="2085" y="1017"/>
                  </a:lnTo>
                  <a:lnTo>
                    <a:pt x="2074" y="1009"/>
                  </a:lnTo>
                  <a:lnTo>
                    <a:pt x="2064" y="1000"/>
                  </a:lnTo>
                  <a:lnTo>
                    <a:pt x="2055" y="990"/>
                  </a:lnTo>
                  <a:lnTo>
                    <a:pt x="2048" y="980"/>
                  </a:lnTo>
                  <a:lnTo>
                    <a:pt x="2041" y="969"/>
                  </a:lnTo>
                  <a:lnTo>
                    <a:pt x="2035" y="956"/>
                  </a:lnTo>
                  <a:lnTo>
                    <a:pt x="2031" y="943"/>
                  </a:lnTo>
                  <a:lnTo>
                    <a:pt x="2027" y="931"/>
                  </a:lnTo>
                  <a:lnTo>
                    <a:pt x="2025" y="917"/>
                  </a:lnTo>
                  <a:lnTo>
                    <a:pt x="2024" y="904"/>
                  </a:lnTo>
                  <a:lnTo>
                    <a:pt x="2025" y="890"/>
                  </a:lnTo>
                  <a:lnTo>
                    <a:pt x="2027" y="875"/>
                  </a:lnTo>
                  <a:lnTo>
                    <a:pt x="2031" y="863"/>
                  </a:lnTo>
                  <a:lnTo>
                    <a:pt x="2035" y="850"/>
                  </a:lnTo>
                  <a:lnTo>
                    <a:pt x="2041" y="837"/>
                  </a:lnTo>
                  <a:lnTo>
                    <a:pt x="2048" y="827"/>
                  </a:lnTo>
                  <a:lnTo>
                    <a:pt x="2055" y="816"/>
                  </a:lnTo>
                  <a:lnTo>
                    <a:pt x="2064" y="806"/>
                  </a:lnTo>
                  <a:lnTo>
                    <a:pt x="2074" y="797"/>
                  </a:lnTo>
                  <a:lnTo>
                    <a:pt x="2085" y="789"/>
                  </a:lnTo>
                  <a:lnTo>
                    <a:pt x="2096" y="783"/>
                  </a:lnTo>
                  <a:lnTo>
                    <a:pt x="2108" y="778"/>
                  </a:lnTo>
                  <a:lnTo>
                    <a:pt x="2120" y="772"/>
                  </a:lnTo>
                  <a:lnTo>
                    <a:pt x="2133" y="769"/>
                  </a:lnTo>
                  <a:lnTo>
                    <a:pt x="2147" y="766"/>
                  </a:lnTo>
                  <a:lnTo>
                    <a:pt x="2162" y="7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26"/>
            <p:cNvSpPr/>
            <p:nvPr/>
          </p:nvSpPr>
          <p:spPr>
            <a:xfrm>
              <a:off x="8210525" y="8957729"/>
              <a:ext cx="710531" cy="183140"/>
            </a:xfrm>
            <a:custGeom>
              <a:avLst/>
              <a:gdLst/>
              <a:ahLst/>
              <a:cxnLst/>
              <a:rect l="l" t="t" r="r" b="b"/>
              <a:pathLst>
                <a:path w="3291" h="849" extrusionOk="0">
                  <a:moveTo>
                    <a:pt x="3177" y="462"/>
                  </a:moveTo>
                  <a:lnTo>
                    <a:pt x="3128" y="462"/>
                  </a:lnTo>
                  <a:lnTo>
                    <a:pt x="3082" y="462"/>
                  </a:lnTo>
                  <a:lnTo>
                    <a:pt x="3033" y="462"/>
                  </a:lnTo>
                  <a:lnTo>
                    <a:pt x="2987" y="462"/>
                  </a:lnTo>
                  <a:lnTo>
                    <a:pt x="2938" y="462"/>
                  </a:lnTo>
                  <a:lnTo>
                    <a:pt x="2892" y="462"/>
                  </a:lnTo>
                  <a:lnTo>
                    <a:pt x="2843" y="462"/>
                  </a:lnTo>
                  <a:lnTo>
                    <a:pt x="2797" y="462"/>
                  </a:lnTo>
                  <a:lnTo>
                    <a:pt x="2781" y="461"/>
                  </a:lnTo>
                  <a:lnTo>
                    <a:pt x="2767" y="458"/>
                  </a:lnTo>
                  <a:lnTo>
                    <a:pt x="2756" y="452"/>
                  </a:lnTo>
                  <a:lnTo>
                    <a:pt x="2747" y="444"/>
                  </a:lnTo>
                  <a:lnTo>
                    <a:pt x="2740" y="435"/>
                  </a:lnTo>
                  <a:lnTo>
                    <a:pt x="2734" y="424"/>
                  </a:lnTo>
                  <a:lnTo>
                    <a:pt x="2729" y="413"/>
                  </a:lnTo>
                  <a:lnTo>
                    <a:pt x="2724" y="400"/>
                  </a:lnTo>
                  <a:lnTo>
                    <a:pt x="2720" y="387"/>
                  </a:lnTo>
                  <a:lnTo>
                    <a:pt x="2714" y="373"/>
                  </a:lnTo>
                  <a:lnTo>
                    <a:pt x="2710" y="359"/>
                  </a:lnTo>
                  <a:lnTo>
                    <a:pt x="2709" y="345"/>
                  </a:lnTo>
                  <a:lnTo>
                    <a:pt x="2709" y="338"/>
                  </a:lnTo>
                  <a:lnTo>
                    <a:pt x="2710" y="330"/>
                  </a:lnTo>
                  <a:lnTo>
                    <a:pt x="2712" y="325"/>
                  </a:lnTo>
                  <a:lnTo>
                    <a:pt x="2714" y="319"/>
                  </a:lnTo>
                  <a:lnTo>
                    <a:pt x="2717" y="313"/>
                  </a:lnTo>
                  <a:lnTo>
                    <a:pt x="2722" y="309"/>
                  </a:lnTo>
                  <a:lnTo>
                    <a:pt x="2727" y="305"/>
                  </a:lnTo>
                  <a:lnTo>
                    <a:pt x="2731" y="302"/>
                  </a:lnTo>
                  <a:lnTo>
                    <a:pt x="2743" y="296"/>
                  </a:lnTo>
                  <a:lnTo>
                    <a:pt x="2756" y="292"/>
                  </a:lnTo>
                  <a:lnTo>
                    <a:pt x="2768" y="289"/>
                  </a:lnTo>
                  <a:lnTo>
                    <a:pt x="2781" y="289"/>
                  </a:lnTo>
                  <a:lnTo>
                    <a:pt x="2819" y="289"/>
                  </a:lnTo>
                  <a:lnTo>
                    <a:pt x="2856" y="289"/>
                  </a:lnTo>
                  <a:lnTo>
                    <a:pt x="2893" y="289"/>
                  </a:lnTo>
                  <a:lnTo>
                    <a:pt x="2931" y="289"/>
                  </a:lnTo>
                  <a:lnTo>
                    <a:pt x="2968" y="289"/>
                  </a:lnTo>
                  <a:lnTo>
                    <a:pt x="3005" y="289"/>
                  </a:lnTo>
                  <a:lnTo>
                    <a:pt x="3043" y="289"/>
                  </a:lnTo>
                  <a:lnTo>
                    <a:pt x="3080" y="289"/>
                  </a:lnTo>
                  <a:lnTo>
                    <a:pt x="3080" y="289"/>
                  </a:lnTo>
                  <a:lnTo>
                    <a:pt x="3080" y="289"/>
                  </a:lnTo>
                  <a:lnTo>
                    <a:pt x="3055" y="245"/>
                  </a:lnTo>
                  <a:lnTo>
                    <a:pt x="3032" y="209"/>
                  </a:lnTo>
                  <a:lnTo>
                    <a:pt x="3019" y="192"/>
                  </a:lnTo>
                  <a:lnTo>
                    <a:pt x="3006" y="173"/>
                  </a:lnTo>
                  <a:lnTo>
                    <a:pt x="2991" y="155"/>
                  </a:lnTo>
                  <a:lnTo>
                    <a:pt x="2974" y="135"/>
                  </a:lnTo>
                  <a:lnTo>
                    <a:pt x="2974" y="135"/>
                  </a:lnTo>
                  <a:lnTo>
                    <a:pt x="2974" y="135"/>
                  </a:lnTo>
                  <a:lnTo>
                    <a:pt x="2950" y="111"/>
                  </a:lnTo>
                  <a:lnTo>
                    <a:pt x="2933" y="97"/>
                  </a:lnTo>
                  <a:lnTo>
                    <a:pt x="2923" y="90"/>
                  </a:lnTo>
                  <a:lnTo>
                    <a:pt x="2913" y="85"/>
                  </a:lnTo>
                  <a:lnTo>
                    <a:pt x="2903" y="82"/>
                  </a:lnTo>
                  <a:lnTo>
                    <a:pt x="2893" y="80"/>
                  </a:lnTo>
                  <a:lnTo>
                    <a:pt x="2873" y="78"/>
                  </a:lnTo>
                  <a:lnTo>
                    <a:pt x="2852" y="78"/>
                  </a:lnTo>
                  <a:lnTo>
                    <a:pt x="2809" y="78"/>
                  </a:lnTo>
                  <a:lnTo>
                    <a:pt x="2767" y="78"/>
                  </a:lnTo>
                  <a:lnTo>
                    <a:pt x="2724" y="78"/>
                  </a:lnTo>
                  <a:lnTo>
                    <a:pt x="2682" y="78"/>
                  </a:lnTo>
                  <a:lnTo>
                    <a:pt x="2639" y="78"/>
                  </a:lnTo>
                  <a:lnTo>
                    <a:pt x="2597" y="78"/>
                  </a:lnTo>
                  <a:lnTo>
                    <a:pt x="2554" y="78"/>
                  </a:lnTo>
                  <a:lnTo>
                    <a:pt x="2512" y="78"/>
                  </a:lnTo>
                  <a:lnTo>
                    <a:pt x="2512" y="78"/>
                  </a:lnTo>
                  <a:lnTo>
                    <a:pt x="2512" y="78"/>
                  </a:lnTo>
                  <a:lnTo>
                    <a:pt x="2505" y="57"/>
                  </a:lnTo>
                  <a:lnTo>
                    <a:pt x="2498" y="41"/>
                  </a:lnTo>
                  <a:lnTo>
                    <a:pt x="2493" y="34"/>
                  </a:lnTo>
                  <a:lnTo>
                    <a:pt x="2489" y="27"/>
                  </a:lnTo>
                  <a:lnTo>
                    <a:pt x="2485" y="22"/>
                  </a:lnTo>
                  <a:lnTo>
                    <a:pt x="2481" y="17"/>
                  </a:lnTo>
                  <a:lnTo>
                    <a:pt x="2475" y="13"/>
                  </a:lnTo>
                  <a:lnTo>
                    <a:pt x="2468" y="10"/>
                  </a:lnTo>
                  <a:lnTo>
                    <a:pt x="2462" y="7"/>
                  </a:lnTo>
                  <a:lnTo>
                    <a:pt x="2455" y="5"/>
                  </a:lnTo>
                  <a:lnTo>
                    <a:pt x="2437" y="2"/>
                  </a:lnTo>
                  <a:lnTo>
                    <a:pt x="2415" y="0"/>
                  </a:lnTo>
                  <a:lnTo>
                    <a:pt x="2337" y="0"/>
                  </a:lnTo>
                  <a:lnTo>
                    <a:pt x="2258" y="0"/>
                  </a:lnTo>
                  <a:lnTo>
                    <a:pt x="2179" y="0"/>
                  </a:lnTo>
                  <a:lnTo>
                    <a:pt x="2101" y="0"/>
                  </a:lnTo>
                  <a:lnTo>
                    <a:pt x="2021" y="0"/>
                  </a:lnTo>
                  <a:lnTo>
                    <a:pt x="1943" y="0"/>
                  </a:lnTo>
                  <a:lnTo>
                    <a:pt x="1864" y="0"/>
                  </a:lnTo>
                  <a:lnTo>
                    <a:pt x="1785" y="0"/>
                  </a:lnTo>
                  <a:lnTo>
                    <a:pt x="1707" y="0"/>
                  </a:lnTo>
                  <a:lnTo>
                    <a:pt x="1627" y="0"/>
                  </a:lnTo>
                  <a:lnTo>
                    <a:pt x="1548" y="0"/>
                  </a:lnTo>
                  <a:lnTo>
                    <a:pt x="1470" y="0"/>
                  </a:lnTo>
                  <a:lnTo>
                    <a:pt x="1391" y="0"/>
                  </a:lnTo>
                  <a:lnTo>
                    <a:pt x="1313" y="0"/>
                  </a:lnTo>
                  <a:lnTo>
                    <a:pt x="1233" y="0"/>
                  </a:lnTo>
                  <a:lnTo>
                    <a:pt x="1154" y="0"/>
                  </a:lnTo>
                  <a:lnTo>
                    <a:pt x="1154" y="0"/>
                  </a:lnTo>
                  <a:lnTo>
                    <a:pt x="1154" y="0"/>
                  </a:lnTo>
                  <a:lnTo>
                    <a:pt x="1134" y="2"/>
                  </a:lnTo>
                  <a:lnTo>
                    <a:pt x="1116" y="5"/>
                  </a:lnTo>
                  <a:lnTo>
                    <a:pt x="1109" y="7"/>
                  </a:lnTo>
                  <a:lnTo>
                    <a:pt x="1101" y="10"/>
                  </a:lnTo>
                  <a:lnTo>
                    <a:pt x="1096" y="14"/>
                  </a:lnTo>
                  <a:lnTo>
                    <a:pt x="1090" y="19"/>
                  </a:lnTo>
                  <a:lnTo>
                    <a:pt x="1080" y="30"/>
                  </a:lnTo>
                  <a:lnTo>
                    <a:pt x="1072" y="43"/>
                  </a:lnTo>
                  <a:lnTo>
                    <a:pt x="1065" y="58"/>
                  </a:lnTo>
                  <a:lnTo>
                    <a:pt x="1058" y="78"/>
                  </a:lnTo>
                  <a:lnTo>
                    <a:pt x="1018" y="78"/>
                  </a:lnTo>
                  <a:lnTo>
                    <a:pt x="978" y="78"/>
                  </a:lnTo>
                  <a:lnTo>
                    <a:pt x="938" y="78"/>
                  </a:lnTo>
                  <a:lnTo>
                    <a:pt x="899" y="78"/>
                  </a:lnTo>
                  <a:lnTo>
                    <a:pt x="859" y="78"/>
                  </a:lnTo>
                  <a:lnTo>
                    <a:pt x="819" y="78"/>
                  </a:lnTo>
                  <a:lnTo>
                    <a:pt x="780" y="78"/>
                  </a:lnTo>
                  <a:lnTo>
                    <a:pt x="740" y="78"/>
                  </a:lnTo>
                  <a:lnTo>
                    <a:pt x="724" y="78"/>
                  </a:lnTo>
                  <a:lnTo>
                    <a:pt x="712" y="81"/>
                  </a:lnTo>
                  <a:lnTo>
                    <a:pt x="699" y="85"/>
                  </a:lnTo>
                  <a:lnTo>
                    <a:pt x="690" y="91"/>
                  </a:lnTo>
                  <a:lnTo>
                    <a:pt x="682" y="97"/>
                  </a:lnTo>
                  <a:lnTo>
                    <a:pt x="676" y="105"/>
                  </a:lnTo>
                  <a:lnTo>
                    <a:pt x="672" y="114"/>
                  </a:lnTo>
                  <a:lnTo>
                    <a:pt x="668" y="124"/>
                  </a:lnTo>
                  <a:lnTo>
                    <a:pt x="665" y="135"/>
                  </a:lnTo>
                  <a:lnTo>
                    <a:pt x="664" y="146"/>
                  </a:lnTo>
                  <a:lnTo>
                    <a:pt x="664" y="158"/>
                  </a:lnTo>
                  <a:lnTo>
                    <a:pt x="662" y="170"/>
                  </a:lnTo>
                  <a:lnTo>
                    <a:pt x="664" y="196"/>
                  </a:lnTo>
                  <a:lnTo>
                    <a:pt x="664" y="221"/>
                  </a:lnTo>
                  <a:lnTo>
                    <a:pt x="629" y="221"/>
                  </a:lnTo>
                  <a:lnTo>
                    <a:pt x="601" y="221"/>
                  </a:lnTo>
                  <a:lnTo>
                    <a:pt x="576" y="221"/>
                  </a:lnTo>
                  <a:lnTo>
                    <a:pt x="553" y="221"/>
                  </a:lnTo>
                  <a:lnTo>
                    <a:pt x="529" y="221"/>
                  </a:lnTo>
                  <a:lnTo>
                    <a:pt x="503" y="221"/>
                  </a:lnTo>
                  <a:lnTo>
                    <a:pt x="475" y="221"/>
                  </a:lnTo>
                  <a:lnTo>
                    <a:pt x="441" y="221"/>
                  </a:lnTo>
                  <a:lnTo>
                    <a:pt x="441" y="221"/>
                  </a:lnTo>
                  <a:lnTo>
                    <a:pt x="441" y="221"/>
                  </a:lnTo>
                  <a:lnTo>
                    <a:pt x="431" y="221"/>
                  </a:lnTo>
                  <a:lnTo>
                    <a:pt x="423" y="221"/>
                  </a:lnTo>
                  <a:lnTo>
                    <a:pt x="423" y="221"/>
                  </a:lnTo>
                  <a:lnTo>
                    <a:pt x="355" y="221"/>
                  </a:lnTo>
                  <a:lnTo>
                    <a:pt x="345" y="223"/>
                  </a:lnTo>
                  <a:lnTo>
                    <a:pt x="336" y="226"/>
                  </a:lnTo>
                  <a:lnTo>
                    <a:pt x="328" y="230"/>
                  </a:lnTo>
                  <a:lnTo>
                    <a:pt x="321" y="236"/>
                  </a:lnTo>
                  <a:lnTo>
                    <a:pt x="315" y="243"/>
                  </a:lnTo>
                  <a:lnTo>
                    <a:pt x="311" y="251"/>
                  </a:lnTo>
                  <a:lnTo>
                    <a:pt x="308" y="260"/>
                  </a:lnTo>
                  <a:lnTo>
                    <a:pt x="306" y="270"/>
                  </a:lnTo>
                  <a:lnTo>
                    <a:pt x="306" y="270"/>
                  </a:lnTo>
                  <a:lnTo>
                    <a:pt x="308" y="279"/>
                  </a:lnTo>
                  <a:lnTo>
                    <a:pt x="311" y="288"/>
                  </a:lnTo>
                  <a:lnTo>
                    <a:pt x="315" y="296"/>
                  </a:lnTo>
                  <a:lnTo>
                    <a:pt x="321" y="304"/>
                  </a:lnTo>
                  <a:lnTo>
                    <a:pt x="328" y="309"/>
                  </a:lnTo>
                  <a:lnTo>
                    <a:pt x="336" y="313"/>
                  </a:lnTo>
                  <a:lnTo>
                    <a:pt x="345" y="316"/>
                  </a:lnTo>
                  <a:lnTo>
                    <a:pt x="355" y="318"/>
                  </a:lnTo>
                  <a:lnTo>
                    <a:pt x="408" y="318"/>
                  </a:lnTo>
                  <a:lnTo>
                    <a:pt x="462" y="318"/>
                  </a:lnTo>
                  <a:lnTo>
                    <a:pt x="515" y="318"/>
                  </a:lnTo>
                  <a:lnTo>
                    <a:pt x="569" y="318"/>
                  </a:lnTo>
                  <a:lnTo>
                    <a:pt x="621" y="318"/>
                  </a:lnTo>
                  <a:lnTo>
                    <a:pt x="675" y="318"/>
                  </a:lnTo>
                  <a:lnTo>
                    <a:pt x="729" y="318"/>
                  </a:lnTo>
                  <a:lnTo>
                    <a:pt x="783" y="318"/>
                  </a:lnTo>
                  <a:lnTo>
                    <a:pt x="859" y="318"/>
                  </a:lnTo>
                  <a:lnTo>
                    <a:pt x="870" y="319"/>
                  </a:lnTo>
                  <a:lnTo>
                    <a:pt x="880" y="322"/>
                  </a:lnTo>
                  <a:lnTo>
                    <a:pt x="889" y="326"/>
                  </a:lnTo>
                  <a:lnTo>
                    <a:pt x="897" y="332"/>
                  </a:lnTo>
                  <a:lnTo>
                    <a:pt x="903" y="339"/>
                  </a:lnTo>
                  <a:lnTo>
                    <a:pt x="909" y="347"/>
                  </a:lnTo>
                  <a:lnTo>
                    <a:pt x="912" y="356"/>
                  </a:lnTo>
                  <a:lnTo>
                    <a:pt x="913" y="366"/>
                  </a:lnTo>
                  <a:lnTo>
                    <a:pt x="913" y="366"/>
                  </a:lnTo>
                  <a:lnTo>
                    <a:pt x="912" y="376"/>
                  </a:lnTo>
                  <a:lnTo>
                    <a:pt x="909" y="386"/>
                  </a:lnTo>
                  <a:lnTo>
                    <a:pt x="903" y="393"/>
                  </a:lnTo>
                  <a:lnTo>
                    <a:pt x="897" y="400"/>
                  </a:lnTo>
                  <a:lnTo>
                    <a:pt x="889" y="407"/>
                  </a:lnTo>
                  <a:lnTo>
                    <a:pt x="880" y="411"/>
                  </a:lnTo>
                  <a:lnTo>
                    <a:pt x="870" y="414"/>
                  </a:lnTo>
                  <a:lnTo>
                    <a:pt x="859" y="415"/>
                  </a:lnTo>
                  <a:lnTo>
                    <a:pt x="758" y="415"/>
                  </a:lnTo>
                  <a:lnTo>
                    <a:pt x="656" y="415"/>
                  </a:lnTo>
                  <a:lnTo>
                    <a:pt x="556" y="415"/>
                  </a:lnTo>
                  <a:lnTo>
                    <a:pt x="454" y="415"/>
                  </a:lnTo>
                  <a:lnTo>
                    <a:pt x="353" y="415"/>
                  </a:lnTo>
                  <a:lnTo>
                    <a:pt x="251" y="415"/>
                  </a:lnTo>
                  <a:lnTo>
                    <a:pt x="150" y="415"/>
                  </a:lnTo>
                  <a:lnTo>
                    <a:pt x="48" y="415"/>
                  </a:lnTo>
                  <a:lnTo>
                    <a:pt x="38" y="415"/>
                  </a:lnTo>
                  <a:lnTo>
                    <a:pt x="30" y="418"/>
                  </a:lnTo>
                  <a:lnTo>
                    <a:pt x="21" y="423"/>
                  </a:lnTo>
                  <a:lnTo>
                    <a:pt x="14" y="428"/>
                  </a:lnTo>
                  <a:lnTo>
                    <a:pt x="9" y="435"/>
                  </a:lnTo>
                  <a:lnTo>
                    <a:pt x="4" y="444"/>
                  </a:lnTo>
                  <a:lnTo>
                    <a:pt x="2" y="452"/>
                  </a:lnTo>
                  <a:lnTo>
                    <a:pt x="0" y="462"/>
                  </a:lnTo>
                  <a:lnTo>
                    <a:pt x="0" y="462"/>
                  </a:lnTo>
                  <a:lnTo>
                    <a:pt x="2" y="472"/>
                  </a:lnTo>
                  <a:lnTo>
                    <a:pt x="4" y="481"/>
                  </a:lnTo>
                  <a:lnTo>
                    <a:pt x="9" y="489"/>
                  </a:lnTo>
                  <a:lnTo>
                    <a:pt x="14" y="496"/>
                  </a:lnTo>
                  <a:lnTo>
                    <a:pt x="21" y="502"/>
                  </a:lnTo>
                  <a:lnTo>
                    <a:pt x="30" y="506"/>
                  </a:lnTo>
                  <a:lnTo>
                    <a:pt x="38" y="509"/>
                  </a:lnTo>
                  <a:lnTo>
                    <a:pt x="48" y="510"/>
                  </a:lnTo>
                  <a:lnTo>
                    <a:pt x="125" y="510"/>
                  </a:lnTo>
                  <a:lnTo>
                    <a:pt x="203" y="510"/>
                  </a:lnTo>
                  <a:lnTo>
                    <a:pt x="279" y="510"/>
                  </a:lnTo>
                  <a:lnTo>
                    <a:pt x="356" y="510"/>
                  </a:lnTo>
                  <a:lnTo>
                    <a:pt x="432" y="510"/>
                  </a:lnTo>
                  <a:lnTo>
                    <a:pt x="509" y="510"/>
                  </a:lnTo>
                  <a:lnTo>
                    <a:pt x="587" y="510"/>
                  </a:lnTo>
                  <a:lnTo>
                    <a:pt x="664" y="510"/>
                  </a:lnTo>
                  <a:lnTo>
                    <a:pt x="682" y="510"/>
                  </a:lnTo>
                  <a:lnTo>
                    <a:pt x="702" y="510"/>
                  </a:lnTo>
                  <a:lnTo>
                    <a:pt x="702" y="510"/>
                  </a:lnTo>
                  <a:lnTo>
                    <a:pt x="702" y="510"/>
                  </a:lnTo>
                  <a:lnTo>
                    <a:pt x="712" y="510"/>
                  </a:lnTo>
                  <a:lnTo>
                    <a:pt x="722" y="510"/>
                  </a:lnTo>
                  <a:lnTo>
                    <a:pt x="724" y="510"/>
                  </a:lnTo>
                  <a:lnTo>
                    <a:pt x="733" y="510"/>
                  </a:lnTo>
                  <a:lnTo>
                    <a:pt x="744" y="512"/>
                  </a:lnTo>
                  <a:lnTo>
                    <a:pt x="754" y="515"/>
                  </a:lnTo>
                  <a:lnTo>
                    <a:pt x="763" y="520"/>
                  </a:lnTo>
                  <a:lnTo>
                    <a:pt x="770" y="526"/>
                  </a:lnTo>
                  <a:lnTo>
                    <a:pt x="777" y="535"/>
                  </a:lnTo>
                  <a:lnTo>
                    <a:pt x="781" y="543"/>
                  </a:lnTo>
                  <a:lnTo>
                    <a:pt x="785" y="553"/>
                  </a:lnTo>
                  <a:lnTo>
                    <a:pt x="785" y="564"/>
                  </a:lnTo>
                  <a:lnTo>
                    <a:pt x="785" y="564"/>
                  </a:lnTo>
                  <a:lnTo>
                    <a:pt x="785" y="574"/>
                  </a:lnTo>
                  <a:lnTo>
                    <a:pt x="781" y="584"/>
                  </a:lnTo>
                  <a:lnTo>
                    <a:pt x="777" y="594"/>
                  </a:lnTo>
                  <a:lnTo>
                    <a:pt x="770" y="601"/>
                  </a:lnTo>
                  <a:lnTo>
                    <a:pt x="763" y="608"/>
                  </a:lnTo>
                  <a:lnTo>
                    <a:pt x="754" y="612"/>
                  </a:lnTo>
                  <a:lnTo>
                    <a:pt x="744" y="615"/>
                  </a:lnTo>
                  <a:lnTo>
                    <a:pt x="733" y="617"/>
                  </a:lnTo>
                  <a:lnTo>
                    <a:pt x="683" y="617"/>
                  </a:lnTo>
                  <a:lnTo>
                    <a:pt x="632" y="617"/>
                  </a:lnTo>
                  <a:lnTo>
                    <a:pt x="581" y="617"/>
                  </a:lnTo>
                  <a:lnTo>
                    <a:pt x="532" y="617"/>
                  </a:lnTo>
                  <a:lnTo>
                    <a:pt x="481" y="617"/>
                  </a:lnTo>
                  <a:lnTo>
                    <a:pt x="431" y="617"/>
                  </a:lnTo>
                  <a:lnTo>
                    <a:pt x="380" y="617"/>
                  </a:lnTo>
                  <a:lnTo>
                    <a:pt x="330" y="617"/>
                  </a:lnTo>
                  <a:lnTo>
                    <a:pt x="322" y="617"/>
                  </a:lnTo>
                  <a:lnTo>
                    <a:pt x="313" y="620"/>
                  </a:lnTo>
                  <a:lnTo>
                    <a:pt x="306" y="624"/>
                  </a:lnTo>
                  <a:lnTo>
                    <a:pt x="299" y="629"/>
                  </a:lnTo>
                  <a:lnTo>
                    <a:pt x="294" y="635"/>
                  </a:lnTo>
                  <a:lnTo>
                    <a:pt x="291" y="644"/>
                  </a:lnTo>
                  <a:lnTo>
                    <a:pt x="288" y="651"/>
                  </a:lnTo>
                  <a:lnTo>
                    <a:pt x="286" y="661"/>
                  </a:lnTo>
                  <a:lnTo>
                    <a:pt x="286" y="661"/>
                  </a:lnTo>
                  <a:lnTo>
                    <a:pt x="288" y="669"/>
                  </a:lnTo>
                  <a:lnTo>
                    <a:pt x="289" y="678"/>
                  </a:lnTo>
                  <a:lnTo>
                    <a:pt x="294" y="685"/>
                  </a:lnTo>
                  <a:lnTo>
                    <a:pt x="299" y="690"/>
                  </a:lnTo>
                  <a:lnTo>
                    <a:pt x="305" y="696"/>
                  </a:lnTo>
                  <a:lnTo>
                    <a:pt x="313" y="700"/>
                  </a:lnTo>
                  <a:lnTo>
                    <a:pt x="322" y="703"/>
                  </a:lnTo>
                  <a:lnTo>
                    <a:pt x="330" y="705"/>
                  </a:lnTo>
                  <a:lnTo>
                    <a:pt x="664" y="703"/>
                  </a:lnTo>
                  <a:lnTo>
                    <a:pt x="664" y="777"/>
                  </a:lnTo>
                  <a:lnTo>
                    <a:pt x="664" y="787"/>
                  </a:lnTo>
                  <a:lnTo>
                    <a:pt x="665" y="797"/>
                  </a:lnTo>
                  <a:lnTo>
                    <a:pt x="666" y="805"/>
                  </a:lnTo>
                  <a:lnTo>
                    <a:pt x="669" y="812"/>
                  </a:lnTo>
                  <a:lnTo>
                    <a:pt x="672" y="818"/>
                  </a:lnTo>
                  <a:lnTo>
                    <a:pt x="676" y="824"/>
                  </a:lnTo>
                  <a:lnTo>
                    <a:pt x="681" y="829"/>
                  </a:lnTo>
                  <a:lnTo>
                    <a:pt x="686" y="834"/>
                  </a:lnTo>
                  <a:lnTo>
                    <a:pt x="692" y="836"/>
                  </a:lnTo>
                  <a:lnTo>
                    <a:pt x="698" y="841"/>
                  </a:lnTo>
                  <a:lnTo>
                    <a:pt x="705" y="842"/>
                  </a:lnTo>
                  <a:lnTo>
                    <a:pt x="712" y="845"/>
                  </a:lnTo>
                  <a:lnTo>
                    <a:pt x="727" y="846"/>
                  </a:lnTo>
                  <a:lnTo>
                    <a:pt x="746" y="848"/>
                  </a:lnTo>
                  <a:lnTo>
                    <a:pt x="766" y="848"/>
                  </a:lnTo>
                  <a:lnTo>
                    <a:pt x="785" y="848"/>
                  </a:lnTo>
                  <a:lnTo>
                    <a:pt x="936" y="848"/>
                  </a:lnTo>
                  <a:lnTo>
                    <a:pt x="1086" y="849"/>
                  </a:lnTo>
                  <a:lnTo>
                    <a:pt x="1236" y="849"/>
                  </a:lnTo>
                  <a:lnTo>
                    <a:pt x="1386" y="849"/>
                  </a:lnTo>
                  <a:lnTo>
                    <a:pt x="1537" y="849"/>
                  </a:lnTo>
                  <a:lnTo>
                    <a:pt x="1685" y="849"/>
                  </a:lnTo>
                  <a:lnTo>
                    <a:pt x="1836" y="849"/>
                  </a:lnTo>
                  <a:lnTo>
                    <a:pt x="1986" y="849"/>
                  </a:lnTo>
                  <a:lnTo>
                    <a:pt x="2136" y="849"/>
                  </a:lnTo>
                  <a:lnTo>
                    <a:pt x="2286" y="849"/>
                  </a:lnTo>
                  <a:lnTo>
                    <a:pt x="2437" y="848"/>
                  </a:lnTo>
                  <a:lnTo>
                    <a:pt x="2585" y="848"/>
                  </a:lnTo>
                  <a:lnTo>
                    <a:pt x="2736" y="848"/>
                  </a:lnTo>
                  <a:lnTo>
                    <a:pt x="2886" y="848"/>
                  </a:lnTo>
                  <a:lnTo>
                    <a:pt x="3036" y="848"/>
                  </a:lnTo>
                  <a:lnTo>
                    <a:pt x="3186" y="848"/>
                  </a:lnTo>
                  <a:lnTo>
                    <a:pt x="3186" y="848"/>
                  </a:lnTo>
                  <a:lnTo>
                    <a:pt x="3186" y="848"/>
                  </a:lnTo>
                  <a:lnTo>
                    <a:pt x="3203" y="846"/>
                  </a:lnTo>
                  <a:lnTo>
                    <a:pt x="3218" y="843"/>
                  </a:lnTo>
                  <a:lnTo>
                    <a:pt x="3232" y="839"/>
                  </a:lnTo>
                  <a:lnTo>
                    <a:pt x="3243" y="834"/>
                  </a:lnTo>
                  <a:lnTo>
                    <a:pt x="3254" y="828"/>
                  </a:lnTo>
                  <a:lnTo>
                    <a:pt x="3263" y="819"/>
                  </a:lnTo>
                  <a:lnTo>
                    <a:pt x="3271" y="811"/>
                  </a:lnTo>
                  <a:lnTo>
                    <a:pt x="3279" y="801"/>
                  </a:lnTo>
                  <a:lnTo>
                    <a:pt x="3283" y="791"/>
                  </a:lnTo>
                  <a:lnTo>
                    <a:pt x="3287" y="780"/>
                  </a:lnTo>
                  <a:lnTo>
                    <a:pt x="3290" y="768"/>
                  </a:lnTo>
                  <a:lnTo>
                    <a:pt x="3291" y="757"/>
                  </a:lnTo>
                  <a:lnTo>
                    <a:pt x="3291" y="746"/>
                  </a:lnTo>
                  <a:lnTo>
                    <a:pt x="3290" y="734"/>
                  </a:lnTo>
                  <a:lnTo>
                    <a:pt x="3287" y="722"/>
                  </a:lnTo>
                  <a:lnTo>
                    <a:pt x="3284" y="710"/>
                  </a:lnTo>
                  <a:lnTo>
                    <a:pt x="3273" y="676"/>
                  </a:lnTo>
                  <a:lnTo>
                    <a:pt x="3262" y="645"/>
                  </a:lnTo>
                  <a:lnTo>
                    <a:pt x="3249" y="614"/>
                  </a:lnTo>
                  <a:lnTo>
                    <a:pt x="3236" y="584"/>
                  </a:lnTo>
                  <a:lnTo>
                    <a:pt x="3222" y="554"/>
                  </a:lnTo>
                  <a:lnTo>
                    <a:pt x="3208" y="525"/>
                  </a:lnTo>
                  <a:lnTo>
                    <a:pt x="3192" y="493"/>
                  </a:lnTo>
                  <a:lnTo>
                    <a:pt x="3177" y="462"/>
                  </a:lnTo>
                  <a:close/>
                  <a:moveTo>
                    <a:pt x="2512" y="434"/>
                  </a:moveTo>
                  <a:lnTo>
                    <a:pt x="2184" y="434"/>
                  </a:lnTo>
                  <a:lnTo>
                    <a:pt x="2184" y="279"/>
                  </a:lnTo>
                  <a:lnTo>
                    <a:pt x="2512" y="279"/>
                  </a:lnTo>
                  <a:lnTo>
                    <a:pt x="2512" y="434"/>
                  </a:lnTo>
                  <a:close/>
                  <a:moveTo>
                    <a:pt x="2031" y="434"/>
                  </a:moveTo>
                  <a:lnTo>
                    <a:pt x="1712" y="434"/>
                  </a:lnTo>
                  <a:lnTo>
                    <a:pt x="1712" y="279"/>
                  </a:lnTo>
                  <a:lnTo>
                    <a:pt x="2031" y="279"/>
                  </a:lnTo>
                  <a:lnTo>
                    <a:pt x="2031" y="434"/>
                  </a:lnTo>
                  <a:close/>
                  <a:moveTo>
                    <a:pt x="1559" y="434"/>
                  </a:moveTo>
                  <a:lnTo>
                    <a:pt x="1232" y="434"/>
                  </a:lnTo>
                  <a:lnTo>
                    <a:pt x="1232" y="279"/>
                  </a:lnTo>
                  <a:lnTo>
                    <a:pt x="1559" y="279"/>
                  </a:lnTo>
                  <a:lnTo>
                    <a:pt x="1559" y="4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48" name="Google Shape;748;p26"/>
            <p:cNvGrpSpPr/>
            <p:nvPr/>
          </p:nvGrpSpPr>
          <p:grpSpPr>
            <a:xfrm>
              <a:off x="14129934" y="5532248"/>
              <a:ext cx="3968750" cy="111125"/>
              <a:chOff x="-4763" y="8334555"/>
              <a:chExt cx="3968750" cy="111125"/>
            </a:xfrm>
          </p:grpSpPr>
          <p:sp>
            <p:nvSpPr>
              <p:cNvPr id="749" name="Google Shape;749;p26"/>
              <p:cNvSpPr/>
              <p:nvPr/>
            </p:nvSpPr>
            <p:spPr>
              <a:xfrm>
                <a:off x="374808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3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26"/>
              <p:cNvSpPr/>
              <p:nvPr/>
            </p:nvSpPr>
            <p:spPr>
              <a:xfrm>
                <a:off x="333057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26"/>
              <p:cNvSpPr/>
              <p:nvPr/>
            </p:nvSpPr>
            <p:spPr>
              <a:xfrm>
                <a:off x="291465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Google Shape;752;p26"/>
              <p:cNvSpPr/>
              <p:nvPr/>
            </p:nvSpPr>
            <p:spPr>
              <a:xfrm>
                <a:off x="249713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9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1" y="138"/>
                    </a:lnTo>
                    <a:lnTo>
                      <a:pt x="273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3" y="5"/>
                    </a:lnTo>
                    <a:lnTo>
                      <a:pt x="271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2" y="135"/>
                    </a:lnTo>
                    <a:lnTo>
                      <a:pt x="3" y="138"/>
                    </a:lnTo>
                    <a:lnTo>
                      <a:pt x="6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3" name="Google Shape;753;p26"/>
              <p:cNvSpPr/>
              <p:nvPr/>
            </p:nvSpPr>
            <p:spPr>
              <a:xfrm>
                <a:off x="2079625" y="8334555"/>
                <a:ext cx="217488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p26"/>
              <p:cNvSpPr/>
              <p:nvPr/>
            </p:nvSpPr>
            <p:spPr>
              <a:xfrm>
                <a:off x="166370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9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9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26"/>
              <p:cNvSpPr/>
              <p:nvPr/>
            </p:nvSpPr>
            <p:spPr>
              <a:xfrm>
                <a:off x="124618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26"/>
              <p:cNvSpPr/>
              <p:nvPr/>
            </p:nvSpPr>
            <p:spPr>
              <a:xfrm>
                <a:off x="828675" y="8334555"/>
                <a:ext cx="217488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3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26"/>
              <p:cNvSpPr/>
              <p:nvPr/>
            </p:nvSpPr>
            <p:spPr>
              <a:xfrm>
                <a:off x="41275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26"/>
              <p:cNvSpPr/>
              <p:nvPr/>
            </p:nvSpPr>
            <p:spPr>
              <a:xfrm>
                <a:off x="-4763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9" name="Google Shape;759;p26"/>
            <p:cNvGrpSpPr/>
            <p:nvPr/>
          </p:nvGrpSpPr>
          <p:grpSpPr>
            <a:xfrm>
              <a:off x="9111" y="3585973"/>
              <a:ext cx="3967163" cy="111125"/>
              <a:chOff x="2497137" y="8334555"/>
              <a:chExt cx="3967163" cy="111125"/>
            </a:xfrm>
          </p:grpSpPr>
          <p:sp>
            <p:nvSpPr>
              <p:cNvPr id="760" name="Google Shape;760;p26"/>
              <p:cNvSpPr/>
              <p:nvPr/>
            </p:nvSpPr>
            <p:spPr>
              <a:xfrm>
                <a:off x="624840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26"/>
              <p:cNvSpPr/>
              <p:nvPr/>
            </p:nvSpPr>
            <p:spPr>
              <a:xfrm>
                <a:off x="583247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26"/>
              <p:cNvSpPr/>
              <p:nvPr/>
            </p:nvSpPr>
            <p:spPr>
              <a:xfrm>
                <a:off x="5414962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26"/>
              <p:cNvSpPr/>
              <p:nvPr/>
            </p:nvSpPr>
            <p:spPr>
              <a:xfrm>
                <a:off x="499903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26"/>
              <p:cNvSpPr/>
              <p:nvPr/>
            </p:nvSpPr>
            <p:spPr>
              <a:xfrm>
                <a:off x="458152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9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26"/>
              <p:cNvSpPr/>
              <p:nvPr/>
            </p:nvSpPr>
            <p:spPr>
              <a:xfrm>
                <a:off x="4164012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p26"/>
              <p:cNvSpPr/>
              <p:nvPr/>
            </p:nvSpPr>
            <p:spPr>
              <a:xfrm>
                <a:off x="374808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3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p26"/>
              <p:cNvSpPr/>
              <p:nvPr/>
            </p:nvSpPr>
            <p:spPr>
              <a:xfrm>
                <a:off x="333057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768;p26"/>
              <p:cNvSpPr/>
              <p:nvPr/>
            </p:nvSpPr>
            <p:spPr>
              <a:xfrm>
                <a:off x="291465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p26"/>
              <p:cNvSpPr/>
              <p:nvPr/>
            </p:nvSpPr>
            <p:spPr>
              <a:xfrm>
                <a:off x="249713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9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1" y="138"/>
                    </a:lnTo>
                    <a:lnTo>
                      <a:pt x="273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3" y="5"/>
                    </a:lnTo>
                    <a:lnTo>
                      <a:pt x="271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2" y="135"/>
                    </a:lnTo>
                    <a:lnTo>
                      <a:pt x="3" y="138"/>
                    </a:lnTo>
                    <a:lnTo>
                      <a:pt x="6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0" name="Google Shape;770;p26"/>
            <p:cNvGrpSpPr/>
            <p:nvPr/>
          </p:nvGrpSpPr>
          <p:grpSpPr>
            <a:xfrm>
              <a:off x="-4763" y="8983218"/>
              <a:ext cx="7312139" cy="111125"/>
              <a:chOff x="-4763" y="8334555"/>
              <a:chExt cx="7312139" cy="111125"/>
            </a:xfrm>
          </p:grpSpPr>
          <p:sp>
            <p:nvSpPr>
              <p:cNvPr id="771" name="Google Shape;771;p26"/>
              <p:cNvSpPr/>
              <p:nvPr/>
            </p:nvSpPr>
            <p:spPr>
              <a:xfrm>
                <a:off x="624840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26"/>
              <p:cNvSpPr/>
              <p:nvPr/>
            </p:nvSpPr>
            <p:spPr>
              <a:xfrm>
                <a:off x="583247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26"/>
              <p:cNvSpPr/>
              <p:nvPr/>
            </p:nvSpPr>
            <p:spPr>
              <a:xfrm>
                <a:off x="5414962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26"/>
              <p:cNvSpPr/>
              <p:nvPr/>
            </p:nvSpPr>
            <p:spPr>
              <a:xfrm>
                <a:off x="499903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26"/>
              <p:cNvSpPr/>
              <p:nvPr/>
            </p:nvSpPr>
            <p:spPr>
              <a:xfrm>
                <a:off x="458152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9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26"/>
              <p:cNvSpPr/>
              <p:nvPr/>
            </p:nvSpPr>
            <p:spPr>
              <a:xfrm>
                <a:off x="4164012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26"/>
              <p:cNvSpPr/>
              <p:nvPr/>
            </p:nvSpPr>
            <p:spPr>
              <a:xfrm>
                <a:off x="374808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3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8" name="Google Shape;778;p26"/>
              <p:cNvSpPr/>
              <p:nvPr/>
            </p:nvSpPr>
            <p:spPr>
              <a:xfrm>
                <a:off x="333057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9" name="Google Shape;779;p26"/>
              <p:cNvSpPr/>
              <p:nvPr/>
            </p:nvSpPr>
            <p:spPr>
              <a:xfrm>
                <a:off x="291465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0" name="Google Shape;780;p26"/>
              <p:cNvSpPr/>
              <p:nvPr/>
            </p:nvSpPr>
            <p:spPr>
              <a:xfrm>
                <a:off x="249713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9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1" y="138"/>
                    </a:lnTo>
                    <a:lnTo>
                      <a:pt x="273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3" y="5"/>
                    </a:lnTo>
                    <a:lnTo>
                      <a:pt x="271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2" y="135"/>
                    </a:lnTo>
                    <a:lnTo>
                      <a:pt x="3" y="138"/>
                    </a:lnTo>
                    <a:lnTo>
                      <a:pt x="6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1" name="Google Shape;781;p26"/>
              <p:cNvSpPr/>
              <p:nvPr/>
            </p:nvSpPr>
            <p:spPr>
              <a:xfrm>
                <a:off x="2079625" y="8334555"/>
                <a:ext cx="217488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2" name="Google Shape;782;p26"/>
              <p:cNvSpPr/>
              <p:nvPr/>
            </p:nvSpPr>
            <p:spPr>
              <a:xfrm>
                <a:off x="166370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9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9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3" name="Google Shape;783;p26"/>
              <p:cNvSpPr/>
              <p:nvPr/>
            </p:nvSpPr>
            <p:spPr>
              <a:xfrm>
                <a:off x="124618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4" name="Google Shape;784;p26"/>
              <p:cNvSpPr/>
              <p:nvPr/>
            </p:nvSpPr>
            <p:spPr>
              <a:xfrm>
                <a:off x="828675" y="8334555"/>
                <a:ext cx="217488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3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5" name="Google Shape;785;p26"/>
              <p:cNvSpPr/>
              <p:nvPr/>
            </p:nvSpPr>
            <p:spPr>
              <a:xfrm>
                <a:off x="41275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6" name="Google Shape;786;p26"/>
              <p:cNvSpPr/>
              <p:nvPr/>
            </p:nvSpPr>
            <p:spPr>
              <a:xfrm>
                <a:off x="-4763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7" name="Google Shape;787;p26"/>
              <p:cNvSpPr/>
              <p:nvPr/>
            </p:nvSpPr>
            <p:spPr>
              <a:xfrm>
                <a:off x="7091476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Google Shape;788;p26"/>
              <p:cNvSpPr/>
              <p:nvPr/>
            </p:nvSpPr>
            <p:spPr>
              <a:xfrm>
                <a:off x="6673963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9" name="Google Shape;789;p26"/>
            <p:cNvGrpSpPr/>
            <p:nvPr/>
          </p:nvGrpSpPr>
          <p:grpSpPr>
            <a:xfrm>
              <a:off x="11520084" y="1066006"/>
              <a:ext cx="6469063" cy="111125"/>
              <a:chOff x="-4763" y="8334555"/>
              <a:chExt cx="6469063" cy="111125"/>
            </a:xfrm>
          </p:grpSpPr>
          <p:sp>
            <p:nvSpPr>
              <p:cNvPr id="790" name="Google Shape;790;p26"/>
              <p:cNvSpPr/>
              <p:nvPr/>
            </p:nvSpPr>
            <p:spPr>
              <a:xfrm>
                <a:off x="624840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26"/>
              <p:cNvSpPr/>
              <p:nvPr/>
            </p:nvSpPr>
            <p:spPr>
              <a:xfrm>
                <a:off x="583247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26"/>
              <p:cNvSpPr/>
              <p:nvPr/>
            </p:nvSpPr>
            <p:spPr>
              <a:xfrm>
                <a:off x="5414962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26"/>
              <p:cNvSpPr/>
              <p:nvPr/>
            </p:nvSpPr>
            <p:spPr>
              <a:xfrm>
                <a:off x="499903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26"/>
              <p:cNvSpPr/>
              <p:nvPr/>
            </p:nvSpPr>
            <p:spPr>
              <a:xfrm>
                <a:off x="458152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9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26"/>
              <p:cNvSpPr/>
              <p:nvPr/>
            </p:nvSpPr>
            <p:spPr>
              <a:xfrm>
                <a:off x="4164012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26"/>
              <p:cNvSpPr/>
              <p:nvPr/>
            </p:nvSpPr>
            <p:spPr>
              <a:xfrm>
                <a:off x="374808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3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26"/>
              <p:cNvSpPr/>
              <p:nvPr/>
            </p:nvSpPr>
            <p:spPr>
              <a:xfrm>
                <a:off x="333057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26"/>
              <p:cNvSpPr/>
              <p:nvPr/>
            </p:nvSpPr>
            <p:spPr>
              <a:xfrm>
                <a:off x="291465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26"/>
              <p:cNvSpPr/>
              <p:nvPr/>
            </p:nvSpPr>
            <p:spPr>
              <a:xfrm>
                <a:off x="249713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9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1" y="138"/>
                    </a:lnTo>
                    <a:lnTo>
                      <a:pt x="273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3" y="5"/>
                    </a:lnTo>
                    <a:lnTo>
                      <a:pt x="271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2" y="135"/>
                    </a:lnTo>
                    <a:lnTo>
                      <a:pt x="3" y="138"/>
                    </a:lnTo>
                    <a:lnTo>
                      <a:pt x="6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26"/>
              <p:cNvSpPr/>
              <p:nvPr/>
            </p:nvSpPr>
            <p:spPr>
              <a:xfrm>
                <a:off x="2079625" y="8334555"/>
                <a:ext cx="217488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26"/>
              <p:cNvSpPr/>
              <p:nvPr/>
            </p:nvSpPr>
            <p:spPr>
              <a:xfrm>
                <a:off x="166370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9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9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26"/>
              <p:cNvSpPr/>
              <p:nvPr/>
            </p:nvSpPr>
            <p:spPr>
              <a:xfrm>
                <a:off x="124618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26"/>
              <p:cNvSpPr/>
              <p:nvPr/>
            </p:nvSpPr>
            <p:spPr>
              <a:xfrm>
                <a:off x="828675" y="8334555"/>
                <a:ext cx="217488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3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26"/>
              <p:cNvSpPr/>
              <p:nvPr/>
            </p:nvSpPr>
            <p:spPr>
              <a:xfrm>
                <a:off x="41275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26"/>
              <p:cNvSpPr/>
              <p:nvPr/>
            </p:nvSpPr>
            <p:spPr>
              <a:xfrm>
                <a:off x="-4763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06" name="Google Shape;806;p26"/>
            <p:cNvSpPr/>
            <p:nvPr/>
          </p:nvSpPr>
          <p:spPr>
            <a:xfrm>
              <a:off x="6589294" y="5139531"/>
              <a:ext cx="280988" cy="561974"/>
            </a:xfrm>
            <a:custGeom>
              <a:avLst/>
              <a:gdLst/>
              <a:ahLst/>
              <a:cxnLst/>
              <a:rect l="l" t="t" r="r" b="b"/>
              <a:pathLst>
                <a:path w="503" h="1011" extrusionOk="0">
                  <a:moveTo>
                    <a:pt x="492" y="1011"/>
                  </a:moveTo>
                  <a:lnTo>
                    <a:pt x="334" y="1011"/>
                  </a:lnTo>
                  <a:lnTo>
                    <a:pt x="327" y="1009"/>
                  </a:lnTo>
                  <a:lnTo>
                    <a:pt x="322" y="1007"/>
                  </a:lnTo>
                  <a:lnTo>
                    <a:pt x="317" y="1002"/>
                  </a:lnTo>
                  <a:lnTo>
                    <a:pt x="315" y="996"/>
                  </a:lnTo>
                  <a:lnTo>
                    <a:pt x="1" y="14"/>
                  </a:lnTo>
                  <a:lnTo>
                    <a:pt x="1" y="11"/>
                  </a:lnTo>
                  <a:lnTo>
                    <a:pt x="0" y="9"/>
                  </a:lnTo>
                  <a:lnTo>
                    <a:pt x="1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1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79" y="3"/>
                  </a:lnTo>
                  <a:lnTo>
                    <a:pt x="184" y="9"/>
                  </a:lnTo>
                  <a:lnTo>
                    <a:pt x="186" y="14"/>
                  </a:lnTo>
                  <a:lnTo>
                    <a:pt x="501" y="996"/>
                  </a:lnTo>
                  <a:lnTo>
                    <a:pt x="503" y="1000"/>
                  </a:lnTo>
                  <a:lnTo>
                    <a:pt x="503" y="1002"/>
                  </a:lnTo>
                  <a:lnTo>
                    <a:pt x="503" y="1005"/>
                  </a:lnTo>
                  <a:lnTo>
                    <a:pt x="501" y="1007"/>
                  </a:lnTo>
                  <a:lnTo>
                    <a:pt x="499" y="1008"/>
                  </a:lnTo>
                  <a:lnTo>
                    <a:pt x="497" y="1009"/>
                  </a:lnTo>
                  <a:lnTo>
                    <a:pt x="495" y="1011"/>
                  </a:lnTo>
                  <a:lnTo>
                    <a:pt x="492" y="10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26"/>
            <p:cNvSpPr/>
            <p:nvPr/>
          </p:nvSpPr>
          <p:spPr>
            <a:xfrm>
              <a:off x="7421108" y="5139537"/>
              <a:ext cx="6456023" cy="561974"/>
            </a:xfrm>
            <a:custGeom>
              <a:avLst/>
              <a:gdLst/>
              <a:ahLst/>
              <a:cxnLst/>
              <a:rect l="l" t="t" r="r" b="b"/>
              <a:pathLst>
                <a:path w="11580" h="1011" extrusionOk="0">
                  <a:moveTo>
                    <a:pt x="500" y="994"/>
                  </a:moveTo>
                  <a:lnTo>
                    <a:pt x="332" y="994"/>
                  </a:lnTo>
                  <a:lnTo>
                    <a:pt x="326" y="993"/>
                  </a:lnTo>
                  <a:lnTo>
                    <a:pt x="320" y="991"/>
                  </a:lnTo>
                  <a:lnTo>
                    <a:pt x="316" y="987"/>
                  </a:lnTo>
                  <a:lnTo>
                    <a:pt x="314" y="980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1" y="20"/>
                  </a:lnTo>
                  <a:lnTo>
                    <a:pt x="3" y="19"/>
                  </a:lnTo>
                  <a:lnTo>
                    <a:pt x="7" y="18"/>
                  </a:lnTo>
                  <a:lnTo>
                    <a:pt x="10" y="16"/>
                  </a:lnTo>
                  <a:lnTo>
                    <a:pt x="13" y="16"/>
                  </a:lnTo>
                  <a:lnTo>
                    <a:pt x="201" y="16"/>
                  </a:lnTo>
                  <a:lnTo>
                    <a:pt x="208" y="18"/>
                  </a:lnTo>
                  <a:lnTo>
                    <a:pt x="213" y="20"/>
                  </a:lnTo>
                  <a:lnTo>
                    <a:pt x="218" y="24"/>
                  </a:lnTo>
                  <a:lnTo>
                    <a:pt x="220" y="31"/>
                  </a:lnTo>
                  <a:lnTo>
                    <a:pt x="417" y="672"/>
                  </a:lnTo>
                  <a:lnTo>
                    <a:pt x="421" y="672"/>
                  </a:lnTo>
                  <a:lnTo>
                    <a:pt x="613" y="31"/>
                  </a:lnTo>
                  <a:lnTo>
                    <a:pt x="615" y="24"/>
                  </a:lnTo>
                  <a:lnTo>
                    <a:pt x="620" y="20"/>
                  </a:lnTo>
                  <a:lnTo>
                    <a:pt x="625" y="18"/>
                  </a:lnTo>
                  <a:lnTo>
                    <a:pt x="632" y="16"/>
                  </a:lnTo>
                  <a:lnTo>
                    <a:pt x="818" y="16"/>
                  </a:lnTo>
                  <a:lnTo>
                    <a:pt x="822" y="16"/>
                  </a:lnTo>
                  <a:lnTo>
                    <a:pt x="824" y="18"/>
                  </a:lnTo>
                  <a:lnTo>
                    <a:pt x="828" y="19"/>
                  </a:lnTo>
                  <a:lnTo>
                    <a:pt x="829" y="20"/>
                  </a:lnTo>
                  <a:lnTo>
                    <a:pt x="830" y="22"/>
                  </a:lnTo>
                  <a:lnTo>
                    <a:pt x="831" y="25"/>
                  </a:lnTo>
                  <a:lnTo>
                    <a:pt x="831" y="28"/>
                  </a:lnTo>
                  <a:lnTo>
                    <a:pt x="830" y="32"/>
                  </a:lnTo>
                  <a:lnTo>
                    <a:pt x="517" y="980"/>
                  </a:lnTo>
                  <a:lnTo>
                    <a:pt x="514" y="987"/>
                  </a:lnTo>
                  <a:lnTo>
                    <a:pt x="511" y="991"/>
                  </a:lnTo>
                  <a:lnTo>
                    <a:pt x="505" y="993"/>
                  </a:lnTo>
                  <a:lnTo>
                    <a:pt x="500" y="994"/>
                  </a:lnTo>
                  <a:close/>
                  <a:moveTo>
                    <a:pt x="865" y="980"/>
                  </a:moveTo>
                  <a:lnTo>
                    <a:pt x="865" y="31"/>
                  </a:lnTo>
                  <a:lnTo>
                    <a:pt x="866" y="27"/>
                  </a:lnTo>
                  <a:lnTo>
                    <a:pt x="866" y="24"/>
                  </a:lnTo>
                  <a:lnTo>
                    <a:pt x="867" y="22"/>
                  </a:lnTo>
                  <a:lnTo>
                    <a:pt x="869" y="20"/>
                  </a:lnTo>
                  <a:lnTo>
                    <a:pt x="871" y="19"/>
                  </a:lnTo>
                  <a:lnTo>
                    <a:pt x="873" y="18"/>
                  </a:lnTo>
                  <a:lnTo>
                    <a:pt x="876" y="16"/>
                  </a:lnTo>
                  <a:lnTo>
                    <a:pt x="880" y="16"/>
                  </a:lnTo>
                  <a:lnTo>
                    <a:pt x="1063" y="16"/>
                  </a:lnTo>
                  <a:lnTo>
                    <a:pt x="1067" y="16"/>
                  </a:lnTo>
                  <a:lnTo>
                    <a:pt x="1069" y="18"/>
                  </a:lnTo>
                  <a:lnTo>
                    <a:pt x="1072" y="19"/>
                  </a:lnTo>
                  <a:lnTo>
                    <a:pt x="1074" y="20"/>
                  </a:lnTo>
                  <a:lnTo>
                    <a:pt x="1076" y="22"/>
                  </a:lnTo>
                  <a:lnTo>
                    <a:pt x="1077" y="24"/>
                  </a:lnTo>
                  <a:lnTo>
                    <a:pt x="1078" y="27"/>
                  </a:lnTo>
                  <a:lnTo>
                    <a:pt x="1078" y="31"/>
                  </a:lnTo>
                  <a:lnTo>
                    <a:pt x="1078" y="980"/>
                  </a:lnTo>
                  <a:lnTo>
                    <a:pt x="1078" y="983"/>
                  </a:lnTo>
                  <a:lnTo>
                    <a:pt x="1077" y="987"/>
                  </a:lnTo>
                  <a:lnTo>
                    <a:pt x="1076" y="989"/>
                  </a:lnTo>
                  <a:lnTo>
                    <a:pt x="1074" y="991"/>
                  </a:lnTo>
                  <a:lnTo>
                    <a:pt x="1072" y="992"/>
                  </a:lnTo>
                  <a:lnTo>
                    <a:pt x="1069" y="993"/>
                  </a:lnTo>
                  <a:lnTo>
                    <a:pt x="1067" y="994"/>
                  </a:lnTo>
                  <a:lnTo>
                    <a:pt x="1063" y="994"/>
                  </a:lnTo>
                  <a:lnTo>
                    <a:pt x="880" y="994"/>
                  </a:lnTo>
                  <a:lnTo>
                    <a:pt x="876" y="994"/>
                  </a:lnTo>
                  <a:lnTo>
                    <a:pt x="873" y="993"/>
                  </a:lnTo>
                  <a:lnTo>
                    <a:pt x="871" y="992"/>
                  </a:lnTo>
                  <a:lnTo>
                    <a:pt x="869" y="991"/>
                  </a:lnTo>
                  <a:lnTo>
                    <a:pt x="867" y="989"/>
                  </a:lnTo>
                  <a:lnTo>
                    <a:pt x="866" y="987"/>
                  </a:lnTo>
                  <a:lnTo>
                    <a:pt x="866" y="983"/>
                  </a:lnTo>
                  <a:lnTo>
                    <a:pt x="865" y="980"/>
                  </a:lnTo>
                  <a:close/>
                  <a:moveTo>
                    <a:pt x="1612" y="994"/>
                  </a:moveTo>
                  <a:lnTo>
                    <a:pt x="1445" y="994"/>
                  </a:lnTo>
                  <a:lnTo>
                    <a:pt x="1437" y="993"/>
                  </a:lnTo>
                  <a:lnTo>
                    <a:pt x="1433" y="991"/>
                  </a:lnTo>
                  <a:lnTo>
                    <a:pt x="1428" y="987"/>
                  </a:lnTo>
                  <a:lnTo>
                    <a:pt x="1425" y="980"/>
                  </a:lnTo>
                  <a:lnTo>
                    <a:pt x="1113" y="32"/>
                  </a:lnTo>
                  <a:lnTo>
                    <a:pt x="1112" y="28"/>
                  </a:lnTo>
                  <a:lnTo>
                    <a:pt x="1112" y="25"/>
                  </a:lnTo>
                  <a:lnTo>
                    <a:pt x="1113" y="22"/>
                  </a:lnTo>
                  <a:lnTo>
                    <a:pt x="1114" y="20"/>
                  </a:lnTo>
                  <a:lnTo>
                    <a:pt x="1116" y="19"/>
                  </a:lnTo>
                  <a:lnTo>
                    <a:pt x="1118" y="18"/>
                  </a:lnTo>
                  <a:lnTo>
                    <a:pt x="1121" y="16"/>
                  </a:lnTo>
                  <a:lnTo>
                    <a:pt x="1126" y="16"/>
                  </a:lnTo>
                  <a:lnTo>
                    <a:pt x="1314" y="16"/>
                  </a:lnTo>
                  <a:lnTo>
                    <a:pt x="1321" y="18"/>
                  </a:lnTo>
                  <a:lnTo>
                    <a:pt x="1326" y="20"/>
                  </a:lnTo>
                  <a:lnTo>
                    <a:pt x="1331" y="24"/>
                  </a:lnTo>
                  <a:lnTo>
                    <a:pt x="1333" y="31"/>
                  </a:lnTo>
                  <a:lnTo>
                    <a:pt x="1530" y="672"/>
                  </a:lnTo>
                  <a:lnTo>
                    <a:pt x="1534" y="672"/>
                  </a:lnTo>
                  <a:lnTo>
                    <a:pt x="1725" y="31"/>
                  </a:lnTo>
                  <a:lnTo>
                    <a:pt x="1728" y="24"/>
                  </a:lnTo>
                  <a:lnTo>
                    <a:pt x="1732" y="20"/>
                  </a:lnTo>
                  <a:lnTo>
                    <a:pt x="1738" y="18"/>
                  </a:lnTo>
                  <a:lnTo>
                    <a:pt x="1744" y="16"/>
                  </a:lnTo>
                  <a:lnTo>
                    <a:pt x="1930" y="16"/>
                  </a:lnTo>
                  <a:lnTo>
                    <a:pt x="1934" y="16"/>
                  </a:lnTo>
                  <a:lnTo>
                    <a:pt x="1937" y="18"/>
                  </a:lnTo>
                  <a:lnTo>
                    <a:pt x="1939" y="19"/>
                  </a:lnTo>
                  <a:lnTo>
                    <a:pt x="1941" y="20"/>
                  </a:lnTo>
                  <a:lnTo>
                    <a:pt x="1942" y="22"/>
                  </a:lnTo>
                  <a:lnTo>
                    <a:pt x="1943" y="25"/>
                  </a:lnTo>
                  <a:lnTo>
                    <a:pt x="1942" y="28"/>
                  </a:lnTo>
                  <a:lnTo>
                    <a:pt x="1942" y="32"/>
                  </a:lnTo>
                  <a:lnTo>
                    <a:pt x="1630" y="980"/>
                  </a:lnTo>
                  <a:lnTo>
                    <a:pt x="1627" y="987"/>
                  </a:lnTo>
                  <a:lnTo>
                    <a:pt x="1623" y="991"/>
                  </a:lnTo>
                  <a:lnTo>
                    <a:pt x="1618" y="993"/>
                  </a:lnTo>
                  <a:lnTo>
                    <a:pt x="1612" y="994"/>
                  </a:lnTo>
                  <a:close/>
                  <a:moveTo>
                    <a:pt x="2179" y="629"/>
                  </a:moveTo>
                  <a:lnTo>
                    <a:pt x="2406" y="629"/>
                  </a:lnTo>
                  <a:lnTo>
                    <a:pt x="2294" y="286"/>
                  </a:lnTo>
                  <a:lnTo>
                    <a:pt x="2290" y="286"/>
                  </a:lnTo>
                  <a:lnTo>
                    <a:pt x="2179" y="629"/>
                  </a:lnTo>
                  <a:close/>
                  <a:moveTo>
                    <a:pt x="1845" y="980"/>
                  </a:moveTo>
                  <a:lnTo>
                    <a:pt x="2184" y="31"/>
                  </a:lnTo>
                  <a:lnTo>
                    <a:pt x="2187" y="24"/>
                  </a:lnTo>
                  <a:lnTo>
                    <a:pt x="2191" y="20"/>
                  </a:lnTo>
                  <a:lnTo>
                    <a:pt x="2196" y="18"/>
                  </a:lnTo>
                  <a:lnTo>
                    <a:pt x="2203" y="16"/>
                  </a:lnTo>
                  <a:lnTo>
                    <a:pt x="2386" y="16"/>
                  </a:lnTo>
                  <a:lnTo>
                    <a:pt x="2392" y="18"/>
                  </a:lnTo>
                  <a:lnTo>
                    <a:pt x="2397" y="20"/>
                  </a:lnTo>
                  <a:lnTo>
                    <a:pt x="2402" y="24"/>
                  </a:lnTo>
                  <a:lnTo>
                    <a:pt x="2404" y="31"/>
                  </a:lnTo>
                  <a:lnTo>
                    <a:pt x="2737" y="980"/>
                  </a:lnTo>
                  <a:lnTo>
                    <a:pt x="2738" y="983"/>
                  </a:lnTo>
                  <a:lnTo>
                    <a:pt x="2738" y="987"/>
                  </a:lnTo>
                  <a:lnTo>
                    <a:pt x="2737" y="989"/>
                  </a:lnTo>
                  <a:lnTo>
                    <a:pt x="2737" y="991"/>
                  </a:lnTo>
                  <a:lnTo>
                    <a:pt x="2735" y="992"/>
                  </a:lnTo>
                  <a:lnTo>
                    <a:pt x="2733" y="993"/>
                  </a:lnTo>
                  <a:lnTo>
                    <a:pt x="2731" y="994"/>
                  </a:lnTo>
                  <a:lnTo>
                    <a:pt x="2727" y="994"/>
                  </a:lnTo>
                  <a:lnTo>
                    <a:pt x="2539" y="994"/>
                  </a:lnTo>
                  <a:lnTo>
                    <a:pt x="2532" y="993"/>
                  </a:lnTo>
                  <a:lnTo>
                    <a:pt x="2527" y="991"/>
                  </a:lnTo>
                  <a:lnTo>
                    <a:pt x="2523" y="987"/>
                  </a:lnTo>
                  <a:lnTo>
                    <a:pt x="2521" y="980"/>
                  </a:lnTo>
                  <a:lnTo>
                    <a:pt x="2464" y="809"/>
                  </a:lnTo>
                  <a:lnTo>
                    <a:pt x="2119" y="809"/>
                  </a:lnTo>
                  <a:lnTo>
                    <a:pt x="2064" y="980"/>
                  </a:lnTo>
                  <a:lnTo>
                    <a:pt x="2061" y="987"/>
                  </a:lnTo>
                  <a:lnTo>
                    <a:pt x="2058" y="991"/>
                  </a:lnTo>
                  <a:lnTo>
                    <a:pt x="2052" y="993"/>
                  </a:lnTo>
                  <a:lnTo>
                    <a:pt x="2046" y="994"/>
                  </a:lnTo>
                  <a:lnTo>
                    <a:pt x="1855" y="994"/>
                  </a:lnTo>
                  <a:lnTo>
                    <a:pt x="1852" y="994"/>
                  </a:lnTo>
                  <a:lnTo>
                    <a:pt x="1850" y="993"/>
                  </a:lnTo>
                  <a:lnTo>
                    <a:pt x="1848" y="992"/>
                  </a:lnTo>
                  <a:lnTo>
                    <a:pt x="1845" y="991"/>
                  </a:lnTo>
                  <a:lnTo>
                    <a:pt x="1845" y="989"/>
                  </a:lnTo>
                  <a:lnTo>
                    <a:pt x="1844" y="987"/>
                  </a:lnTo>
                  <a:lnTo>
                    <a:pt x="1844" y="983"/>
                  </a:lnTo>
                  <a:lnTo>
                    <a:pt x="1845" y="980"/>
                  </a:lnTo>
                  <a:close/>
                  <a:moveTo>
                    <a:pt x="3449" y="1011"/>
                  </a:moveTo>
                  <a:lnTo>
                    <a:pt x="3422" y="1009"/>
                  </a:lnTo>
                  <a:lnTo>
                    <a:pt x="3395" y="1008"/>
                  </a:lnTo>
                  <a:lnTo>
                    <a:pt x="3366" y="1005"/>
                  </a:lnTo>
                  <a:lnTo>
                    <a:pt x="3340" y="1001"/>
                  </a:lnTo>
                  <a:lnTo>
                    <a:pt x="3313" y="995"/>
                  </a:lnTo>
                  <a:lnTo>
                    <a:pt x="3287" y="989"/>
                  </a:lnTo>
                  <a:lnTo>
                    <a:pt x="3260" y="981"/>
                  </a:lnTo>
                  <a:lnTo>
                    <a:pt x="3234" y="972"/>
                  </a:lnTo>
                  <a:lnTo>
                    <a:pt x="3209" y="963"/>
                  </a:lnTo>
                  <a:lnTo>
                    <a:pt x="3185" y="952"/>
                  </a:lnTo>
                  <a:lnTo>
                    <a:pt x="3162" y="941"/>
                  </a:lnTo>
                  <a:lnTo>
                    <a:pt x="3141" y="929"/>
                  </a:lnTo>
                  <a:lnTo>
                    <a:pt x="3122" y="917"/>
                  </a:lnTo>
                  <a:lnTo>
                    <a:pt x="3103" y="904"/>
                  </a:lnTo>
                  <a:lnTo>
                    <a:pt x="3086" y="891"/>
                  </a:lnTo>
                  <a:lnTo>
                    <a:pt x="3070" y="877"/>
                  </a:lnTo>
                  <a:lnTo>
                    <a:pt x="3068" y="874"/>
                  </a:lnTo>
                  <a:lnTo>
                    <a:pt x="3066" y="870"/>
                  </a:lnTo>
                  <a:lnTo>
                    <a:pt x="3065" y="868"/>
                  </a:lnTo>
                  <a:lnTo>
                    <a:pt x="3064" y="865"/>
                  </a:lnTo>
                  <a:lnTo>
                    <a:pt x="3065" y="862"/>
                  </a:lnTo>
                  <a:lnTo>
                    <a:pt x="3065" y="858"/>
                  </a:lnTo>
                  <a:lnTo>
                    <a:pt x="3067" y="855"/>
                  </a:lnTo>
                  <a:lnTo>
                    <a:pt x="3069" y="852"/>
                  </a:lnTo>
                  <a:lnTo>
                    <a:pt x="3179" y="727"/>
                  </a:lnTo>
                  <a:lnTo>
                    <a:pt x="3181" y="724"/>
                  </a:lnTo>
                  <a:lnTo>
                    <a:pt x="3184" y="722"/>
                  </a:lnTo>
                  <a:lnTo>
                    <a:pt x="3186" y="721"/>
                  </a:lnTo>
                  <a:lnTo>
                    <a:pt x="3189" y="721"/>
                  </a:lnTo>
                  <a:lnTo>
                    <a:pt x="3191" y="721"/>
                  </a:lnTo>
                  <a:lnTo>
                    <a:pt x="3194" y="722"/>
                  </a:lnTo>
                  <a:lnTo>
                    <a:pt x="3198" y="723"/>
                  </a:lnTo>
                  <a:lnTo>
                    <a:pt x="3201" y="726"/>
                  </a:lnTo>
                  <a:lnTo>
                    <a:pt x="3216" y="738"/>
                  </a:lnTo>
                  <a:lnTo>
                    <a:pt x="3233" y="750"/>
                  </a:lnTo>
                  <a:lnTo>
                    <a:pt x="3249" y="759"/>
                  </a:lnTo>
                  <a:lnTo>
                    <a:pt x="3264" y="769"/>
                  </a:lnTo>
                  <a:lnTo>
                    <a:pt x="3280" y="779"/>
                  </a:lnTo>
                  <a:lnTo>
                    <a:pt x="3297" y="786"/>
                  </a:lnTo>
                  <a:lnTo>
                    <a:pt x="3313" y="794"/>
                  </a:lnTo>
                  <a:lnTo>
                    <a:pt x="3328" y="801"/>
                  </a:lnTo>
                  <a:lnTo>
                    <a:pt x="3345" y="807"/>
                  </a:lnTo>
                  <a:lnTo>
                    <a:pt x="3361" y="813"/>
                  </a:lnTo>
                  <a:lnTo>
                    <a:pt x="3377" y="816"/>
                  </a:lnTo>
                  <a:lnTo>
                    <a:pt x="3394" y="820"/>
                  </a:lnTo>
                  <a:lnTo>
                    <a:pt x="3409" y="822"/>
                  </a:lnTo>
                  <a:lnTo>
                    <a:pt x="3425" y="825"/>
                  </a:lnTo>
                  <a:lnTo>
                    <a:pt x="3442" y="826"/>
                  </a:lnTo>
                  <a:lnTo>
                    <a:pt x="3458" y="827"/>
                  </a:lnTo>
                  <a:lnTo>
                    <a:pt x="3476" y="826"/>
                  </a:lnTo>
                  <a:lnTo>
                    <a:pt x="3494" y="825"/>
                  </a:lnTo>
                  <a:lnTo>
                    <a:pt x="3510" y="821"/>
                  </a:lnTo>
                  <a:lnTo>
                    <a:pt x="3525" y="818"/>
                  </a:lnTo>
                  <a:lnTo>
                    <a:pt x="3540" y="814"/>
                  </a:lnTo>
                  <a:lnTo>
                    <a:pt x="3553" y="808"/>
                  </a:lnTo>
                  <a:lnTo>
                    <a:pt x="3565" y="802"/>
                  </a:lnTo>
                  <a:lnTo>
                    <a:pt x="3577" y="794"/>
                  </a:lnTo>
                  <a:lnTo>
                    <a:pt x="3586" y="786"/>
                  </a:lnTo>
                  <a:lnTo>
                    <a:pt x="3595" y="778"/>
                  </a:lnTo>
                  <a:lnTo>
                    <a:pt x="3602" y="768"/>
                  </a:lnTo>
                  <a:lnTo>
                    <a:pt x="3608" y="757"/>
                  </a:lnTo>
                  <a:lnTo>
                    <a:pt x="3613" y="746"/>
                  </a:lnTo>
                  <a:lnTo>
                    <a:pt x="3616" y="735"/>
                  </a:lnTo>
                  <a:lnTo>
                    <a:pt x="3618" y="722"/>
                  </a:lnTo>
                  <a:lnTo>
                    <a:pt x="3619" y="709"/>
                  </a:lnTo>
                  <a:lnTo>
                    <a:pt x="3618" y="698"/>
                  </a:lnTo>
                  <a:lnTo>
                    <a:pt x="3617" y="688"/>
                  </a:lnTo>
                  <a:lnTo>
                    <a:pt x="3614" y="678"/>
                  </a:lnTo>
                  <a:lnTo>
                    <a:pt x="3610" y="669"/>
                  </a:lnTo>
                  <a:lnTo>
                    <a:pt x="3606" y="660"/>
                  </a:lnTo>
                  <a:lnTo>
                    <a:pt x="3599" y="652"/>
                  </a:lnTo>
                  <a:lnTo>
                    <a:pt x="3593" y="644"/>
                  </a:lnTo>
                  <a:lnTo>
                    <a:pt x="3585" y="637"/>
                  </a:lnTo>
                  <a:lnTo>
                    <a:pt x="3576" y="631"/>
                  </a:lnTo>
                  <a:lnTo>
                    <a:pt x="3565" y="626"/>
                  </a:lnTo>
                  <a:lnTo>
                    <a:pt x="3553" y="620"/>
                  </a:lnTo>
                  <a:lnTo>
                    <a:pt x="3538" y="616"/>
                  </a:lnTo>
                  <a:lnTo>
                    <a:pt x="3523" y="611"/>
                  </a:lnTo>
                  <a:lnTo>
                    <a:pt x="3506" y="607"/>
                  </a:lnTo>
                  <a:lnTo>
                    <a:pt x="3487" y="604"/>
                  </a:lnTo>
                  <a:lnTo>
                    <a:pt x="3467" y="601"/>
                  </a:lnTo>
                  <a:lnTo>
                    <a:pt x="3414" y="593"/>
                  </a:lnTo>
                  <a:lnTo>
                    <a:pt x="3377" y="587"/>
                  </a:lnTo>
                  <a:lnTo>
                    <a:pt x="3341" y="579"/>
                  </a:lnTo>
                  <a:lnTo>
                    <a:pt x="3325" y="574"/>
                  </a:lnTo>
                  <a:lnTo>
                    <a:pt x="3309" y="570"/>
                  </a:lnTo>
                  <a:lnTo>
                    <a:pt x="3294" y="565"/>
                  </a:lnTo>
                  <a:lnTo>
                    <a:pt x="3278" y="558"/>
                  </a:lnTo>
                  <a:lnTo>
                    <a:pt x="3264" y="553"/>
                  </a:lnTo>
                  <a:lnTo>
                    <a:pt x="3251" y="546"/>
                  </a:lnTo>
                  <a:lnTo>
                    <a:pt x="3238" y="539"/>
                  </a:lnTo>
                  <a:lnTo>
                    <a:pt x="3225" y="532"/>
                  </a:lnTo>
                  <a:lnTo>
                    <a:pt x="3213" y="524"/>
                  </a:lnTo>
                  <a:lnTo>
                    <a:pt x="3202" y="516"/>
                  </a:lnTo>
                  <a:lnTo>
                    <a:pt x="3191" y="507"/>
                  </a:lnTo>
                  <a:lnTo>
                    <a:pt x="3181" y="498"/>
                  </a:lnTo>
                  <a:lnTo>
                    <a:pt x="3172" y="488"/>
                  </a:lnTo>
                  <a:lnTo>
                    <a:pt x="3163" y="479"/>
                  </a:lnTo>
                  <a:lnTo>
                    <a:pt x="3155" y="469"/>
                  </a:lnTo>
                  <a:lnTo>
                    <a:pt x="3148" y="458"/>
                  </a:lnTo>
                  <a:lnTo>
                    <a:pt x="3140" y="447"/>
                  </a:lnTo>
                  <a:lnTo>
                    <a:pt x="3135" y="436"/>
                  </a:lnTo>
                  <a:lnTo>
                    <a:pt x="3128" y="424"/>
                  </a:lnTo>
                  <a:lnTo>
                    <a:pt x="3123" y="412"/>
                  </a:lnTo>
                  <a:lnTo>
                    <a:pt x="3118" y="399"/>
                  </a:lnTo>
                  <a:lnTo>
                    <a:pt x="3115" y="386"/>
                  </a:lnTo>
                  <a:lnTo>
                    <a:pt x="3112" y="373"/>
                  </a:lnTo>
                  <a:lnTo>
                    <a:pt x="3108" y="359"/>
                  </a:lnTo>
                  <a:lnTo>
                    <a:pt x="3106" y="345"/>
                  </a:lnTo>
                  <a:lnTo>
                    <a:pt x="3105" y="330"/>
                  </a:lnTo>
                  <a:lnTo>
                    <a:pt x="3104" y="316"/>
                  </a:lnTo>
                  <a:lnTo>
                    <a:pt x="3104" y="299"/>
                  </a:lnTo>
                  <a:lnTo>
                    <a:pt x="3104" y="283"/>
                  </a:lnTo>
                  <a:lnTo>
                    <a:pt x="3105" y="267"/>
                  </a:lnTo>
                  <a:lnTo>
                    <a:pt x="3107" y="250"/>
                  </a:lnTo>
                  <a:lnTo>
                    <a:pt x="3110" y="235"/>
                  </a:lnTo>
                  <a:lnTo>
                    <a:pt x="3113" y="220"/>
                  </a:lnTo>
                  <a:lnTo>
                    <a:pt x="3117" y="206"/>
                  </a:lnTo>
                  <a:lnTo>
                    <a:pt x="3122" y="192"/>
                  </a:lnTo>
                  <a:lnTo>
                    <a:pt x="3127" y="177"/>
                  </a:lnTo>
                  <a:lnTo>
                    <a:pt x="3133" y="164"/>
                  </a:lnTo>
                  <a:lnTo>
                    <a:pt x="3141" y="151"/>
                  </a:lnTo>
                  <a:lnTo>
                    <a:pt x="3149" y="138"/>
                  </a:lnTo>
                  <a:lnTo>
                    <a:pt x="3157" y="126"/>
                  </a:lnTo>
                  <a:lnTo>
                    <a:pt x="3166" y="115"/>
                  </a:lnTo>
                  <a:lnTo>
                    <a:pt x="3176" y="103"/>
                  </a:lnTo>
                  <a:lnTo>
                    <a:pt x="3187" y="93"/>
                  </a:lnTo>
                  <a:lnTo>
                    <a:pt x="3199" y="83"/>
                  </a:lnTo>
                  <a:lnTo>
                    <a:pt x="3211" y="72"/>
                  </a:lnTo>
                  <a:lnTo>
                    <a:pt x="3223" y="63"/>
                  </a:lnTo>
                  <a:lnTo>
                    <a:pt x="3236" y="54"/>
                  </a:lnTo>
                  <a:lnTo>
                    <a:pt x="3250" y="47"/>
                  </a:lnTo>
                  <a:lnTo>
                    <a:pt x="3264" y="39"/>
                  </a:lnTo>
                  <a:lnTo>
                    <a:pt x="3278" y="33"/>
                  </a:lnTo>
                  <a:lnTo>
                    <a:pt x="3294" y="26"/>
                  </a:lnTo>
                  <a:lnTo>
                    <a:pt x="3310" y="21"/>
                  </a:lnTo>
                  <a:lnTo>
                    <a:pt x="3325" y="16"/>
                  </a:lnTo>
                  <a:lnTo>
                    <a:pt x="3343" y="12"/>
                  </a:lnTo>
                  <a:lnTo>
                    <a:pt x="3359" y="8"/>
                  </a:lnTo>
                  <a:lnTo>
                    <a:pt x="3377" y="6"/>
                  </a:lnTo>
                  <a:lnTo>
                    <a:pt x="3395" y="3"/>
                  </a:lnTo>
                  <a:lnTo>
                    <a:pt x="3413" y="1"/>
                  </a:lnTo>
                  <a:lnTo>
                    <a:pt x="3433" y="0"/>
                  </a:lnTo>
                  <a:lnTo>
                    <a:pt x="3452" y="0"/>
                  </a:lnTo>
                  <a:lnTo>
                    <a:pt x="3478" y="1"/>
                  </a:lnTo>
                  <a:lnTo>
                    <a:pt x="3501" y="2"/>
                  </a:lnTo>
                  <a:lnTo>
                    <a:pt x="3525" y="3"/>
                  </a:lnTo>
                  <a:lnTo>
                    <a:pt x="3548" y="7"/>
                  </a:lnTo>
                  <a:lnTo>
                    <a:pt x="3571" y="10"/>
                  </a:lnTo>
                  <a:lnTo>
                    <a:pt x="3594" y="14"/>
                  </a:lnTo>
                  <a:lnTo>
                    <a:pt x="3616" y="20"/>
                  </a:lnTo>
                  <a:lnTo>
                    <a:pt x="3636" y="26"/>
                  </a:lnTo>
                  <a:lnTo>
                    <a:pt x="3657" y="33"/>
                  </a:lnTo>
                  <a:lnTo>
                    <a:pt x="3677" y="40"/>
                  </a:lnTo>
                  <a:lnTo>
                    <a:pt x="3696" y="49"/>
                  </a:lnTo>
                  <a:lnTo>
                    <a:pt x="3716" y="58"/>
                  </a:lnTo>
                  <a:lnTo>
                    <a:pt x="3734" y="68"/>
                  </a:lnTo>
                  <a:lnTo>
                    <a:pt x="3752" y="78"/>
                  </a:lnTo>
                  <a:lnTo>
                    <a:pt x="3769" y="90"/>
                  </a:lnTo>
                  <a:lnTo>
                    <a:pt x="3787" y="102"/>
                  </a:lnTo>
                  <a:lnTo>
                    <a:pt x="3790" y="105"/>
                  </a:lnTo>
                  <a:lnTo>
                    <a:pt x="3792" y="107"/>
                  </a:lnTo>
                  <a:lnTo>
                    <a:pt x="3793" y="110"/>
                  </a:lnTo>
                  <a:lnTo>
                    <a:pt x="3794" y="112"/>
                  </a:lnTo>
                  <a:lnTo>
                    <a:pt x="3794" y="115"/>
                  </a:lnTo>
                  <a:lnTo>
                    <a:pt x="3793" y="118"/>
                  </a:lnTo>
                  <a:lnTo>
                    <a:pt x="3792" y="121"/>
                  </a:lnTo>
                  <a:lnTo>
                    <a:pt x="3790" y="124"/>
                  </a:lnTo>
                  <a:lnTo>
                    <a:pt x="3702" y="255"/>
                  </a:lnTo>
                  <a:lnTo>
                    <a:pt x="3696" y="260"/>
                  </a:lnTo>
                  <a:lnTo>
                    <a:pt x="3692" y="262"/>
                  </a:lnTo>
                  <a:lnTo>
                    <a:pt x="3690" y="262"/>
                  </a:lnTo>
                  <a:lnTo>
                    <a:pt x="3687" y="261"/>
                  </a:lnTo>
                  <a:lnTo>
                    <a:pt x="3684" y="261"/>
                  </a:lnTo>
                  <a:lnTo>
                    <a:pt x="3681" y="259"/>
                  </a:lnTo>
                  <a:lnTo>
                    <a:pt x="3652" y="242"/>
                  </a:lnTo>
                  <a:lnTo>
                    <a:pt x="3623" y="226"/>
                  </a:lnTo>
                  <a:lnTo>
                    <a:pt x="3595" y="213"/>
                  </a:lnTo>
                  <a:lnTo>
                    <a:pt x="3566" y="204"/>
                  </a:lnTo>
                  <a:lnTo>
                    <a:pt x="3552" y="199"/>
                  </a:lnTo>
                  <a:lnTo>
                    <a:pt x="3537" y="195"/>
                  </a:lnTo>
                  <a:lnTo>
                    <a:pt x="3523" y="192"/>
                  </a:lnTo>
                  <a:lnTo>
                    <a:pt x="3509" y="189"/>
                  </a:lnTo>
                  <a:lnTo>
                    <a:pt x="3495" y="187"/>
                  </a:lnTo>
                  <a:lnTo>
                    <a:pt x="3481" y="186"/>
                  </a:lnTo>
                  <a:lnTo>
                    <a:pt x="3467" y="185"/>
                  </a:lnTo>
                  <a:lnTo>
                    <a:pt x="3452" y="184"/>
                  </a:lnTo>
                  <a:lnTo>
                    <a:pt x="3437" y="185"/>
                  </a:lnTo>
                  <a:lnTo>
                    <a:pt x="3422" y="186"/>
                  </a:lnTo>
                  <a:lnTo>
                    <a:pt x="3409" y="188"/>
                  </a:lnTo>
                  <a:lnTo>
                    <a:pt x="3396" y="192"/>
                  </a:lnTo>
                  <a:lnTo>
                    <a:pt x="3384" y="196"/>
                  </a:lnTo>
                  <a:lnTo>
                    <a:pt x="3374" y="201"/>
                  </a:lnTo>
                  <a:lnTo>
                    <a:pt x="3363" y="207"/>
                  </a:lnTo>
                  <a:lnTo>
                    <a:pt x="3354" y="214"/>
                  </a:lnTo>
                  <a:lnTo>
                    <a:pt x="3347" y="222"/>
                  </a:lnTo>
                  <a:lnTo>
                    <a:pt x="3340" y="230"/>
                  </a:lnTo>
                  <a:lnTo>
                    <a:pt x="3334" y="238"/>
                  </a:lnTo>
                  <a:lnTo>
                    <a:pt x="3329" y="248"/>
                  </a:lnTo>
                  <a:lnTo>
                    <a:pt x="3325" y="258"/>
                  </a:lnTo>
                  <a:lnTo>
                    <a:pt x="3323" y="269"/>
                  </a:lnTo>
                  <a:lnTo>
                    <a:pt x="3321" y="280"/>
                  </a:lnTo>
                  <a:lnTo>
                    <a:pt x="3321" y="291"/>
                  </a:lnTo>
                  <a:lnTo>
                    <a:pt x="3321" y="301"/>
                  </a:lnTo>
                  <a:lnTo>
                    <a:pt x="3323" y="311"/>
                  </a:lnTo>
                  <a:lnTo>
                    <a:pt x="3326" y="321"/>
                  </a:lnTo>
                  <a:lnTo>
                    <a:pt x="3329" y="330"/>
                  </a:lnTo>
                  <a:lnTo>
                    <a:pt x="3335" y="338"/>
                  </a:lnTo>
                  <a:lnTo>
                    <a:pt x="3340" y="346"/>
                  </a:lnTo>
                  <a:lnTo>
                    <a:pt x="3348" y="354"/>
                  </a:lnTo>
                  <a:lnTo>
                    <a:pt x="3357" y="361"/>
                  </a:lnTo>
                  <a:lnTo>
                    <a:pt x="3365" y="367"/>
                  </a:lnTo>
                  <a:lnTo>
                    <a:pt x="3377" y="373"/>
                  </a:lnTo>
                  <a:lnTo>
                    <a:pt x="3389" y="379"/>
                  </a:lnTo>
                  <a:lnTo>
                    <a:pt x="3403" y="384"/>
                  </a:lnTo>
                  <a:lnTo>
                    <a:pt x="3419" y="388"/>
                  </a:lnTo>
                  <a:lnTo>
                    <a:pt x="3436" y="392"/>
                  </a:lnTo>
                  <a:lnTo>
                    <a:pt x="3455" y="396"/>
                  </a:lnTo>
                  <a:lnTo>
                    <a:pt x="3474" y="399"/>
                  </a:lnTo>
                  <a:lnTo>
                    <a:pt x="3527" y="406"/>
                  </a:lnTo>
                  <a:lnTo>
                    <a:pt x="3564" y="412"/>
                  </a:lnTo>
                  <a:lnTo>
                    <a:pt x="3598" y="420"/>
                  </a:lnTo>
                  <a:lnTo>
                    <a:pt x="3616" y="424"/>
                  </a:lnTo>
                  <a:lnTo>
                    <a:pt x="3631" y="429"/>
                  </a:lnTo>
                  <a:lnTo>
                    <a:pt x="3647" y="434"/>
                  </a:lnTo>
                  <a:lnTo>
                    <a:pt x="3662" y="441"/>
                  </a:lnTo>
                  <a:lnTo>
                    <a:pt x="3676" y="446"/>
                  </a:lnTo>
                  <a:lnTo>
                    <a:pt x="3690" y="453"/>
                  </a:lnTo>
                  <a:lnTo>
                    <a:pt x="3703" y="460"/>
                  </a:lnTo>
                  <a:lnTo>
                    <a:pt x="3715" y="468"/>
                  </a:lnTo>
                  <a:lnTo>
                    <a:pt x="3727" y="475"/>
                  </a:lnTo>
                  <a:lnTo>
                    <a:pt x="3738" y="483"/>
                  </a:lnTo>
                  <a:lnTo>
                    <a:pt x="3749" y="492"/>
                  </a:lnTo>
                  <a:lnTo>
                    <a:pt x="3758" y="502"/>
                  </a:lnTo>
                  <a:lnTo>
                    <a:pt x="3768" y="510"/>
                  </a:lnTo>
                  <a:lnTo>
                    <a:pt x="3777" y="520"/>
                  </a:lnTo>
                  <a:lnTo>
                    <a:pt x="3785" y="531"/>
                  </a:lnTo>
                  <a:lnTo>
                    <a:pt x="3792" y="542"/>
                  </a:lnTo>
                  <a:lnTo>
                    <a:pt x="3800" y="553"/>
                  </a:lnTo>
                  <a:lnTo>
                    <a:pt x="3805" y="565"/>
                  </a:lnTo>
                  <a:lnTo>
                    <a:pt x="3812" y="577"/>
                  </a:lnTo>
                  <a:lnTo>
                    <a:pt x="3816" y="589"/>
                  </a:lnTo>
                  <a:lnTo>
                    <a:pt x="3822" y="602"/>
                  </a:lnTo>
                  <a:lnTo>
                    <a:pt x="3825" y="615"/>
                  </a:lnTo>
                  <a:lnTo>
                    <a:pt x="3828" y="628"/>
                  </a:lnTo>
                  <a:lnTo>
                    <a:pt x="3831" y="642"/>
                  </a:lnTo>
                  <a:lnTo>
                    <a:pt x="3834" y="657"/>
                  </a:lnTo>
                  <a:lnTo>
                    <a:pt x="3835" y="671"/>
                  </a:lnTo>
                  <a:lnTo>
                    <a:pt x="3836" y="686"/>
                  </a:lnTo>
                  <a:lnTo>
                    <a:pt x="3836" y="703"/>
                  </a:lnTo>
                  <a:lnTo>
                    <a:pt x="3836" y="719"/>
                  </a:lnTo>
                  <a:lnTo>
                    <a:pt x="3835" y="736"/>
                  </a:lnTo>
                  <a:lnTo>
                    <a:pt x="3832" y="753"/>
                  </a:lnTo>
                  <a:lnTo>
                    <a:pt x="3829" y="768"/>
                  </a:lnTo>
                  <a:lnTo>
                    <a:pt x="3826" y="783"/>
                  </a:lnTo>
                  <a:lnTo>
                    <a:pt x="3822" y="798"/>
                  </a:lnTo>
                  <a:lnTo>
                    <a:pt x="3816" y="814"/>
                  </a:lnTo>
                  <a:lnTo>
                    <a:pt x="3811" y="828"/>
                  </a:lnTo>
                  <a:lnTo>
                    <a:pt x="3804" y="841"/>
                  </a:lnTo>
                  <a:lnTo>
                    <a:pt x="3797" y="854"/>
                  </a:lnTo>
                  <a:lnTo>
                    <a:pt x="3788" y="867"/>
                  </a:lnTo>
                  <a:lnTo>
                    <a:pt x="3779" y="880"/>
                  </a:lnTo>
                  <a:lnTo>
                    <a:pt x="3769" y="892"/>
                  </a:lnTo>
                  <a:lnTo>
                    <a:pt x="3758" y="904"/>
                  </a:lnTo>
                  <a:lnTo>
                    <a:pt x="3748" y="915"/>
                  </a:lnTo>
                  <a:lnTo>
                    <a:pt x="3736" y="926"/>
                  </a:lnTo>
                  <a:lnTo>
                    <a:pt x="3722" y="935"/>
                  </a:lnTo>
                  <a:lnTo>
                    <a:pt x="3708" y="945"/>
                  </a:lnTo>
                  <a:lnTo>
                    <a:pt x="3694" y="954"/>
                  </a:lnTo>
                  <a:lnTo>
                    <a:pt x="3680" y="963"/>
                  </a:lnTo>
                  <a:lnTo>
                    <a:pt x="3664" y="970"/>
                  </a:lnTo>
                  <a:lnTo>
                    <a:pt x="3648" y="977"/>
                  </a:lnTo>
                  <a:lnTo>
                    <a:pt x="3631" y="983"/>
                  </a:lnTo>
                  <a:lnTo>
                    <a:pt x="3614" y="989"/>
                  </a:lnTo>
                  <a:lnTo>
                    <a:pt x="3595" y="994"/>
                  </a:lnTo>
                  <a:lnTo>
                    <a:pt x="3577" y="999"/>
                  </a:lnTo>
                  <a:lnTo>
                    <a:pt x="3557" y="1002"/>
                  </a:lnTo>
                  <a:lnTo>
                    <a:pt x="3536" y="1005"/>
                  </a:lnTo>
                  <a:lnTo>
                    <a:pt x="3516" y="1007"/>
                  </a:lnTo>
                  <a:lnTo>
                    <a:pt x="3495" y="1009"/>
                  </a:lnTo>
                  <a:lnTo>
                    <a:pt x="3472" y="1011"/>
                  </a:lnTo>
                  <a:lnTo>
                    <a:pt x="3449" y="1011"/>
                  </a:lnTo>
                  <a:close/>
                  <a:moveTo>
                    <a:pt x="3904" y="980"/>
                  </a:moveTo>
                  <a:lnTo>
                    <a:pt x="3904" y="31"/>
                  </a:lnTo>
                  <a:lnTo>
                    <a:pt x="3904" y="27"/>
                  </a:lnTo>
                  <a:lnTo>
                    <a:pt x="3905" y="24"/>
                  </a:lnTo>
                  <a:lnTo>
                    <a:pt x="3906" y="22"/>
                  </a:lnTo>
                  <a:lnTo>
                    <a:pt x="3908" y="20"/>
                  </a:lnTo>
                  <a:lnTo>
                    <a:pt x="3910" y="19"/>
                  </a:lnTo>
                  <a:lnTo>
                    <a:pt x="3913" y="18"/>
                  </a:lnTo>
                  <a:lnTo>
                    <a:pt x="3915" y="16"/>
                  </a:lnTo>
                  <a:lnTo>
                    <a:pt x="3918" y="16"/>
                  </a:lnTo>
                  <a:lnTo>
                    <a:pt x="4550" y="16"/>
                  </a:lnTo>
                  <a:lnTo>
                    <a:pt x="4553" y="16"/>
                  </a:lnTo>
                  <a:lnTo>
                    <a:pt x="4556" y="18"/>
                  </a:lnTo>
                  <a:lnTo>
                    <a:pt x="4559" y="19"/>
                  </a:lnTo>
                  <a:lnTo>
                    <a:pt x="4561" y="20"/>
                  </a:lnTo>
                  <a:lnTo>
                    <a:pt x="4562" y="22"/>
                  </a:lnTo>
                  <a:lnTo>
                    <a:pt x="4563" y="24"/>
                  </a:lnTo>
                  <a:lnTo>
                    <a:pt x="4564" y="27"/>
                  </a:lnTo>
                  <a:lnTo>
                    <a:pt x="4564" y="31"/>
                  </a:lnTo>
                  <a:lnTo>
                    <a:pt x="4564" y="184"/>
                  </a:lnTo>
                  <a:lnTo>
                    <a:pt x="4564" y="188"/>
                  </a:lnTo>
                  <a:lnTo>
                    <a:pt x="4563" y="190"/>
                  </a:lnTo>
                  <a:lnTo>
                    <a:pt x="4562" y="194"/>
                  </a:lnTo>
                  <a:lnTo>
                    <a:pt x="4561" y="195"/>
                  </a:lnTo>
                  <a:lnTo>
                    <a:pt x="4559" y="197"/>
                  </a:lnTo>
                  <a:lnTo>
                    <a:pt x="4556" y="198"/>
                  </a:lnTo>
                  <a:lnTo>
                    <a:pt x="4553" y="198"/>
                  </a:lnTo>
                  <a:lnTo>
                    <a:pt x="4550" y="199"/>
                  </a:lnTo>
                  <a:lnTo>
                    <a:pt x="4125" y="199"/>
                  </a:lnTo>
                  <a:lnTo>
                    <a:pt x="4122" y="199"/>
                  </a:lnTo>
                  <a:lnTo>
                    <a:pt x="4119" y="201"/>
                  </a:lnTo>
                  <a:lnTo>
                    <a:pt x="4118" y="204"/>
                  </a:lnTo>
                  <a:lnTo>
                    <a:pt x="4117" y="208"/>
                  </a:lnTo>
                  <a:lnTo>
                    <a:pt x="4117" y="401"/>
                  </a:lnTo>
                  <a:lnTo>
                    <a:pt x="4118" y="406"/>
                  </a:lnTo>
                  <a:lnTo>
                    <a:pt x="4119" y="408"/>
                  </a:lnTo>
                  <a:lnTo>
                    <a:pt x="4122" y="410"/>
                  </a:lnTo>
                  <a:lnTo>
                    <a:pt x="4125" y="410"/>
                  </a:lnTo>
                  <a:lnTo>
                    <a:pt x="4479" y="410"/>
                  </a:lnTo>
                  <a:lnTo>
                    <a:pt x="4482" y="410"/>
                  </a:lnTo>
                  <a:lnTo>
                    <a:pt x="4486" y="411"/>
                  </a:lnTo>
                  <a:lnTo>
                    <a:pt x="4488" y="412"/>
                  </a:lnTo>
                  <a:lnTo>
                    <a:pt x="4490" y="415"/>
                  </a:lnTo>
                  <a:lnTo>
                    <a:pt x="4491" y="416"/>
                  </a:lnTo>
                  <a:lnTo>
                    <a:pt x="4492" y="419"/>
                  </a:lnTo>
                  <a:lnTo>
                    <a:pt x="4493" y="421"/>
                  </a:lnTo>
                  <a:lnTo>
                    <a:pt x="4493" y="424"/>
                  </a:lnTo>
                  <a:lnTo>
                    <a:pt x="4493" y="578"/>
                  </a:lnTo>
                  <a:lnTo>
                    <a:pt x="4493" y="581"/>
                  </a:lnTo>
                  <a:lnTo>
                    <a:pt x="4492" y="583"/>
                  </a:lnTo>
                  <a:lnTo>
                    <a:pt x="4491" y="586"/>
                  </a:lnTo>
                  <a:lnTo>
                    <a:pt x="4490" y="589"/>
                  </a:lnTo>
                  <a:lnTo>
                    <a:pt x="4488" y="590"/>
                  </a:lnTo>
                  <a:lnTo>
                    <a:pt x="4486" y="591"/>
                  </a:lnTo>
                  <a:lnTo>
                    <a:pt x="4482" y="592"/>
                  </a:lnTo>
                  <a:lnTo>
                    <a:pt x="4479" y="592"/>
                  </a:lnTo>
                  <a:lnTo>
                    <a:pt x="4125" y="592"/>
                  </a:lnTo>
                  <a:lnTo>
                    <a:pt x="4122" y="592"/>
                  </a:lnTo>
                  <a:lnTo>
                    <a:pt x="4119" y="594"/>
                  </a:lnTo>
                  <a:lnTo>
                    <a:pt x="4118" y="596"/>
                  </a:lnTo>
                  <a:lnTo>
                    <a:pt x="4117" y="601"/>
                  </a:lnTo>
                  <a:lnTo>
                    <a:pt x="4117" y="803"/>
                  </a:lnTo>
                  <a:lnTo>
                    <a:pt x="4118" y="807"/>
                  </a:lnTo>
                  <a:lnTo>
                    <a:pt x="4119" y="809"/>
                  </a:lnTo>
                  <a:lnTo>
                    <a:pt x="4122" y="812"/>
                  </a:lnTo>
                  <a:lnTo>
                    <a:pt x="4125" y="812"/>
                  </a:lnTo>
                  <a:lnTo>
                    <a:pt x="4550" y="812"/>
                  </a:lnTo>
                  <a:lnTo>
                    <a:pt x="4553" y="813"/>
                  </a:lnTo>
                  <a:lnTo>
                    <a:pt x="4556" y="813"/>
                  </a:lnTo>
                  <a:lnTo>
                    <a:pt x="4559" y="814"/>
                  </a:lnTo>
                  <a:lnTo>
                    <a:pt x="4561" y="816"/>
                  </a:lnTo>
                  <a:lnTo>
                    <a:pt x="4562" y="817"/>
                  </a:lnTo>
                  <a:lnTo>
                    <a:pt x="4563" y="820"/>
                  </a:lnTo>
                  <a:lnTo>
                    <a:pt x="4564" y="822"/>
                  </a:lnTo>
                  <a:lnTo>
                    <a:pt x="4564" y="827"/>
                  </a:lnTo>
                  <a:lnTo>
                    <a:pt x="4564" y="980"/>
                  </a:lnTo>
                  <a:lnTo>
                    <a:pt x="4564" y="983"/>
                  </a:lnTo>
                  <a:lnTo>
                    <a:pt x="4563" y="987"/>
                  </a:lnTo>
                  <a:lnTo>
                    <a:pt x="4562" y="989"/>
                  </a:lnTo>
                  <a:lnTo>
                    <a:pt x="4561" y="991"/>
                  </a:lnTo>
                  <a:lnTo>
                    <a:pt x="4559" y="992"/>
                  </a:lnTo>
                  <a:lnTo>
                    <a:pt x="4556" y="993"/>
                  </a:lnTo>
                  <a:lnTo>
                    <a:pt x="4553" y="994"/>
                  </a:lnTo>
                  <a:lnTo>
                    <a:pt x="4550" y="994"/>
                  </a:lnTo>
                  <a:lnTo>
                    <a:pt x="3918" y="994"/>
                  </a:lnTo>
                  <a:lnTo>
                    <a:pt x="3915" y="994"/>
                  </a:lnTo>
                  <a:lnTo>
                    <a:pt x="3913" y="993"/>
                  </a:lnTo>
                  <a:lnTo>
                    <a:pt x="3910" y="992"/>
                  </a:lnTo>
                  <a:lnTo>
                    <a:pt x="3908" y="991"/>
                  </a:lnTo>
                  <a:lnTo>
                    <a:pt x="3906" y="989"/>
                  </a:lnTo>
                  <a:lnTo>
                    <a:pt x="3905" y="987"/>
                  </a:lnTo>
                  <a:lnTo>
                    <a:pt x="3904" y="983"/>
                  </a:lnTo>
                  <a:lnTo>
                    <a:pt x="3904" y="980"/>
                  </a:lnTo>
                  <a:close/>
                  <a:moveTo>
                    <a:pt x="5020" y="1011"/>
                  </a:moveTo>
                  <a:lnTo>
                    <a:pt x="5000" y="1011"/>
                  </a:lnTo>
                  <a:lnTo>
                    <a:pt x="4979" y="1008"/>
                  </a:lnTo>
                  <a:lnTo>
                    <a:pt x="4959" y="1007"/>
                  </a:lnTo>
                  <a:lnTo>
                    <a:pt x="4940" y="1004"/>
                  </a:lnTo>
                  <a:lnTo>
                    <a:pt x="4920" y="1001"/>
                  </a:lnTo>
                  <a:lnTo>
                    <a:pt x="4902" y="996"/>
                  </a:lnTo>
                  <a:lnTo>
                    <a:pt x="4884" y="992"/>
                  </a:lnTo>
                  <a:lnTo>
                    <a:pt x="4867" y="986"/>
                  </a:lnTo>
                  <a:lnTo>
                    <a:pt x="4849" y="979"/>
                  </a:lnTo>
                  <a:lnTo>
                    <a:pt x="4833" y="971"/>
                  </a:lnTo>
                  <a:lnTo>
                    <a:pt x="4818" y="964"/>
                  </a:lnTo>
                  <a:lnTo>
                    <a:pt x="4803" y="955"/>
                  </a:lnTo>
                  <a:lnTo>
                    <a:pt x="4787" y="945"/>
                  </a:lnTo>
                  <a:lnTo>
                    <a:pt x="4773" y="935"/>
                  </a:lnTo>
                  <a:lnTo>
                    <a:pt x="4760" y="924"/>
                  </a:lnTo>
                  <a:lnTo>
                    <a:pt x="4746" y="912"/>
                  </a:lnTo>
                  <a:lnTo>
                    <a:pt x="4734" y="900"/>
                  </a:lnTo>
                  <a:lnTo>
                    <a:pt x="4722" y="885"/>
                  </a:lnTo>
                  <a:lnTo>
                    <a:pt x="4711" y="872"/>
                  </a:lnTo>
                  <a:lnTo>
                    <a:pt x="4701" y="857"/>
                  </a:lnTo>
                  <a:lnTo>
                    <a:pt x="4691" y="842"/>
                  </a:lnTo>
                  <a:lnTo>
                    <a:pt x="4684" y="827"/>
                  </a:lnTo>
                  <a:lnTo>
                    <a:pt x="4675" y="810"/>
                  </a:lnTo>
                  <a:lnTo>
                    <a:pt x="4669" y="793"/>
                  </a:lnTo>
                  <a:lnTo>
                    <a:pt x="4663" y="776"/>
                  </a:lnTo>
                  <a:lnTo>
                    <a:pt x="4658" y="757"/>
                  </a:lnTo>
                  <a:lnTo>
                    <a:pt x="4653" y="739"/>
                  </a:lnTo>
                  <a:lnTo>
                    <a:pt x="4649" y="719"/>
                  </a:lnTo>
                  <a:lnTo>
                    <a:pt x="4647" y="699"/>
                  </a:lnTo>
                  <a:lnTo>
                    <a:pt x="4645" y="678"/>
                  </a:lnTo>
                  <a:lnTo>
                    <a:pt x="4644" y="657"/>
                  </a:lnTo>
                  <a:lnTo>
                    <a:pt x="4642" y="635"/>
                  </a:lnTo>
                  <a:lnTo>
                    <a:pt x="4642" y="31"/>
                  </a:lnTo>
                  <a:lnTo>
                    <a:pt x="4644" y="27"/>
                  </a:lnTo>
                  <a:lnTo>
                    <a:pt x="4644" y="24"/>
                  </a:lnTo>
                  <a:lnTo>
                    <a:pt x="4645" y="22"/>
                  </a:lnTo>
                  <a:lnTo>
                    <a:pt x="4647" y="20"/>
                  </a:lnTo>
                  <a:lnTo>
                    <a:pt x="4649" y="19"/>
                  </a:lnTo>
                  <a:lnTo>
                    <a:pt x="4651" y="18"/>
                  </a:lnTo>
                  <a:lnTo>
                    <a:pt x="4654" y="16"/>
                  </a:lnTo>
                  <a:lnTo>
                    <a:pt x="4658" y="16"/>
                  </a:lnTo>
                  <a:lnTo>
                    <a:pt x="4842" y="16"/>
                  </a:lnTo>
                  <a:lnTo>
                    <a:pt x="4845" y="16"/>
                  </a:lnTo>
                  <a:lnTo>
                    <a:pt x="4847" y="18"/>
                  </a:lnTo>
                  <a:lnTo>
                    <a:pt x="4850" y="19"/>
                  </a:lnTo>
                  <a:lnTo>
                    <a:pt x="4852" y="20"/>
                  </a:lnTo>
                  <a:lnTo>
                    <a:pt x="4854" y="22"/>
                  </a:lnTo>
                  <a:lnTo>
                    <a:pt x="4855" y="24"/>
                  </a:lnTo>
                  <a:lnTo>
                    <a:pt x="4856" y="27"/>
                  </a:lnTo>
                  <a:lnTo>
                    <a:pt x="4856" y="31"/>
                  </a:lnTo>
                  <a:lnTo>
                    <a:pt x="4856" y="641"/>
                  </a:lnTo>
                  <a:lnTo>
                    <a:pt x="4856" y="661"/>
                  </a:lnTo>
                  <a:lnTo>
                    <a:pt x="4858" y="681"/>
                  </a:lnTo>
                  <a:lnTo>
                    <a:pt x="4862" y="699"/>
                  </a:lnTo>
                  <a:lnTo>
                    <a:pt x="4867" y="717"/>
                  </a:lnTo>
                  <a:lnTo>
                    <a:pt x="4873" y="733"/>
                  </a:lnTo>
                  <a:lnTo>
                    <a:pt x="4881" y="748"/>
                  </a:lnTo>
                  <a:lnTo>
                    <a:pt x="4890" y="763"/>
                  </a:lnTo>
                  <a:lnTo>
                    <a:pt x="4901" y="776"/>
                  </a:lnTo>
                  <a:lnTo>
                    <a:pt x="4912" y="786"/>
                  </a:lnTo>
                  <a:lnTo>
                    <a:pt x="4924" y="796"/>
                  </a:lnTo>
                  <a:lnTo>
                    <a:pt x="4939" y="805"/>
                  </a:lnTo>
                  <a:lnTo>
                    <a:pt x="4953" y="812"/>
                  </a:lnTo>
                  <a:lnTo>
                    <a:pt x="4968" y="817"/>
                  </a:lnTo>
                  <a:lnTo>
                    <a:pt x="4984" y="820"/>
                  </a:lnTo>
                  <a:lnTo>
                    <a:pt x="5002" y="822"/>
                  </a:lnTo>
                  <a:lnTo>
                    <a:pt x="5020" y="823"/>
                  </a:lnTo>
                  <a:lnTo>
                    <a:pt x="5039" y="822"/>
                  </a:lnTo>
                  <a:lnTo>
                    <a:pt x="5056" y="820"/>
                  </a:lnTo>
                  <a:lnTo>
                    <a:pt x="5073" y="817"/>
                  </a:lnTo>
                  <a:lnTo>
                    <a:pt x="5088" y="812"/>
                  </a:lnTo>
                  <a:lnTo>
                    <a:pt x="5103" y="805"/>
                  </a:lnTo>
                  <a:lnTo>
                    <a:pt x="5116" y="796"/>
                  </a:lnTo>
                  <a:lnTo>
                    <a:pt x="5128" y="786"/>
                  </a:lnTo>
                  <a:lnTo>
                    <a:pt x="5140" y="776"/>
                  </a:lnTo>
                  <a:lnTo>
                    <a:pt x="5150" y="763"/>
                  </a:lnTo>
                  <a:lnTo>
                    <a:pt x="5160" y="748"/>
                  </a:lnTo>
                  <a:lnTo>
                    <a:pt x="5167" y="733"/>
                  </a:lnTo>
                  <a:lnTo>
                    <a:pt x="5173" y="717"/>
                  </a:lnTo>
                  <a:lnTo>
                    <a:pt x="5178" y="699"/>
                  </a:lnTo>
                  <a:lnTo>
                    <a:pt x="5181" y="681"/>
                  </a:lnTo>
                  <a:lnTo>
                    <a:pt x="5184" y="661"/>
                  </a:lnTo>
                  <a:lnTo>
                    <a:pt x="5184" y="641"/>
                  </a:lnTo>
                  <a:lnTo>
                    <a:pt x="5184" y="31"/>
                  </a:lnTo>
                  <a:lnTo>
                    <a:pt x="5185" y="27"/>
                  </a:lnTo>
                  <a:lnTo>
                    <a:pt x="5185" y="24"/>
                  </a:lnTo>
                  <a:lnTo>
                    <a:pt x="5186" y="22"/>
                  </a:lnTo>
                  <a:lnTo>
                    <a:pt x="5188" y="20"/>
                  </a:lnTo>
                  <a:lnTo>
                    <a:pt x="5190" y="19"/>
                  </a:lnTo>
                  <a:lnTo>
                    <a:pt x="5192" y="18"/>
                  </a:lnTo>
                  <a:lnTo>
                    <a:pt x="5196" y="16"/>
                  </a:lnTo>
                  <a:lnTo>
                    <a:pt x="5199" y="16"/>
                  </a:lnTo>
                  <a:lnTo>
                    <a:pt x="5383" y="16"/>
                  </a:lnTo>
                  <a:lnTo>
                    <a:pt x="5386" y="16"/>
                  </a:lnTo>
                  <a:lnTo>
                    <a:pt x="5388" y="18"/>
                  </a:lnTo>
                  <a:lnTo>
                    <a:pt x="5392" y="19"/>
                  </a:lnTo>
                  <a:lnTo>
                    <a:pt x="5394" y="20"/>
                  </a:lnTo>
                  <a:lnTo>
                    <a:pt x="5395" y="22"/>
                  </a:lnTo>
                  <a:lnTo>
                    <a:pt x="5396" y="24"/>
                  </a:lnTo>
                  <a:lnTo>
                    <a:pt x="5397" y="27"/>
                  </a:lnTo>
                  <a:lnTo>
                    <a:pt x="5397" y="31"/>
                  </a:lnTo>
                  <a:lnTo>
                    <a:pt x="5397" y="635"/>
                  </a:lnTo>
                  <a:lnTo>
                    <a:pt x="5396" y="657"/>
                  </a:lnTo>
                  <a:lnTo>
                    <a:pt x="5395" y="678"/>
                  </a:lnTo>
                  <a:lnTo>
                    <a:pt x="5394" y="699"/>
                  </a:lnTo>
                  <a:lnTo>
                    <a:pt x="5390" y="719"/>
                  </a:lnTo>
                  <a:lnTo>
                    <a:pt x="5387" y="739"/>
                  </a:lnTo>
                  <a:lnTo>
                    <a:pt x="5382" y="757"/>
                  </a:lnTo>
                  <a:lnTo>
                    <a:pt x="5377" y="776"/>
                  </a:lnTo>
                  <a:lnTo>
                    <a:pt x="5371" y="793"/>
                  </a:lnTo>
                  <a:lnTo>
                    <a:pt x="5364" y="810"/>
                  </a:lnTo>
                  <a:lnTo>
                    <a:pt x="5357" y="827"/>
                  </a:lnTo>
                  <a:lnTo>
                    <a:pt x="5348" y="842"/>
                  </a:lnTo>
                  <a:lnTo>
                    <a:pt x="5338" y="857"/>
                  </a:lnTo>
                  <a:lnTo>
                    <a:pt x="5328" y="872"/>
                  </a:lnTo>
                  <a:lnTo>
                    <a:pt x="5318" y="885"/>
                  </a:lnTo>
                  <a:lnTo>
                    <a:pt x="5306" y="900"/>
                  </a:lnTo>
                  <a:lnTo>
                    <a:pt x="5294" y="912"/>
                  </a:lnTo>
                  <a:lnTo>
                    <a:pt x="5280" y="924"/>
                  </a:lnTo>
                  <a:lnTo>
                    <a:pt x="5266" y="935"/>
                  </a:lnTo>
                  <a:lnTo>
                    <a:pt x="5252" y="945"/>
                  </a:lnTo>
                  <a:lnTo>
                    <a:pt x="5238" y="955"/>
                  </a:lnTo>
                  <a:lnTo>
                    <a:pt x="5223" y="964"/>
                  </a:lnTo>
                  <a:lnTo>
                    <a:pt x="5206" y="971"/>
                  </a:lnTo>
                  <a:lnTo>
                    <a:pt x="5190" y="979"/>
                  </a:lnTo>
                  <a:lnTo>
                    <a:pt x="5174" y="986"/>
                  </a:lnTo>
                  <a:lnTo>
                    <a:pt x="5156" y="992"/>
                  </a:lnTo>
                  <a:lnTo>
                    <a:pt x="5138" y="996"/>
                  </a:lnTo>
                  <a:lnTo>
                    <a:pt x="5120" y="1001"/>
                  </a:lnTo>
                  <a:lnTo>
                    <a:pt x="5101" y="1004"/>
                  </a:lnTo>
                  <a:lnTo>
                    <a:pt x="5081" y="1007"/>
                  </a:lnTo>
                  <a:lnTo>
                    <a:pt x="5062" y="1008"/>
                  </a:lnTo>
                  <a:lnTo>
                    <a:pt x="5042" y="1011"/>
                  </a:lnTo>
                  <a:lnTo>
                    <a:pt x="5020" y="1011"/>
                  </a:lnTo>
                  <a:close/>
                  <a:moveTo>
                    <a:pt x="5849" y="770"/>
                  </a:moveTo>
                  <a:lnTo>
                    <a:pt x="5842" y="748"/>
                  </a:lnTo>
                  <a:lnTo>
                    <a:pt x="5837" y="723"/>
                  </a:lnTo>
                  <a:lnTo>
                    <a:pt x="5832" y="695"/>
                  </a:lnTo>
                  <a:lnTo>
                    <a:pt x="5828" y="664"/>
                  </a:lnTo>
                  <a:lnTo>
                    <a:pt x="5825" y="629"/>
                  </a:lnTo>
                  <a:lnTo>
                    <a:pt x="5823" y="591"/>
                  </a:lnTo>
                  <a:lnTo>
                    <a:pt x="5822" y="549"/>
                  </a:lnTo>
                  <a:lnTo>
                    <a:pt x="5822" y="505"/>
                  </a:lnTo>
                  <a:lnTo>
                    <a:pt x="5822" y="461"/>
                  </a:lnTo>
                  <a:lnTo>
                    <a:pt x="5823" y="420"/>
                  </a:lnTo>
                  <a:lnTo>
                    <a:pt x="5825" y="382"/>
                  </a:lnTo>
                  <a:lnTo>
                    <a:pt x="5828" y="347"/>
                  </a:lnTo>
                  <a:lnTo>
                    <a:pt x="5832" y="316"/>
                  </a:lnTo>
                  <a:lnTo>
                    <a:pt x="5837" y="287"/>
                  </a:lnTo>
                  <a:lnTo>
                    <a:pt x="5842" y="262"/>
                  </a:lnTo>
                  <a:lnTo>
                    <a:pt x="5849" y="240"/>
                  </a:lnTo>
                  <a:lnTo>
                    <a:pt x="5860" y="212"/>
                  </a:lnTo>
                  <a:lnTo>
                    <a:pt x="5872" y="185"/>
                  </a:lnTo>
                  <a:lnTo>
                    <a:pt x="5878" y="172"/>
                  </a:lnTo>
                  <a:lnTo>
                    <a:pt x="5886" y="160"/>
                  </a:lnTo>
                  <a:lnTo>
                    <a:pt x="5892" y="148"/>
                  </a:lnTo>
                  <a:lnTo>
                    <a:pt x="5901" y="137"/>
                  </a:lnTo>
                  <a:lnTo>
                    <a:pt x="5909" y="126"/>
                  </a:lnTo>
                  <a:lnTo>
                    <a:pt x="5917" y="115"/>
                  </a:lnTo>
                  <a:lnTo>
                    <a:pt x="5927" y="106"/>
                  </a:lnTo>
                  <a:lnTo>
                    <a:pt x="5936" y="96"/>
                  </a:lnTo>
                  <a:lnTo>
                    <a:pt x="5946" y="86"/>
                  </a:lnTo>
                  <a:lnTo>
                    <a:pt x="5957" y="77"/>
                  </a:lnTo>
                  <a:lnTo>
                    <a:pt x="5967" y="70"/>
                  </a:lnTo>
                  <a:lnTo>
                    <a:pt x="5978" y="61"/>
                  </a:lnTo>
                  <a:lnTo>
                    <a:pt x="5990" y="54"/>
                  </a:lnTo>
                  <a:lnTo>
                    <a:pt x="6001" y="47"/>
                  </a:lnTo>
                  <a:lnTo>
                    <a:pt x="6013" y="40"/>
                  </a:lnTo>
                  <a:lnTo>
                    <a:pt x="6026" y="35"/>
                  </a:lnTo>
                  <a:lnTo>
                    <a:pt x="6038" y="29"/>
                  </a:lnTo>
                  <a:lnTo>
                    <a:pt x="6051" y="24"/>
                  </a:lnTo>
                  <a:lnTo>
                    <a:pt x="6065" y="20"/>
                  </a:lnTo>
                  <a:lnTo>
                    <a:pt x="6079" y="15"/>
                  </a:lnTo>
                  <a:lnTo>
                    <a:pt x="6107" y="9"/>
                  </a:lnTo>
                  <a:lnTo>
                    <a:pt x="6136" y="4"/>
                  </a:lnTo>
                  <a:lnTo>
                    <a:pt x="6167" y="1"/>
                  </a:lnTo>
                  <a:lnTo>
                    <a:pt x="6199" y="0"/>
                  </a:lnTo>
                  <a:lnTo>
                    <a:pt x="6230" y="1"/>
                  </a:lnTo>
                  <a:lnTo>
                    <a:pt x="6259" y="3"/>
                  </a:lnTo>
                  <a:lnTo>
                    <a:pt x="6288" y="8"/>
                  </a:lnTo>
                  <a:lnTo>
                    <a:pt x="6315" y="14"/>
                  </a:lnTo>
                  <a:lnTo>
                    <a:pt x="6341" y="23"/>
                  </a:lnTo>
                  <a:lnTo>
                    <a:pt x="6365" y="33"/>
                  </a:lnTo>
                  <a:lnTo>
                    <a:pt x="6389" y="44"/>
                  </a:lnTo>
                  <a:lnTo>
                    <a:pt x="6412" y="57"/>
                  </a:lnTo>
                  <a:lnTo>
                    <a:pt x="6433" y="72"/>
                  </a:lnTo>
                  <a:lnTo>
                    <a:pt x="6453" y="88"/>
                  </a:lnTo>
                  <a:lnTo>
                    <a:pt x="6472" y="107"/>
                  </a:lnTo>
                  <a:lnTo>
                    <a:pt x="6488" y="125"/>
                  </a:lnTo>
                  <a:lnTo>
                    <a:pt x="6504" y="147"/>
                  </a:lnTo>
                  <a:lnTo>
                    <a:pt x="6518" y="169"/>
                  </a:lnTo>
                  <a:lnTo>
                    <a:pt x="6530" y="193"/>
                  </a:lnTo>
                  <a:lnTo>
                    <a:pt x="6542" y="218"/>
                  </a:lnTo>
                  <a:lnTo>
                    <a:pt x="6543" y="221"/>
                  </a:lnTo>
                  <a:lnTo>
                    <a:pt x="6545" y="223"/>
                  </a:lnTo>
                  <a:lnTo>
                    <a:pt x="6545" y="226"/>
                  </a:lnTo>
                  <a:lnTo>
                    <a:pt x="6543" y="229"/>
                  </a:lnTo>
                  <a:lnTo>
                    <a:pt x="6542" y="231"/>
                  </a:lnTo>
                  <a:lnTo>
                    <a:pt x="6540" y="232"/>
                  </a:lnTo>
                  <a:lnTo>
                    <a:pt x="6538" y="234"/>
                  </a:lnTo>
                  <a:lnTo>
                    <a:pt x="6535" y="235"/>
                  </a:lnTo>
                  <a:lnTo>
                    <a:pt x="6377" y="306"/>
                  </a:lnTo>
                  <a:lnTo>
                    <a:pt x="6374" y="307"/>
                  </a:lnTo>
                  <a:lnTo>
                    <a:pt x="6370" y="308"/>
                  </a:lnTo>
                  <a:lnTo>
                    <a:pt x="6368" y="308"/>
                  </a:lnTo>
                  <a:lnTo>
                    <a:pt x="6365" y="307"/>
                  </a:lnTo>
                  <a:lnTo>
                    <a:pt x="6363" y="306"/>
                  </a:lnTo>
                  <a:lnTo>
                    <a:pt x="6361" y="304"/>
                  </a:lnTo>
                  <a:lnTo>
                    <a:pt x="6358" y="301"/>
                  </a:lnTo>
                  <a:lnTo>
                    <a:pt x="6357" y="298"/>
                  </a:lnTo>
                  <a:lnTo>
                    <a:pt x="6351" y="285"/>
                  </a:lnTo>
                  <a:lnTo>
                    <a:pt x="6344" y="272"/>
                  </a:lnTo>
                  <a:lnTo>
                    <a:pt x="6337" y="260"/>
                  </a:lnTo>
                  <a:lnTo>
                    <a:pt x="6329" y="249"/>
                  </a:lnTo>
                  <a:lnTo>
                    <a:pt x="6321" y="239"/>
                  </a:lnTo>
                  <a:lnTo>
                    <a:pt x="6313" y="231"/>
                  </a:lnTo>
                  <a:lnTo>
                    <a:pt x="6303" y="222"/>
                  </a:lnTo>
                  <a:lnTo>
                    <a:pt x="6294" y="215"/>
                  </a:lnTo>
                  <a:lnTo>
                    <a:pt x="6284" y="209"/>
                  </a:lnTo>
                  <a:lnTo>
                    <a:pt x="6273" y="202"/>
                  </a:lnTo>
                  <a:lnTo>
                    <a:pt x="6263" y="198"/>
                  </a:lnTo>
                  <a:lnTo>
                    <a:pt x="6251" y="194"/>
                  </a:lnTo>
                  <a:lnTo>
                    <a:pt x="6239" y="192"/>
                  </a:lnTo>
                  <a:lnTo>
                    <a:pt x="6227" y="189"/>
                  </a:lnTo>
                  <a:lnTo>
                    <a:pt x="6214" y="188"/>
                  </a:lnTo>
                  <a:lnTo>
                    <a:pt x="6200" y="187"/>
                  </a:lnTo>
                  <a:lnTo>
                    <a:pt x="6186" y="188"/>
                  </a:lnTo>
                  <a:lnTo>
                    <a:pt x="6173" y="189"/>
                  </a:lnTo>
                  <a:lnTo>
                    <a:pt x="6161" y="192"/>
                  </a:lnTo>
                  <a:lnTo>
                    <a:pt x="6149" y="194"/>
                  </a:lnTo>
                  <a:lnTo>
                    <a:pt x="6137" y="198"/>
                  </a:lnTo>
                  <a:lnTo>
                    <a:pt x="6126" y="202"/>
                  </a:lnTo>
                  <a:lnTo>
                    <a:pt x="6117" y="208"/>
                  </a:lnTo>
                  <a:lnTo>
                    <a:pt x="6107" y="214"/>
                  </a:lnTo>
                  <a:lnTo>
                    <a:pt x="6098" y="222"/>
                  </a:lnTo>
                  <a:lnTo>
                    <a:pt x="6089" y="230"/>
                  </a:lnTo>
                  <a:lnTo>
                    <a:pt x="6082" y="238"/>
                  </a:lnTo>
                  <a:lnTo>
                    <a:pt x="6075" y="248"/>
                  </a:lnTo>
                  <a:lnTo>
                    <a:pt x="6069" y="259"/>
                  </a:lnTo>
                  <a:lnTo>
                    <a:pt x="6063" y="270"/>
                  </a:lnTo>
                  <a:lnTo>
                    <a:pt x="6058" y="282"/>
                  </a:lnTo>
                  <a:lnTo>
                    <a:pt x="6052" y="295"/>
                  </a:lnTo>
                  <a:lnTo>
                    <a:pt x="6049" y="309"/>
                  </a:lnTo>
                  <a:lnTo>
                    <a:pt x="6046" y="326"/>
                  </a:lnTo>
                  <a:lnTo>
                    <a:pt x="6044" y="348"/>
                  </a:lnTo>
                  <a:lnTo>
                    <a:pt x="6040" y="372"/>
                  </a:lnTo>
                  <a:lnTo>
                    <a:pt x="6039" y="400"/>
                  </a:lnTo>
                  <a:lnTo>
                    <a:pt x="6038" y="432"/>
                  </a:lnTo>
                  <a:lnTo>
                    <a:pt x="6037" y="467"/>
                  </a:lnTo>
                  <a:lnTo>
                    <a:pt x="6037" y="505"/>
                  </a:lnTo>
                  <a:lnTo>
                    <a:pt x="6037" y="544"/>
                  </a:lnTo>
                  <a:lnTo>
                    <a:pt x="6038" y="579"/>
                  </a:lnTo>
                  <a:lnTo>
                    <a:pt x="6039" y="610"/>
                  </a:lnTo>
                  <a:lnTo>
                    <a:pt x="6040" y="639"/>
                  </a:lnTo>
                  <a:lnTo>
                    <a:pt x="6044" y="662"/>
                  </a:lnTo>
                  <a:lnTo>
                    <a:pt x="6046" y="684"/>
                  </a:lnTo>
                  <a:lnTo>
                    <a:pt x="6049" y="702"/>
                  </a:lnTo>
                  <a:lnTo>
                    <a:pt x="6052" y="716"/>
                  </a:lnTo>
                  <a:lnTo>
                    <a:pt x="6058" y="729"/>
                  </a:lnTo>
                  <a:lnTo>
                    <a:pt x="6063" y="741"/>
                  </a:lnTo>
                  <a:lnTo>
                    <a:pt x="6069" y="752"/>
                  </a:lnTo>
                  <a:lnTo>
                    <a:pt x="6075" y="763"/>
                  </a:lnTo>
                  <a:lnTo>
                    <a:pt x="6082" y="772"/>
                  </a:lnTo>
                  <a:lnTo>
                    <a:pt x="6089" y="781"/>
                  </a:lnTo>
                  <a:lnTo>
                    <a:pt x="6098" y="789"/>
                  </a:lnTo>
                  <a:lnTo>
                    <a:pt x="6107" y="796"/>
                  </a:lnTo>
                  <a:lnTo>
                    <a:pt x="6117" y="803"/>
                  </a:lnTo>
                  <a:lnTo>
                    <a:pt x="6126" y="808"/>
                  </a:lnTo>
                  <a:lnTo>
                    <a:pt x="6137" y="813"/>
                  </a:lnTo>
                  <a:lnTo>
                    <a:pt x="6149" y="817"/>
                  </a:lnTo>
                  <a:lnTo>
                    <a:pt x="6161" y="819"/>
                  </a:lnTo>
                  <a:lnTo>
                    <a:pt x="6173" y="821"/>
                  </a:lnTo>
                  <a:lnTo>
                    <a:pt x="6186" y="823"/>
                  </a:lnTo>
                  <a:lnTo>
                    <a:pt x="6200" y="823"/>
                  </a:lnTo>
                  <a:lnTo>
                    <a:pt x="6214" y="823"/>
                  </a:lnTo>
                  <a:lnTo>
                    <a:pt x="6227" y="821"/>
                  </a:lnTo>
                  <a:lnTo>
                    <a:pt x="6239" y="819"/>
                  </a:lnTo>
                  <a:lnTo>
                    <a:pt x="6251" y="817"/>
                  </a:lnTo>
                  <a:lnTo>
                    <a:pt x="6263" y="813"/>
                  </a:lnTo>
                  <a:lnTo>
                    <a:pt x="6273" y="808"/>
                  </a:lnTo>
                  <a:lnTo>
                    <a:pt x="6284" y="802"/>
                  </a:lnTo>
                  <a:lnTo>
                    <a:pt x="6294" y="795"/>
                  </a:lnTo>
                  <a:lnTo>
                    <a:pt x="6303" y="789"/>
                  </a:lnTo>
                  <a:lnTo>
                    <a:pt x="6313" y="780"/>
                  </a:lnTo>
                  <a:lnTo>
                    <a:pt x="6321" y="771"/>
                  </a:lnTo>
                  <a:lnTo>
                    <a:pt x="6329" y="761"/>
                  </a:lnTo>
                  <a:lnTo>
                    <a:pt x="6337" y="751"/>
                  </a:lnTo>
                  <a:lnTo>
                    <a:pt x="6344" y="739"/>
                  </a:lnTo>
                  <a:lnTo>
                    <a:pt x="6351" y="726"/>
                  </a:lnTo>
                  <a:lnTo>
                    <a:pt x="6357" y="713"/>
                  </a:lnTo>
                  <a:lnTo>
                    <a:pt x="6358" y="709"/>
                  </a:lnTo>
                  <a:lnTo>
                    <a:pt x="6361" y="707"/>
                  </a:lnTo>
                  <a:lnTo>
                    <a:pt x="6363" y="705"/>
                  </a:lnTo>
                  <a:lnTo>
                    <a:pt x="6365" y="704"/>
                  </a:lnTo>
                  <a:lnTo>
                    <a:pt x="6368" y="703"/>
                  </a:lnTo>
                  <a:lnTo>
                    <a:pt x="6370" y="703"/>
                  </a:lnTo>
                  <a:lnTo>
                    <a:pt x="6374" y="704"/>
                  </a:lnTo>
                  <a:lnTo>
                    <a:pt x="6377" y="705"/>
                  </a:lnTo>
                  <a:lnTo>
                    <a:pt x="6535" y="776"/>
                  </a:lnTo>
                  <a:lnTo>
                    <a:pt x="6538" y="777"/>
                  </a:lnTo>
                  <a:lnTo>
                    <a:pt x="6540" y="779"/>
                  </a:lnTo>
                  <a:lnTo>
                    <a:pt x="6542" y="780"/>
                  </a:lnTo>
                  <a:lnTo>
                    <a:pt x="6543" y="782"/>
                  </a:lnTo>
                  <a:lnTo>
                    <a:pt x="6545" y="784"/>
                  </a:lnTo>
                  <a:lnTo>
                    <a:pt x="6545" y="788"/>
                  </a:lnTo>
                  <a:lnTo>
                    <a:pt x="6543" y="790"/>
                  </a:lnTo>
                  <a:lnTo>
                    <a:pt x="6542" y="793"/>
                  </a:lnTo>
                  <a:lnTo>
                    <a:pt x="6530" y="818"/>
                  </a:lnTo>
                  <a:lnTo>
                    <a:pt x="6518" y="842"/>
                  </a:lnTo>
                  <a:lnTo>
                    <a:pt x="6504" y="865"/>
                  </a:lnTo>
                  <a:lnTo>
                    <a:pt x="6488" y="885"/>
                  </a:lnTo>
                  <a:lnTo>
                    <a:pt x="6472" y="904"/>
                  </a:lnTo>
                  <a:lnTo>
                    <a:pt x="6453" y="922"/>
                  </a:lnTo>
                  <a:lnTo>
                    <a:pt x="6433" y="939"/>
                  </a:lnTo>
                  <a:lnTo>
                    <a:pt x="6412" y="954"/>
                  </a:lnTo>
                  <a:lnTo>
                    <a:pt x="6389" y="967"/>
                  </a:lnTo>
                  <a:lnTo>
                    <a:pt x="6365" y="978"/>
                  </a:lnTo>
                  <a:lnTo>
                    <a:pt x="6341" y="988"/>
                  </a:lnTo>
                  <a:lnTo>
                    <a:pt x="6315" y="996"/>
                  </a:lnTo>
                  <a:lnTo>
                    <a:pt x="6288" y="1003"/>
                  </a:lnTo>
                  <a:lnTo>
                    <a:pt x="6259" y="1007"/>
                  </a:lnTo>
                  <a:lnTo>
                    <a:pt x="6230" y="1009"/>
                  </a:lnTo>
                  <a:lnTo>
                    <a:pt x="6199" y="1011"/>
                  </a:lnTo>
                  <a:lnTo>
                    <a:pt x="6167" y="1009"/>
                  </a:lnTo>
                  <a:lnTo>
                    <a:pt x="6136" y="1006"/>
                  </a:lnTo>
                  <a:lnTo>
                    <a:pt x="6107" y="1002"/>
                  </a:lnTo>
                  <a:lnTo>
                    <a:pt x="6079" y="995"/>
                  </a:lnTo>
                  <a:lnTo>
                    <a:pt x="6065" y="991"/>
                  </a:lnTo>
                  <a:lnTo>
                    <a:pt x="6051" y="987"/>
                  </a:lnTo>
                  <a:lnTo>
                    <a:pt x="6038" y="981"/>
                  </a:lnTo>
                  <a:lnTo>
                    <a:pt x="6026" y="976"/>
                  </a:lnTo>
                  <a:lnTo>
                    <a:pt x="6013" y="970"/>
                  </a:lnTo>
                  <a:lnTo>
                    <a:pt x="6001" y="964"/>
                  </a:lnTo>
                  <a:lnTo>
                    <a:pt x="5990" y="956"/>
                  </a:lnTo>
                  <a:lnTo>
                    <a:pt x="5978" y="950"/>
                  </a:lnTo>
                  <a:lnTo>
                    <a:pt x="5967" y="941"/>
                  </a:lnTo>
                  <a:lnTo>
                    <a:pt x="5957" y="933"/>
                  </a:lnTo>
                  <a:lnTo>
                    <a:pt x="5946" y="925"/>
                  </a:lnTo>
                  <a:lnTo>
                    <a:pt x="5936" y="915"/>
                  </a:lnTo>
                  <a:lnTo>
                    <a:pt x="5927" y="905"/>
                  </a:lnTo>
                  <a:lnTo>
                    <a:pt x="5917" y="895"/>
                  </a:lnTo>
                  <a:lnTo>
                    <a:pt x="5909" y="884"/>
                  </a:lnTo>
                  <a:lnTo>
                    <a:pt x="5901" y="874"/>
                  </a:lnTo>
                  <a:lnTo>
                    <a:pt x="5892" y="863"/>
                  </a:lnTo>
                  <a:lnTo>
                    <a:pt x="5886" y="851"/>
                  </a:lnTo>
                  <a:lnTo>
                    <a:pt x="5878" y="839"/>
                  </a:lnTo>
                  <a:lnTo>
                    <a:pt x="5872" y="826"/>
                  </a:lnTo>
                  <a:lnTo>
                    <a:pt x="5860" y="798"/>
                  </a:lnTo>
                  <a:lnTo>
                    <a:pt x="5849" y="770"/>
                  </a:lnTo>
                  <a:close/>
                  <a:moveTo>
                    <a:pt x="6864" y="629"/>
                  </a:moveTo>
                  <a:lnTo>
                    <a:pt x="7091" y="629"/>
                  </a:lnTo>
                  <a:lnTo>
                    <a:pt x="6980" y="286"/>
                  </a:lnTo>
                  <a:lnTo>
                    <a:pt x="6976" y="286"/>
                  </a:lnTo>
                  <a:lnTo>
                    <a:pt x="6864" y="629"/>
                  </a:lnTo>
                  <a:close/>
                  <a:moveTo>
                    <a:pt x="6531" y="980"/>
                  </a:moveTo>
                  <a:lnTo>
                    <a:pt x="6870" y="31"/>
                  </a:lnTo>
                  <a:lnTo>
                    <a:pt x="6872" y="24"/>
                  </a:lnTo>
                  <a:lnTo>
                    <a:pt x="6877" y="20"/>
                  </a:lnTo>
                  <a:lnTo>
                    <a:pt x="6882" y="18"/>
                  </a:lnTo>
                  <a:lnTo>
                    <a:pt x="6889" y="16"/>
                  </a:lnTo>
                  <a:lnTo>
                    <a:pt x="7070" y="16"/>
                  </a:lnTo>
                  <a:lnTo>
                    <a:pt x="7077" y="18"/>
                  </a:lnTo>
                  <a:lnTo>
                    <a:pt x="7082" y="20"/>
                  </a:lnTo>
                  <a:lnTo>
                    <a:pt x="7087" y="24"/>
                  </a:lnTo>
                  <a:lnTo>
                    <a:pt x="7090" y="31"/>
                  </a:lnTo>
                  <a:lnTo>
                    <a:pt x="7422" y="980"/>
                  </a:lnTo>
                  <a:lnTo>
                    <a:pt x="7423" y="983"/>
                  </a:lnTo>
                  <a:lnTo>
                    <a:pt x="7423" y="987"/>
                  </a:lnTo>
                  <a:lnTo>
                    <a:pt x="7423" y="989"/>
                  </a:lnTo>
                  <a:lnTo>
                    <a:pt x="7422" y="991"/>
                  </a:lnTo>
                  <a:lnTo>
                    <a:pt x="7420" y="992"/>
                  </a:lnTo>
                  <a:lnTo>
                    <a:pt x="7418" y="993"/>
                  </a:lnTo>
                  <a:lnTo>
                    <a:pt x="7416" y="994"/>
                  </a:lnTo>
                  <a:lnTo>
                    <a:pt x="7412" y="994"/>
                  </a:lnTo>
                  <a:lnTo>
                    <a:pt x="7224" y="994"/>
                  </a:lnTo>
                  <a:lnTo>
                    <a:pt x="7217" y="993"/>
                  </a:lnTo>
                  <a:lnTo>
                    <a:pt x="7212" y="991"/>
                  </a:lnTo>
                  <a:lnTo>
                    <a:pt x="7208" y="987"/>
                  </a:lnTo>
                  <a:lnTo>
                    <a:pt x="7205" y="980"/>
                  </a:lnTo>
                  <a:lnTo>
                    <a:pt x="7149" y="809"/>
                  </a:lnTo>
                  <a:lnTo>
                    <a:pt x="6805" y="809"/>
                  </a:lnTo>
                  <a:lnTo>
                    <a:pt x="6749" y="980"/>
                  </a:lnTo>
                  <a:lnTo>
                    <a:pt x="6747" y="987"/>
                  </a:lnTo>
                  <a:lnTo>
                    <a:pt x="6743" y="991"/>
                  </a:lnTo>
                  <a:lnTo>
                    <a:pt x="6737" y="993"/>
                  </a:lnTo>
                  <a:lnTo>
                    <a:pt x="6731" y="994"/>
                  </a:lnTo>
                  <a:lnTo>
                    <a:pt x="6541" y="994"/>
                  </a:lnTo>
                  <a:lnTo>
                    <a:pt x="6538" y="994"/>
                  </a:lnTo>
                  <a:lnTo>
                    <a:pt x="6535" y="993"/>
                  </a:lnTo>
                  <a:lnTo>
                    <a:pt x="6533" y="992"/>
                  </a:lnTo>
                  <a:lnTo>
                    <a:pt x="6531" y="991"/>
                  </a:lnTo>
                  <a:lnTo>
                    <a:pt x="6530" y="989"/>
                  </a:lnTo>
                  <a:lnTo>
                    <a:pt x="6530" y="987"/>
                  </a:lnTo>
                  <a:lnTo>
                    <a:pt x="6530" y="983"/>
                  </a:lnTo>
                  <a:lnTo>
                    <a:pt x="6531" y="980"/>
                  </a:lnTo>
                  <a:close/>
                  <a:moveTo>
                    <a:pt x="7462" y="980"/>
                  </a:moveTo>
                  <a:lnTo>
                    <a:pt x="7462" y="31"/>
                  </a:lnTo>
                  <a:lnTo>
                    <a:pt x="7462" y="27"/>
                  </a:lnTo>
                  <a:lnTo>
                    <a:pt x="7462" y="24"/>
                  </a:lnTo>
                  <a:lnTo>
                    <a:pt x="7463" y="22"/>
                  </a:lnTo>
                  <a:lnTo>
                    <a:pt x="7466" y="20"/>
                  </a:lnTo>
                  <a:lnTo>
                    <a:pt x="7468" y="19"/>
                  </a:lnTo>
                  <a:lnTo>
                    <a:pt x="7470" y="18"/>
                  </a:lnTo>
                  <a:lnTo>
                    <a:pt x="7473" y="16"/>
                  </a:lnTo>
                  <a:lnTo>
                    <a:pt x="7477" y="16"/>
                  </a:lnTo>
                  <a:lnTo>
                    <a:pt x="7649" y="16"/>
                  </a:lnTo>
                  <a:lnTo>
                    <a:pt x="7656" y="18"/>
                  </a:lnTo>
                  <a:lnTo>
                    <a:pt x="7663" y="20"/>
                  </a:lnTo>
                  <a:lnTo>
                    <a:pt x="7666" y="22"/>
                  </a:lnTo>
                  <a:lnTo>
                    <a:pt x="7668" y="24"/>
                  </a:lnTo>
                  <a:lnTo>
                    <a:pt x="7670" y="27"/>
                  </a:lnTo>
                  <a:lnTo>
                    <a:pt x="7671" y="31"/>
                  </a:lnTo>
                  <a:lnTo>
                    <a:pt x="7921" y="589"/>
                  </a:lnTo>
                  <a:lnTo>
                    <a:pt x="7926" y="589"/>
                  </a:lnTo>
                  <a:lnTo>
                    <a:pt x="8171" y="31"/>
                  </a:lnTo>
                  <a:lnTo>
                    <a:pt x="8172" y="27"/>
                  </a:lnTo>
                  <a:lnTo>
                    <a:pt x="8174" y="24"/>
                  </a:lnTo>
                  <a:lnTo>
                    <a:pt x="8177" y="22"/>
                  </a:lnTo>
                  <a:lnTo>
                    <a:pt x="8180" y="20"/>
                  </a:lnTo>
                  <a:lnTo>
                    <a:pt x="8186" y="18"/>
                  </a:lnTo>
                  <a:lnTo>
                    <a:pt x="8194" y="16"/>
                  </a:lnTo>
                  <a:lnTo>
                    <a:pt x="8364" y="16"/>
                  </a:lnTo>
                  <a:lnTo>
                    <a:pt x="8367" y="16"/>
                  </a:lnTo>
                  <a:lnTo>
                    <a:pt x="8369" y="18"/>
                  </a:lnTo>
                  <a:lnTo>
                    <a:pt x="8373" y="19"/>
                  </a:lnTo>
                  <a:lnTo>
                    <a:pt x="8375" y="20"/>
                  </a:lnTo>
                  <a:lnTo>
                    <a:pt x="8376" y="22"/>
                  </a:lnTo>
                  <a:lnTo>
                    <a:pt x="8377" y="24"/>
                  </a:lnTo>
                  <a:lnTo>
                    <a:pt x="8378" y="27"/>
                  </a:lnTo>
                  <a:lnTo>
                    <a:pt x="8378" y="31"/>
                  </a:lnTo>
                  <a:lnTo>
                    <a:pt x="8378" y="980"/>
                  </a:lnTo>
                  <a:lnTo>
                    <a:pt x="8378" y="983"/>
                  </a:lnTo>
                  <a:lnTo>
                    <a:pt x="8377" y="987"/>
                  </a:lnTo>
                  <a:lnTo>
                    <a:pt x="8376" y="989"/>
                  </a:lnTo>
                  <a:lnTo>
                    <a:pt x="8375" y="991"/>
                  </a:lnTo>
                  <a:lnTo>
                    <a:pt x="8373" y="992"/>
                  </a:lnTo>
                  <a:lnTo>
                    <a:pt x="8369" y="993"/>
                  </a:lnTo>
                  <a:lnTo>
                    <a:pt x="8367" y="994"/>
                  </a:lnTo>
                  <a:lnTo>
                    <a:pt x="8364" y="994"/>
                  </a:lnTo>
                  <a:lnTo>
                    <a:pt x="8199" y="994"/>
                  </a:lnTo>
                  <a:lnTo>
                    <a:pt x="8196" y="994"/>
                  </a:lnTo>
                  <a:lnTo>
                    <a:pt x="8194" y="993"/>
                  </a:lnTo>
                  <a:lnTo>
                    <a:pt x="8191" y="992"/>
                  </a:lnTo>
                  <a:lnTo>
                    <a:pt x="8189" y="991"/>
                  </a:lnTo>
                  <a:lnTo>
                    <a:pt x="8187" y="989"/>
                  </a:lnTo>
                  <a:lnTo>
                    <a:pt x="8186" y="987"/>
                  </a:lnTo>
                  <a:lnTo>
                    <a:pt x="8185" y="983"/>
                  </a:lnTo>
                  <a:lnTo>
                    <a:pt x="8185" y="980"/>
                  </a:lnTo>
                  <a:lnTo>
                    <a:pt x="8185" y="429"/>
                  </a:lnTo>
                  <a:lnTo>
                    <a:pt x="8180" y="429"/>
                  </a:lnTo>
                  <a:lnTo>
                    <a:pt x="7997" y="842"/>
                  </a:lnTo>
                  <a:lnTo>
                    <a:pt x="7995" y="846"/>
                  </a:lnTo>
                  <a:lnTo>
                    <a:pt x="7993" y="851"/>
                  </a:lnTo>
                  <a:lnTo>
                    <a:pt x="7989" y="854"/>
                  </a:lnTo>
                  <a:lnTo>
                    <a:pt x="7986" y="856"/>
                  </a:lnTo>
                  <a:lnTo>
                    <a:pt x="7983" y="858"/>
                  </a:lnTo>
                  <a:lnTo>
                    <a:pt x="7978" y="859"/>
                  </a:lnTo>
                  <a:lnTo>
                    <a:pt x="7974" y="860"/>
                  </a:lnTo>
                  <a:lnTo>
                    <a:pt x="7970" y="860"/>
                  </a:lnTo>
                  <a:lnTo>
                    <a:pt x="7870" y="860"/>
                  </a:lnTo>
                  <a:lnTo>
                    <a:pt x="7865" y="860"/>
                  </a:lnTo>
                  <a:lnTo>
                    <a:pt x="7861" y="859"/>
                  </a:lnTo>
                  <a:lnTo>
                    <a:pt x="7858" y="858"/>
                  </a:lnTo>
                  <a:lnTo>
                    <a:pt x="7853" y="856"/>
                  </a:lnTo>
                  <a:lnTo>
                    <a:pt x="7850" y="854"/>
                  </a:lnTo>
                  <a:lnTo>
                    <a:pt x="7848" y="851"/>
                  </a:lnTo>
                  <a:lnTo>
                    <a:pt x="7844" y="846"/>
                  </a:lnTo>
                  <a:lnTo>
                    <a:pt x="7842" y="842"/>
                  </a:lnTo>
                  <a:lnTo>
                    <a:pt x="7661" y="429"/>
                  </a:lnTo>
                  <a:lnTo>
                    <a:pt x="7654" y="429"/>
                  </a:lnTo>
                  <a:lnTo>
                    <a:pt x="7654" y="980"/>
                  </a:lnTo>
                  <a:lnTo>
                    <a:pt x="7654" y="983"/>
                  </a:lnTo>
                  <a:lnTo>
                    <a:pt x="7654" y="987"/>
                  </a:lnTo>
                  <a:lnTo>
                    <a:pt x="7653" y="989"/>
                  </a:lnTo>
                  <a:lnTo>
                    <a:pt x="7651" y="991"/>
                  </a:lnTo>
                  <a:lnTo>
                    <a:pt x="7649" y="992"/>
                  </a:lnTo>
                  <a:lnTo>
                    <a:pt x="7646" y="993"/>
                  </a:lnTo>
                  <a:lnTo>
                    <a:pt x="7643" y="994"/>
                  </a:lnTo>
                  <a:lnTo>
                    <a:pt x="7640" y="994"/>
                  </a:lnTo>
                  <a:lnTo>
                    <a:pt x="7477" y="994"/>
                  </a:lnTo>
                  <a:lnTo>
                    <a:pt x="7473" y="994"/>
                  </a:lnTo>
                  <a:lnTo>
                    <a:pt x="7470" y="993"/>
                  </a:lnTo>
                  <a:lnTo>
                    <a:pt x="7468" y="992"/>
                  </a:lnTo>
                  <a:lnTo>
                    <a:pt x="7466" y="991"/>
                  </a:lnTo>
                  <a:lnTo>
                    <a:pt x="7463" y="989"/>
                  </a:lnTo>
                  <a:lnTo>
                    <a:pt x="7462" y="987"/>
                  </a:lnTo>
                  <a:lnTo>
                    <a:pt x="7462" y="983"/>
                  </a:lnTo>
                  <a:lnTo>
                    <a:pt x="7462" y="980"/>
                  </a:lnTo>
                  <a:close/>
                  <a:moveTo>
                    <a:pt x="8491" y="980"/>
                  </a:moveTo>
                  <a:lnTo>
                    <a:pt x="8491" y="31"/>
                  </a:lnTo>
                  <a:lnTo>
                    <a:pt x="8491" y="27"/>
                  </a:lnTo>
                  <a:lnTo>
                    <a:pt x="8492" y="24"/>
                  </a:lnTo>
                  <a:lnTo>
                    <a:pt x="8493" y="22"/>
                  </a:lnTo>
                  <a:lnTo>
                    <a:pt x="8494" y="20"/>
                  </a:lnTo>
                  <a:lnTo>
                    <a:pt x="8497" y="19"/>
                  </a:lnTo>
                  <a:lnTo>
                    <a:pt x="8500" y="18"/>
                  </a:lnTo>
                  <a:lnTo>
                    <a:pt x="8502" y="16"/>
                  </a:lnTo>
                  <a:lnTo>
                    <a:pt x="8505" y="16"/>
                  </a:lnTo>
                  <a:lnTo>
                    <a:pt x="8689" y="16"/>
                  </a:lnTo>
                  <a:lnTo>
                    <a:pt x="8693" y="16"/>
                  </a:lnTo>
                  <a:lnTo>
                    <a:pt x="8696" y="18"/>
                  </a:lnTo>
                  <a:lnTo>
                    <a:pt x="8698" y="19"/>
                  </a:lnTo>
                  <a:lnTo>
                    <a:pt x="8700" y="20"/>
                  </a:lnTo>
                  <a:lnTo>
                    <a:pt x="8702" y="22"/>
                  </a:lnTo>
                  <a:lnTo>
                    <a:pt x="8704" y="24"/>
                  </a:lnTo>
                  <a:lnTo>
                    <a:pt x="8704" y="27"/>
                  </a:lnTo>
                  <a:lnTo>
                    <a:pt x="8704" y="31"/>
                  </a:lnTo>
                  <a:lnTo>
                    <a:pt x="8704" y="980"/>
                  </a:lnTo>
                  <a:lnTo>
                    <a:pt x="8704" y="983"/>
                  </a:lnTo>
                  <a:lnTo>
                    <a:pt x="8704" y="987"/>
                  </a:lnTo>
                  <a:lnTo>
                    <a:pt x="8702" y="989"/>
                  </a:lnTo>
                  <a:lnTo>
                    <a:pt x="8700" y="991"/>
                  </a:lnTo>
                  <a:lnTo>
                    <a:pt x="8698" y="992"/>
                  </a:lnTo>
                  <a:lnTo>
                    <a:pt x="8696" y="993"/>
                  </a:lnTo>
                  <a:lnTo>
                    <a:pt x="8693" y="994"/>
                  </a:lnTo>
                  <a:lnTo>
                    <a:pt x="8689" y="994"/>
                  </a:lnTo>
                  <a:lnTo>
                    <a:pt x="8505" y="994"/>
                  </a:lnTo>
                  <a:lnTo>
                    <a:pt x="8502" y="994"/>
                  </a:lnTo>
                  <a:lnTo>
                    <a:pt x="8500" y="993"/>
                  </a:lnTo>
                  <a:lnTo>
                    <a:pt x="8497" y="992"/>
                  </a:lnTo>
                  <a:lnTo>
                    <a:pt x="8494" y="991"/>
                  </a:lnTo>
                  <a:lnTo>
                    <a:pt x="8493" y="989"/>
                  </a:lnTo>
                  <a:lnTo>
                    <a:pt x="8492" y="987"/>
                  </a:lnTo>
                  <a:lnTo>
                    <a:pt x="8491" y="983"/>
                  </a:lnTo>
                  <a:lnTo>
                    <a:pt x="8491" y="980"/>
                  </a:lnTo>
                  <a:close/>
                  <a:moveTo>
                    <a:pt x="8818" y="980"/>
                  </a:moveTo>
                  <a:lnTo>
                    <a:pt x="8818" y="31"/>
                  </a:lnTo>
                  <a:lnTo>
                    <a:pt x="8818" y="27"/>
                  </a:lnTo>
                  <a:lnTo>
                    <a:pt x="8818" y="24"/>
                  </a:lnTo>
                  <a:lnTo>
                    <a:pt x="8819" y="22"/>
                  </a:lnTo>
                  <a:lnTo>
                    <a:pt x="8821" y="20"/>
                  </a:lnTo>
                  <a:lnTo>
                    <a:pt x="8823" y="19"/>
                  </a:lnTo>
                  <a:lnTo>
                    <a:pt x="8825" y="18"/>
                  </a:lnTo>
                  <a:lnTo>
                    <a:pt x="8829" y="16"/>
                  </a:lnTo>
                  <a:lnTo>
                    <a:pt x="8832" y="16"/>
                  </a:lnTo>
                  <a:lnTo>
                    <a:pt x="9005" y="16"/>
                  </a:lnTo>
                  <a:lnTo>
                    <a:pt x="9013" y="18"/>
                  </a:lnTo>
                  <a:lnTo>
                    <a:pt x="9019" y="20"/>
                  </a:lnTo>
                  <a:lnTo>
                    <a:pt x="9026" y="24"/>
                  </a:lnTo>
                  <a:lnTo>
                    <a:pt x="9030" y="31"/>
                  </a:lnTo>
                  <a:lnTo>
                    <a:pt x="9377" y="646"/>
                  </a:lnTo>
                  <a:lnTo>
                    <a:pt x="9385" y="646"/>
                  </a:lnTo>
                  <a:lnTo>
                    <a:pt x="9385" y="31"/>
                  </a:lnTo>
                  <a:lnTo>
                    <a:pt x="9385" y="27"/>
                  </a:lnTo>
                  <a:lnTo>
                    <a:pt x="9385" y="24"/>
                  </a:lnTo>
                  <a:lnTo>
                    <a:pt x="9386" y="22"/>
                  </a:lnTo>
                  <a:lnTo>
                    <a:pt x="9388" y="20"/>
                  </a:lnTo>
                  <a:lnTo>
                    <a:pt x="9391" y="19"/>
                  </a:lnTo>
                  <a:lnTo>
                    <a:pt x="9393" y="18"/>
                  </a:lnTo>
                  <a:lnTo>
                    <a:pt x="9396" y="16"/>
                  </a:lnTo>
                  <a:lnTo>
                    <a:pt x="9399" y="16"/>
                  </a:lnTo>
                  <a:lnTo>
                    <a:pt x="9563" y="16"/>
                  </a:lnTo>
                  <a:lnTo>
                    <a:pt x="9566" y="16"/>
                  </a:lnTo>
                  <a:lnTo>
                    <a:pt x="9569" y="18"/>
                  </a:lnTo>
                  <a:lnTo>
                    <a:pt x="9571" y="19"/>
                  </a:lnTo>
                  <a:lnTo>
                    <a:pt x="9573" y="20"/>
                  </a:lnTo>
                  <a:lnTo>
                    <a:pt x="9576" y="22"/>
                  </a:lnTo>
                  <a:lnTo>
                    <a:pt x="9577" y="24"/>
                  </a:lnTo>
                  <a:lnTo>
                    <a:pt x="9577" y="27"/>
                  </a:lnTo>
                  <a:lnTo>
                    <a:pt x="9577" y="31"/>
                  </a:lnTo>
                  <a:lnTo>
                    <a:pt x="9577" y="980"/>
                  </a:lnTo>
                  <a:lnTo>
                    <a:pt x="9577" y="983"/>
                  </a:lnTo>
                  <a:lnTo>
                    <a:pt x="9577" y="987"/>
                  </a:lnTo>
                  <a:lnTo>
                    <a:pt x="9576" y="989"/>
                  </a:lnTo>
                  <a:lnTo>
                    <a:pt x="9573" y="991"/>
                  </a:lnTo>
                  <a:lnTo>
                    <a:pt x="9571" y="992"/>
                  </a:lnTo>
                  <a:lnTo>
                    <a:pt x="9569" y="993"/>
                  </a:lnTo>
                  <a:lnTo>
                    <a:pt x="9566" y="994"/>
                  </a:lnTo>
                  <a:lnTo>
                    <a:pt x="9563" y="994"/>
                  </a:lnTo>
                  <a:lnTo>
                    <a:pt x="9391" y="994"/>
                  </a:lnTo>
                  <a:lnTo>
                    <a:pt x="9383" y="993"/>
                  </a:lnTo>
                  <a:lnTo>
                    <a:pt x="9376" y="991"/>
                  </a:lnTo>
                  <a:lnTo>
                    <a:pt x="9371" y="987"/>
                  </a:lnTo>
                  <a:lnTo>
                    <a:pt x="9365" y="980"/>
                  </a:lnTo>
                  <a:lnTo>
                    <a:pt x="9017" y="366"/>
                  </a:lnTo>
                  <a:lnTo>
                    <a:pt x="9009" y="366"/>
                  </a:lnTo>
                  <a:lnTo>
                    <a:pt x="9009" y="980"/>
                  </a:lnTo>
                  <a:lnTo>
                    <a:pt x="9009" y="983"/>
                  </a:lnTo>
                  <a:lnTo>
                    <a:pt x="9009" y="987"/>
                  </a:lnTo>
                  <a:lnTo>
                    <a:pt x="9008" y="989"/>
                  </a:lnTo>
                  <a:lnTo>
                    <a:pt x="9006" y="991"/>
                  </a:lnTo>
                  <a:lnTo>
                    <a:pt x="9004" y="992"/>
                  </a:lnTo>
                  <a:lnTo>
                    <a:pt x="9002" y="993"/>
                  </a:lnTo>
                  <a:lnTo>
                    <a:pt x="8999" y="994"/>
                  </a:lnTo>
                  <a:lnTo>
                    <a:pt x="8995" y="994"/>
                  </a:lnTo>
                  <a:lnTo>
                    <a:pt x="8832" y="994"/>
                  </a:lnTo>
                  <a:lnTo>
                    <a:pt x="8829" y="994"/>
                  </a:lnTo>
                  <a:lnTo>
                    <a:pt x="8825" y="993"/>
                  </a:lnTo>
                  <a:lnTo>
                    <a:pt x="8823" y="992"/>
                  </a:lnTo>
                  <a:lnTo>
                    <a:pt x="8821" y="991"/>
                  </a:lnTo>
                  <a:lnTo>
                    <a:pt x="8819" y="989"/>
                  </a:lnTo>
                  <a:lnTo>
                    <a:pt x="8818" y="987"/>
                  </a:lnTo>
                  <a:lnTo>
                    <a:pt x="8818" y="983"/>
                  </a:lnTo>
                  <a:lnTo>
                    <a:pt x="8818" y="980"/>
                  </a:lnTo>
                  <a:close/>
                  <a:moveTo>
                    <a:pt x="9691" y="980"/>
                  </a:moveTo>
                  <a:lnTo>
                    <a:pt x="9691" y="31"/>
                  </a:lnTo>
                  <a:lnTo>
                    <a:pt x="9691" y="27"/>
                  </a:lnTo>
                  <a:lnTo>
                    <a:pt x="9691" y="24"/>
                  </a:lnTo>
                  <a:lnTo>
                    <a:pt x="9692" y="22"/>
                  </a:lnTo>
                  <a:lnTo>
                    <a:pt x="9694" y="20"/>
                  </a:lnTo>
                  <a:lnTo>
                    <a:pt x="9696" y="19"/>
                  </a:lnTo>
                  <a:lnTo>
                    <a:pt x="9699" y="18"/>
                  </a:lnTo>
                  <a:lnTo>
                    <a:pt x="9702" y="16"/>
                  </a:lnTo>
                  <a:lnTo>
                    <a:pt x="9705" y="16"/>
                  </a:lnTo>
                  <a:lnTo>
                    <a:pt x="9889" y="16"/>
                  </a:lnTo>
                  <a:lnTo>
                    <a:pt x="9892" y="16"/>
                  </a:lnTo>
                  <a:lnTo>
                    <a:pt x="9895" y="18"/>
                  </a:lnTo>
                  <a:lnTo>
                    <a:pt x="9898" y="19"/>
                  </a:lnTo>
                  <a:lnTo>
                    <a:pt x="9900" y="20"/>
                  </a:lnTo>
                  <a:lnTo>
                    <a:pt x="9901" y="22"/>
                  </a:lnTo>
                  <a:lnTo>
                    <a:pt x="9902" y="24"/>
                  </a:lnTo>
                  <a:lnTo>
                    <a:pt x="9903" y="27"/>
                  </a:lnTo>
                  <a:lnTo>
                    <a:pt x="9903" y="31"/>
                  </a:lnTo>
                  <a:lnTo>
                    <a:pt x="9903" y="397"/>
                  </a:lnTo>
                  <a:lnTo>
                    <a:pt x="9903" y="401"/>
                  </a:lnTo>
                  <a:lnTo>
                    <a:pt x="9906" y="404"/>
                  </a:lnTo>
                  <a:lnTo>
                    <a:pt x="9908" y="406"/>
                  </a:lnTo>
                  <a:lnTo>
                    <a:pt x="9912" y="406"/>
                  </a:lnTo>
                  <a:lnTo>
                    <a:pt x="10233" y="406"/>
                  </a:lnTo>
                  <a:lnTo>
                    <a:pt x="10236" y="406"/>
                  </a:lnTo>
                  <a:lnTo>
                    <a:pt x="10240" y="404"/>
                  </a:lnTo>
                  <a:lnTo>
                    <a:pt x="10241" y="401"/>
                  </a:lnTo>
                  <a:lnTo>
                    <a:pt x="10242" y="397"/>
                  </a:lnTo>
                  <a:lnTo>
                    <a:pt x="10242" y="31"/>
                  </a:lnTo>
                  <a:lnTo>
                    <a:pt x="10242" y="27"/>
                  </a:lnTo>
                  <a:lnTo>
                    <a:pt x="10243" y="24"/>
                  </a:lnTo>
                  <a:lnTo>
                    <a:pt x="10244" y="22"/>
                  </a:lnTo>
                  <a:lnTo>
                    <a:pt x="10245" y="20"/>
                  </a:lnTo>
                  <a:lnTo>
                    <a:pt x="10247" y="19"/>
                  </a:lnTo>
                  <a:lnTo>
                    <a:pt x="10250" y="18"/>
                  </a:lnTo>
                  <a:lnTo>
                    <a:pt x="10253" y="16"/>
                  </a:lnTo>
                  <a:lnTo>
                    <a:pt x="10256" y="16"/>
                  </a:lnTo>
                  <a:lnTo>
                    <a:pt x="10440" y="16"/>
                  </a:lnTo>
                  <a:lnTo>
                    <a:pt x="10443" y="16"/>
                  </a:lnTo>
                  <a:lnTo>
                    <a:pt x="10447" y="18"/>
                  </a:lnTo>
                  <a:lnTo>
                    <a:pt x="10449" y="19"/>
                  </a:lnTo>
                  <a:lnTo>
                    <a:pt x="10451" y="20"/>
                  </a:lnTo>
                  <a:lnTo>
                    <a:pt x="10452" y="22"/>
                  </a:lnTo>
                  <a:lnTo>
                    <a:pt x="10453" y="24"/>
                  </a:lnTo>
                  <a:lnTo>
                    <a:pt x="10454" y="27"/>
                  </a:lnTo>
                  <a:lnTo>
                    <a:pt x="10454" y="31"/>
                  </a:lnTo>
                  <a:lnTo>
                    <a:pt x="10454" y="980"/>
                  </a:lnTo>
                  <a:lnTo>
                    <a:pt x="10454" y="983"/>
                  </a:lnTo>
                  <a:lnTo>
                    <a:pt x="10453" y="987"/>
                  </a:lnTo>
                  <a:lnTo>
                    <a:pt x="10452" y="989"/>
                  </a:lnTo>
                  <a:lnTo>
                    <a:pt x="10451" y="991"/>
                  </a:lnTo>
                  <a:lnTo>
                    <a:pt x="10449" y="992"/>
                  </a:lnTo>
                  <a:lnTo>
                    <a:pt x="10447" y="993"/>
                  </a:lnTo>
                  <a:lnTo>
                    <a:pt x="10443" y="994"/>
                  </a:lnTo>
                  <a:lnTo>
                    <a:pt x="10440" y="994"/>
                  </a:lnTo>
                  <a:lnTo>
                    <a:pt x="10256" y="994"/>
                  </a:lnTo>
                  <a:lnTo>
                    <a:pt x="10253" y="994"/>
                  </a:lnTo>
                  <a:lnTo>
                    <a:pt x="10250" y="993"/>
                  </a:lnTo>
                  <a:lnTo>
                    <a:pt x="10247" y="992"/>
                  </a:lnTo>
                  <a:lnTo>
                    <a:pt x="10245" y="991"/>
                  </a:lnTo>
                  <a:lnTo>
                    <a:pt x="10244" y="989"/>
                  </a:lnTo>
                  <a:lnTo>
                    <a:pt x="10243" y="987"/>
                  </a:lnTo>
                  <a:lnTo>
                    <a:pt x="10242" y="983"/>
                  </a:lnTo>
                  <a:lnTo>
                    <a:pt x="10242" y="980"/>
                  </a:lnTo>
                  <a:lnTo>
                    <a:pt x="10242" y="603"/>
                  </a:lnTo>
                  <a:lnTo>
                    <a:pt x="10241" y="599"/>
                  </a:lnTo>
                  <a:lnTo>
                    <a:pt x="10240" y="597"/>
                  </a:lnTo>
                  <a:lnTo>
                    <a:pt x="10236" y="595"/>
                  </a:lnTo>
                  <a:lnTo>
                    <a:pt x="10233" y="595"/>
                  </a:lnTo>
                  <a:lnTo>
                    <a:pt x="9912" y="595"/>
                  </a:lnTo>
                  <a:lnTo>
                    <a:pt x="9908" y="595"/>
                  </a:lnTo>
                  <a:lnTo>
                    <a:pt x="9906" y="597"/>
                  </a:lnTo>
                  <a:lnTo>
                    <a:pt x="9903" y="599"/>
                  </a:lnTo>
                  <a:lnTo>
                    <a:pt x="9903" y="603"/>
                  </a:lnTo>
                  <a:lnTo>
                    <a:pt x="9903" y="980"/>
                  </a:lnTo>
                  <a:lnTo>
                    <a:pt x="9903" y="983"/>
                  </a:lnTo>
                  <a:lnTo>
                    <a:pt x="9902" y="987"/>
                  </a:lnTo>
                  <a:lnTo>
                    <a:pt x="9901" y="989"/>
                  </a:lnTo>
                  <a:lnTo>
                    <a:pt x="9900" y="991"/>
                  </a:lnTo>
                  <a:lnTo>
                    <a:pt x="9898" y="992"/>
                  </a:lnTo>
                  <a:lnTo>
                    <a:pt x="9895" y="993"/>
                  </a:lnTo>
                  <a:lnTo>
                    <a:pt x="9892" y="994"/>
                  </a:lnTo>
                  <a:lnTo>
                    <a:pt x="9889" y="994"/>
                  </a:lnTo>
                  <a:lnTo>
                    <a:pt x="9705" y="994"/>
                  </a:lnTo>
                  <a:lnTo>
                    <a:pt x="9702" y="994"/>
                  </a:lnTo>
                  <a:lnTo>
                    <a:pt x="9699" y="993"/>
                  </a:lnTo>
                  <a:lnTo>
                    <a:pt x="9696" y="992"/>
                  </a:lnTo>
                  <a:lnTo>
                    <a:pt x="9694" y="991"/>
                  </a:lnTo>
                  <a:lnTo>
                    <a:pt x="9692" y="989"/>
                  </a:lnTo>
                  <a:lnTo>
                    <a:pt x="9691" y="987"/>
                  </a:lnTo>
                  <a:lnTo>
                    <a:pt x="9691" y="983"/>
                  </a:lnTo>
                  <a:lnTo>
                    <a:pt x="9691" y="980"/>
                  </a:lnTo>
                  <a:close/>
                  <a:moveTo>
                    <a:pt x="10773" y="716"/>
                  </a:moveTo>
                  <a:lnTo>
                    <a:pt x="10778" y="729"/>
                  </a:lnTo>
                  <a:lnTo>
                    <a:pt x="10783" y="741"/>
                  </a:lnTo>
                  <a:lnTo>
                    <a:pt x="10790" y="752"/>
                  </a:lnTo>
                  <a:lnTo>
                    <a:pt x="10796" y="763"/>
                  </a:lnTo>
                  <a:lnTo>
                    <a:pt x="10804" y="772"/>
                  </a:lnTo>
                  <a:lnTo>
                    <a:pt x="10811" y="781"/>
                  </a:lnTo>
                  <a:lnTo>
                    <a:pt x="10820" y="789"/>
                  </a:lnTo>
                  <a:lnTo>
                    <a:pt x="10830" y="796"/>
                  </a:lnTo>
                  <a:lnTo>
                    <a:pt x="10840" y="803"/>
                  </a:lnTo>
                  <a:lnTo>
                    <a:pt x="10851" y="808"/>
                  </a:lnTo>
                  <a:lnTo>
                    <a:pt x="10861" y="813"/>
                  </a:lnTo>
                  <a:lnTo>
                    <a:pt x="10873" y="817"/>
                  </a:lnTo>
                  <a:lnTo>
                    <a:pt x="10886" y="819"/>
                  </a:lnTo>
                  <a:lnTo>
                    <a:pt x="10900" y="821"/>
                  </a:lnTo>
                  <a:lnTo>
                    <a:pt x="10914" y="823"/>
                  </a:lnTo>
                  <a:lnTo>
                    <a:pt x="10928" y="823"/>
                  </a:lnTo>
                  <a:lnTo>
                    <a:pt x="10943" y="823"/>
                  </a:lnTo>
                  <a:lnTo>
                    <a:pt x="10957" y="821"/>
                  </a:lnTo>
                  <a:lnTo>
                    <a:pt x="10970" y="819"/>
                  </a:lnTo>
                  <a:lnTo>
                    <a:pt x="10983" y="817"/>
                  </a:lnTo>
                  <a:lnTo>
                    <a:pt x="10995" y="813"/>
                  </a:lnTo>
                  <a:lnTo>
                    <a:pt x="11006" y="808"/>
                  </a:lnTo>
                  <a:lnTo>
                    <a:pt x="11017" y="803"/>
                  </a:lnTo>
                  <a:lnTo>
                    <a:pt x="11027" y="796"/>
                  </a:lnTo>
                  <a:lnTo>
                    <a:pt x="11037" y="789"/>
                  </a:lnTo>
                  <a:lnTo>
                    <a:pt x="11045" y="781"/>
                  </a:lnTo>
                  <a:lnTo>
                    <a:pt x="11053" y="772"/>
                  </a:lnTo>
                  <a:lnTo>
                    <a:pt x="11061" y="763"/>
                  </a:lnTo>
                  <a:lnTo>
                    <a:pt x="11067" y="752"/>
                  </a:lnTo>
                  <a:lnTo>
                    <a:pt x="11073" y="741"/>
                  </a:lnTo>
                  <a:lnTo>
                    <a:pt x="11078" y="729"/>
                  </a:lnTo>
                  <a:lnTo>
                    <a:pt x="11084" y="716"/>
                  </a:lnTo>
                  <a:lnTo>
                    <a:pt x="11087" y="702"/>
                  </a:lnTo>
                  <a:lnTo>
                    <a:pt x="11090" y="684"/>
                  </a:lnTo>
                  <a:lnTo>
                    <a:pt x="11093" y="664"/>
                  </a:lnTo>
                  <a:lnTo>
                    <a:pt x="11096" y="640"/>
                  </a:lnTo>
                  <a:lnTo>
                    <a:pt x="11097" y="611"/>
                  </a:lnTo>
                  <a:lnTo>
                    <a:pt x="11098" y="580"/>
                  </a:lnTo>
                  <a:lnTo>
                    <a:pt x="11099" y="544"/>
                  </a:lnTo>
                  <a:lnTo>
                    <a:pt x="11099" y="505"/>
                  </a:lnTo>
                  <a:lnTo>
                    <a:pt x="11099" y="467"/>
                  </a:lnTo>
                  <a:lnTo>
                    <a:pt x="11098" y="431"/>
                  </a:lnTo>
                  <a:lnTo>
                    <a:pt x="11097" y="399"/>
                  </a:lnTo>
                  <a:lnTo>
                    <a:pt x="11096" y="371"/>
                  </a:lnTo>
                  <a:lnTo>
                    <a:pt x="11093" y="347"/>
                  </a:lnTo>
                  <a:lnTo>
                    <a:pt x="11090" y="326"/>
                  </a:lnTo>
                  <a:lnTo>
                    <a:pt x="11087" y="309"/>
                  </a:lnTo>
                  <a:lnTo>
                    <a:pt x="11084" y="295"/>
                  </a:lnTo>
                  <a:lnTo>
                    <a:pt x="11078" y="282"/>
                  </a:lnTo>
                  <a:lnTo>
                    <a:pt x="11073" y="270"/>
                  </a:lnTo>
                  <a:lnTo>
                    <a:pt x="11067" y="259"/>
                  </a:lnTo>
                  <a:lnTo>
                    <a:pt x="11061" y="248"/>
                  </a:lnTo>
                  <a:lnTo>
                    <a:pt x="11053" y="238"/>
                  </a:lnTo>
                  <a:lnTo>
                    <a:pt x="11045" y="230"/>
                  </a:lnTo>
                  <a:lnTo>
                    <a:pt x="11037" y="222"/>
                  </a:lnTo>
                  <a:lnTo>
                    <a:pt x="11027" y="214"/>
                  </a:lnTo>
                  <a:lnTo>
                    <a:pt x="11017" y="208"/>
                  </a:lnTo>
                  <a:lnTo>
                    <a:pt x="11006" y="202"/>
                  </a:lnTo>
                  <a:lnTo>
                    <a:pt x="10995" y="198"/>
                  </a:lnTo>
                  <a:lnTo>
                    <a:pt x="10983" y="194"/>
                  </a:lnTo>
                  <a:lnTo>
                    <a:pt x="10970" y="192"/>
                  </a:lnTo>
                  <a:lnTo>
                    <a:pt x="10957" y="189"/>
                  </a:lnTo>
                  <a:lnTo>
                    <a:pt x="10943" y="188"/>
                  </a:lnTo>
                  <a:lnTo>
                    <a:pt x="10928" y="187"/>
                  </a:lnTo>
                  <a:lnTo>
                    <a:pt x="10914" y="188"/>
                  </a:lnTo>
                  <a:lnTo>
                    <a:pt x="10900" y="189"/>
                  </a:lnTo>
                  <a:lnTo>
                    <a:pt x="10886" y="192"/>
                  </a:lnTo>
                  <a:lnTo>
                    <a:pt x="10873" y="194"/>
                  </a:lnTo>
                  <a:lnTo>
                    <a:pt x="10861" y="198"/>
                  </a:lnTo>
                  <a:lnTo>
                    <a:pt x="10851" y="202"/>
                  </a:lnTo>
                  <a:lnTo>
                    <a:pt x="10840" y="208"/>
                  </a:lnTo>
                  <a:lnTo>
                    <a:pt x="10830" y="214"/>
                  </a:lnTo>
                  <a:lnTo>
                    <a:pt x="10820" y="222"/>
                  </a:lnTo>
                  <a:lnTo>
                    <a:pt x="10811" y="230"/>
                  </a:lnTo>
                  <a:lnTo>
                    <a:pt x="10804" y="238"/>
                  </a:lnTo>
                  <a:lnTo>
                    <a:pt x="10796" y="248"/>
                  </a:lnTo>
                  <a:lnTo>
                    <a:pt x="10790" y="259"/>
                  </a:lnTo>
                  <a:lnTo>
                    <a:pt x="10783" y="270"/>
                  </a:lnTo>
                  <a:lnTo>
                    <a:pt x="10778" y="282"/>
                  </a:lnTo>
                  <a:lnTo>
                    <a:pt x="10773" y="295"/>
                  </a:lnTo>
                  <a:lnTo>
                    <a:pt x="10770" y="309"/>
                  </a:lnTo>
                  <a:lnTo>
                    <a:pt x="10767" y="326"/>
                  </a:lnTo>
                  <a:lnTo>
                    <a:pt x="10763" y="347"/>
                  </a:lnTo>
                  <a:lnTo>
                    <a:pt x="10761" y="371"/>
                  </a:lnTo>
                  <a:lnTo>
                    <a:pt x="10760" y="399"/>
                  </a:lnTo>
                  <a:lnTo>
                    <a:pt x="10758" y="431"/>
                  </a:lnTo>
                  <a:lnTo>
                    <a:pt x="10758" y="467"/>
                  </a:lnTo>
                  <a:lnTo>
                    <a:pt x="10758" y="505"/>
                  </a:lnTo>
                  <a:lnTo>
                    <a:pt x="10758" y="544"/>
                  </a:lnTo>
                  <a:lnTo>
                    <a:pt x="10758" y="580"/>
                  </a:lnTo>
                  <a:lnTo>
                    <a:pt x="10760" y="611"/>
                  </a:lnTo>
                  <a:lnTo>
                    <a:pt x="10761" y="640"/>
                  </a:lnTo>
                  <a:lnTo>
                    <a:pt x="10763" y="664"/>
                  </a:lnTo>
                  <a:lnTo>
                    <a:pt x="10767" y="684"/>
                  </a:lnTo>
                  <a:lnTo>
                    <a:pt x="10770" y="702"/>
                  </a:lnTo>
                  <a:lnTo>
                    <a:pt x="10773" y="716"/>
                  </a:lnTo>
                  <a:close/>
                  <a:moveTo>
                    <a:pt x="11154" y="950"/>
                  </a:moveTo>
                  <a:lnTo>
                    <a:pt x="11142" y="957"/>
                  </a:lnTo>
                  <a:lnTo>
                    <a:pt x="11130" y="964"/>
                  </a:lnTo>
                  <a:lnTo>
                    <a:pt x="11118" y="970"/>
                  </a:lnTo>
                  <a:lnTo>
                    <a:pt x="11105" y="977"/>
                  </a:lnTo>
                  <a:lnTo>
                    <a:pt x="11078" y="987"/>
                  </a:lnTo>
                  <a:lnTo>
                    <a:pt x="11051" y="995"/>
                  </a:lnTo>
                  <a:lnTo>
                    <a:pt x="11021" y="1002"/>
                  </a:lnTo>
                  <a:lnTo>
                    <a:pt x="10992" y="1006"/>
                  </a:lnTo>
                  <a:lnTo>
                    <a:pt x="10961" y="1009"/>
                  </a:lnTo>
                  <a:lnTo>
                    <a:pt x="10928" y="1011"/>
                  </a:lnTo>
                  <a:lnTo>
                    <a:pt x="10896" y="1009"/>
                  </a:lnTo>
                  <a:lnTo>
                    <a:pt x="10865" y="1006"/>
                  </a:lnTo>
                  <a:lnTo>
                    <a:pt x="10834" y="1002"/>
                  </a:lnTo>
                  <a:lnTo>
                    <a:pt x="10806" y="995"/>
                  </a:lnTo>
                  <a:lnTo>
                    <a:pt x="10778" y="987"/>
                  </a:lnTo>
                  <a:lnTo>
                    <a:pt x="10751" y="977"/>
                  </a:lnTo>
                  <a:lnTo>
                    <a:pt x="10738" y="970"/>
                  </a:lnTo>
                  <a:lnTo>
                    <a:pt x="10726" y="964"/>
                  </a:lnTo>
                  <a:lnTo>
                    <a:pt x="10713" y="957"/>
                  </a:lnTo>
                  <a:lnTo>
                    <a:pt x="10701" y="950"/>
                  </a:lnTo>
                  <a:lnTo>
                    <a:pt x="10690" y="942"/>
                  </a:lnTo>
                  <a:lnTo>
                    <a:pt x="10679" y="934"/>
                  </a:lnTo>
                  <a:lnTo>
                    <a:pt x="10669" y="926"/>
                  </a:lnTo>
                  <a:lnTo>
                    <a:pt x="10658" y="916"/>
                  </a:lnTo>
                  <a:lnTo>
                    <a:pt x="10648" y="907"/>
                  </a:lnTo>
                  <a:lnTo>
                    <a:pt x="10639" y="896"/>
                  </a:lnTo>
                  <a:lnTo>
                    <a:pt x="10630" y="887"/>
                  </a:lnTo>
                  <a:lnTo>
                    <a:pt x="10621" y="876"/>
                  </a:lnTo>
                  <a:lnTo>
                    <a:pt x="10613" y="864"/>
                  </a:lnTo>
                  <a:lnTo>
                    <a:pt x="10606" y="853"/>
                  </a:lnTo>
                  <a:lnTo>
                    <a:pt x="10599" y="841"/>
                  </a:lnTo>
                  <a:lnTo>
                    <a:pt x="10591" y="828"/>
                  </a:lnTo>
                  <a:lnTo>
                    <a:pt x="10586" y="815"/>
                  </a:lnTo>
                  <a:lnTo>
                    <a:pt x="10579" y="802"/>
                  </a:lnTo>
                  <a:lnTo>
                    <a:pt x="10574" y="788"/>
                  </a:lnTo>
                  <a:lnTo>
                    <a:pt x="10570" y="773"/>
                  </a:lnTo>
                  <a:lnTo>
                    <a:pt x="10563" y="750"/>
                  </a:lnTo>
                  <a:lnTo>
                    <a:pt x="10558" y="723"/>
                  </a:lnTo>
                  <a:lnTo>
                    <a:pt x="10552" y="695"/>
                  </a:lnTo>
                  <a:lnTo>
                    <a:pt x="10549" y="662"/>
                  </a:lnTo>
                  <a:lnTo>
                    <a:pt x="10546" y="628"/>
                  </a:lnTo>
                  <a:lnTo>
                    <a:pt x="10544" y="590"/>
                  </a:lnTo>
                  <a:lnTo>
                    <a:pt x="10542" y="549"/>
                  </a:lnTo>
                  <a:lnTo>
                    <a:pt x="10542" y="505"/>
                  </a:lnTo>
                  <a:lnTo>
                    <a:pt x="10542" y="461"/>
                  </a:lnTo>
                  <a:lnTo>
                    <a:pt x="10544" y="421"/>
                  </a:lnTo>
                  <a:lnTo>
                    <a:pt x="10546" y="383"/>
                  </a:lnTo>
                  <a:lnTo>
                    <a:pt x="10549" y="348"/>
                  </a:lnTo>
                  <a:lnTo>
                    <a:pt x="10552" y="316"/>
                  </a:lnTo>
                  <a:lnTo>
                    <a:pt x="10558" y="287"/>
                  </a:lnTo>
                  <a:lnTo>
                    <a:pt x="10563" y="261"/>
                  </a:lnTo>
                  <a:lnTo>
                    <a:pt x="10570" y="237"/>
                  </a:lnTo>
                  <a:lnTo>
                    <a:pt x="10574" y="223"/>
                  </a:lnTo>
                  <a:lnTo>
                    <a:pt x="10579" y="209"/>
                  </a:lnTo>
                  <a:lnTo>
                    <a:pt x="10586" y="196"/>
                  </a:lnTo>
                  <a:lnTo>
                    <a:pt x="10591" y="183"/>
                  </a:lnTo>
                  <a:lnTo>
                    <a:pt x="10599" y="170"/>
                  </a:lnTo>
                  <a:lnTo>
                    <a:pt x="10606" y="158"/>
                  </a:lnTo>
                  <a:lnTo>
                    <a:pt x="10613" y="147"/>
                  </a:lnTo>
                  <a:lnTo>
                    <a:pt x="10621" y="135"/>
                  </a:lnTo>
                  <a:lnTo>
                    <a:pt x="10630" y="124"/>
                  </a:lnTo>
                  <a:lnTo>
                    <a:pt x="10639" y="114"/>
                  </a:lnTo>
                  <a:lnTo>
                    <a:pt x="10648" y="103"/>
                  </a:lnTo>
                  <a:lnTo>
                    <a:pt x="10658" y="95"/>
                  </a:lnTo>
                  <a:lnTo>
                    <a:pt x="10669" y="85"/>
                  </a:lnTo>
                  <a:lnTo>
                    <a:pt x="10679" y="76"/>
                  </a:lnTo>
                  <a:lnTo>
                    <a:pt x="10690" y="69"/>
                  </a:lnTo>
                  <a:lnTo>
                    <a:pt x="10701" y="61"/>
                  </a:lnTo>
                  <a:lnTo>
                    <a:pt x="10713" y="53"/>
                  </a:lnTo>
                  <a:lnTo>
                    <a:pt x="10726" y="47"/>
                  </a:lnTo>
                  <a:lnTo>
                    <a:pt x="10738" y="40"/>
                  </a:lnTo>
                  <a:lnTo>
                    <a:pt x="10751" y="34"/>
                  </a:lnTo>
                  <a:lnTo>
                    <a:pt x="10778" y="24"/>
                  </a:lnTo>
                  <a:lnTo>
                    <a:pt x="10806" y="15"/>
                  </a:lnTo>
                  <a:lnTo>
                    <a:pt x="10834" y="9"/>
                  </a:lnTo>
                  <a:lnTo>
                    <a:pt x="10865" y="4"/>
                  </a:lnTo>
                  <a:lnTo>
                    <a:pt x="10896" y="1"/>
                  </a:lnTo>
                  <a:lnTo>
                    <a:pt x="10928" y="0"/>
                  </a:lnTo>
                  <a:lnTo>
                    <a:pt x="10961" y="1"/>
                  </a:lnTo>
                  <a:lnTo>
                    <a:pt x="10992" y="4"/>
                  </a:lnTo>
                  <a:lnTo>
                    <a:pt x="11021" y="9"/>
                  </a:lnTo>
                  <a:lnTo>
                    <a:pt x="11051" y="15"/>
                  </a:lnTo>
                  <a:lnTo>
                    <a:pt x="11078" y="24"/>
                  </a:lnTo>
                  <a:lnTo>
                    <a:pt x="11105" y="34"/>
                  </a:lnTo>
                  <a:lnTo>
                    <a:pt x="11118" y="40"/>
                  </a:lnTo>
                  <a:lnTo>
                    <a:pt x="11130" y="47"/>
                  </a:lnTo>
                  <a:lnTo>
                    <a:pt x="11142" y="53"/>
                  </a:lnTo>
                  <a:lnTo>
                    <a:pt x="11154" y="61"/>
                  </a:lnTo>
                  <a:lnTo>
                    <a:pt x="11166" y="69"/>
                  </a:lnTo>
                  <a:lnTo>
                    <a:pt x="11177" y="76"/>
                  </a:lnTo>
                  <a:lnTo>
                    <a:pt x="11188" y="85"/>
                  </a:lnTo>
                  <a:lnTo>
                    <a:pt x="11199" y="95"/>
                  </a:lnTo>
                  <a:lnTo>
                    <a:pt x="11209" y="103"/>
                  </a:lnTo>
                  <a:lnTo>
                    <a:pt x="11217" y="114"/>
                  </a:lnTo>
                  <a:lnTo>
                    <a:pt x="11227" y="124"/>
                  </a:lnTo>
                  <a:lnTo>
                    <a:pt x="11235" y="135"/>
                  </a:lnTo>
                  <a:lnTo>
                    <a:pt x="11244" y="147"/>
                  </a:lnTo>
                  <a:lnTo>
                    <a:pt x="11251" y="158"/>
                  </a:lnTo>
                  <a:lnTo>
                    <a:pt x="11258" y="170"/>
                  </a:lnTo>
                  <a:lnTo>
                    <a:pt x="11264" y="183"/>
                  </a:lnTo>
                  <a:lnTo>
                    <a:pt x="11271" y="196"/>
                  </a:lnTo>
                  <a:lnTo>
                    <a:pt x="11277" y="209"/>
                  </a:lnTo>
                  <a:lnTo>
                    <a:pt x="11282" y="223"/>
                  </a:lnTo>
                  <a:lnTo>
                    <a:pt x="11287" y="237"/>
                  </a:lnTo>
                  <a:lnTo>
                    <a:pt x="11294" y="261"/>
                  </a:lnTo>
                  <a:lnTo>
                    <a:pt x="11299" y="287"/>
                  </a:lnTo>
                  <a:lnTo>
                    <a:pt x="11303" y="316"/>
                  </a:lnTo>
                  <a:lnTo>
                    <a:pt x="11308" y="348"/>
                  </a:lnTo>
                  <a:lnTo>
                    <a:pt x="11311" y="383"/>
                  </a:lnTo>
                  <a:lnTo>
                    <a:pt x="11313" y="421"/>
                  </a:lnTo>
                  <a:lnTo>
                    <a:pt x="11314" y="461"/>
                  </a:lnTo>
                  <a:lnTo>
                    <a:pt x="11314" y="505"/>
                  </a:lnTo>
                  <a:lnTo>
                    <a:pt x="11314" y="549"/>
                  </a:lnTo>
                  <a:lnTo>
                    <a:pt x="11313" y="590"/>
                  </a:lnTo>
                  <a:lnTo>
                    <a:pt x="11311" y="628"/>
                  </a:lnTo>
                  <a:lnTo>
                    <a:pt x="11308" y="662"/>
                  </a:lnTo>
                  <a:lnTo>
                    <a:pt x="11303" y="695"/>
                  </a:lnTo>
                  <a:lnTo>
                    <a:pt x="11299" y="723"/>
                  </a:lnTo>
                  <a:lnTo>
                    <a:pt x="11294" y="750"/>
                  </a:lnTo>
                  <a:lnTo>
                    <a:pt x="11287" y="773"/>
                  </a:lnTo>
                  <a:lnTo>
                    <a:pt x="11282" y="788"/>
                  </a:lnTo>
                  <a:lnTo>
                    <a:pt x="11277" y="802"/>
                  </a:lnTo>
                  <a:lnTo>
                    <a:pt x="11271" y="815"/>
                  </a:lnTo>
                  <a:lnTo>
                    <a:pt x="11264" y="828"/>
                  </a:lnTo>
                  <a:lnTo>
                    <a:pt x="11258" y="841"/>
                  </a:lnTo>
                  <a:lnTo>
                    <a:pt x="11251" y="853"/>
                  </a:lnTo>
                  <a:lnTo>
                    <a:pt x="11244" y="864"/>
                  </a:lnTo>
                  <a:lnTo>
                    <a:pt x="11235" y="876"/>
                  </a:lnTo>
                  <a:lnTo>
                    <a:pt x="11227" y="887"/>
                  </a:lnTo>
                  <a:lnTo>
                    <a:pt x="11217" y="896"/>
                  </a:lnTo>
                  <a:lnTo>
                    <a:pt x="11209" y="907"/>
                  </a:lnTo>
                  <a:lnTo>
                    <a:pt x="11199" y="916"/>
                  </a:lnTo>
                  <a:lnTo>
                    <a:pt x="11188" y="926"/>
                  </a:lnTo>
                  <a:lnTo>
                    <a:pt x="11177" y="934"/>
                  </a:lnTo>
                  <a:lnTo>
                    <a:pt x="11166" y="942"/>
                  </a:lnTo>
                  <a:lnTo>
                    <a:pt x="11154" y="950"/>
                  </a:lnTo>
                  <a:close/>
                  <a:moveTo>
                    <a:pt x="11379" y="980"/>
                  </a:moveTo>
                  <a:lnTo>
                    <a:pt x="11379" y="807"/>
                  </a:lnTo>
                  <a:lnTo>
                    <a:pt x="11379" y="804"/>
                  </a:lnTo>
                  <a:lnTo>
                    <a:pt x="11380" y="802"/>
                  </a:lnTo>
                  <a:lnTo>
                    <a:pt x="11381" y="798"/>
                  </a:lnTo>
                  <a:lnTo>
                    <a:pt x="11383" y="796"/>
                  </a:lnTo>
                  <a:lnTo>
                    <a:pt x="11384" y="795"/>
                  </a:lnTo>
                  <a:lnTo>
                    <a:pt x="11387" y="794"/>
                  </a:lnTo>
                  <a:lnTo>
                    <a:pt x="11389" y="793"/>
                  </a:lnTo>
                  <a:lnTo>
                    <a:pt x="11394" y="793"/>
                  </a:lnTo>
                  <a:lnTo>
                    <a:pt x="11566" y="793"/>
                  </a:lnTo>
                  <a:lnTo>
                    <a:pt x="11569" y="793"/>
                  </a:lnTo>
                  <a:lnTo>
                    <a:pt x="11572" y="794"/>
                  </a:lnTo>
                  <a:lnTo>
                    <a:pt x="11575" y="795"/>
                  </a:lnTo>
                  <a:lnTo>
                    <a:pt x="11577" y="796"/>
                  </a:lnTo>
                  <a:lnTo>
                    <a:pt x="11578" y="798"/>
                  </a:lnTo>
                  <a:lnTo>
                    <a:pt x="11579" y="802"/>
                  </a:lnTo>
                  <a:lnTo>
                    <a:pt x="11580" y="804"/>
                  </a:lnTo>
                  <a:lnTo>
                    <a:pt x="11580" y="807"/>
                  </a:lnTo>
                  <a:lnTo>
                    <a:pt x="11580" y="980"/>
                  </a:lnTo>
                  <a:lnTo>
                    <a:pt x="11580" y="983"/>
                  </a:lnTo>
                  <a:lnTo>
                    <a:pt x="11579" y="987"/>
                  </a:lnTo>
                  <a:lnTo>
                    <a:pt x="11578" y="989"/>
                  </a:lnTo>
                  <a:lnTo>
                    <a:pt x="11577" y="991"/>
                  </a:lnTo>
                  <a:lnTo>
                    <a:pt x="11575" y="992"/>
                  </a:lnTo>
                  <a:lnTo>
                    <a:pt x="11572" y="993"/>
                  </a:lnTo>
                  <a:lnTo>
                    <a:pt x="11569" y="994"/>
                  </a:lnTo>
                  <a:lnTo>
                    <a:pt x="11566" y="994"/>
                  </a:lnTo>
                  <a:lnTo>
                    <a:pt x="11394" y="994"/>
                  </a:lnTo>
                  <a:lnTo>
                    <a:pt x="11389" y="994"/>
                  </a:lnTo>
                  <a:lnTo>
                    <a:pt x="11387" y="993"/>
                  </a:lnTo>
                  <a:lnTo>
                    <a:pt x="11384" y="992"/>
                  </a:lnTo>
                  <a:lnTo>
                    <a:pt x="11383" y="991"/>
                  </a:lnTo>
                  <a:lnTo>
                    <a:pt x="11381" y="989"/>
                  </a:lnTo>
                  <a:lnTo>
                    <a:pt x="11380" y="987"/>
                  </a:lnTo>
                  <a:lnTo>
                    <a:pt x="11379" y="983"/>
                  </a:lnTo>
                  <a:lnTo>
                    <a:pt x="11379" y="9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8" name="Google Shape;808;p26"/>
          <p:cNvSpPr txBox="1">
            <a:spLocks noGrp="1"/>
          </p:cNvSpPr>
          <p:nvPr>
            <p:ph type="ctrTitle"/>
          </p:nvPr>
        </p:nvSpPr>
        <p:spPr>
          <a:xfrm>
            <a:off x="5009872" y="4267017"/>
            <a:ext cx="6892618" cy="990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9" name="Google Shape;809;p26"/>
          <p:cNvSpPr txBox="1">
            <a:spLocks noGrp="1"/>
          </p:cNvSpPr>
          <p:nvPr>
            <p:ph type="body" idx="1"/>
          </p:nvPr>
        </p:nvSpPr>
        <p:spPr>
          <a:xfrm>
            <a:off x="5009275" y="5341691"/>
            <a:ext cx="6893229" cy="28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SG - Governança - Abertura ">
  <p:cSld name="ESG - Governança - Abertura "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27"/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005CA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2" name="Google Shape;812;p27"/>
          <p:cNvGrpSpPr/>
          <p:nvPr/>
        </p:nvGrpSpPr>
        <p:grpSpPr>
          <a:xfrm>
            <a:off x="-554507" y="3460593"/>
            <a:ext cx="4936112" cy="380582"/>
            <a:chOff x="7677150" y="5195888"/>
            <a:chExt cx="5187950" cy="400050"/>
          </a:xfrm>
        </p:grpSpPr>
        <p:sp>
          <p:nvSpPr>
            <p:cNvPr id="813" name="Google Shape;813;p27"/>
            <p:cNvSpPr/>
            <p:nvPr/>
          </p:nvSpPr>
          <p:spPr>
            <a:xfrm>
              <a:off x="7677150" y="5195888"/>
              <a:ext cx="200025" cy="400050"/>
            </a:xfrm>
            <a:custGeom>
              <a:avLst/>
              <a:gdLst/>
              <a:ahLst/>
              <a:cxnLst/>
              <a:rect l="l" t="t" r="r" b="b"/>
              <a:pathLst>
                <a:path w="503" h="1011" extrusionOk="0">
                  <a:moveTo>
                    <a:pt x="492" y="1011"/>
                  </a:moveTo>
                  <a:lnTo>
                    <a:pt x="334" y="1011"/>
                  </a:lnTo>
                  <a:lnTo>
                    <a:pt x="327" y="1009"/>
                  </a:lnTo>
                  <a:lnTo>
                    <a:pt x="322" y="1007"/>
                  </a:lnTo>
                  <a:lnTo>
                    <a:pt x="317" y="1002"/>
                  </a:lnTo>
                  <a:lnTo>
                    <a:pt x="315" y="996"/>
                  </a:lnTo>
                  <a:lnTo>
                    <a:pt x="1" y="14"/>
                  </a:lnTo>
                  <a:lnTo>
                    <a:pt x="1" y="11"/>
                  </a:lnTo>
                  <a:lnTo>
                    <a:pt x="0" y="9"/>
                  </a:lnTo>
                  <a:lnTo>
                    <a:pt x="1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1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79" y="3"/>
                  </a:lnTo>
                  <a:lnTo>
                    <a:pt x="184" y="9"/>
                  </a:lnTo>
                  <a:lnTo>
                    <a:pt x="186" y="14"/>
                  </a:lnTo>
                  <a:lnTo>
                    <a:pt x="501" y="996"/>
                  </a:lnTo>
                  <a:lnTo>
                    <a:pt x="503" y="1000"/>
                  </a:lnTo>
                  <a:lnTo>
                    <a:pt x="503" y="1002"/>
                  </a:lnTo>
                  <a:lnTo>
                    <a:pt x="503" y="1005"/>
                  </a:lnTo>
                  <a:lnTo>
                    <a:pt x="501" y="1007"/>
                  </a:lnTo>
                  <a:lnTo>
                    <a:pt x="499" y="1008"/>
                  </a:lnTo>
                  <a:lnTo>
                    <a:pt x="497" y="1009"/>
                  </a:lnTo>
                  <a:lnTo>
                    <a:pt x="495" y="1011"/>
                  </a:lnTo>
                  <a:lnTo>
                    <a:pt x="492" y="10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8269288" y="5195888"/>
              <a:ext cx="4595812" cy="400050"/>
            </a:xfrm>
            <a:custGeom>
              <a:avLst/>
              <a:gdLst/>
              <a:ahLst/>
              <a:cxnLst/>
              <a:rect l="l" t="t" r="r" b="b"/>
              <a:pathLst>
                <a:path w="11580" h="1011" extrusionOk="0">
                  <a:moveTo>
                    <a:pt x="500" y="994"/>
                  </a:moveTo>
                  <a:lnTo>
                    <a:pt x="332" y="994"/>
                  </a:lnTo>
                  <a:lnTo>
                    <a:pt x="326" y="993"/>
                  </a:lnTo>
                  <a:lnTo>
                    <a:pt x="320" y="991"/>
                  </a:lnTo>
                  <a:lnTo>
                    <a:pt x="316" y="987"/>
                  </a:lnTo>
                  <a:lnTo>
                    <a:pt x="314" y="980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1" y="20"/>
                  </a:lnTo>
                  <a:lnTo>
                    <a:pt x="3" y="19"/>
                  </a:lnTo>
                  <a:lnTo>
                    <a:pt x="7" y="18"/>
                  </a:lnTo>
                  <a:lnTo>
                    <a:pt x="10" y="16"/>
                  </a:lnTo>
                  <a:lnTo>
                    <a:pt x="13" y="16"/>
                  </a:lnTo>
                  <a:lnTo>
                    <a:pt x="201" y="16"/>
                  </a:lnTo>
                  <a:lnTo>
                    <a:pt x="208" y="18"/>
                  </a:lnTo>
                  <a:lnTo>
                    <a:pt x="213" y="20"/>
                  </a:lnTo>
                  <a:lnTo>
                    <a:pt x="218" y="24"/>
                  </a:lnTo>
                  <a:lnTo>
                    <a:pt x="220" y="31"/>
                  </a:lnTo>
                  <a:lnTo>
                    <a:pt x="417" y="672"/>
                  </a:lnTo>
                  <a:lnTo>
                    <a:pt x="421" y="672"/>
                  </a:lnTo>
                  <a:lnTo>
                    <a:pt x="613" y="31"/>
                  </a:lnTo>
                  <a:lnTo>
                    <a:pt x="615" y="24"/>
                  </a:lnTo>
                  <a:lnTo>
                    <a:pt x="620" y="20"/>
                  </a:lnTo>
                  <a:lnTo>
                    <a:pt x="625" y="18"/>
                  </a:lnTo>
                  <a:lnTo>
                    <a:pt x="632" y="16"/>
                  </a:lnTo>
                  <a:lnTo>
                    <a:pt x="818" y="16"/>
                  </a:lnTo>
                  <a:lnTo>
                    <a:pt x="822" y="16"/>
                  </a:lnTo>
                  <a:lnTo>
                    <a:pt x="824" y="18"/>
                  </a:lnTo>
                  <a:lnTo>
                    <a:pt x="828" y="19"/>
                  </a:lnTo>
                  <a:lnTo>
                    <a:pt x="829" y="20"/>
                  </a:lnTo>
                  <a:lnTo>
                    <a:pt x="830" y="22"/>
                  </a:lnTo>
                  <a:lnTo>
                    <a:pt x="831" y="25"/>
                  </a:lnTo>
                  <a:lnTo>
                    <a:pt x="831" y="28"/>
                  </a:lnTo>
                  <a:lnTo>
                    <a:pt x="830" y="32"/>
                  </a:lnTo>
                  <a:lnTo>
                    <a:pt x="517" y="980"/>
                  </a:lnTo>
                  <a:lnTo>
                    <a:pt x="514" y="987"/>
                  </a:lnTo>
                  <a:lnTo>
                    <a:pt x="511" y="991"/>
                  </a:lnTo>
                  <a:lnTo>
                    <a:pt x="505" y="993"/>
                  </a:lnTo>
                  <a:lnTo>
                    <a:pt x="500" y="994"/>
                  </a:lnTo>
                  <a:close/>
                  <a:moveTo>
                    <a:pt x="865" y="980"/>
                  </a:moveTo>
                  <a:lnTo>
                    <a:pt x="865" y="31"/>
                  </a:lnTo>
                  <a:lnTo>
                    <a:pt x="866" y="27"/>
                  </a:lnTo>
                  <a:lnTo>
                    <a:pt x="866" y="24"/>
                  </a:lnTo>
                  <a:lnTo>
                    <a:pt x="867" y="22"/>
                  </a:lnTo>
                  <a:lnTo>
                    <a:pt x="869" y="20"/>
                  </a:lnTo>
                  <a:lnTo>
                    <a:pt x="871" y="19"/>
                  </a:lnTo>
                  <a:lnTo>
                    <a:pt x="873" y="18"/>
                  </a:lnTo>
                  <a:lnTo>
                    <a:pt x="876" y="16"/>
                  </a:lnTo>
                  <a:lnTo>
                    <a:pt x="880" y="16"/>
                  </a:lnTo>
                  <a:lnTo>
                    <a:pt x="1063" y="16"/>
                  </a:lnTo>
                  <a:lnTo>
                    <a:pt x="1067" y="16"/>
                  </a:lnTo>
                  <a:lnTo>
                    <a:pt x="1069" y="18"/>
                  </a:lnTo>
                  <a:lnTo>
                    <a:pt x="1072" y="19"/>
                  </a:lnTo>
                  <a:lnTo>
                    <a:pt x="1074" y="20"/>
                  </a:lnTo>
                  <a:lnTo>
                    <a:pt x="1076" y="22"/>
                  </a:lnTo>
                  <a:lnTo>
                    <a:pt x="1077" y="24"/>
                  </a:lnTo>
                  <a:lnTo>
                    <a:pt x="1078" y="27"/>
                  </a:lnTo>
                  <a:lnTo>
                    <a:pt x="1078" y="31"/>
                  </a:lnTo>
                  <a:lnTo>
                    <a:pt x="1078" y="980"/>
                  </a:lnTo>
                  <a:lnTo>
                    <a:pt x="1078" y="983"/>
                  </a:lnTo>
                  <a:lnTo>
                    <a:pt x="1077" y="987"/>
                  </a:lnTo>
                  <a:lnTo>
                    <a:pt x="1076" y="989"/>
                  </a:lnTo>
                  <a:lnTo>
                    <a:pt x="1074" y="991"/>
                  </a:lnTo>
                  <a:lnTo>
                    <a:pt x="1072" y="992"/>
                  </a:lnTo>
                  <a:lnTo>
                    <a:pt x="1069" y="993"/>
                  </a:lnTo>
                  <a:lnTo>
                    <a:pt x="1067" y="994"/>
                  </a:lnTo>
                  <a:lnTo>
                    <a:pt x="1063" y="994"/>
                  </a:lnTo>
                  <a:lnTo>
                    <a:pt x="880" y="994"/>
                  </a:lnTo>
                  <a:lnTo>
                    <a:pt x="876" y="994"/>
                  </a:lnTo>
                  <a:lnTo>
                    <a:pt x="873" y="993"/>
                  </a:lnTo>
                  <a:lnTo>
                    <a:pt x="871" y="992"/>
                  </a:lnTo>
                  <a:lnTo>
                    <a:pt x="869" y="991"/>
                  </a:lnTo>
                  <a:lnTo>
                    <a:pt x="867" y="989"/>
                  </a:lnTo>
                  <a:lnTo>
                    <a:pt x="866" y="987"/>
                  </a:lnTo>
                  <a:lnTo>
                    <a:pt x="866" y="983"/>
                  </a:lnTo>
                  <a:lnTo>
                    <a:pt x="865" y="980"/>
                  </a:lnTo>
                  <a:close/>
                  <a:moveTo>
                    <a:pt x="1612" y="994"/>
                  </a:moveTo>
                  <a:lnTo>
                    <a:pt x="1445" y="994"/>
                  </a:lnTo>
                  <a:lnTo>
                    <a:pt x="1437" y="993"/>
                  </a:lnTo>
                  <a:lnTo>
                    <a:pt x="1433" y="991"/>
                  </a:lnTo>
                  <a:lnTo>
                    <a:pt x="1428" y="987"/>
                  </a:lnTo>
                  <a:lnTo>
                    <a:pt x="1425" y="980"/>
                  </a:lnTo>
                  <a:lnTo>
                    <a:pt x="1113" y="32"/>
                  </a:lnTo>
                  <a:lnTo>
                    <a:pt x="1112" y="28"/>
                  </a:lnTo>
                  <a:lnTo>
                    <a:pt x="1112" y="25"/>
                  </a:lnTo>
                  <a:lnTo>
                    <a:pt x="1113" y="22"/>
                  </a:lnTo>
                  <a:lnTo>
                    <a:pt x="1114" y="20"/>
                  </a:lnTo>
                  <a:lnTo>
                    <a:pt x="1116" y="19"/>
                  </a:lnTo>
                  <a:lnTo>
                    <a:pt x="1118" y="18"/>
                  </a:lnTo>
                  <a:lnTo>
                    <a:pt x="1121" y="16"/>
                  </a:lnTo>
                  <a:lnTo>
                    <a:pt x="1126" y="16"/>
                  </a:lnTo>
                  <a:lnTo>
                    <a:pt x="1314" y="16"/>
                  </a:lnTo>
                  <a:lnTo>
                    <a:pt x="1321" y="18"/>
                  </a:lnTo>
                  <a:lnTo>
                    <a:pt x="1326" y="20"/>
                  </a:lnTo>
                  <a:lnTo>
                    <a:pt x="1331" y="24"/>
                  </a:lnTo>
                  <a:lnTo>
                    <a:pt x="1333" y="31"/>
                  </a:lnTo>
                  <a:lnTo>
                    <a:pt x="1530" y="672"/>
                  </a:lnTo>
                  <a:lnTo>
                    <a:pt x="1534" y="672"/>
                  </a:lnTo>
                  <a:lnTo>
                    <a:pt x="1725" y="31"/>
                  </a:lnTo>
                  <a:lnTo>
                    <a:pt x="1728" y="24"/>
                  </a:lnTo>
                  <a:lnTo>
                    <a:pt x="1732" y="20"/>
                  </a:lnTo>
                  <a:lnTo>
                    <a:pt x="1738" y="18"/>
                  </a:lnTo>
                  <a:lnTo>
                    <a:pt x="1744" y="16"/>
                  </a:lnTo>
                  <a:lnTo>
                    <a:pt x="1930" y="16"/>
                  </a:lnTo>
                  <a:lnTo>
                    <a:pt x="1934" y="16"/>
                  </a:lnTo>
                  <a:lnTo>
                    <a:pt x="1937" y="18"/>
                  </a:lnTo>
                  <a:lnTo>
                    <a:pt x="1939" y="19"/>
                  </a:lnTo>
                  <a:lnTo>
                    <a:pt x="1941" y="20"/>
                  </a:lnTo>
                  <a:lnTo>
                    <a:pt x="1942" y="22"/>
                  </a:lnTo>
                  <a:lnTo>
                    <a:pt x="1943" y="25"/>
                  </a:lnTo>
                  <a:lnTo>
                    <a:pt x="1942" y="28"/>
                  </a:lnTo>
                  <a:lnTo>
                    <a:pt x="1942" y="32"/>
                  </a:lnTo>
                  <a:lnTo>
                    <a:pt x="1630" y="980"/>
                  </a:lnTo>
                  <a:lnTo>
                    <a:pt x="1627" y="987"/>
                  </a:lnTo>
                  <a:lnTo>
                    <a:pt x="1623" y="991"/>
                  </a:lnTo>
                  <a:lnTo>
                    <a:pt x="1618" y="993"/>
                  </a:lnTo>
                  <a:lnTo>
                    <a:pt x="1612" y="994"/>
                  </a:lnTo>
                  <a:close/>
                  <a:moveTo>
                    <a:pt x="2179" y="629"/>
                  </a:moveTo>
                  <a:lnTo>
                    <a:pt x="2406" y="629"/>
                  </a:lnTo>
                  <a:lnTo>
                    <a:pt x="2294" y="286"/>
                  </a:lnTo>
                  <a:lnTo>
                    <a:pt x="2290" y="286"/>
                  </a:lnTo>
                  <a:lnTo>
                    <a:pt x="2179" y="629"/>
                  </a:lnTo>
                  <a:close/>
                  <a:moveTo>
                    <a:pt x="1845" y="980"/>
                  </a:moveTo>
                  <a:lnTo>
                    <a:pt x="2184" y="31"/>
                  </a:lnTo>
                  <a:lnTo>
                    <a:pt x="2187" y="24"/>
                  </a:lnTo>
                  <a:lnTo>
                    <a:pt x="2191" y="20"/>
                  </a:lnTo>
                  <a:lnTo>
                    <a:pt x="2196" y="18"/>
                  </a:lnTo>
                  <a:lnTo>
                    <a:pt x="2203" y="16"/>
                  </a:lnTo>
                  <a:lnTo>
                    <a:pt x="2386" y="16"/>
                  </a:lnTo>
                  <a:lnTo>
                    <a:pt x="2392" y="18"/>
                  </a:lnTo>
                  <a:lnTo>
                    <a:pt x="2397" y="20"/>
                  </a:lnTo>
                  <a:lnTo>
                    <a:pt x="2402" y="24"/>
                  </a:lnTo>
                  <a:lnTo>
                    <a:pt x="2404" y="31"/>
                  </a:lnTo>
                  <a:lnTo>
                    <a:pt x="2737" y="980"/>
                  </a:lnTo>
                  <a:lnTo>
                    <a:pt x="2738" y="983"/>
                  </a:lnTo>
                  <a:lnTo>
                    <a:pt x="2738" y="987"/>
                  </a:lnTo>
                  <a:lnTo>
                    <a:pt x="2737" y="989"/>
                  </a:lnTo>
                  <a:lnTo>
                    <a:pt x="2737" y="991"/>
                  </a:lnTo>
                  <a:lnTo>
                    <a:pt x="2735" y="992"/>
                  </a:lnTo>
                  <a:lnTo>
                    <a:pt x="2733" y="993"/>
                  </a:lnTo>
                  <a:lnTo>
                    <a:pt x="2731" y="994"/>
                  </a:lnTo>
                  <a:lnTo>
                    <a:pt x="2727" y="994"/>
                  </a:lnTo>
                  <a:lnTo>
                    <a:pt x="2539" y="994"/>
                  </a:lnTo>
                  <a:lnTo>
                    <a:pt x="2532" y="993"/>
                  </a:lnTo>
                  <a:lnTo>
                    <a:pt x="2527" y="991"/>
                  </a:lnTo>
                  <a:lnTo>
                    <a:pt x="2523" y="987"/>
                  </a:lnTo>
                  <a:lnTo>
                    <a:pt x="2521" y="980"/>
                  </a:lnTo>
                  <a:lnTo>
                    <a:pt x="2464" y="809"/>
                  </a:lnTo>
                  <a:lnTo>
                    <a:pt x="2119" y="809"/>
                  </a:lnTo>
                  <a:lnTo>
                    <a:pt x="2064" y="980"/>
                  </a:lnTo>
                  <a:lnTo>
                    <a:pt x="2061" y="987"/>
                  </a:lnTo>
                  <a:lnTo>
                    <a:pt x="2058" y="991"/>
                  </a:lnTo>
                  <a:lnTo>
                    <a:pt x="2052" y="993"/>
                  </a:lnTo>
                  <a:lnTo>
                    <a:pt x="2046" y="994"/>
                  </a:lnTo>
                  <a:lnTo>
                    <a:pt x="1855" y="994"/>
                  </a:lnTo>
                  <a:lnTo>
                    <a:pt x="1852" y="994"/>
                  </a:lnTo>
                  <a:lnTo>
                    <a:pt x="1850" y="993"/>
                  </a:lnTo>
                  <a:lnTo>
                    <a:pt x="1848" y="992"/>
                  </a:lnTo>
                  <a:lnTo>
                    <a:pt x="1845" y="991"/>
                  </a:lnTo>
                  <a:lnTo>
                    <a:pt x="1845" y="989"/>
                  </a:lnTo>
                  <a:lnTo>
                    <a:pt x="1844" y="987"/>
                  </a:lnTo>
                  <a:lnTo>
                    <a:pt x="1844" y="983"/>
                  </a:lnTo>
                  <a:lnTo>
                    <a:pt x="1845" y="980"/>
                  </a:lnTo>
                  <a:close/>
                  <a:moveTo>
                    <a:pt x="3449" y="1011"/>
                  </a:moveTo>
                  <a:lnTo>
                    <a:pt x="3422" y="1009"/>
                  </a:lnTo>
                  <a:lnTo>
                    <a:pt x="3395" y="1008"/>
                  </a:lnTo>
                  <a:lnTo>
                    <a:pt x="3366" y="1005"/>
                  </a:lnTo>
                  <a:lnTo>
                    <a:pt x="3340" y="1001"/>
                  </a:lnTo>
                  <a:lnTo>
                    <a:pt x="3313" y="995"/>
                  </a:lnTo>
                  <a:lnTo>
                    <a:pt x="3287" y="989"/>
                  </a:lnTo>
                  <a:lnTo>
                    <a:pt x="3260" y="981"/>
                  </a:lnTo>
                  <a:lnTo>
                    <a:pt x="3234" y="972"/>
                  </a:lnTo>
                  <a:lnTo>
                    <a:pt x="3209" y="963"/>
                  </a:lnTo>
                  <a:lnTo>
                    <a:pt x="3185" y="952"/>
                  </a:lnTo>
                  <a:lnTo>
                    <a:pt x="3162" y="941"/>
                  </a:lnTo>
                  <a:lnTo>
                    <a:pt x="3141" y="929"/>
                  </a:lnTo>
                  <a:lnTo>
                    <a:pt x="3122" y="917"/>
                  </a:lnTo>
                  <a:lnTo>
                    <a:pt x="3103" y="904"/>
                  </a:lnTo>
                  <a:lnTo>
                    <a:pt x="3086" y="891"/>
                  </a:lnTo>
                  <a:lnTo>
                    <a:pt x="3070" y="877"/>
                  </a:lnTo>
                  <a:lnTo>
                    <a:pt x="3068" y="874"/>
                  </a:lnTo>
                  <a:lnTo>
                    <a:pt x="3066" y="870"/>
                  </a:lnTo>
                  <a:lnTo>
                    <a:pt x="3065" y="868"/>
                  </a:lnTo>
                  <a:lnTo>
                    <a:pt x="3064" y="865"/>
                  </a:lnTo>
                  <a:lnTo>
                    <a:pt x="3065" y="862"/>
                  </a:lnTo>
                  <a:lnTo>
                    <a:pt x="3065" y="858"/>
                  </a:lnTo>
                  <a:lnTo>
                    <a:pt x="3067" y="855"/>
                  </a:lnTo>
                  <a:lnTo>
                    <a:pt x="3069" y="852"/>
                  </a:lnTo>
                  <a:lnTo>
                    <a:pt x="3179" y="727"/>
                  </a:lnTo>
                  <a:lnTo>
                    <a:pt x="3181" y="724"/>
                  </a:lnTo>
                  <a:lnTo>
                    <a:pt x="3184" y="722"/>
                  </a:lnTo>
                  <a:lnTo>
                    <a:pt x="3186" y="721"/>
                  </a:lnTo>
                  <a:lnTo>
                    <a:pt x="3189" y="721"/>
                  </a:lnTo>
                  <a:lnTo>
                    <a:pt x="3191" y="721"/>
                  </a:lnTo>
                  <a:lnTo>
                    <a:pt x="3194" y="722"/>
                  </a:lnTo>
                  <a:lnTo>
                    <a:pt x="3198" y="723"/>
                  </a:lnTo>
                  <a:lnTo>
                    <a:pt x="3201" y="726"/>
                  </a:lnTo>
                  <a:lnTo>
                    <a:pt x="3216" y="738"/>
                  </a:lnTo>
                  <a:lnTo>
                    <a:pt x="3233" y="750"/>
                  </a:lnTo>
                  <a:lnTo>
                    <a:pt x="3249" y="759"/>
                  </a:lnTo>
                  <a:lnTo>
                    <a:pt x="3264" y="769"/>
                  </a:lnTo>
                  <a:lnTo>
                    <a:pt x="3280" y="779"/>
                  </a:lnTo>
                  <a:lnTo>
                    <a:pt x="3297" y="786"/>
                  </a:lnTo>
                  <a:lnTo>
                    <a:pt x="3313" y="794"/>
                  </a:lnTo>
                  <a:lnTo>
                    <a:pt x="3328" y="801"/>
                  </a:lnTo>
                  <a:lnTo>
                    <a:pt x="3345" y="807"/>
                  </a:lnTo>
                  <a:lnTo>
                    <a:pt x="3361" y="813"/>
                  </a:lnTo>
                  <a:lnTo>
                    <a:pt x="3377" y="816"/>
                  </a:lnTo>
                  <a:lnTo>
                    <a:pt x="3394" y="820"/>
                  </a:lnTo>
                  <a:lnTo>
                    <a:pt x="3409" y="822"/>
                  </a:lnTo>
                  <a:lnTo>
                    <a:pt x="3425" y="825"/>
                  </a:lnTo>
                  <a:lnTo>
                    <a:pt x="3442" y="826"/>
                  </a:lnTo>
                  <a:lnTo>
                    <a:pt x="3458" y="827"/>
                  </a:lnTo>
                  <a:lnTo>
                    <a:pt x="3476" y="826"/>
                  </a:lnTo>
                  <a:lnTo>
                    <a:pt x="3494" y="825"/>
                  </a:lnTo>
                  <a:lnTo>
                    <a:pt x="3510" y="821"/>
                  </a:lnTo>
                  <a:lnTo>
                    <a:pt x="3525" y="818"/>
                  </a:lnTo>
                  <a:lnTo>
                    <a:pt x="3540" y="814"/>
                  </a:lnTo>
                  <a:lnTo>
                    <a:pt x="3553" y="808"/>
                  </a:lnTo>
                  <a:lnTo>
                    <a:pt x="3565" y="802"/>
                  </a:lnTo>
                  <a:lnTo>
                    <a:pt x="3577" y="794"/>
                  </a:lnTo>
                  <a:lnTo>
                    <a:pt x="3586" y="786"/>
                  </a:lnTo>
                  <a:lnTo>
                    <a:pt x="3595" y="778"/>
                  </a:lnTo>
                  <a:lnTo>
                    <a:pt x="3602" y="768"/>
                  </a:lnTo>
                  <a:lnTo>
                    <a:pt x="3608" y="757"/>
                  </a:lnTo>
                  <a:lnTo>
                    <a:pt x="3613" y="746"/>
                  </a:lnTo>
                  <a:lnTo>
                    <a:pt x="3616" y="735"/>
                  </a:lnTo>
                  <a:lnTo>
                    <a:pt x="3618" y="722"/>
                  </a:lnTo>
                  <a:lnTo>
                    <a:pt x="3619" y="709"/>
                  </a:lnTo>
                  <a:lnTo>
                    <a:pt x="3618" y="698"/>
                  </a:lnTo>
                  <a:lnTo>
                    <a:pt x="3617" y="688"/>
                  </a:lnTo>
                  <a:lnTo>
                    <a:pt x="3614" y="678"/>
                  </a:lnTo>
                  <a:lnTo>
                    <a:pt x="3610" y="669"/>
                  </a:lnTo>
                  <a:lnTo>
                    <a:pt x="3606" y="660"/>
                  </a:lnTo>
                  <a:lnTo>
                    <a:pt x="3599" y="652"/>
                  </a:lnTo>
                  <a:lnTo>
                    <a:pt x="3593" y="644"/>
                  </a:lnTo>
                  <a:lnTo>
                    <a:pt x="3585" y="637"/>
                  </a:lnTo>
                  <a:lnTo>
                    <a:pt x="3576" y="631"/>
                  </a:lnTo>
                  <a:lnTo>
                    <a:pt x="3565" y="626"/>
                  </a:lnTo>
                  <a:lnTo>
                    <a:pt x="3553" y="620"/>
                  </a:lnTo>
                  <a:lnTo>
                    <a:pt x="3538" y="616"/>
                  </a:lnTo>
                  <a:lnTo>
                    <a:pt x="3523" y="611"/>
                  </a:lnTo>
                  <a:lnTo>
                    <a:pt x="3506" y="607"/>
                  </a:lnTo>
                  <a:lnTo>
                    <a:pt x="3487" y="604"/>
                  </a:lnTo>
                  <a:lnTo>
                    <a:pt x="3467" y="601"/>
                  </a:lnTo>
                  <a:lnTo>
                    <a:pt x="3414" y="593"/>
                  </a:lnTo>
                  <a:lnTo>
                    <a:pt x="3377" y="587"/>
                  </a:lnTo>
                  <a:lnTo>
                    <a:pt x="3341" y="579"/>
                  </a:lnTo>
                  <a:lnTo>
                    <a:pt x="3325" y="574"/>
                  </a:lnTo>
                  <a:lnTo>
                    <a:pt x="3309" y="570"/>
                  </a:lnTo>
                  <a:lnTo>
                    <a:pt x="3294" y="565"/>
                  </a:lnTo>
                  <a:lnTo>
                    <a:pt x="3278" y="558"/>
                  </a:lnTo>
                  <a:lnTo>
                    <a:pt x="3264" y="553"/>
                  </a:lnTo>
                  <a:lnTo>
                    <a:pt x="3251" y="546"/>
                  </a:lnTo>
                  <a:lnTo>
                    <a:pt x="3238" y="539"/>
                  </a:lnTo>
                  <a:lnTo>
                    <a:pt x="3225" y="532"/>
                  </a:lnTo>
                  <a:lnTo>
                    <a:pt x="3213" y="524"/>
                  </a:lnTo>
                  <a:lnTo>
                    <a:pt x="3202" y="516"/>
                  </a:lnTo>
                  <a:lnTo>
                    <a:pt x="3191" y="507"/>
                  </a:lnTo>
                  <a:lnTo>
                    <a:pt x="3181" y="498"/>
                  </a:lnTo>
                  <a:lnTo>
                    <a:pt x="3172" y="488"/>
                  </a:lnTo>
                  <a:lnTo>
                    <a:pt x="3163" y="479"/>
                  </a:lnTo>
                  <a:lnTo>
                    <a:pt x="3155" y="469"/>
                  </a:lnTo>
                  <a:lnTo>
                    <a:pt x="3148" y="458"/>
                  </a:lnTo>
                  <a:lnTo>
                    <a:pt x="3140" y="447"/>
                  </a:lnTo>
                  <a:lnTo>
                    <a:pt x="3135" y="436"/>
                  </a:lnTo>
                  <a:lnTo>
                    <a:pt x="3128" y="424"/>
                  </a:lnTo>
                  <a:lnTo>
                    <a:pt x="3123" y="412"/>
                  </a:lnTo>
                  <a:lnTo>
                    <a:pt x="3118" y="399"/>
                  </a:lnTo>
                  <a:lnTo>
                    <a:pt x="3115" y="386"/>
                  </a:lnTo>
                  <a:lnTo>
                    <a:pt x="3112" y="373"/>
                  </a:lnTo>
                  <a:lnTo>
                    <a:pt x="3108" y="359"/>
                  </a:lnTo>
                  <a:lnTo>
                    <a:pt x="3106" y="345"/>
                  </a:lnTo>
                  <a:lnTo>
                    <a:pt x="3105" y="330"/>
                  </a:lnTo>
                  <a:lnTo>
                    <a:pt x="3104" y="316"/>
                  </a:lnTo>
                  <a:lnTo>
                    <a:pt x="3104" y="299"/>
                  </a:lnTo>
                  <a:lnTo>
                    <a:pt x="3104" y="283"/>
                  </a:lnTo>
                  <a:lnTo>
                    <a:pt x="3105" y="267"/>
                  </a:lnTo>
                  <a:lnTo>
                    <a:pt x="3107" y="250"/>
                  </a:lnTo>
                  <a:lnTo>
                    <a:pt x="3110" y="235"/>
                  </a:lnTo>
                  <a:lnTo>
                    <a:pt x="3113" y="220"/>
                  </a:lnTo>
                  <a:lnTo>
                    <a:pt x="3117" y="206"/>
                  </a:lnTo>
                  <a:lnTo>
                    <a:pt x="3122" y="192"/>
                  </a:lnTo>
                  <a:lnTo>
                    <a:pt x="3127" y="177"/>
                  </a:lnTo>
                  <a:lnTo>
                    <a:pt x="3133" y="164"/>
                  </a:lnTo>
                  <a:lnTo>
                    <a:pt x="3141" y="151"/>
                  </a:lnTo>
                  <a:lnTo>
                    <a:pt x="3149" y="138"/>
                  </a:lnTo>
                  <a:lnTo>
                    <a:pt x="3157" y="126"/>
                  </a:lnTo>
                  <a:lnTo>
                    <a:pt x="3166" y="115"/>
                  </a:lnTo>
                  <a:lnTo>
                    <a:pt x="3176" y="103"/>
                  </a:lnTo>
                  <a:lnTo>
                    <a:pt x="3187" y="93"/>
                  </a:lnTo>
                  <a:lnTo>
                    <a:pt x="3199" y="83"/>
                  </a:lnTo>
                  <a:lnTo>
                    <a:pt x="3211" y="72"/>
                  </a:lnTo>
                  <a:lnTo>
                    <a:pt x="3223" y="63"/>
                  </a:lnTo>
                  <a:lnTo>
                    <a:pt x="3236" y="54"/>
                  </a:lnTo>
                  <a:lnTo>
                    <a:pt x="3250" y="47"/>
                  </a:lnTo>
                  <a:lnTo>
                    <a:pt x="3264" y="39"/>
                  </a:lnTo>
                  <a:lnTo>
                    <a:pt x="3278" y="33"/>
                  </a:lnTo>
                  <a:lnTo>
                    <a:pt x="3294" y="26"/>
                  </a:lnTo>
                  <a:lnTo>
                    <a:pt x="3310" y="21"/>
                  </a:lnTo>
                  <a:lnTo>
                    <a:pt x="3325" y="16"/>
                  </a:lnTo>
                  <a:lnTo>
                    <a:pt x="3343" y="12"/>
                  </a:lnTo>
                  <a:lnTo>
                    <a:pt x="3359" y="8"/>
                  </a:lnTo>
                  <a:lnTo>
                    <a:pt x="3377" y="6"/>
                  </a:lnTo>
                  <a:lnTo>
                    <a:pt x="3395" y="3"/>
                  </a:lnTo>
                  <a:lnTo>
                    <a:pt x="3413" y="1"/>
                  </a:lnTo>
                  <a:lnTo>
                    <a:pt x="3433" y="0"/>
                  </a:lnTo>
                  <a:lnTo>
                    <a:pt x="3452" y="0"/>
                  </a:lnTo>
                  <a:lnTo>
                    <a:pt x="3478" y="1"/>
                  </a:lnTo>
                  <a:lnTo>
                    <a:pt x="3501" y="2"/>
                  </a:lnTo>
                  <a:lnTo>
                    <a:pt x="3525" y="3"/>
                  </a:lnTo>
                  <a:lnTo>
                    <a:pt x="3548" y="7"/>
                  </a:lnTo>
                  <a:lnTo>
                    <a:pt x="3571" y="10"/>
                  </a:lnTo>
                  <a:lnTo>
                    <a:pt x="3594" y="14"/>
                  </a:lnTo>
                  <a:lnTo>
                    <a:pt x="3616" y="20"/>
                  </a:lnTo>
                  <a:lnTo>
                    <a:pt x="3636" y="26"/>
                  </a:lnTo>
                  <a:lnTo>
                    <a:pt x="3657" y="33"/>
                  </a:lnTo>
                  <a:lnTo>
                    <a:pt x="3677" y="40"/>
                  </a:lnTo>
                  <a:lnTo>
                    <a:pt x="3696" y="49"/>
                  </a:lnTo>
                  <a:lnTo>
                    <a:pt x="3716" y="58"/>
                  </a:lnTo>
                  <a:lnTo>
                    <a:pt x="3734" y="68"/>
                  </a:lnTo>
                  <a:lnTo>
                    <a:pt x="3752" y="78"/>
                  </a:lnTo>
                  <a:lnTo>
                    <a:pt x="3769" y="90"/>
                  </a:lnTo>
                  <a:lnTo>
                    <a:pt x="3787" y="102"/>
                  </a:lnTo>
                  <a:lnTo>
                    <a:pt x="3790" y="105"/>
                  </a:lnTo>
                  <a:lnTo>
                    <a:pt x="3792" y="107"/>
                  </a:lnTo>
                  <a:lnTo>
                    <a:pt x="3793" y="110"/>
                  </a:lnTo>
                  <a:lnTo>
                    <a:pt x="3794" y="112"/>
                  </a:lnTo>
                  <a:lnTo>
                    <a:pt x="3794" y="115"/>
                  </a:lnTo>
                  <a:lnTo>
                    <a:pt x="3793" y="118"/>
                  </a:lnTo>
                  <a:lnTo>
                    <a:pt x="3792" y="121"/>
                  </a:lnTo>
                  <a:lnTo>
                    <a:pt x="3790" y="124"/>
                  </a:lnTo>
                  <a:lnTo>
                    <a:pt x="3702" y="255"/>
                  </a:lnTo>
                  <a:lnTo>
                    <a:pt x="3696" y="260"/>
                  </a:lnTo>
                  <a:lnTo>
                    <a:pt x="3692" y="262"/>
                  </a:lnTo>
                  <a:lnTo>
                    <a:pt x="3690" y="262"/>
                  </a:lnTo>
                  <a:lnTo>
                    <a:pt x="3687" y="261"/>
                  </a:lnTo>
                  <a:lnTo>
                    <a:pt x="3684" y="261"/>
                  </a:lnTo>
                  <a:lnTo>
                    <a:pt x="3681" y="259"/>
                  </a:lnTo>
                  <a:lnTo>
                    <a:pt x="3652" y="242"/>
                  </a:lnTo>
                  <a:lnTo>
                    <a:pt x="3623" y="226"/>
                  </a:lnTo>
                  <a:lnTo>
                    <a:pt x="3595" y="213"/>
                  </a:lnTo>
                  <a:lnTo>
                    <a:pt x="3566" y="204"/>
                  </a:lnTo>
                  <a:lnTo>
                    <a:pt x="3552" y="199"/>
                  </a:lnTo>
                  <a:lnTo>
                    <a:pt x="3537" y="195"/>
                  </a:lnTo>
                  <a:lnTo>
                    <a:pt x="3523" y="192"/>
                  </a:lnTo>
                  <a:lnTo>
                    <a:pt x="3509" y="189"/>
                  </a:lnTo>
                  <a:lnTo>
                    <a:pt x="3495" y="187"/>
                  </a:lnTo>
                  <a:lnTo>
                    <a:pt x="3481" y="186"/>
                  </a:lnTo>
                  <a:lnTo>
                    <a:pt x="3467" y="185"/>
                  </a:lnTo>
                  <a:lnTo>
                    <a:pt x="3452" y="184"/>
                  </a:lnTo>
                  <a:lnTo>
                    <a:pt x="3437" y="185"/>
                  </a:lnTo>
                  <a:lnTo>
                    <a:pt x="3422" y="186"/>
                  </a:lnTo>
                  <a:lnTo>
                    <a:pt x="3409" y="188"/>
                  </a:lnTo>
                  <a:lnTo>
                    <a:pt x="3396" y="192"/>
                  </a:lnTo>
                  <a:lnTo>
                    <a:pt x="3384" y="196"/>
                  </a:lnTo>
                  <a:lnTo>
                    <a:pt x="3374" y="201"/>
                  </a:lnTo>
                  <a:lnTo>
                    <a:pt x="3363" y="207"/>
                  </a:lnTo>
                  <a:lnTo>
                    <a:pt x="3354" y="214"/>
                  </a:lnTo>
                  <a:lnTo>
                    <a:pt x="3347" y="222"/>
                  </a:lnTo>
                  <a:lnTo>
                    <a:pt x="3340" y="230"/>
                  </a:lnTo>
                  <a:lnTo>
                    <a:pt x="3334" y="238"/>
                  </a:lnTo>
                  <a:lnTo>
                    <a:pt x="3329" y="248"/>
                  </a:lnTo>
                  <a:lnTo>
                    <a:pt x="3325" y="258"/>
                  </a:lnTo>
                  <a:lnTo>
                    <a:pt x="3323" y="269"/>
                  </a:lnTo>
                  <a:lnTo>
                    <a:pt x="3321" y="280"/>
                  </a:lnTo>
                  <a:lnTo>
                    <a:pt x="3321" y="291"/>
                  </a:lnTo>
                  <a:lnTo>
                    <a:pt x="3321" y="301"/>
                  </a:lnTo>
                  <a:lnTo>
                    <a:pt x="3323" y="311"/>
                  </a:lnTo>
                  <a:lnTo>
                    <a:pt x="3326" y="321"/>
                  </a:lnTo>
                  <a:lnTo>
                    <a:pt x="3329" y="330"/>
                  </a:lnTo>
                  <a:lnTo>
                    <a:pt x="3335" y="338"/>
                  </a:lnTo>
                  <a:lnTo>
                    <a:pt x="3340" y="346"/>
                  </a:lnTo>
                  <a:lnTo>
                    <a:pt x="3348" y="354"/>
                  </a:lnTo>
                  <a:lnTo>
                    <a:pt x="3357" y="361"/>
                  </a:lnTo>
                  <a:lnTo>
                    <a:pt x="3365" y="367"/>
                  </a:lnTo>
                  <a:lnTo>
                    <a:pt x="3377" y="373"/>
                  </a:lnTo>
                  <a:lnTo>
                    <a:pt x="3389" y="379"/>
                  </a:lnTo>
                  <a:lnTo>
                    <a:pt x="3403" y="384"/>
                  </a:lnTo>
                  <a:lnTo>
                    <a:pt x="3419" y="388"/>
                  </a:lnTo>
                  <a:lnTo>
                    <a:pt x="3436" y="392"/>
                  </a:lnTo>
                  <a:lnTo>
                    <a:pt x="3455" y="396"/>
                  </a:lnTo>
                  <a:lnTo>
                    <a:pt x="3474" y="399"/>
                  </a:lnTo>
                  <a:lnTo>
                    <a:pt x="3527" y="406"/>
                  </a:lnTo>
                  <a:lnTo>
                    <a:pt x="3564" y="412"/>
                  </a:lnTo>
                  <a:lnTo>
                    <a:pt x="3598" y="420"/>
                  </a:lnTo>
                  <a:lnTo>
                    <a:pt x="3616" y="424"/>
                  </a:lnTo>
                  <a:lnTo>
                    <a:pt x="3631" y="429"/>
                  </a:lnTo>
                  <a:lnTo>
                    <a:pt x="3647" y="434"/>
                  </a:lnTo>
                  <a:lnTo>
                    <a:pt x="3662" y="441"/>
                  </a:lnTo>
                  <a:lnTo>
                    <a:pt x="3676" y="446"/>
                  </a:lnTo>
                  <a:lnTo>
                    <a:pt x="3690" y="453"/>
                  </a:lnTo>
                  <a:lnTo>
                    <a:pt x="3703" y="460"/>
                  </a:lnTo>
                  <a:lnTo>
                    <a:pt x="3715" y="468"/>
                  </a:lnTo>
                  <a:lnTo>
                    <a:pt x="3727" y="475"/>
                  </a:lnTo>
                  <a:lnTo>
                    <a:pt x="3738" y="483"/>
                  </a:lnTo>
                  <a:lnTo>
                    <a:pt x="3749" y="492"/>
                  </a:lnTo>
                  <a:lnTo>
                    <a:pt x="3758" y="502"/>
                  </a:lnTo>
                  <a:lnTo>
                    <a:pt x="3768" y="510"/>
                  </a:lnTo>
                  <a:lnTo>
                    <a:pt x="3777" y="520"/>
                  </a:lnTo>
                  <a:lnTo>
                    <a:pt x="3785" y="531"/>
                  </a:lnTo>
                  <a:lnTo>
                    <a:pt x="3792" y="542"/>
                  </a:lnTo>
                  <a:lnTo>
                    <a:pt x="3800" y="553"/>
                  </a:lnTo>
                  <a:lnTo>
                    <a:pt x="3805" y="565"/>
                  </a:lnTo>
                  <a:lnTo>
                    <a:pt x="3812" y="577"/>
                  </a:lnTo>
                  <a:lnTo>
                    <a:pt x="3816" y="589"/>
                  </a:lnTo>
                  <a:lnTo>
                    <a:pt x="3822" y="602"/>
                  </a:lnTo>
                  <a:lnTo>
                    <a:pt x="3825" y="615"/>
                  </a:lnTo>
                  <a:lnTo>
                    <a:pt x="3828" y="628"/>
                  </a:lnTo>
                  <a:lnTo>
                    <a:pt x="3831" y="642"/>
                  </a:lnTo>
                  <a:lnTo>
                    <a:pt x="3834" y="657"/>
                  </a:lnTo>
                  <a:lnTo>
                    <a:pt x="3835" y="671"/>
                  </a:lnTo>
                  <a:lnTo>
                    <a:pt x="3836" y="686"/>
                  </a:lnTo>
                  <a:lnTo>
                    <a:pt x="3836" y="703"/>
                  </a:lnTo>
                  <a:lnTo>
                    <a:pt x="3836" y="719"/>
                  </a:lnTo>
                  <a:lnTo>
                    <a:pt x="3835" y="736"/>
                  </a:lnTo>
                  <a:lnTo>
                    <a:pt x="3832" y="753"/>
                  </a:lnTo>
                  <a:lnTo>
                    <a:pt x="3829" y="768"/>
                  </a:lnTo>
                  <a:lnTo>
                    <a:pt x="3826" y="783"/>
                  </a:lnTo>
                  <a:lnTo>
                    <a:pt x="3822" y="798"/>
                  </a:lnTo>
                  <a:lnTo>
                    <a:pt x="3816" y="814"/>
                  </a:lnTo>
                  <a:lnTo>
                    <a:pt x="3811" y="828"/>
                  </a:lnTo>
                  <a:lnTo>
                    <a:pt x="3804" y="841"/>
                  </a:lnTo>
                  <a:lnTo>
                    <a:pt x="3797" y="854"/>
                  </a:lnTo>
                  <a:lnTo>
                    <a:pt x="3788" y="867"/>
                  </a:lnTo>
                  <a:lnTo>
                    <a:pt x="3779" y="880"/>
                  </a:lnTo>
                  <a:lnTo>
                    <a:pt x="3769" y="892"/>
                  </a:lnTo>
                  <a:lnTo>
                    <a:pt x="3758" y="904"/>
                  </a:lnTo>
                  <a:lnTo>
                    <a:pt x="3748" y="915"/>
                  </a:lnTo>
                  <a:lnTo>
                    <a:pt x="3736" y="926"/>
                  </a:lnTo>
                  <a:lnTo>
                    <a:pt x="3722" y="935"/>
                  </a:lnTo>
                  <a:lnTo>
                    <a:pt x="3708" y="945"/>
                  </a:lnTo>
                  <a:lnTo>
                    <a:pt x="3694" y="954"/>
                  </a:lnTo>
                  <a:lnTo>
                    <a:pt x="3680" y="963"/>
                  </a:lnTo>
                  <a:lnTo>
                    <a:pt x="3664" y="970"/>
                  </a:lnTo>
                  <a:lnTo>
                    <a:pt x="3648" y="977"/>
                  </a:lnTo>
                  <a:lnTo>
                    <a:pt x="3631" y="983"/>
                  </a:lnTo>
                  <a:lnTo>
                    <a:pt x="3614" y="989"/>
                  </a:lnTo>
                  <a:lnTo>
                    <a:pt x="3595" y="994"/>
                  </a:lnTo>
                  <a:lnTo>
                    <a:pt x="3577" y="999"/>
                  </a:lnTo>
                  <a:lnTo>
                    <a:pt x="3557" y="1002"/>
                  </a:lnTo>
                  <a:lnTo>
                    <a:pt x="3536" y="1005"/>
                  </a:lnTo>
                  <a:lnTo>
                    <a:pt x="3516" y="1007"/>
                  </a:lnTo>
                  <a:lnTo>
                    <a:pt x="3495" y="1009"/>
                  </a:lnTo>
                  <a:lnTo>
                    <a:pt x="3472" y="1011"/>
                  </a:lnTo>
                  <a:lnTo>
                    <a:pt x="3449" y="1011"/>
                  </a:lnTo>
                  <a:close/>
                  <a:moveTo>
                    <a:pt x="3904" y="980"/>
                  </a:moveTo>
                  <a:lnTo>
                    <a:pt x="3904" y="31"/>
                  </a:lnTo>
                  <a:lnTo>
                    <a:pt x="3904" y="27"/>
                  </a:lnTo>
                  <a:lnTo>
                    <a:pt x="3905" y="24"/>
                  </a:lnTo>
                  <a:lnTo>
                    <a:pt x="3906" y="22"/>
                  </a:lnTo>
                  <a:lnTo>
                    <a:pt x="3908" y="20"/>
                  </a:lnTo>
                  <a:lnTo>
                    <a:pt x="3910" y="19"/>
                  </a:lnTo>
                  <a:lnTo>
                    <a:pt x="3913" y="18"/>
                  </a:lnTo>
                  <a:lnTo>
                    <a:pt x="3915" y="16"/>
                  </a:lnTo>
                  <a:lnTo>
                    <a:pt x="3918" y="16"/>
                  </a:lnTo>
                  <a:lnTo>
                    <a:pt x="4550" y="16"/>
                  </a:lnTo>
                  <a:lnTo>
                    <a:pt x="4553" y="16"/>
                  </a:lnTo>
                  <a:lnTo>
                    <a:pt x="4556" y="18"/>
                  </a:lnTo>
                  <a:lnTo>
                    <a:pt x="4559" y="19"/>
                  </a:lnTo>
                  <a:lnTo>
                    <a:pt x="4561" y="20"/>
                  </a:lnTo>
                  <a:lnTo>
                    <a:pt x="4562" y="22"/>
                  </a:lnTo>
                  <a:lnTo>
                    <a:pt x="4563" y="24"/>
                  </a:lnTo>
                  <a:lnTo>
                    <a:pt x="4564" y="27"/>
                  </a:lnTo>
                  <a:lnTo>
                    <a:pt x="4564" y="31"/>
                  </a:lnTo>
                  <a:lnTo>
                    <a:pt x="4564" y="184"/>
                  </a:lnTo>
                  <a:lnTo>
                    <a:pt x="4564" y="188"/>
                  </a:lnTo>
                  <a:lnTo>
                    <a:pt x="4563" y="190"/>
                  </a:lnTo>
                  <a:lnTo>
                    <a:pt x="4562" y="194"/>
                  </a:lnTo>
                  <a:lnTo>
                    <a:pt x="4561" y="195"/>
                  </a:lnTo>
                  <a:lnTo>
                    <a:pt x="4559" y="197"/>
                  </a:lnTo>
                  <a:lnTo>
                    <a:pt x="4556" y="198"/>
                  </a:lnTo>
                  <a:lnTo>
                    <a:pt x="4553" y="198"/>
                  </a:lnTo>
                  <a:lnTo>
                    <a:pt x="4550" y="199"/>
                  </a:lnTo>
                  <a:lnTo>
                    <a:pt x="4125" y="199"/>
                  </a:lnTo>
                  <a:lnTo>
                    <a:pt x="4122" y="199"/>
                  </a:lnTo>
                  <a:lnTo>
                    <a:pt x="4119" y="201"/>
                  </a:lnTo>
                  <a:lnTo>
                    <a:pt x="4118" y="204"/>
                  </a:lnTo>
                  <a:lnTo>
                    <a:pt x="4117" y="208"/>
                  </a:lnTo>
                  <a:lnTo>
                    <a:pt x="4117" y="401"/>
                  </a:lnTo>
                  <a:lnTo>
                    <a:pt x="4118" y="406"/>
                  </a:lnTo>
                  <a:lnTo>
                    <a:pt x="4119" y="408"/>
                  </a:lnTo>
                  <a:lnTo>
                    <a:pt x="4122" y="410"/>
                  </a:lnTo>
                  <a:lnTo>
                    <a:pt x="4125" y="410"/>
                  </a:lnTo>
                  <a:lnTo>
                    <a:pt x="4479" y="410"/>
                  </a:lnTo>
                  <a:lnTo>
                    <a:pt x="4482" y="410"/>
                  </a:lnTo>
                  <a:lnTo>
                    <a:pt x="4486" y="411"/>
                  </a:lnTo>
                  <a:lnTo>
                    <a:pt x="4488" y="412"/>
                  </a:lnTo>
                  <a:lnTo>
                    <a:pt x="4490" y="415"/>
                  </a:lnTo>
                  <a:lnTo>
                    <a:pt x="4491" y="416"/>
                  </a:lnTo>
                  <a:lnTo>
                    <a:pt x="4492" y="419"/>
                  </a:lnTo>
                  <a:lnTo>
                    <a:pt x="4493" y="421"/>
                  </a:lnTo>
                  <a:lnTo>
                    <a:pt x="4493" y="424"/>
                  </a:lnTo>
                  <a:lnTo>
                    <a:pt x="4493" y="578"/>
                  </a:lnTo>
                  <a:lnTo>
                    <a:pt x="4493" y="581"/>
                  </a:lnTo>
                  <a:lnTo>
                    <a:pt x="4492" y="583"/>
                  </a:lnTo>
                  <a:lnTo>
                    <a:pt x="4491" y="586"/>
                  </a:lnTo>
                  <a:lnTo>
                    <a:pt x="4490" y="589"/>
                  </a:lnTo>
                  <a:lnTo>
                    <a:pt x="4488" y="590"/>
                  </a:lnTo>
                  <a:lnTo>
                    <a:pt x="4486" y="591"/>
                  </a:lnTo>
                  <a:lnTo>
                    <a:pt x="4482" y="592"/>
                  </a:lnTo>
                  <a:lnTo>
                    <a:pt x="4479" y="592"/>
                  </a:lnTo>
                  <a:lnTo>
                    <a:pt x="4125" y="592"/>
                  </a:lnTo>
                  <a:lnTo>
                    <a:pt x="4122" y="592"/>
                  </a:lnTo>
                  <a:lnTo>
                    <a:pt x="4119" y="594"/>
                  </a:lnTo>
                  <a:lnTo>
                    <a:pt x="4118" y="596"/>
                  </a:lnTo>
                  <a:lnTo>
                    <a:pt x="4117" y="601"/>
                  </a:lnTo>
                  <a:lnTo>
                    <a:pt x="4117" y="803"/>
                  </a:lnTo>
                  <a:lnTo>
                    <a:pt x="4118" y="807"/>
                  </a:lnTo>
                  <a:lnTo>
                    <a:pt x="4119" y="809"/>
                  </a:lnTo>
                  <a:lnTo>
                    <a:pt x="4122" y="812"/>
                  </a:lnTo>
                  <a:lnTo>
                    <a:pt x="4125" y="812"/>
                  </a:lnTo>
                  <a:lnTo>
                    <a:pt x="4550" y="812"/>
                  </a:lnTo>
                  <a:lnTo>
                    <a:pt x="4553" y="813"/>
                  </a:lnTo>
                  <a:lnTo>
                    <a:pt x="4556" y="813"/>
                  </a:lnTo>
                  <a:lnTo>
                    <a:pt x="4559" y="814"/>
                  </a:lnTo>
                  <a:lnTo>
                    <a:pt x="4561" y="816"/>
                  </a:lnTo>
                  <a:lnTo>
                    <a:pt x="4562" y="817"/>
                  </a:lnTo>
                  <a:lnTo>
                    <a:pt x="4563" y="820"/>
                  </a:lnTo>
                  <a:lnTo>
                    <a:pt x="4564" y="822"/>
                  </a:lnTo>
                  <a:lnTo>
                    <a:pt x="4564" y="827"/>
                  </a:lnTo>
                  <a:lnTo>
                    <a:pt x="4564" y="980"/>
                  </a:lnTo>
                  <a:lnTo>
                    <a:pt x="4564" y="983"/>
                  </a:lnTo>
                  <a:lnTo>
                    <a:pt x="4563" y="987"/>
                  </a:lnTo>
                  <a:lnTo>
                    <a:pt x="4562" y="989"/>
                  </a:lnTo>
                  <a:lnTo>
                    <a:pt x="4561" y="991"/>
                  </a:lnTo>
                  <a:lnTo>
                    <a:pt x="4559" y="992"/>
                  </a:lnTo>
                  <a:lnTo>
                    <a:pt x="4556" y="993"/>
                  </a:lnTo>
                  <a:lnTo>
                    <a:pt x="4553" y="994"/>
                  </a:lnTo>
                  <a:lnTo>
                    <a:pt x="4550" y="994"/>
                  </a:lnTo>
                  <a:lnTo>
                    <a:pt x="3918" y="994"/>
                  </a:lnTo>
                  <a:lnTo>
                    <a:pt x="3915" y="994"/>
                  </a:lnTo>
                  <a:lnTo>
                    <a:pt x="3913" y="993"/>
                  </a:lnTo>
                  <a:lnTo>
                    <a:pt x="3910" y="992"/>
                  </a:lnTo>
                  <a:lnTo>
                    <a:pt x="3908" y="991"/>
                  </a:lnTo>
                  <a:lnTo>
                    <a:pt x="3906" y="989"/>
                  </a:lnTo>
                  <a:lnTo>
                    <a:pt x="3905" y="987"/>
                  </a:lnTo>
                  <a:lnTo>
                    <a:pt x="3904" y="983"/>
                  </a:lnTo>
                  <a:lnTo>
                    <a:pt x="3904" y="980"/>
                  </a:lnTo>
                  <a:close/>
                  <a:moveTo>
                    <a:pt x="5020" y="1011"/>
                  </a:moveTo>
                  <a:lnTo>
                    <a:pt x="5000" y="1011"/>
                  </a:lnTo>
                  <a:lnTo>
                    <a:pt x="4979" y="1008"/>
                  </a:lnTo>
                  <a:lnTo>
                    <a:pt x="4959" y="1007"/>
                  </a:lnTo>
                  <a:lnTo>
                    <a:pt x="4940" y="1004"/>
                  </a:lnTo>
                  <a:lnTo>
                    <a:pt x="4920" y="1001"/>
                  </a:lnTo>
                  <a:lnTo>
                    <a:pt x="4902" y="996"/>
                  </a:lnTo>
                  <a:lnTo>
                    <a:pt x="4884" y="992"/>
                  </a:lnTo>
                  <a:lnTo>
                    <a:pt x="4867" y="986"/>
                  </a:lnTo>
                  <a:lnTo>
                    <a:pt x="4849" y="979"/>
                  </a:lnTo>
                  <a:lnTo>
                    <a:pt x="4833" y="971"/>
                  </a:lnTo>
                  <a:lnTo>
                    <a:pt x="4818" y="964"/>
                  </a:lnTo>
                  <a:lnTo>
                    <a:pt x="4803" y="955"/>
                  </a:lnTo>
                  <a:lnTo>
                    <a:pt x="4787" y="945"/>
                  </a:lnTo>
                  <a:lnTo>
                    <a:pt x="4773" y="935"/>
                  </a:lnTo>
                  <a:lnTo>
                    <a:pt x="4760" y="924"/>
                  </a:lnTo>
                  <a:lnTo>
                    <a:pt x="4746" y="912"/>
                  </a:lnTo>
                  <a:lnTo>
                    <a:pt x="4734" y="900"/>
                  </a:lnTo>
                  <a:lnTo>
                    <a:pt x="4722" y="885"/>
                  </a:lnTo>
                  <a:lnTo>
                    <a:pt x="4711" y="872"/>
                  </a:lnTo>
                  <a:lnTo>
                    <a:pt x="4701" y="857"/>
                  </a:lnTo>
                  <a:lnTo>
                    <a:pt x="4691" y="842"/>
                  </a:lnTo>
                  <a:lnTo>
                    <a:pt x="4684" y="827"/>
                  </a:lnTo>
                  <a:lnTo>
                    <a:pt x="4675" y="810"/>
                  </a:lnTo>
                  <a:lnTo>
                    <a:pt x="4669" y="793"/>
                  </a:lnTo>
                  <a:lnTo>
                    <a:pt x="4663" y="776"/>
                  </a:lnTo>
                  <a:lnTo>
                    <a:pt x="4658" y="757"/>
                  </a:lnTo>
                  <a:lnTo>
                    <a:pt x="4653" y="739"/>
                  </a:lnTo>
                  <a:lnTo>
                    <a:pt x="4649" y="719"/>
                  </a:lnTo>
                  <a:lnTo>
                    <a:pt x="4647" y="699"/>
                  </a:lnTo>
                  <a:lnTo>
                    <a:pt x="4645" y="678"/>
                  </a:lnTo>
                  <a:lnTo>
                    <a:pt x="4644" y="657"/>
                  </a:lnTo>
                  <a:lnTo>
                    <a:pt x="4642" y="635"/>
                  </a:lnTo>
                  <a:lnTo>
                    <a:pt x="4642" y="31"/>
                  </a:lnTo>
                  <a:lnTo>
                    <a:pt x="4644" y="27"/>
                  </a:lnTo>
                  <a:lnTo>
                    <a:pt x="4644" y="24"/>
                  </a:lnTo>
                  <a:lnTo>
                    <a:pt x="4645" y="22"/>
                  </a:lnTo>
                  <a:lnTo>
                    <a:pt x="4647" y="20"/>
                  </a:lnTo>
                  <a:lnTo>
                    <a:pt x="4649" y="19"/>
                  </a:lnTo>
                  <a:lnTo>
                    <a:pt x="4651" y="18"/>
                  </a:lnTo>
                  <a:lnTo>
                    <a:pt x="4654" y="16"/>
                  </a:lnTo>
                  <a:lnTo>
                    <a:pt x="4658" y="16"/>
                  </a:lnTo>
                  <a:lnTo>
                    <a:pt x="4842" y="16"/>
                  </a:lnTo>
                  <a:lnTo>
                    <a:pt x="4845" y="16"/>
                  </a:lnTo>
                  <a:lnTo>
                    <a:pt x="4847" y="18"/>
                  </a:lnTo>
                  <a:lnTo>
                    <a:pt x="4850" y="19"/>
                  </a:lnTo>
                  <a:lnTo>
                    <a:pt x="4852" y="20"/>
                  </a:lnTo>
                  <a:lnTo>
                    <a:pt x="4854" y="22"/>
                  </a:lnTo>
                  <a:lnTo>
                    <a:pt x="4855" y="24"/>
                  </a:lnTo>
                  <a:lnTo>
                    <a:pt x="4856" y="27"/>
                  </a:lnTo>
                  <a:lnTo>
                    <a:pt x="4856" y="31"/>
                  </a:lnTo>
                  <a:lnTo>
                    <a:pt x="4856" y="641"/>
                  </a:lnTo>
                  <a:lnTo>
                    <a:pt x="4856" y="661"/>
                  </a:lnTo>
                  <a:lnTo>
                    <a:pt x="4858" y="681"/>
                  </a:lnTo>
                  <a:lnTo>
                    <a:pt x="4862" y="699"/>
                  </a:lnTo>
                  <a:lnTo>
                    <a:pt x="4867" y="717"/>
                  </a:lnTo>
                  <a:lnTo>
                    <a:pt x="4873" y="733"/>
                  </a:lnTo>
                  <a:lnTo>
                    <a:pt x="4881" y="748"/>
                  </a:lnTo>
                  <a:lnTo>
                    <a:pt x="4890" y="763"/>
                  </a:lnTo>
                  <a:lnTo>
                    <a:pt x="4901" y="776"/>
                  </a:lnTo>
                  <a:lnTo>
                    <a:pt x="4912" y="786"/>
                  </a:lnTo>
                  <a:lnTo>
                    <a:pt x="4924" y="796"/>
                  </a:lnTo>
                  <a:lnTo>
                    <a:pt x="4939" y="805"/>
                  </a:lnTo>
                  <a:lnTo>
                    <a:pt x="4953" y="812"/>
                  </a:lnTo>
                  <a:lnTo>
                    <a:pt x="4968" y="817"/>
                  </a:lnTo>
                  <a:lnTo>
                    <a:pt x="4984" y="820"/>
                  </a:lnTo>
                  <a:lnTo>
                    <a:pt x="5002" y="822"/>
                  </a:lnTo>
                  <a:lnTo>
                    <a:pt x="5020" y="823"/>
                  </a:lnTo>
                  <a:lnTo>
                    <a:pt x="5039" y="822"/>
                  </a:lnTo>
                  <a:lnTo>
                    <a:pt x="5056" y="820"/>
                  </a:lnTo>
                  <a:lnTo>
                    <a:pt x="5073" y="817"/>
                  </a:lnTo>
                  <a:lnTo>
                    <a:pt x="5088" y="812"/>
                  </a:lnTo>
                  <a:lnTo>
                    <a:pt x="5103" y="805"/>
                  </a:lnTo>
                  <a:lnTo>
                    <a:pt x="5116" y="796"/>
                  </a:lnTo>
                  <a:lnTo>
                    <a:pt x="5128" y="786"/>
                  </a:lnTo>
                  <a:lnTo>
                    <a:pt x="5140" y="776"/>
                  </a:lnTo>
                  <a:lnTo>
                    <a:pt x="5150" y="763"/>
                  </a:lnTo>
                  <a:lnTo>
                    <a:pt x="5160" y="748"/>
                  </a:lnTo>
                  <a:lnTo>
                    <a:pt x="5167" y="733"/>
                  </a:lnTo>
                  <a:lnTo>
                    <a:pt x="5173" y="717"/>
                  </a:lnTo>
                  <a:lnTo>
                    <a:pt x="5178" y="699"/>
                  </a:lnTo>
                  <a:lnTo>
                    <a:pt x="5181" y="681"/>
                  </a:lnTo>
                  <a:lnTo>
                    <a:pt x="5184" y="661"/>
                  </a:lnTo>
                  <a:lnTo>
                    <a:pt x="5184" y="641"/>
                  </a:lnTo>
                  <a:lnTo>
                    <a:pt x="5184" y="31"/>
                  </a:lnTo>
                  <a:lnTo>
                    <a:pt x="5185" y="27"/>
                  </a:lnTo>
                  <a:lnTo>
                    <a:pt x="5185" y="24"/>
                  </a:lnTo>
                  <a:lnTo>
                    <a:pt x="5186" y="22"/>
                  </a:lnTo>
                  <a:lnTo>
                    <a:pt x="5188" y="20"/>
                  </a:lnTo>
                  <a:lnTo>
                    <a:pt x="5190" y="19"/>
                  </a:lnTo>
                  <a:lnTo>
                    <a:pt x="5192" y="18"/>
                  </a:lnTo>
                  <a:lnTo>
                    <a:pt x="5196" y="16"/>
                  </a:lnTo>
                  <a:lnTo>
                    <a:pt x="5199" y="16"/>
                  </a:lnTo>
                  <a:lnTo>
                    <a:pt x="5383" y="16"/>
                  </a:lnTo>
                  <a:lnTo>
                    <a:pt x="5386" y="16"/>
                  </a:lnTo>
                  <a:lnTo>
                    <a:pt x="5388" y="18"/>
                  </a:lnTo>
                  <a:lnTo>
                    <a:pt x="5392" y="19"/>
                  </a:lnTo>
                  <a:lnTo>
                    <a:pt x="5394" y="20"/>
                  </a:lnTo>
                  <a:lnTo>
                    <a:pt x="5395" y="22"/>
                  </a:lnTo>
                  <a:lnTo>
                    <a:pt x="5396" y="24"/>
                  </a:lnTo>
                  <a:lnTo>
                    <a:pt x="5397" y="27"/>
                  </a:lnTo>
                  <a:lnTo>
                    <a:pt x="5397" y="31"/>
                  </a:lnTo>
                  <a:lnTo>
                    <a:pt x="5397" y="635"/>
                  </a:lnTo>
                  <a:lnTo>
                    <a:pt x="5396" y="657"/>
                  </a:lnTo>
                  <a:lnTo>
                    <a:pt x="5395" y="678"/>
                  </a:lnTo>
                  <a:lnTo>
                    <a:pt x="5394" y="699"/>
                  </a:lnTo>
                  <a:lnTo>
                    <a:pt x="5390" y="719"/>
                  </a:lnTo>
                  <a:lnTo>
                    <a:pt x="5387" y="739"/>
                  </a:lnTo>
                  <a:lnTo>
                    <a:pt x="5382" y="757"/>
                  </a:lnTo>
                  <a:lnTo>
                    <a:pt x="5377" y="776"/>
                  </a:lnTo>
                  <a:lnTo>
                    <a:pt x="5371" y="793"/>
                  </a:lnTo>
                  <a:lnTo>
                    <a:pt x="5364" y="810"/>
                  </a:lnTo>
                  <a:lnTo>
                    <a:pt x="5357" y="827"/>
                  </a:lnTo>
                  <a:lnTo>
                    <a:pt x="5348" y="842"/>
                  </a:lnTo>
                  <a:lnTo>
                    <a:pt x="5338" y="857"/>
                  </a:lnTo>
                  <a:lnTo>
                    <a:pt x="5328" y="872"/>
                  </a:lnTo>
                  <a:lnTo>
                    <a:pt x="5318" y="885"/>
                  </a:lnTo>
                  <a:lnTo>
                    <a:pt x="5306" y="900"/>
                  </a:lnTo>
                  <a:lnTo>
                    <a:pt x="5294" y="912"/>
                  </a:lnTo>
                  <a:lnTo>
                    <a:pt x="5280" y="924"/>
                  </a:lnTo>
                  <a:lnTo>
                    <a:pt x="5266" y="935"/>
                  </a:lnTo>
                  <a:lnTo>
                    <a:pt x="5252" y="945"/>
                  </a:lnTo>
                  <a:lnTo>
                    <a:pt x="5238" y="955"/>
                  </a:lnTo>
                  <a:lnTo>
                    <a:pt x="5223" y="964"/>
                  </a:lnTo>
                  <a:lnTo>
                    <a:pt x="5206" y="971"/>
                  </a:lnTo>
                  <a:lnTo>
                    <a:pt x="5190" y="979"/>
                  </a:lnTo>
                  <a:lnTo>
                    <a:pt x="5174" y="986"/>
                  </a:lnTo>
                  <a:lnTo>
                    <a:pt x="5156" y="992"/>
                  </a:lnTo>
                  <a:lnTo>
                    <a:pt x="5138" y="996"/>
                  </a:lnTo>
                  <a:lnTo>
                    <a:pt x="5120" y="1001"/>
                  </a:lnTo>
                  <a:lnTo>
                    <a:pt x="5101" y="1004"/>
                  </a:lnTo>
                  <a:lnTo>
                    <a:pt x="5081" y="1007"/>
                  </a:lnTo>
                  <a:lnTo>
                    <a:pt x="5062" y="1008"/>
                  </a:lnTo>
                  <a:lnTo>
                    <a:pt x="5042" y="1011"/>
                  </a:lnTo>
                  <a:lnTo>
                    <a:pt x="5020" y="1011"/>
                  </a:lnTo>
                  <a:close/>
                  <a:moveTo>
                    <a:pt x="5849" y="770"/>
                  </a:moveTo>
                  <a:lnTo>
                    <a:pt x="5842" y="748"/>
                  </a:lnTo>
                  <a:lnTo>
                    <a:pt x="5837" y="723"/>
                  </a:lnTo>
                  <a:lnTo>
                    <a:pt x="5832" y="695"/>
                  </a:lnTo>
                  <a:lnTo>
                    <a:pt x="5828" y="664"/>
                  </a:lnTo>
                  <a:lnTo>
                    <a:pt x="5825" y="629"/>
                  </a:lnTo>
                  <a:lnTo>
                    <a:pt x="5823" y="591"/>
                  </a:lnTo>
                  <a:lnTo>
                    <a:pt x="5822" y="549"/>
                  </a:lnTo>
                  <a:lnTo>
                    <a:pt x="5822" y="505"/>
                  </a:lnTo>
                  <a:lnTo>
                    <a:pt x="5822" y="461"/>
                  </a:lnTo>
                  <a:lnTo>
                    <a:pt x="5823" y="420"/>
                  </a:lnTo>
                  <a:lnTo>
                    <a:pt x="5825" y="382"/>
                  </a:lnTo>
                  <a:lnTo>
                    <a:pt x="5828" y="347"/>
                  </a:lnTo>
                  <a:lnTo>
                    <a:pt x="5832" y="316"/>
                  </a:lnTo>
                  <a:lnTo>
                    <a:pt x="5837" y="287"/>
                  </a:lnTo>
                  <a:lnTo>
                    <a:pt x="5842" y="262"/>
                  </a:lnTo>
                  <a:lnTo>
                    <a:pt x="5849" y="240"/>
                  </a:lnTo>
                  <a:lnTo>
                    <a:pt x="5860" y="212"/>
                  </a:lnTo>
                  <a:lnTo>
                    <a:pt x="5872" y="185"/>
                  </a:lnTo>
                  <a:lnTo>
                    <a:pt x="5878" y="172"/>
                  </a:lnTo>
                  <a:lnTo>
                    <a:pt x="5886" y="160"/>
                  </a:lnTo>
                  <a:lnTo>
                    <a:pt x="5892" y="148"/>
                  </a:lnTo>
                  <a:lnTo>
                    <a:pt x="5901" y="137"/>
                  </a:lnTo>
                  <a:lnTo>
                    <a:pt x="5909" y="126"/>
                  </a:lnTo>
                  <a:lnTo>
                    <a:pt x="5917" y="115"/>
                  </a:lnTo>
                  <a:lnTo>
                    <a:pt x="5927" y="106"/>
                  </a:lnTo>
                  <a:lnTo>
                    <a:pt x="5936" y="96"/>
                  </a:lnTo>
                  <a:lnTo>
                    <a:pt x="5946" y="86"/>
                  </a:lnTo>
                  <a:lnTo>
                    <a:pt x="5957" y="77"/>
                  </a:lnTo>
                  <a:lnTo>
                    <a:pt x="5967" y="70"/>
                  </a:lnTo>
                  <a:lnTo>
                    <a:pt x="5978" y="61"/>
                  </a:lnTo>
                  <a:lnTo>
                    <a:pt x="5990" y="54"/>
                  </a:lnTo>
                  <a:lnTo>
                    <a:pt x="6001" y="47"/>
                  </a:lnTo>
                  <a:lnTo>
                    <a:pt x="6013" y="40"/>
                  </a:lnTo>
                  <a:lnTo>
                    <a:pt x="6026" y="35"/>
                  </a:lnTo>
                  <a:lnTo>
                    <a:pt x="6038" y="29"/>
                  </a:lnTo>
                  <a:lnTo>
                    <a:pt x="6051" y="24"/>
                  </a:lnTo>
                  <a:lnTo>
                    <a:pt x="6065" y="20"/>
                  </a:lnTo>
                  <a:lnTo>
                    <a:pt x="6079" y="15"/>
                  </a:lnTo>
                  <a:lnTo>
                    <a:pt x="6107" y="9"/>
                  </a:lnTo>
                  <a:lnTo>
                    <a:pt x="6136" y="4"/>
                  </a:lnTo>
                  <a:lnTo>
                    <a:pt x="6167" y="1"/>
                  </a:lnTo>
                  <a:lnTo>
                    <a:pt x="6199" y="0"/>
                  </a:lnTo>
                  <a:lnTo>
                    <a:pt x="6230" y="1"/>
                  </a:lnTo>
                  <a:lnTo>
                    <a:pt x="6259" y="3"/>
                  </a:lnTo>
                  <a:lnTo>
                    <a:pt x="6288" y="8"/>
                  </a:lnTo>
                  <a:lnTo>
                    <a:pt x="6315" y="14"/>
                  </a:lnTo>
                  <a:lnTo>
                    <a:pt x="6341" y="23"/>
                  </a:lnTo>
                  <a:lnTo>
                    <a:pt x="6365" y="33"/>
                  </a:lnTo>
                  <a:lnTo>
                    <a:pt x="6389" y="44"/>
                  </a:lnTo>
                  <a:lnTo>
                    <a:pt x="6412" y="57"/>
                  </a:lnTo>
                  <a:lnTo>
                    <a:pt x="6433" y="72"/>
                  </a:lnTo>
                  <a:lnTo>
                    <a:pt x="6453" y="88"/>
                  </a:lnTo>
                  <a:lnTo>
                    <a:pt x="6472" y="107"/>
                  </a:lnTo>
                  <a:lnTo>
                    <a:pt x="6488" y="125"/>
                  </a:lnTo>
                  <a:lnTo>
                    <a:pt x="6504" y="147"/>
                  </a:lnTo>
                  <a:lnTo>
                    <a:pt x="6518" y="169"/>
                  </a:lnTo>
                  <a:lnTo>
                    <a:pt x="6530" y="193"/>
                  </a:lnTo>
                  <a:lnTo>
                    <a:pt x="6542" y="218"/>
                  </a:lnTo>
                  <a:lnTo>
                    <a:pt x="6543" y="221"/>
                  </a:lnTo>
                  <a:lnTo>
                    <a:pt x="6545" y="223"/>
                  </a:lnTo>
                  <a:lnTo>
                    <a:pt x="6545" y="226"/>
                  </a:lnTo>
                  <a:lnTo>
                    <a:pt x="6543" y="229"/>
                  </a:lnTo>
                  <a:lnTo>
                    <a:pt x="6542" y="231"/>
                  </a:lnTo>
                  <a:lnTo>
                    <a:pt x="6540" y="232"/>
                  </a:lnTo>
                  <a:lnTo>
                    <a:pt x="6538" y="234"/>
                  </a:lnTo>
                  <a:lnTo>
                    <a:pt x="6535" y="235"/>
                  </a:lnTo>
                  <a:lnTo>
                    <a:pt x="6377" y="306"/>
                  </a:lnTo>
                  <a:lnTo>
                    <a:pt x="6374" y="307"/>
                  </a:lnTo>
                  <a:lnTo>
                    <a:pt x="6370" y="308"/>
                  </a:lnTo>
                  <a:lnTo>
                    <a:pt x="6368" y="308"/>
                  </a:lnTo>
                  <a:lnTo>
                    <a:pt x="6365" y="307"/>
                  </a:lnTo>
                  <a:lnTo>
                    <a:pt x="6363" y="306"/>
                  </a:lnTo>
                  <a:lnTo>
                    <a:pt x="6361" y="304"/>
                  </a:lnTo>
                  <a:lnTo>
                    <a:pt x="6358" y="301"/>
                  </a:lnTo>
                  <a:lnTo>
                    <a:pt x="6357" y="298"/>
                  </a:lnTo>
                  <a:lnTo>
                    <a:pt x="6351" y="285"/>
                  </a:lnTo>
                  <a:lnTo>
                    <a:pt x="6344" y="272"/>
                  </a:lnTo>
                  <a:lnTo>
                    <a:pt x="6337" y="260"/>
                  </a:lnTo>
                  <a:lnTo>
                    <a:pt x="6329" y="249"/>
                  </a:lnTo>
                  <a:lnTo>
                    <a:pt x="6321" y="239"/>
                  </a:lnTo>
                  <a:lnTo>
                    <a:pt x="6313" y="231"/>
                  </a:lnTo>
                  <a:lnTo>
                    <a:pt x="6303" y="222"/>
                  </a:lnTo>
                  <a:lnTo>
                    <a:pt x="6294" y="215"/>
                  </a:lnTo>
                  <a:lnTo>
                    <a:pt x="6284" y="209"/>
                  </a:lnTo>
                  <a:lnTo>
                    <a:pt x="6273" y="202"/>
                  </a:lnTo>
                  <a:lnTo>
                    <a:pt x="6263" y="198"/>
                  </a:lnTo>
                  <a:lnTo>
                    <a:pt x="6251" y="194"/>
                  </a:lnTo>
                  <a:lnTo>
                    <a:pt x="6239" y="192"/>
                  </a:lnTo>
                  <a:lnTo>
                    <a:pt x="6227" y="189"/>
                  </a:lnTo>
                  <a:lnTo>
                    <a:pt x="6214" y="188"/>
                  </a:lnTo>
                  <a:lnTo>
                    <a:pt x="6200" y="187"/>
                  </a:lnTo>
                  <a:lnTo>
                    <a:pt x="6186" y="188"/>
                  </a:lnTo>
                  <a:lnTo>
                    <a:pt x="6173" y="189"/>
                  </a:lnTo>
                  <a:lnTo>
                    <a:pt x="6161" y="192"/>
                  </a:lnTo>
                  <a:lnTo>
                    <a:pt x="6149" y="194"/>
                  </a:lnTo>
                  <a:lnTo>
                    <a:pt x="6137" y="198"/>
                  </a:lnTo>
                  <a:lnTo>
                    <a:pt x="6126" y="202"/>
                  </a:lnTo>
                  <a:lnTo>
                    <a:pt x="6117" y="208"/>
                  </a:lnTo>
                  <a:lnTo>
                    <a:pt x="6107" y="214"/>
                  </a:lnTo>
                  <a:lnTo>
                    <a:pt x="6098" y="222"/>
                  </a:lnTo>
                  <a:lnTo>
                    <a:pt x="6089" y="230"/>
                  </a:lnTo>
                  <a:lnTo>
                    <a:pt x="6082" y="238"/>
                  </a:lnTo>
                  <a:lnTo>
                    <a:pt x="6075" y="248"/>
                  </a:lnTo>
                  <a:lnTo>
                    <a:pt x="6069" y="259"/>
                  </a:lnTo>
                  <a:lnTo>
                    <a:pt x="6063" y="270"/>
                  </a:lnTo>
                  <a:lnTo>
                    <a:pt x="6058" y="282"/>
                  </a:lnTo>
                  <a:lnTo>
                    <a:pt x="6052" y="295"/>
                  </a:lnTo>
                  <a:lnTo>
                    <a:pt x="6049" y="309"/>
                  </a:lnTo>
                  <a:lnTo>
                    <a:pt x="6046" y="326"/>
                  </a:lnTo>
                  <a:lnTo>
                    <a:pt x="6044" y="348"/>
                  </a:lnTo>
                  <a:lnTo>
                    <a:pt x="6040" y="372"/>
                  </a:lnTo>
                  <a:lnTo>
                    <a:pt x="6039" y="400"/>
                  </a:lnTo>
                  <a:lnTo>
                    <a:pt x="6038" y="432"/>
                  </a:lnTo>
                  <a:lnTo>
                    <a:pt x="6037" y="467"/>
                  </a:lnTo>
                  <a:lnTo>
                    <a:pt x="6037" y="505"/>
                  </a:lnTo>
                  <a:lnTo>
                    <a:pt x="6037" y="544"/>
                  </a:lnTo>
                  <a:lnTo>
                    <a:pt x="6038" y="579"/>
                  </a:lnTo>
                  <a:lnTo>
                    <a:pt x="6039" y="610"/>
                  </a:lnTo>
                  <a:lnTo>
                    <a:pt x="6040" y="639"/>
                  </a:lnTo>
                  <a:lnTo>
                    <a:pt x="6044" y="662"/>
                  </a:lnTo>
                  <a:lnTo>
                    <a:pt x="6046" y="684"/>
                  </a:lnTo>
                  <a:lnTo>
                    <a:pt x="6049" y="702"/>
                  </a:lnTo>
                  <a:lnTo>
                    <a:pt x="6052" y="716"/>
                  </a:lnTo>
                  <a:lnTo>
                    <a:pt x="6058" y="729"/>
                  </a:lnTo>
                  <a:lnTo>
                    <a:pt x="6063" y="741"/>
                  </a:lnTo>
                  <a:lnTo>
                    <a:pt x="6069" y="752"/>
                  </a:lnTo>
                  <a:lnTo>
                    <a:pt x="6075" y="763"/>
                  </a:lnTo>
                  <a:lnTo>
                    <a:pt x="6082" y="772"/>
                  </a:lnTo>
                  <a:lnTo>
                    <a:pt x="6089" y="781"/>
                  </a:lnTo>
                  <a:lnTo>
                    <a:pt x="6098" y="789"/>
                  </a:lnTo>
                  <a:lnTo>
                    <a:pt x="6107" y="796"/>
                  </a:lnTo>
                  <a:lnTo>
                    <a:pt x="6117" y="803"/>
                  </a:lnTo>
                  <a:lnTo>
                    <a:pt x="6126" y="808"/>
                  </a:lnTo>
                  <a:lnTo>
                    <a:pt x="6137" y="813"/>
                  </a:lnTo>
                  <a:lnTo>
                    <a:pt x="6149" y="817"/>
                  </a:lnTo>
                  <a:lnTo>
                    <a:pt x="6161" y="819"/>
                  </a:lnTo>
                  <a:lnTo>
                    <a:pt x="6173" y="821"/>
                  </a:lnTo>
                  <a:lnTo>
                    <a:pt x="6186" y="823"/>
                  </a:lnTo>
                  <a:lnTo>
                    <a:pt x="6200" y="823"/>
                  </a:lnTo>
                  <a:lnTo>
                    <a:pt x="6214" y="823"/>
                  </a:lnTo>
                  <a:lnTo>
                    <a:pt x="6227" y="821"/>
                  </a:lnTo>
                  <a:lnTo>
                    <a:pt x="6239" y="819"/>
                  </a:lnTo>
                  <a:lnTo>
                    <a:pt x="6251" y="817"/>
                  </a:lnTo>
                  <a:lnTo>
                    <a:pt x="6263" y="813"/>
                  </a:lnTo>
                  <a:lnTo>
                    <a:pt x="6273" y="808"/>
                  </a:lnTo>
                  <a:lnTo>
                    <a:pt x="6284" y="802"/>
                  </a:lnTo>
                  <a:lnTo>
                    <a:pt x="6294" y="795"/>
                  </a:lnTo>
                  <a:lnTo>
                    <a:pt x="6303" y="789"/>
                  </a:lnTo>
                  <a:lnTo>
                    <a:pt x="6313" y="780"/>
                  </a:lnTo>
                  <a:lnTo>
                    <a:pt x="6321" y="771"/>
                  </a:lnTo>
                  <a:lnTo>
                    <a:pt x="6329" y="761"/>
                  </a:lnTo>
                  <a:lnTo>
                    <a:pt x="6337" y="751"/>
                  </a:lnTo>
                  <a:lnTo>
                    <a:pt x="6344" y="739"/>
                  </a:lnTo>
                  <a:lnTo>
                    <a:pt x="6351" y="726"/>
                  </a:lnTo>
                  <a:lnTo>
                    <a:pt x="6357" y="713"/>
                  </a:lnTo>
                  <a:lnTo>
                    <a:pt x="6358" y="709"/>
                  </a:lnTo>
                  <a:lnTo>
                    <a:pt x="6361" y="707"/>
                  </a:lnTo>
                  <a:lnTo>
                    <a:pt x="6363" y="705"/>
                  </a:lnTo>
                  <a:lnTo>
                    <a:pt x="6365" y="704"/>
                  </a:lnTo>
                  <a:lnTo>
                    <a:pt x="6368" y="703"/>
                  </a:lnTo>
                  <a:lnTo>
                    <a:pt x="6370" y="703"/>
                  </a:lnTo>
                  <a:lnTo>
                    <a:pt x="6374" y="704"/>
                  </a:lnTo>
                  <a:lnTo>
                    <a:pt x="6377" y="705"/>
                  </a:lnTo>
                  <a:lnTo>
                    <a:pt x="6535" y="776"/>
                  </a:lnTo>
                  <a:lnTo>
                    <a:pt x="6538" y="777"/>
                  </a:lnTo>
                  <a:lnTo>
                    <a:pt x="6540" y="779"/>
                  </a:lnTo>
                  <a:lnTo>
                    <a:pt x="6542" y="780"/>
                  </a:lnTo>
                  <a:lnTo>
                    <a:pt x="6543" y="782"/>
                  </a:lnTo>
                  <a:lnTo>
                    <a:pt x="6545" y="784"/>
                  </a:lnTo>
                  <a:lnTo>
                    <a:pt x="6545" y="788"/>
                  </a:lnTo>
                  <a:lnTo>
                    <a:pt x="6543" y="790"/>
                  </a:lnTo>
                  <a:lnTo>
                    <a:pt x="6542" y="793"/>
                  </a:lnTo>
                  <a:lnTo>
                    <a:pt x="6530" y="818"/>
                  </a:lnTo>
                  <a:lnTo>
                    <a:pt x="6518" y="842"/>
                  </a:lnTo>
                  <a:lnTo>
                    <a:pt x="6504" y="865"/>
                  </a:lnTo>
                  <a:lnTo>
                    <a:pt x="6488" y="885"/>
                  </a:lnTo>
                  <a:lnTo>
                    <a:pt x="6472" y="904"/>
                  </a:lnTo>
                  <a:lnTo>
                    <a:pt x="6453" y="922"/>
                  </a:lnTo>
                  <a:lnTo>
                    <a:pt x="6433" y="939"/>
                  </a:lnTo>
                  <a:lnTo>
                    <a:pt x="6412" y="954"/>
                  </a:lnTo>
                  <a:lnTo>
                    <a:pt x="6389" y="967"/>
                  </a:lnTo>
                  <a:lnTo>
                    <a:pt x="6365" y="978"/>
                  </a:lnTo>
                  <a:lnTo>
                    <a:pt x="6341" y="988"/>
                  </a:lnTo>
                  <a:lnTo>
                    <a:pt x="6315" y="996"/>
                  </a:lnTo>
                  <a:lnTo>
                    <a:pt x="6288" y="1003"/>
                  </a:lnTo>
                  <a:lnTo>
                    <a:pt x="6259" y="1007"/>
                  </a:lnTo>
                  <a:lnTo>
                    <a:pt x="6230" y="1009"/>
                  </a:lnTo>
                  <a:lnTo>
                    <a:pt x="6199" y="1011"/>
                  </a:lnTo>
                  <a:lnTo>
                    <a:pt x="6167" y="1009"/>
                  </a:lnTo>
                  <a:lnTo>
                    <a:pt x="6136" y="1006"/>
                  </a:lnTo>
                  <a:lnTo>
                    <a:pt x="6107" y="1002"/>
                  </a:lnTo>
                  <a:lnTo>
                    <a:pt x="6079" y="995"/>
                  </a:lnTo>
                  <a:lnTo>
                    <a:pt x="6065" y="991"/>
                  </a:lnTo>
                  <a:lnTo>
                    <a:pt x="6051" y="987"/>
                  </a:lnTo>
                  <a:lnTo>
                    <a:pt x="6038" y="981"/>
                  </a:lnTo>
                  <a:lnTo>
                    <a:pt x="6026" y="976"/>
                  </a:lnTo>
                  <a:lnTo>
                    <a:pt x="6013" y="970"/>
                  </a:lnTo>
                  <a:lnTo>
                    <a:pt x="6001" y="964"/>
                  </a:lnTo>
                  <a:lnTo>
                    <a:pt x="5990" y="956"/>
                  </a:lnTo>
                  <a:lnTo>
                    <a:pt x="5978" y="950"/>
                  </a:lnTo>
                  <a:lnTo>
                    <a:pt x="5967" y="941"/>
                  </a:lnTo>
                  <a:lnTo>
                    <a:pt x="5957" y="933"/>
                  </a:lnTo>
                  <a:lnTo>
                    <a:pt x="5946" y="925"/>
                  </a:lnTo>
                  <a:lnTo>
                    <a:pt x="5936" y="915"/>
                  </a:lnTo>
                  <a:lnTo>
                    <a:pt x="5927" y="905"/>
                  </a:lnTo>
                  <a:lnTo>
                    <a:pt x="5917" y="895"/>
                  </a:lnTo>
                  <a:lnTo>
                    <a:pt x="5909" y="884"/>
                  </a:lnTo>
                  <a:lnTo>
                    <a:pt x="5901" y="874"/>
                  </a:lnTo>
                  <a:lnTo>
                    <a:pt x="5892" y="863"/>
                  </a:lnTo>
                  <a:lnTo>
                    <a:pt x="5886" y="851"/>
                  </a:lnTo>
                  <a:lnTo>
                    <a:pt x="5878" y="839"/>
                  </a:lnTo>
                  <a:lnTo>
                    <a:pt x="5872" y="826"/>
                  </a:lnTo>
                  <a:lnTo>
                    <a:pt x="5860" y="798"/>
                  </a:lnTo>
                  <a:lnTo>
                    <a:pt x="5849" y="770"/>
                  </a:lnTo>
                  <a:close/>
                  <a:moveTo>
                    <a:pt x="6864" y="629"/>
                  </a:moveTo>
                  <a:lnTo>
                    <a:pt x="7091" y="629"/>
                  </a:lnTo>
                  <a:lnTo>
                    <a:pt x="6980" y="286"/>
                  </a:lnTo>
                  <a:lnTo>
                    <a:pt x="6976" y="286"/>
                  </a:lnTo>
                  <a:lnTo>
                    <a:pt x="6864" y="629"/>
                  </a:lnTo>
                  <a:close/>
                  <a:moveTo>
                    <a:pt x="6531" y="980"/>
                  </a:moveTo>
                  <a:lnTo>
                    <a:pt x="6870" y="31"/>
                  </a:lnTo>
                  <a:lnTo>
                    <a:pt x="6872" y="24"/>
                  </a:lnTo>
                  <a:lnTo>
                    <a:pt x="6877" y="20"/>
                  </a:lnTo>
                  <a:lnTo>
                    <a:pt x="6882" y="18"/>
                  </a:lnTo>
                  <a:lnTo>
                    <a:pt x="6889" y="16"/>
                  </a:lnTo>
                  <a:lnTo>
                    <a:pt x="7070" y="16"/>
                  </a:lnTo>
                  <a:lnTo>
                    <a:pt x="7077" y="18"/>
                  </a:lnTo>
                  <a:lnTo>
                    <a:pt x="7082" y="20"/>
                  </a:lnTo>
                  <a:lnTo>
                    <a:pt x="7087" y="24"/>
                  </a:lnTo>
                  <a:lnTo>
                    <a:pt x="7090" y="31"/>
                  </a:lnTo>
                  <a:lnTo>
                    <a:pt x="7422" y="980"/>
                  </a:lnTo>
                  <a:lnTo>
                    <a:pt x="7423" y="983"/>
                  </a:lnTo>
                  <a:lnTo>
                    <a:pt x="7423" y="987"/>
                  </a:lnTo>
                  <a:lnTo>
                    <a:pt x="7423" y="989"/>
                  </a:lnTo>
                  <a:lnTo>
                    <a:pt x="7422" y="991"/>
                  </a:lnTo>
                  <a:lnTo>
                    <a:pt x="7420" y="992"/>
                  </a:lnTo>
                  <a:lnTo>
                    <a:pt x="7418" y="993"/>
                  </a:lnTo>
                  <a:lnTo>
                    <a:pt x="7416" y="994"/>
                  </a:lnTo>
                  <a:lnTo>
                    <a:pt x="7412" y="994"/>
                  </a:lnTo>
                  <a:lnTo>
                    <a:pt x="7224" y="994"/>
                  </a:lnTo>
                  <a:lnTo>
                    <a:pt x="7217" y="993"/>
                  </a:lnTo>
                  <a:lnTo>
                    <a:pt x="7212" y="991"/>
                  </a:lnTo>
                  <a:lnTo>
                    <a:pt x="7208" y="987"/>
                  </a:lnTo>
                  <a:lnTo>
                    <a:pt x="7205" y="980"/>
                  </a:lnTo>
                  <a:lnTo>
                    <a:pt x="7149" y="809"/>
                  </a:lnTo>
                  <a:lnTo>
                    <a:pt x="6805" y="809"/>
                  </a:lnTo>
                  <a:lnTo>
                    <a:pt x="6749" y="980"/>
                  </a:lnTo>
                  <a:lnTo>
                    <a:pt x="6747" y="987"/>
                  </a:lnTo>
                  <a:lnTo>
                    <a:pt x="6743" y="991"/>
                  </a:lnTo>
                  <a:lnTo>
                    <a:pt x="6737" y="993"/>
                  </a:lnTo>
                  <a:lnTo>
                    <a:pt x="6731" y="994"/>
                  </a:lnTo>
                  <a:lnTo>
                    <a:pt x="6541" y="994"/>
                  </a:lnTo>
                  <a:lnTo>
                    <a:pt x="6538" y="994"/>
                  </a:lnTo>
                  <a:lnTo>
                    <a:pt x="6535" y="993"/>
                  </a:lnTo>
                  <a:lnTo>
                    <a:pt x="6533" y="992"/>
                  </a:lnTo>
                  <a:lnTo>
                    <a:pt x="6531" y="991"/>
                  </a:lnTo>
                  <a:lnTo>
                    <a:pt x="6530" y="989"/>
                  </a:lnTo>
                  <a:lnTo>
                    <a:pt x="6530" y="987"/>
                  </a:lnTo>
                  <a:lnTo>
                    <a:pt x="6530" y="983"/>
                  </a:lnTo>
                  <a:lnTo>
                    <a:pt x="6531" y="980"/>
                  </a:lnTo>
                  <a:close/>
                  <a:moveTo>
                    <a:pt x="7462" y="980"/>
                  </a:moveTo>
                  <a:lnTo>
                    <a:pt x="7462" y="31"/>
                  </a:lnTo>
                  <a:lnTo>
                    <a:pt x="7462" y="27"/>
                  </a:lnTo>
                  <a:lnTo>
                    <a:pt x="7462" y="24"/>
                  </a:lnTo>
                  <a:lnTo>
                    <a:pt x="7463" y="22"/>
                  </a:lnTo>
                  <a:lnTo>
                    <a:pt x="7466" y="20"/>
                  </a:lnTo>
                  <a:lnTo>
                    <a:pt x="7468" y="19"/>
                  </a:lnTo>
                  <a:lnTo>
                    <a:pt x="7470" y="18"/>
                  </a:lnTo>
                  <a:lnTo>
                    <a:pt x="7473" y="16"/>
                  </a:lnTo>
                  <a:lnTo>
                    <a:pt x="7477" y="16"/>
                  </a:lnTo>
                  <a:lnTo>
                    <a:pt x="7649" y="16"/>
                  </a:lnTo>
                  <a:lnTo>
                    <a:pt x="7656" y="18"/>
                  </a:lnTo>
                  <a:lnTo>
                    <a:pt x="7663" y="20"/>
                  </a:lnTo>
                  <a:lnTo>
                    <a:pt x="7666" y="22"/>
                  </a:lnTo>
                  <a:lnTo>
                    <a:pt x="7668" y="24"/>
                  </a:lnTo>
                  <a:lnTo>
                    <a:pt x="7670" y="27"/>
                  </a:lnTo>
                  <a:lnTo>
                    <a:pt x="7671" y="31"/>
                  </a:lnTo>
                  <a:lnTo>
                    <a:pt x="7921" y="589"/>
                  </a:lnTo>
                  <a:lnTo>
                    <a:pt x="7926" y="589"/>
                  </a:lnTo>
                  <a:lnTo>
                    <a:pt x="8171" y="31"/>
                  </a:lnTo>
                  <a:lnTo>
                    <a:pt x="8172" y="27"/>
                  </a:lnTo>
                  <a:lnTo>
                    <a:pt x="8174" y="24"/>
                  </a:lnTo>
                  <a:lnTo>
                    <a:pt x="8177" y="22"/>
                  </a:lnTo>
                  <a:lnTo>
                    <a:pt x="8180" y="20"/>
                  </a:lnTo>
                  <a:lnTo>
                    <a:pt x="8186" y="18"/>
                  </a:lnTo>
                  <a:lnTo>
                    <a:pt x="8194" y="16"/>
                  </a:lnTo>
                  <a:lnTo>
                    <a:pt x="8364" y="16"/>
                  </a:lnTo>
                  <a:lnTo>
                    <a:pt x="8367" y="16"/>
                  </a:lnTo>
                  <a:lnTo>
                    <a:pt x="8369" y="18"/>
                  </a:lnTo>
                  <a:lnTo>
                    <a:pt x="8373" y="19"/>
                  </a:lnTo>
                  <a:lnTo>
                    <a:pt x="8375" y="20"/>
                  </a:lnTo>
                  <a:lnTo>
                    <a:pt x="8376" y="22"/>
                  </a:lnTo>
                  <a:lnTo>
                    <a:pt x="8377" y="24"/>
                  </a:lnTo>
                  <a:lnTo>
                    <a:pt x="8378" y="27"/>
                  </a:lnTo>
                  <a:lnTo>
                    <a:pt x="8378" y="31"/>
                  </a:lnTo>
                  <a:lnTo>
                    <a:pt x="8378" y="980"/>
                  </a:lnTo>
                  <a:lnTo>
                    <a:pt x="8378" y="983"/>
                  </a:lnTo>
                  <a:lnTo>
                    <a:pt x="8377" y="987"/>
                  </a:lnTo>
                  <a:lnTo>
                    <a:pt x="8376" y="989"/>
                  </a:lnTo>
                  <a:lnTo>
                    <a:pt x="8375" y="991"/>
                  </a:lnTo>
                  <a:lnTo>
                    <a:pt x="8373" y="992"/>
                  </a:lnTo>
                  <a:lnTo>
                    <a:pt x="8369" y="993"/>
                  </a:lnTo>
                  <a:lnTo>
                    <a:pt x="8367" y="994"/>
                  </a:lnTo>
                  <a:lnTo>
                    <a:pt x="8364" y="994"/>
                  </a:lnTo>
                  <a:lnTo>
                    <a:pt x="8199" y="994"/>
                  </a:lnTo>
                  <a:lnTo>
                    <a:pt x="8196" y="994"/>
                  </a:lnTo>
                  <a:lnTo>
                    <a:pt x="8194" y="993"/>
                  </a:lnTo>
                  <a:lnTo>
                    <a:pt x="8191" y="992"/>
                  </a:lnTo>
                  <a:lnTo>
                    <a:pt x="8189" y="991"/>
                  </a:lnTo>
                  <a:lnTo>
                    <a:pt x="8187" y="989"/>
                  </a:lnTo>
                  <a:lnTo>
                    <a:pt x="8186" y="987"/>
                  </a:lnTo>
                  <a:lnTo>
                    <a:pt x="8185" y="983"/>
                  </a:lnTo>
                  <a:lnTo>
                    <a:pt x="8185" y="980"/>
                  </a:lnTo>
                  <a:lnTo>
                    <a:pt x="8185" y="429"/>
                  </a:lnTo>
                  <a:lnTo>
                    <a:pt x="8180" y="429"/>
                  </a:lnTo>
                  <a:lnTo>
                    <a:pt x="7997" y="842"/>
                  </a:lnTo>
                  <a:lnTo>
                    <a:pt x="7995" y="846"/>
                  </a:lnTo>
                  <a:lnTo>
                    <a:pt x="7993" y="851"/>
                  </a:lnTo>
                  <a:lnTo>
                    <a:pt x="7989" y="854"/>
                  </a:lnTo>
                  <a:lnTo>
                    <a:pt x="7986" y="856"/>
                  </a:lnTo>
                  <a:lnTo>
                    <a:pt x="7983" y="858"/>
                  </a:lnTo>
                  <a:lnTo>
                    <a:pt x="7978" y="859"/>
                  </a:lnTo>
                  <a:lnTo>
                    <a:pt x="7974" y="860"/>
                  </a:lnTo>
                  <a:lnTo>
                    <a:pt x="7970" y="860"/>
                  </a:lnTo>
                  <a:lnTo>
                    <a:pt x="7870" y="860"/>
                  </a:lnTo>
                  <a:lnTo>
                    <a:pt x="7865" y="860"/>
                  </a:lnTo>
                  <a:lnTo>
                    <a:pt x="7861" y="859"/>
                  </a:lnTo>
                  <a:lnTo>
                    <a:pt x="7858" y="858"/>
                  </a:lnTo>
                  <a:lnTo>
                    <a:pt x="7853" y="856"/>
                  </a:lnTo>
                  <a:lnTo>
                    <a:pt x="7850" y="854"/>
                  </a:lnTo>
                  <a:lnTo>
                    <a:pt x="7848" y="851"/>
                  </a:lnTo>
                  <a:lnTo>
                    <a:pt x="7844" y="846"/>
                  </a:lnTo>
                  <a:lnTo>
                    <a:pt x="7842" y="842"/>
                  </a:lnTo>
                  <a:lnTo>
                    <a:pt x="7661" y="429"/>
                  </a:lnTo>
                  <a:lnTo>
                    <a:pt x="7654" y="429"/>
                  </a:lnTo>
                  <a:lnTo>
                    <a:pt x="7654" y="980"/>
                  </a:lnTo>
                  <a:lnTo>
                    <a:pt x="7654" y="983"/>
                  </a:lnTo>
                  <a:lnTo>
                    <a:pt x="7654" y="987"/>
                  </a:lnTo>
                  <a:lnTo>
                    <a:pt x="7653" y="989"/>
                  </a:lnTo>
                  <a:lnTo>
                    <a:pt x="7651" y="991"/>
                  </a:lnTo>
                  <a:lnTo>
                    <a:pt x="7649" y="992"/>
                  </a:lnTo>
                  <a:lnTo>
                    <a:pt x="7646" y="993"/>
                  </a:lnTo>
                  <a:lnTo>
                    <a:pt x="7643" y="994"/>
                  </a:lnTo>
                  <a:lnTo>
                    <a:pt x="7640" y="994"/>
                  </a:lnTo>
                  <a:lnTo>
                    <a:pt x="7477" y="994"/>
                  </a:lnTo>
                  <a:lnTo>
                    <a:pt x="7473" y="994"/>
                  </a:lnTo>
                  <a:lnTo>
                    <a:pt x="7470" y="993"/>
                  </a:lnTo>
                  <a:lnTo>
                    <a:pt x="7468" y="992"/>
                  </a:lnTo>
                  <a:lnTo>
                    <a:pt x="7466" y="991"/>
                  </a:lnTo>
                  <a:lnTo>
                    <a:pt x="7463" y="989"/>
                  </a:lnTo>
                  <a:lnTo>
                    <a:pt x="7462" y="987"/>
                  </a:lnTo>
                  <a:lnTo>
                    <a:pt x="7462" y="983"/>
                  </a:lnTo>
                  <a:lnTo>
                    <a:pt x="7462" y="980"/>
                  </a:lnTo>
                  <a:close/>
                  <a:moveTo>
                    <a:pt x="8491" y="980"/>
                  </a:moveTo>
                  <a:lnTo>
                    <a:pt x="8491" y="31"/>
                  </a:lnTo>
                  <a:lnTo>
                    <a:pt x="8491" y="27"/>
                  </a:lnTo>
                  <a:lnTo>
                    <a:pt x="8492" y="24"/>
                  </a:lnTo>
                  <a:lnTo>
                    <a:pt x="8493" y="22"/>
                  </a:lnTo>
                  <a:lnTo>
                    <a:pt x="8494" y="20"/>
                  </a:lnTo>
                  <a:lnTo>
                    <a:pt x="8497" y="19"/>
                  </a:lnTo>
                  <a:lnTo>
                    <a:pt x="8500" y="18"/>
                  </a:lnTo>
                  <a:lnTo>
                    <a:pt x="8502" y="16"/>
                  </a:lnTo>
                  <a:lnTo>
                    <a:pt x="8505" y="16"/>
                  </a:lnTo>
                  <a:lnTo>
                    <a:pt x="8689" y="16"/>
                  </a:lnTo>
                  <a:lnTo>
                    <a:pt x="8693" y="16"/>
                  </a:lnTo>
                  <a:lnTo>
                    <a:pt x="8696" y="18"/>
                  </a:lnTo>
                  <a:lnTo>
                    <a:pt x="8698" y="19"/>
                  </a:lnTo>
                  <a:lnTo>
                    <a:pt x="8700" y="20"/>
                  </a:lnTo>
                  <a:lnTo>
                    <a:pt x="8702" y="22"/>
                  </a:lnTo>
                  <a:lnTo>
                    <a:pt x="8704" y="24"/>
                  </a:lnTo>
                  <a:lnTo>
                    <a:pt x="8704" y="27"/>
                  </a:lnTo>
                  <a:lnTo>
                    <a:pt x="8704" y="31"/>
                  </a:lnTo>
                  <a:lnTo>
                    <a:pt x="8704" y="980"/>
                  </a:lnTo>
                  <a:lnTo>
                    <a:pt x="8704" y="983"/>
                  </a:lnTo>
                  <a:lnTo>
                    <a:pt x="8704" y="987"/>
                  </a:lnTo>
                  <a:lnTo>
                    <a:pt x="8702" y="989"/>
                  </a:lnTo>
                  <a:lnTo>
                    <a:pt x="8700" y="991"/>
                  </a:lnTo>
                  <a:lnTo>
                    <a:pt x="8698" y="992"/>
                  </a:lnTo>
                  <a:lnTo>
                    <a:pt x="8696" y="993"/>
                  </a:lnTo>
                  <a:lnTo>
                    <a:pt x="8693" y="994"/>
                  </a:lnTo>
                  <a:lnTo>
                    <a:pt x="8689" y="994"/>
                  </a:lnTo>
                  <a:lnTo>
                    <a:pt x="8505" y="994"/>
                  </a:lnTo>
                  <a:lnTo>
                    <a:pt x="8502" y="994"/>
                  </a:lnTo>
                  <a:lnTo>
                    <a:pt x="8500" y="993"/>
                  </a:lnTo>
                  <a:lnTo>
                    <a:pt x="8497" y="992"/>
                  </a:lnTo>
                  <a:lnTo>
                    <a:pt x="8494" y="991"/>
                  </a:lnTo>
                  <a:lnTo>
                    <a:pt x="8493" y="989"/>
                  </a:lnTo>
                  <a:lnTo>
                    <a:pt x="8492" y="987"/>
                  </a:lnTo>
                  <a:lnTo>
                    <a:pt x="8491" y="983"/>
                  </a:lnTo>
                  <a:lnTo>
                    <a:pt x="8491" y="980"/>
                  </a:lnTo>
                  <a:close/>
                  <a:moveTo>
                    <a:pt x="8818" y="980"/>
                  </a:moveTo>
                  <a:lnTo>
                    <a:pt x="8818" y="31"/>
                  </a:lnTo>
                  <a:lnTo>
                    <a:pt x="8818" y="27"/>
                  </a:lnTo>
                  <a:lnTo>
                    <a:pt x="8818" y="24"/>
                  </a:lnTo>
                  <a:lnTo>
                    <a:pt x="8819" y="22"/>
                  </a:lnTo>
                  <a:lnTo>
                    <a:pt x="8821" y="20"/>
                  </a:lnTo>
                  <a:lnTo>
                    <a:pt x="8823" y="19"/>
                  </a:lnTo>
                  <a:lnTo>
                    <a:pt x="8825" y="18"/>
                  </a:lnTo>
                  <a:lnTo>
                    <a:pt x="8829" y="16"/>
                  </a:lnTo>
                  <a:lnTo>
                    <a:pt x="8832" y="16"/>
                  </a:lnTo>
                  <a:lnTo>
                    <a:pt x="9005" y="16"/>
                  </a:lnTo>
                  <a:lnTo>
                    <a:pt x="9013" y="18"/>
                  </a:lnTo>
                  <a:lnTo>
                    <a:pt x="9019" y="20"/>
                  </a:lnTo>
                  <a:lnTo>
                    <a:pt x="9026" y="24"/>
                  </a:lnTo>
                  <a:lnTo>
                    <a:pt x="9030" y="31"/>
                  </a:lnTo>
                  <a:lnTo>
                    <a:pt x="9377" y="646"/>
                  </a:lnTo>
                  <a:lnTo>
                    <a:pt x="9385" y="646"/>
                  </a:lnTo>
                  <a:lnTo>
                    <a:pt x="9385" y="31"/>
                  </a:lnTo>
                  <a:lnTo>
                    <a:pt x="9385" y="27"/>
                  </a:lnTo>
                  <a:lnTo>
                    <a:pt x="9385" y="24"/>
                  </a:lnTo>
                  <a:lnTo>
                    <a:pt x="9386" y="22"/>
                  </a:lnTo>
                  <a:lnTo>
                    <a:pt x="9388" y="20"/>
                  </a:lnTo>
                  <a:lnTo>
                    <a:pt x="9391" y="19"/>
                  </a:lnTo>
                  <a:lnTo>
                    <a:pt x="9393" y="18"/>
                  </a:lnTo>
                  <a:lnTo>
                    <a:pt x="9396" y="16"/>
                  </a:lnTo>
                  <a:lnTo>
                    <a:pt x="9399" y="16"/>
                  </a:lnTo>
                  <a:lnTo>
                    <a:pt x="9563" y="16"/>
                  </a:lnTo>
                  <a:lnTo>
                    <a:pt x="9566" y="16"/>
                  </a:lnTo>
                  <a:lnTo>
                    <a:pt x="9569" y="18"/>
                  </a:lnTo>
                  <a:lnTo>
                    <a:pt x="9571" y="19"/>
                  </a:lnTo>
                  <a:lnTo>
                    <a:pt x="9573" y="20"/>
                  </a:lnTo>
                  <a:lnTo>
                    <a:pt x="9576" y="22"/>
                  </a:lnTo>
                  <a:lnTo>
                    <a:pt x="9577" y="24"/>
                  </a:lnTo>
                  <a:lnTo>
                    <a:pt x="9577" y="27"/>
                  </a:lnTo>
                  <a:lnTo>
                    <a:pt x="9577" y="31"/>
                  </a:lnTo>
                  <a:lnTo>
                    <a:pt x="9577" y="980"/>
                  </a:lnTo>
                  <a:lnTo>
                    <a:pt x="9577" y="983"/>
                  </a:lnTo>
                  <a:lnTo>
                    <a:pt x="9577" y="987"/>
                  </a:lnTo>
                  <a:lnTo>
                    <a:pt x="9576" y="989"/>
                  </a:lnTo>
                  <a:lnTo>
                    <a:pt x="9573" y="991"/>
                  </a:lnTo>
                  <a:lnTo>
                    <a:pt x="9571" y="992"/>
                  </a:lnTo>
                  <a:lnTo>
                    <a:pt x="9569" y="993"/>
                  </a:lnTo>
                  <a:lnTo>
                    <a:pt x="9566" y="994"/>
                  </a:lnTo>
                  <a:lnTo>
                    <a:pt x="9563" y="994"/>
                  </a:lnTo>
                  <a:lnTo>
                    <a:pt x="9391" y="994"/>
                  </a:lnTo>
                  <a:lnTo>
                    <a:pt x="9383" y="993"/>
                  </a:lnTo>
                  <a:lnTo>
                    <a:pt x="9376" y="991"/>
                  </a:lnTo>
                  <a:lnTo>
                    <a:pt x="9371" y="987"/>
                  </a:lnTo>
                  <a:lnTo>
                    <a:pt x="9365" y="980"/>
                  </a:lnTo>
                  <a:lnTo>
                    <a:pt x="9017" y="366"/>
                  </a:lnTo>
                  <a:lnTo>
                    <a:pt x="9009" y="366"/>
                  </a:lnTo>
                  <a:lnTo>
                    <a:pt x="9009" y="980"/>
                  </a:lnTo>
                  <a:lnTo>
                    <a:pt x="9009" y="983"/>
                  </a:lnTo>
                  <a:lnTo>
                    <a:pt x="9009" y="987"/>
                  </a:lnTo>
                  <a:lnTo>
                    <a:pt x="9008" y="989"/>
                  </a:lnTo>
                  <a:lnTo>
                    <a:pt x="9006" y="991"/>
                  </a:lnTo>
                  <a:lnTo>
                    <a:pt x="9004" y="992"/>
                  </a:lnTo>
                  <a:lnTo>
                    <a:pt x="9002" y="993"/>
                  </a:lnTo>
                  <a:lnTo>
                    <a:pt x="8999" y="994"/>
                  </a:lnTo>
                  <a:lnTo>
                    <a:pt x="8995" y="994"/>
                  </a:lnTo>
                  <a:lnTo>
                    <a:pt x="8832" y="994"/>
                  </a:lnTo>
                  <a:lnTo>
                    <a:pt x="8829" y="994"/>
                  </a:lnTo>
                  <a:lnTo>
                    <a:pt x="8825" y="993"/>
                  </a:lnTo>
                  <a:lnTo>
                    <a:pt x="8823" y="992"/>
                  </a:lnTo>
                  <a:lnTo>
                    <a:pt x="8821" y="991"/>
                  </a:lnTo>
                  <a:lnTo>
                    <a:pt x="8819" y="989"/>
                  </a:lnTo>
                  <a:lnTo>
                    <a:pt x="8818" y="987"/>
                  </a:lnTo>
                  <a:lnTo>
                    <a:pt x="8818" y="983"/>
                  </a:lnTo>
                  <a:lnTo>
                    <a:pt x="8818" y="980"/>
                  </a:lnTo>
                  <a:close/>
                  <a:moveTo>
                    <a:pt x="9691" y="980"/>
                  </a:moveTo>
                  <a:lnTo>
                    <a:pt x="9691" y="31"/>
                  </a:lnTo>
                  <a:lnTo>
                    <a:pt x="9691" y="27"/>
                  </a:lnTo>
                  <a:lnTo>
                    <a:pt x="9691" y="24"/>
                  </a:lnTo>
                  <a:lnTo>
                    <a:pt x="9692" y="22"/>
                  </a:lnTo>
                  <a:lnTo>
                    <a:pt x="9694" y="20"/>
                  </a:lnTo>
                  <a:lnTo>
                    <a:pt x="9696" y="19"/>
                  </a:lnTo>
                  <a:lnTo>
                    <a:pt x="9699" y="18"/>
                  </a:lnTo>
                  <a:lnTo>
                    <a:pt x="9702" y="16"/>
                  </a:lnTo>
                  <a:lnTo>
                    <a:pt x="9705" y="16"/>
                  </a:lnTo>
                  <a:lnTo>
                    <a:pt x="9889" y="16"/>
                  </a:lnTo>
                  <a:lnTo>
                    <a:pt x="9892" y="16"/>
                  </a:lnTo>
                  <a:lnTo>
                    <a:pt x="9895" y="18"/>
                  </a:lnTo>
                  <a:lnTo>
                    <a:pt x="9898" y="19"/>
                  </a:lnTo>
                  <a:lnTo>
                    <a:pt x="9900" y="20"/>
                  </a:lnTo>
                  <a:lnTo>
                    <a:pt x="9901" y="22"/>
                  </a:lnTo>
                  <a:lnTo>
                    <a:pt x="9902" y="24"/>
                  </a:lnTo>
                  <a:lnTo>
                    <a:pt x="9903" y="27"/>
                  </a:lnTo>
                  <a:lnTo>
                    <a:pt x="9903" y="31"/>
                  </a:lnTo>
                  <a:lnTo>
                    <a:pt x="9903" y="397"/>
                  </a:lnTo>
                  <a:lnTo>
                    <a:pt x="9903" y="401"/>
                  </a:lnTo>
                  <a:lnTo>
                    <a:pt x="9906" y="404"/>
                  </a:lnTo>
                  <a:lnTo>
                    <a:pt x="9908" y="406"/>
                  </a:lnTo>
                  <a:lnTo>
                    <a:pt x="9912" y="406"/>
                  </a:lnTo>
                  <a:lnTo>
                    <a:pt x="10233" y="406"/>
                  </a:lnTo>
                  <a:lnTo>
                    <a:pt x="10236" y="406"/>
                  </a:lnTo>
                  <a:lnTo>
                    <a:pt x="10240" y="404"/>
                  </a:lnTo>
                  <a:lnTo>
                    <a:pt x="10241" y="401"/>
                  </a:lnTo>
                  <a:lnTo>
                    <a:pt x="10242" y="397"/>
                  </a:lnTo>
                  <a:lnTo>
                    <a:pt x="10242" y="31"/>
                  </a:lnTo>
                  <a:lnTo>
                    <a:pt x="10242" y="27"/>
                  </a:lnTo>
                  <a:lnTo>
                    <a:pt x="10243" y="24"/>
                  </a:lnTo>
                  <a:lnTo>
                    <a:pt x="10244" y="22"/>
                  </a:lnTo>
                  <a:lnTo>
                    <a:pt x="10245" y="20"/>
                  </a:lnTo>
                  <a:lnTo>
                    <a:pt x="10247" y="19"/>
                  </a:lnTo>
                  <a:lnTo>
                    <a:pt x="10250" y="18"/>
                  </a:lnTo>
                  <a:lnTo>
                    <a:pt x="10253" y="16"/>
                  </a:lnTo>
                  <a:lnTo>
                    <a:pt x="10256" y="16"/>
                  </a:lnTo>
                  <a:lnTo>
                    <a:pt x="10440" y="16"/>
                  </a:lnTo>
                  <a:lnTo>
                    <a:pt x="10443" y="16"/>
                  </a:lnTo>
                  <a:lnTo>
                    <a:pt x="10447" y="18"/>
                  </a:lnTo>
                  <a:lnTo>
                    <a:pt x="10449" y="19"/>
                  </a:lnTo>
                  <a:lnTo>
                    <a:pt x="10451" y="20"/>
                  </a:lnTo>
                  <a:lnTo>
                    <a:pt x="10452" y="22"/>
                  </a:lnTo>
                  <a:lnTo>
                    <a:pt x="10453" y="24"/>
                  </a:lnTo>
                  <a:lnTo>
                    <a:pt x="10454" y="27"/>
                  </a:lnTo>
                  <a:lnTo>
                    <a:pt x="10454" y="31"/>
                  </a:lnTo>
                  <a:lnTo>
                    <a:pt x="10454" y="980"/>
                  </a:lnTo>
                  <a:lnTo>
                    <a:pt x="10454" y="983"/>
                  </a:lnTo>
                  <a:lnTo>
                    <a:pt x="10453" y="987"/>
                  </a:lnTo>
                  <a:lnTo>
                    <a:pt x="10452" y="989"/>
                  </a:lnTo>
                  <a:lnTo>
                    <a:pt x="10451" y="991"/>
                  </a:lnTo>
                  <a:lnTo>
                    <a:pt x="10449" y="992"/>
                  </a:lnTo>
                  <a:lnTo>
                    <a:pt x="10447" y="993"/>
                  </a:lnTo>
                  <a:lnTo>
                    <a:pt x="10443" y="994"/>
                  </a:lnTo>
                  <a:lnTo>
                    <a:pt x="10440" y="994"/>
                  </a:lnTo>
                  <a:lnTo>
                    <a:pt x="10256" y="994"/>
                  </a:lnTo>
                  <a:lnTo>
                    <a:pt x="10253" y="994"/>
                  </a:lnTo>
                  <a:lnTo>
                    <a:pt x="10250" y="993"/>
                  </a:lnTo>
                  <a:lnTo>
                    <a:pt x="10247" y="992"/>
                  </a:lnTo>
                  <a:lnTo>
                    <a:pt x="10245" y="991"/>
                  </a:lnTo>
                  <a:lnTo>
                    <a:pt x="10244" y="989"/>
                  </a:lnTo>
                  <a:lnTo>
                    <a:pt x="10243" y="987"/>
                  </a:lnTo>
                  <a:lnTo>
                    <a:pt x="10242" y="983"/>
                  </a:lnTo>
                  <a:lnTo>
                    <a:pt x="10242" y="980"/>
                  </a:lnTo>
                  <a:lnTo>
                    <a:pt x="10242" y="603"/>
                  </a:lnTo>
                  <a:lnTo>
                    <a:pt x="10241" y="599"/>
                  </a:lnTo>
                  <a:lnTo>
                    <a:pt x="10240" y="597"/>
                  </a:lnTo>
                  <a:lnTo>
                    <a:pt x="10236" y="595"/>
                  </a:lnTo>
                  <a:lnTo>
                    <a:pt x="10233" y="595"/>
                  </a:lnTo>
                  <a:lnTo>
                    <a:pt x="9912" y="595"/>
                  </a:lnTo>
                  <a:lnTo>
                    <a:pt x="9908" y="595"/>
                  </a:lnTo>
                  <a:lnTo>
                    <a:pt x="9906" y="597"/>
                  </a:lnTo>
                  <a:lnTo>
                    <a:pt x="9903" y="599"/>
                  </a:lnTo>
                  <a:lnTo>
                    <a:pt x="9903" y="603"/>
                  </a:lnTo>
                  <a:lnTo>
                    <a:pt x="9903" y="980"/>
                  </a:lnTo>
                  <a:lnTo>
                    <a:pt x="9903" y="983"/>
                  </a:lnTo>
                  <a:lnTo>
                    <a:pt x="9902" y="987"/>
                  </a:lnTo>
                  <a:lnTo>
                    <a:pt x="9901" y="989"/>
                  </a:lnTo>
                  <a:lnTo>
                    <a:pt x="9900" y="991"/>
                  </a:lnTo>
                  <a:lnTo>
                    <a:pt x="9898" y="992"/>
                  </a:lnTo>
                  <a:lnTo>
                    <a:pt x="9895" y="993"/>
                  </a:lnTo>
                  <a:lnTo>
                    <a:pt x="9892" y="994"/>
                  </a:lnTo>
                  <a:lnTo>
                    <a:pt x="9889" y="994"/>
                  </a:lnTo>
                  <a:lnTo>
                    <a:pt x="9705" y="994"/>
                  </a:lnTo>
                  <a:lnTo>
                    <a:pt x="9702" y="994"/>
                  </a:lnTo>
                  <a:lnTo>
                    <a:pt x="9699" y="993"/>
                  </a:lnTo>
                  <a:lnTo>
                    <a:pt x="9696" y="992"/>
                  </a:lnTo>
                  <a:lnTo>
                    <a:pt x="9694" y="991"/>
                  </a:lnTo>
                  <a:lnTo>
                    <a:pt x="9692" y="989"/>
                  </a:lnTo>
                  <a:lnTo>
                    <a:pt x="9691" y="987"/>
                  </a:lnTo>
                  <a:lnTo>
                    <a:pt x="9691" y="983"/>
                  </a:lnTo>
                  <a:lnTo>
                    <a:pt x="9691" y="980"/>
                  </a:lnTo>
                  <a:close/>
                  <a:moveTo>
                    <a:pt x="10773" y="716"/>
                  </a:moveTo>
                  <a:lnTo>
                    <a:pt x="10778" y="729"/>
                  </a:lnTo>
                  <a:lnTo>
                    <a:pt x="10783" y="741"/>
                  </a:lnTo>
                  <a:lnTo>
                    <a:pt x="10790" y="752"/>
                  </a:lnTo>
                  <a:lnTo>
                    <a:pt x="10796" y="763"/>
                  </a:lnTo>
                  <a:lnTo>
                    <a:pt x="10804" y="772"/>
                  </a:lnTo>
                  <a:lnTo>
                    <a:pt x="10811" y="781"/>
                  </a:lnTo>
                  <a:lnTo>
                    <a:pt x="10820" y="789"/>
                  </a:lnTo>
                  <a:lnTo>
                    <a:pt x="10830" y="796"/>
                  </a:lnTo>
                  <a:lnTo>
                    <a:pt x="10840" y="803"/>
                  </a:lnTo>
                  <a:lnTo>
                    <a:pt x="10851" y="808"/>
                  </a:lnTo>
                  <a:lnTo>
                    <a:pt x="10861" y="813"/>
                  </a:lnTo>
                  <a:lnTo>
                    <a:pt x="10873" y="817"/>
                  </a:lnTo>
                  <a:lnTo>
                    <a:pt x="10886" y="819"/>
                  </a:lnTo>
                  <a:lnTo>
                    <a:pt x="10900" y="821"/>
                  </a:lnTo>
                  <a:lnTo>
                    <a:pt x="10914" y="823"/>
                  </a:lnTo>
                  <a:lnTo>
                    <a:pt x="10928" y="823"/>
                  </a:lnTo>
                  <a:lnTo>
                    <a:pt x="10943" y="823"/>
                  </a:lnTo>
                  <a:lnTo>
                    <a:pt x="10957" y="821"/>
                  </a:lnTo>
                  <a:lnTo>
                    <a:pt x="10970" y="819"/>
                  </a:lnTo>
                  <a:lnTo>
                    <a:pt x="10983" y="817"/>
                  </a:lnTo>
                  <a:lnTo>
                    <a:pt x="10995" y="813"/>
                  </a:lnTo>
                  <a:lnTo>
                    <a:pt x="11006" y="808"/>
                  </a:lnTo>
                  <a:lnTo>
                    <a:pt x="11017" y="803"/>
                  </a:lnTo>
                  <a:lnTo>
                    <a:pt x="11027" y="796"/>
                  </a:lnTo>
                  <a:lnTo>
                    <a:pt x="11037" y="789"/>
                  </a:lnTo>
                  <a:lnTo>
                    <a:pt x="11045" y="781"/>
                  </a:lnTo>
                  <a:lnTo>
                    <a:pt x="11053" y="772"/>
                  </a:lnTo>
                  <a:lnTo>
                    <a:pt x="11061" y="763"/>
                  </a:lnTo>
                  <a:lnTo>
                    <a:pt x="11067" y="752"/>
                  </a:lnTo>
                  <a:lnTo>
                    <a:pt x="11073" y="741"/>
                  </a:lnTo>
                  <a:lnTo>
                    <a:pt x="11078" y="729"/>
                  </a:lnTo>
                  <a:lnTo>
                    <a:pt x="11084" y="716"/>
                  </a:lnTo>
                  <a:lnTo>
                    <a:pt x="11087" y="702"/>
                  </a:lnTo>
                  <a:lnTo>
                    <a:pt x="11090" y="684"/>
                  </a:lnTo>
                  <a:lnTo>
                    <a:pt x="11093" y="664"/>
                  </a:lnTo>
                  <a:lnTo>
                    <a:pt x="11096" y="640"/>
                  </a:lnTo>
                  <a:lnTo>
                    <a:pt x="11097" y="611"/>
                  </a:lnTo>
                  <a:lnTo>
                    <a:pt x="11098" y="580"/>
                  </a:lnTo>
                  <a:lnTo>
                    <a:pt x="11099" y="544"/>
                  </a:lnTo>
                  <a:lnTo>
                    <a:pt x="11099" y="505"/>
                  </a:lnTo>
                  <a:lnTo>
                    <a:pt x="11099" y="467"/>
                  </a:lnTo>
                  <a:lnTo>
                    <a:pt x="11098" y="431"/>
                  </a:lnTo>
                  <a:lnTo>
                    <a:pt x="11097" y="399"/>
                  </a:lnTo>
                  <a:lnTo>
                    <a:pt x="11096" y="371"/>
                  </a:lnTo>
                  <a:lnTo>
                    <a:pt x="11093" y="347"/>
                  </a:lnTo>
                  <a:lnTo>
                    <a:pt x="11090" y="326"/>
                  </a:lnTo>
                  <a:lnTo>
                    <a:pt x="11087" y="309"/>
                  </a:lnTo>
                  <a:lnTo>
                    <a:pt x="11084" y="295"/>
                  </a:lnTo>
                  <a:lnTo>
                    <a:pt x="11078" y="282"/>
                  </a:lnTo>
                  <a:lnTo>
                    <a:pt x="11073" y="270"/>
                  </a:lnTo>
                  <a:lnTo>
                    <a:pt x="11067" y="259"/>
                  </a:lnTo>
                  <a:lnTo>
                    <a:pt x="11061" y="248"/>
                  </a:lnTo>
                  <a:lnTo>
                    <a:pt x="11053" y="238"/>
                  </a:lnTo>
                  <a:lnTo>
                    <a:pt x="11045" y="230"/>
                  </a:lnTo>
                  <a:lnTo>
                    <a:pt x="11037" y="222"/>
                  </a:lnTo>
                  <a:lnTo>
                    <a:pt x="11027" y="214"/>
                  </a:lnTo>
                  <a:lnTo>
                    <a:pt x="11017" y="208"/>
                  </a:lnTo>
                  <a:lnTo>
                    <a:pt x="11006" y="202"/>
                  </a:lnTo>
                  <a:lnTo>
                    <a:pt x="10995" y="198"/>
                  </a:lnTo>
                  <a:lnTo>
                    <a:pt x="10983" y="194"/>
                  </a:lnTo>
                  <a:lnTo>
                    <a:pt x="10970" y="192"/>
                  </a:lnTo>
                  <a:lnTo>
                    <a:pt x="10957" y="189"/>
                  </a:lnTo>
                  <a:lnTo>
                    <a:pt x="10943" y="188"/>
                  </a:lnTo>
                  <a:lnTo>
                    <a:pt x="10928" y="187"/>
                  </a:lnTo>
                  <a:lnTo>
                    <a:pt x="10914" y="188"/>
                  </a:lnTo>
                  <a:lnTo>
                    <a:pt x="10900" y="189"/>
                  </a:lnTo>
                  <a:lnTo>
                    <a:pt x="10886" y="192"/>
                  </a:lnTo>
                  <a:lnTo>
                    <a:pt x="10873" y="194"/>
                  </a:lnTo>
                  <a:lnTo>
                    <a:pt x="10861" y="198"/>
                  </a:lnTo>
                  <a:lnTo>
                    <a:pt x="10851" y="202"/>
                  </a:lnTo>
                  <a:lnTo>
                    <a:pt x="10840" y="208"/>
                  </a:lnTo>
                  <a:lnTo>
                    <a:pt x="10830" y="214"/>
                  </a:lnTo>
                  <a:lnTo>
                    <a:pt x="10820" y="222"/>
                  </a:lnTo>
                  <a:lnTo>
                    <a:pt x="10811" y="230"/>
                  </a:lnTo>
                  <a:lnTo>
                    <a:pt x="10804" y="238"/>
                  </a:lnTo>
                  <a:lnTo>
                    <a:pt x="10796" y="248"/>
                  </a:lnTo>
                  <a:lnTo>
                    <a:pt x="10790" y="259"/>
                  </a:lnTo>
                  <a:lnTo>
                    <a:pt x="10783" y="270"/>
                  </a:lnTo>
                  <a:lnTo>
                    <a:pt x="10778" y="282"/>
                  </a:lnTo>
                  <a:lnTo>
                    <a:pt x="10773" y="295"/>
                  </a:lnTo>
                  <a:lnTo>
                    <a:pt x="10770" y="309"/>
                  </a:lnTo>
                  <a:lnTo>
                    <a:pt x="10767" y="326"/>
                  </a:lnTo>
                  <a:lnTo>
                    <a:pt x="10763" y="347"/>
                  </a:lnTo>
                  <a:lnTo>
                    <a:pt x="10761" y="371"/>
                  </a:lnTo>
                  <a:lnTo>
                    <a:pt x="10760" y="399"/>
                  </a:lnTo>
                  <a:lnTo>
                    <a:pt x="10758" y="431"/>
                  </a:lnTo>
                  <a:lnTo>
                    <a:pt x="10758" y="467"/>
                  </a:lnTo>
                  <a:lnTo>
                    <a:pt x="10758" y="505"/>
                  </a:lnTo>
                  <a:lnTo>
                    <a:pt x="10758" y="544"/>
                  </a:lnTo>
                  <a:lnTo>
                    <a:pt x="10758" y="580"/>
                  </a:lnTo>
                  <a:lnTo>
                    <a:pt x="10760" y="611"/>
                  </a:lnTo>
                  <a:lnTo>
                    <a:pt x="10761" y="640"/>
                  </a:lnTo>
                  <a:lnTo>
                    <a:pt x="10763" y="664"/>
                  </a:lnTo>
                  <a:lnTo>
                    <a:pt x="10767" y="684"/>
                  </a:lnTo>
                  <a:lnTo>
                    <a:pt x="10770" y="702"/>
                  </a:lnTo>
                  <a:lnTo>
                    <a:pt x="10773" y="716"/>
                  </a:lnTo>
                  <a:close/>
                  <a:moveTo>
                    <a:pt x="11154" y="950"/>
                  </a:moveTo>
                  <a:lnTo>
                    <a:pt x="11142" y="957"/>
                  </a:lnTo>
                  <a:lnTo>
                    <a:pt x="11130" y="964"/>
                  </a:lnTo>
                  <a:lnTo>
                    <a:pt x="11118" y="970"/>
                  </a:lnTo>
                  <a:lnTo>
                    <a:pt x="11105" y="977"/>
                  </a:lnTo>
                  <a:lnTo>
                    <a:pt x="11078" y="987"/>
                  </a:lnTo>
                  <a:lnTo>
                    <a:pt x="11051" y="995"/>
                  </a:lnTo>
                  <a:lnTo>
                    <a:pt x="11021" y="1002"/>
                  </a:lnTo>
                  <a:lnTo>
                    <a:pt x="10992" y="1006"/>
                  </a:lnTo>
                  <a:lnTo>
                    <a:pt x="10961" y="1009"/>
                  </a:lnTo>
                  <a:lnTo>
                    <a:pt x="10928" y="1011"/>
                  </a:lnTo>
                  <a:lnTo>
                    <a:pt x="10896" y="1009"/>
                  </a:lnTo>
                  <a:lnTo>
                    <a:pt x="10865" y="1006"/>
                  </a:lnTo>
                  <a:lnTo>
                    <a:pt x="10834" y="1002"/>
                  </a:lnTo>
                  <a:lnTo>
                    <a:pt x="10806" y="995"/>
                  </a:lnTo>
                  <a:lnTo>
                    <a:pt x="10778" y="987"/>
                  </a:lnTo>
                  <a:lnTo>
                    <a:pt x="10751" y="977"/>
                  </a:lnTo>
                  <a:lnTo>
                    <a:pt x="10738" y="970"/>
                  </a:lnTo>
                  <a:lnTo>
                    <a:pt x="10726" y="964"/>
                  </a:lnTo>
                  <a:lnTo>
                    <a:pt x="10713" y="957"/>
                  </a:lnTo>
                  <a:lnTo>
                    <a:pt x="10701" y="950"/>
                  </a:lnTo>
                  <a:lnTo>
                    <a:pt x="10690" y="942"/>
                  </a:lnTo>
                  <a:lnTo>
                    <a:pt x="10679" y="934"/>
                  </a:lnTo>
                  <a:lnTo>
                    <a:pt x="10669" y="926"/>
                  </a:lnTo>
                  <a:lnTo>
                    <a:pt x="10658" y="916"/>
                  </a:lnTo>
                  <a:lnTo>
                    <a:pt x="10648" y="907"/>
                  </a:lnTo>
                  <a:lnTo>
                    <a:pt x="10639" y="896"/>
                  </a:lnTo>
                  <a:lnTo>
                    <a:pt x="10630" y="887"/>
                  </a:lnTo>
                  <a:lnTo>
                    <a:pt x="10621" y="876"/>
                  </a:lnTo>
                  <a:lnTo>
                    <a:pt x="10613" y="864"/>
                  </a:lnTo>
                  <a:lnTo>
                    <a:pt x="10606" y="853"/>
                  </a:lnTo>
                  <a:lnTo>
                    <a:pt x="10599" y="841"/>
                  </a:lnTo>
                  <a:lnTo>
                    <a:pt x="10591" y="828"/>
                  </a:lnTo>
                  <a:lnTo>
                    <a:pt x="10586" y="815"/>
                  </a:lnTo>
                  <a:lnTo>
                    <a:pt x="10579" y="802"/>
                  </a:lnTo>
                  <a:lnTo>
                    <a:pt x="10574" y="788"/>
                  </a:lnTo>
                  <a:lnTo>
                    <a:pt x="10570" y="773"/>
                  </a:lnTo>
                  <a:lnTo>
                    <a:pt x="10563" y="750"/>
                  </a:lnTo>
                  <a:lnTo>
                    <a:pt x="10558" y="723"/>
                  </a:lnTo>
                  <a:lnTo>
                    <a:pt x="10552" y="695"/>
                  </a:lnTo>
                  <a:lnTo>
                    <a:pt x="10549" y="662"/>
                  </a:lnTo>
                  <a:lnTo>
                    <a:pt x="10546" y="628"/>
                  </a:lnTo>
                  <a:lnTo>
                    <a:pt x="10544" y="590"/>
                  </a:lnTo>
                  <a:lnTo>
                    <a:pt x="10542" y="549"/>
                  </a:lnTo>
                  <a:lnTo>
                    <a:pt x="10542" y="505"/>
                  </a:lnTo>
                  <a:lnTo>
                    <a:pt x="10542" y="461"/>
                  </a:lnTo>
                  <a:lnTo>
                    <a:pt x="10544" y="421"/>
                  </a:lnTo>
                  <a:lnTo>
                    <a:pt x="10546" y="383"/>
                  </a:lnTo>
                  <a:lnTo>
                    <a:pt x="10549" y="348"/>
                  </a:lnTo>
                  <a:lnTo>
                    <a:pt x="10552" y="316"/>
                  </a:lnTo>
                  <a:lnTo>
                    <a:pt x="10558" y="287"/>
                  </a:lnTo>
                  <a:lnTo>
                    <a:pt x="10563" y="261"/>
                  </a:lnTo>
                  <a:lnTo>
                    <a:pt x="10570" y="237"/>
                  </a:lnTo>
                  <a:lnTo>
                    <a:pt x="10574" y="223"/>
                  </a:lnTo>
                  <a:lnTo>
                    <a:pt x="10579" y="209"/>
                  </a:lnTo>
                  <a:lnTo>
                    <a:pt x="10586" y="196"/>
                  </a:lnTo>
                  <a:lnTo>
                    <a:pt x="10591" y="183"/>
                  </a:lnTo>
                  <a:lnTo>
                    <a:pt x="10599" y="170"/>
                  </a:lnTo>
                  <a:lnTo>
                    <a:pt x="10606" y="158"/>
                  </a:lnTo>
                  <a:lnTo>
                    <a:pt x="10613" y="147"/>
                  </a:lnTo>
                  <a:lnTo>
                    <a:pt x="10621" y="135"/>
                  </a:lnTo>
                  <a:lnTo>
                    <a:pt x="10630" y="124"/>
                  </a:lnTo>
                  <a:lnTo>
                    <a:pt x="10639" y="114"/>
                  </a:lnTo>
                  <a:lnTo>
                    <a:pt x="10648" y="103"/>
                  </a:lnTo>
                  <a:lnTo>
                    <a:pt x="10658" y="95"/>
                  </a:lnTo>
                  <a:lnTo>
                    <a:pt x="10669" y="85"/>
                  </a:lnTo>
                  <a:lnTo>
                    <a:pt x="10679" y="76"/>
                  </a:lnTo>
                  <a:lnTo>
                    <a:pt x="10690" y="69"/>
                  </a:lnTo>
                  <a:lnTo>
                    <a:pt x="10701" y="61"/>
                  </a:lnTo>
                  <a:lnTo>
                    <a:pt x="10713" y="53"/>
                  </a:lnTo>
                  <a:lnTo>
                    <a:pt x="10726" y="47"/>
                  </a:lnTo>
                  <a:lnTo>
                    <a:pt x="10738" y="40"/>
                  </a:lnTo>
                  <a:lnTo>
                    <a:pt x="10751" y="34"/>
                  </a:lnTo>
                  <a:lnTo>
                    <a:pt x="10778" y="24"/>
                  </a:lnTo>
                  <a:lnTo>
                    <a:pt x="10806" y="15"/>
                  </a:lnTo>
                  <a:lnTo>
                    <a:pt x="10834" y="9"/>
                  </a:lnTo>
                  <a:lnTo>
                    <a:pt x="10865" y="4"/>
                  </a:lnTo>
                  <a:lnTo>
                    <a:pt x="10896" y="1"/>
                  </a:lnTo>
                  <a:lnTo>
                    <a:pt x="10928" y="0"/>
                  </a:lnTo>
                  <a:lnTo>
                    <a:pt x="10961" y="1"/>
                  </a:lnTo>
                  <a:lnTo>
                    <a:pt x="10992" y="4"/>
                  </a:lnTo>
                  <a:lnTo>
                    <a:pt x="11021" y="9"/>
                  </a:lnTo>
                  <a:lnTo>
                    <a:pt x="11051" y="15"/>
                  </a:lnTo>
                  <a:lnTo>
                    <a:pt x="11078" y="24"/>
                  </a:lnTo>
                  <a:lnTo>
                    <a:pt x="11105" y="34"/>
                  </a:lnTo>
                  <a:lnTo>
                    <a:pt x="11118" y="40"/>
                  </a:lnTo>
                  <a:lnTo>
                    <a:pt x="11130" y="47"/>
                  </a:lnTo>
                  <a:lnTo>
                    <a:pt x="11142" y="53"/>
                  </a:lnTo>
                  <a:lnTo>
                    <a:pt x="11154" y="61"/>
                  </a:lnTo>
                  <a:lnTo>
                    <a:pt x="11166" y="69"/>
                  </a:lnTo>
                  <a:lnTo>
                    <a:pt x="11177" y="76"/>
                  </a:lnTo>
                  <a:lnTo>
                    <a:pt x="11188" y="85"/>
                  </a:lnTo>
                  <a:lnTo>
                    <a:pt x="11199" y="95"/>
                  </a:lnTo>
                  <a:lnTo>
                    <a:pt x="11209" y="103"/>
                  </a:lnTo>
                  <a:lnTo>
                    <a:pt x="11217" y="114"/>
                  </a:lnTo>
                  <a:lnTo>
                    <a:pt x="11227" y="124"/>
                  </a:lnTo>
                  <a:lnTo>
                    <a:pt x="11235" y="135"/>
                  </a:lnTo>
                  <a:lnTo>
                    <a:pt x="11244" y="147"/>
                  </a:lnTo>
                  <a:lnTo>
                    <a:pt x="11251" y="158"/>
                  </a:lnTo>
                  <a:lnTo>
                    <a:pt x="11258" y="170"/>
                  </a:lnTo>
                  <a:lnTo>
                    <a:pt x="11264" y="183"/>
                  </a:lnTo>
                  <a:lnTo>
                    <a:pt x="11271" y="196"/>
                  </a:lnTo>
                  <a:lnTo>
                    <a:pt x="11277" y="209"/>
                  </a:lnTo>
                  <a:lnTo>
                    <a:pt x="11282" y="223"/>
                  </a:lnTo>
                  <a:lnTo>
                    <a:pt x="11287" y="237"/>
                  </a:lnTo>
                  <a:lnTo>
                    <a:pt x="11294" y="261"/>
                  </a:lnTo>
                  <a:lnTo>
                    <a:pt x="11299" y="287"/>
                  </a:lnTo>
                  <a:lnTo>
                    <a:pt x="11303" y="316"/>
                  </a:lnTo>
                  <a:lnTo>
                    <a:pt x="11308" y="348"/>
                  </a:lnTo>
                  <a:lnTo>
                    <a:pt x="11311" y="383"/>
                  </a:lnTo>
                  <a:lnTo>
                    <a:pt x="11313" y="421"/>
                  </a:lnTo>
                  <a:lnTo>
                    <a:pt x="11314" y="461"/>
                  </a:lnTo>
                  <a:lnTo>
                    <a:pt x="11314" y="505"/>
                  </a:lnTo>
                  <a:lnTo>
                    <a:pt x="11314" y="549"/>
                  </a:lnTo>
                  <a:lnTo>
                    <a:pt x="11313" y="590"/>
                  </a:lnTo>
                  <a:lnTo>
                    <a:pt x="11311" y="628"/>
                  </a:lnTo>
                  <a:lnTo>
                    <a:pt x="11308" y="662"/>
                  </a:lnTo>
                  <a:lnTo>
                    <a:pt x="11303" y="695"/>
                  </a:lnTo>
                  <a:lnTo>
                    <a:pt x="11299" y="723"/>
                  </a:lnTo>
                  <a:lnTo>
                    <a:pt x="11294" y="750"/>
                  </a:lnTo>
                  <a:lnTo>
                    <a:pt x="11287" y="773"/>
                  </a:lnTo>
                  <a:lnTo>
                    <a:pt x="11282" y="788"/>
                  </a:lnTo>
                  <a:lnTo>
                    <a:pt x="11277" y="802"/>
                  </a:lnTo>
                  <a:lnTo>
                    <a:pt x="11271" y="815"/>
                  </a:lnTo>
                  <a:lnTo>
                    <a:pt x="11264" y="828"/>
                  </a:lnTo>
                  <a:lnTo>
                    <a:pt x="11258" y="841"/>
                  </a:lnTo>
                  <a:lnTo>
                    <a:pt x="11251" y="853"/>
                  </a:lnTo>
                  <a:lnTo>
                    <a:pt x="11244" y="864"/>
                  </a:lnTo>
                  <a:lnTo>
                    <a:pt x="11235" y="876"/>
                  </a:lnTo>
                  <a:lnTo>
                    <a:pt x="11227" y="887"/>
                  </a:lnTo>
                  <a:lnTo>
                    <a:pt x="11217" y="896"/>
                  </a:lnTo>
                  <a:lnTo>
                    <a:pt x="11209" y="907"/>
                  </a:lnTo>
                  <a:lnTo>
                    <a:pt x="11199" y="916"/>
                  </a:lnTo>
                  <a:lnTo>
                    <a:pt x="11188" y="926"/>
                  </a:lnTo>
                  <a:lnTo>
                    <a:pt x="11177" y="934"/>
                  </a:lnTo>
                  <a:lnTo>
                    <a:pt x="11166" y="942"/>
                  </a:lnTo>
                  <a:lnTo>
                    <a:pt x="11154" y="950"/>
                  </a:lnTo>
                  <a:close/>
                  <a:moveTo>
                    <a:pt x="11379" y="980"/>
                  </a:moveTo>
                  <a:lnTo>
                    <a:pt x="11379" y="807"/>
                  </a:lnTo>
                  <a:lnTo>
                    <a:pt x="11379" y="804"/>
                  </a:lnTo>
                  <a:lnTo>
                    <a:pt x="11380" y="802"/>
                  </a:lnTo>
                  <a:lnTo>
                    <a:pt x="11381" y="798"/>
                  </a:lnTo>
                  <a:lnTo>
                    <a:pt x="11383" y="796"/>
                  </a:lnTo>
                  <a:lnTo>
                    <a:pt x="11384" y="795"/>
                  </a:lnTo>
                  <a:lnTo>
                    <a:pt x="11387" y="794"/>
                  </a:lnTo>
                  <a:lnTo>
                    <a:pt x="11389" y="793"/>
                  </a:lnTo>
                  <a:lnTo>
                    <a:pt x="11394" y="793"/>
                  </a:lnTo>
                  <a:lnTo>
                    <a:pt x="11566" y="793"/>
                  </a:lnTo>
                  <a:lnTo>
                    <a:pt x="11569" y="793"/>
                  </a:lnTo>
                  <a:lnTo>
                    <a:pt x="11572" y="794"/>
                  </a:lnTo>
                  <a:lnTo>
                    <a:pt x="11575" y="795"/>
                  </a:lnTo>
                  <a:lnTo>
                    <a:pt x="11577" y="796"/>
                  </a:lnTo>
                  <a:lnTo>
                    <a:pt x="11578" y="798"/>
                  </a:lnTo>
                  <a:lnTo>
                    <a:pt x="11579" y="802"/>
                  </a:lnTo>
                  <a:lnTo>
                    <a:pt x="11580" y="804"/>
                  </a:lnTo>
                  <a:lnTo>
                    <a:pt x="11580" y="807"/>
                  </a:lnTo>
                  <a:lnTo>
                    <a:pt x="11580" y="980"/>
                  </a:lnTo>
                  <a:lnTo>
                    <a:pt x="11580" y="983"/>
                  </a:lnTo>
                  <a:lnTo>
                    <a:pt x="11579" y="987"/>
                  </a:lnTo>
                  <a:lnTo>
                    <a:pt x="11578" y="989"/>
                  </a:lnTo>
                  <a:lnTo>
                    <a:pt x="11577" y="991"/>
                  </a:lnTo>
                  <a:lnTo>
                    <a:pt x="11575" y="992"/>
                  </a:lnTo>
                  <a:lnTo>
                    <a:pt x="11572" y="993"/>
                  </a:lnTo>
                  <a:lnTo>
                    <a:pt x="11569" y="994"/>
                  </a:lnTo>
                  <a:lnTo>
                    <a:pt x="11566" y="994"/>
                  </a:lnTo>
                  <a:lnTo>
                    <a:pt x="11394" y="994"/>
                  </a:lnTo>
                  <a:lnTo>
                    <a:pt x="11389" y="994"/>
                  </a:lnTo>
                  <a:lnTo>
                    <a:pt x="11387" y="993"/>
                  </a:lnTo>
                  <a:lnTo>
                    <a:pt x="11384" y="992"/>
                  </a:lnTo>
                  <a:lnTo>
                    <a:pt x="11383" y="991"/>
                  </a:lnTo>
                  <a:lnTo>
                    <a:pt x="11381" y="989"/>
                  </a:lnTo>
                  <a:lnTo>
                    <a:pt x="11380" y="987"/>
                  </a:lnTo>
                  <a:lnTo>
                    <a:pt x="11379" y="983"/>
                  </a:lnTo>
                  <a:lnTo>
                    <a:pt x="11379" y="9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5" name="Google Shape;815;p27"/>
          <p:cNvSpPr/>
          <p:nvPr/>
        </p:nvSpPr>
        <p:spPr>
          <a:xfrm>
            <a:off x="1" y="1"/>
            <a:ext cx="4428654" cy="6858000"/>
          </a:xfrm>
          <a:prstGeom prst="rect">
            <a:avLst/>
          </a:prstGeom>
          <a:solidFill>
            <a:srgbClr val="005CA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27"/>
          <p:cNvSpPr/>
          <p:nvPr/>
        </p:nvSpPr>
        <p:spPr>
          <a:xfrm>
            <a:off x="5679339" y="2325292"/>
            <a:ext cx="909284" cy="909168"/>
          </a:xfrm>
          <a:custGeom>
            <a:avLst/>
            <a:gdLst/>
            <a:ahLst/>
            <a:cxnLst/>
            <a:rect l="l" t="t" r="r" b="b"/>
            <a:pathLst>
              <a:path w="2409" h="2407" extrusionOk="0">
                <a:moveTo>
                  <a:pt x="1924" y="239"/>
                </a:moveTo>
                <a:lnTo>
                  <a:pt x="1951" y="260"/>
                </a:lnTo>
                <a:lnTo>
                  <a:pt x="1977" y="282"/>
                </a:lnTo>
                <a:lnTo>
                  <a:pt x="2003" y="303"/>
                </a:lnTo>
                <a:lnTo>
                  <a:pt x="2028" y="326"/>
                </a:lnTo>
                <a:lnTo>
                  <a:pt x="2052" y="350"/>
                </a:lnTo>
                <a:lnTo>
                  <a:pt x="2076" y="374"/>
                </a:lnTo>
                <a:lnTo>
                  <a:pt x="2099" y="399"/>
                </a:lnTo>
                <a:lnTo>
                  <a:pt x="2122" y="424"/>
                </a:lnTo>
                <a:lnTo>
                  <a:pt x="2144" y="450"/>
                </a:lnTo>
                <a:lnTo>
                  <a:pt x="2164" y="477"/>
                </a:lnTo>
                <a:lnTo>
                  <a:pt x="2185" y="505"/>
                </a:lnTo>
                <a:lnTo>
                  <a:pt x="2205" y="533"/>
                </a:lnTo>
                <a:lnTo>
                  <a:pt x="2223" y="561"/>
                </a:lnTo>
                <a:lnTo>
                  <a:pt x="2241" y="591"/>
                </a:lnTo>
                <a:lnTo>
                  <a:pt x="2258" y="620"/>
                </a:lnTo>
                <a:lnTo>
                  <a:pt x="2274" y="650"/>
                </a:lnTo>
                <a:lnTo>
                  <a:pt x="2290" y="681"/>
                </a:lnTo>
                <a:lnTo>
                  <a:pt x="2305" y="711"/>
                </a:lnTo>
                <a:lnTo>
                  <a:pt x="2318" y="744"/>
                </a:lnTo>
                <a:lnTo>
                  <a:pt x="2331" y="775"/>
                </a:lnTo>
                <a:lnTo>
                  <a:pt x="2343" y="808"/>
                </a:lnTo>
                <a:lnTo>
                  <a:pt x="2354" y="841"/>
                </a:lnTo>
                <a:lnTo>
                  <a:pt x="2364" y="874"/>
                </a:lnTo>
                <a:lnTo>
                  <a:pt x="2372" y="908"/>
                </a:lnTo>
                <a:lnTo>
                  <a:pt x="2381" y="943"/>
                </a:lnTo>
                <a:lnTo>
                  <a:pt x="2388" y="978"/>
                </a:lnTo>
                <a:lnTo>
                  <a:pt x="2394" y="1013"/>
                </a:lnTo>
                <a:lnTo>
                  <a:pt x="2400" y="1047"/>
                </a:lnTo>
                <a:lnTo>
                  <a:pt x="2403" y="1083"/>
                </a:lnTo>
                <a:lnTo>
                  <a:pt x="2406" y="1119"/>
                </a:lnTo>
                <a:lnTo>
                  <a:pt x="2408" y="1155"/>
                </a:lnTo>
                <a:lnTo>
                  <a:pt x="2409" y="1192"/>
                </a:lnTo>
                <a:lnTo>
                  <a:pt x="2407" y="1238"/>
                </a:lnTo>
                <a:lnTo>
                  <a:pt x="2404" y="1283"/>
                </a:lnTo>
                <a:lnTo>
                  <a:pt x="2399" y="1329"/>
                </a:lnTo>
                <a:lnTo>
                  <a:pt x="2392" y="1376"/>
                </a:lnTo>
                <a:lnTo>
                  <a:pt x="2382" y="1422"/>
                </a:lnTo>
                <a:lnTo>
                  <a:pt x="2371" y="1468"/>
                </a:lnTo>
                <a:lnTo>
                  <a:pt x="2358" y="1514"/>
                </a:lnTo>
                <a:lnTo>
                  <a:pt x="2344" y="1559"/>
                </a:lnTo>
                <a:lnTo>
                  <a:pt x="2328" y="1603"/>
                </a:lnTo>
                <a:lnTo>
                  <a:pt x="2309" y="1648"/>
                </a:lnTo>
                <a:lnTo>
                  <a:pt x="2289" y="1691"/>
                </a:lnTo>
                <a:lnTo>
                  <a:pt x="2268" y="1734"/>
                </a:lnTo>
                <a:lnTo>
                  <a:pt x="2244" y="1776"/>
                </a:lnTo>
                <a:lnTo>
                  <a:pt x="2219" y="1816"/>
                </a:lnTo>
                <a:lnTo>
                  <a:pt x="2193" y="1856"/>
                </a:lnTo>
                <a:lnTo>
                  <a:pt x="2164" y="1894"/>
                </a:lnTo>
                <a:lnTo>
                  <a:pt x="2135" y="1931"/>
                </a:lnTo>
                <a:lnTo>
                  <a:pt x="2103" y="1965"/>
                </a:lnTo>
                <a:lnTo>
                  <a:pt x="2071" y="1999"/>
                </a:lnTo>
                <a:lnTo>
                  <a:pt x="2037" y="2031"/>
                </a:lnTo>
                <a:lnTo>
                  <a:pt x="2001" y="2061"/>
                </a:lnTo>
                <a:lnTo>
                  <a:pt x="1964" y="2088"/>
                </a:lnTo>
                <a:lnTo>
                  <a:pt x="1926" y="2114"/>
                </a:lnTo>
                <a:lnTo>
                  <a:pt x="1886" y="2138"/>
                </a:lnTo>
                <a:lnTo>
                  <a:pt x="1845" y="2159"/>
                </a:lnTo>
                <a:lnTo>
                  <a:pt x="1803" y="2177"/>
                </a:lnTo>
                <a:lnTo>
                  <a:pt x="1759" y="2194"/>
                </a:lnTo>
                <a:lnTo>
                  <a:pt x="1715" y="2208"/>
                </a:lnTo>
                <a:lnTo>
                  <a:pt x="1669" y="2219"/>
                </a:lnTo>
                <a:lnTo>
                  <a:pt x="1621" y="2226"/>
                </a:lnTo>
                <a:lnTo>
                  <a:pt x="1573" y="2231"/>
                </a:lnTo>
                <a:lnTo>
                  <a:pt x="1523" y="2233"/>
                </a:lnTo>
                <a:lnTo>
                  <a:pt x="1491" y="2232"/>
                </a:lnTo>
                <a:lnTo>
                  <a:pt x="1458" y="2230"/>
                </a:lnTo>
                <a:lnTo>
                  <a:pt x="1425" y="2226"/>
                </a:lnTo>
                <a:lnTo>
                  <a:pt x="1394" y="2222"/>
                </a:lnTo>
                <a:lnTo>
                  <a:pt x="1362" y="2217"/>
                </a:lnTo>
                <a:lnTo>
                  <a:pt x="1332" y="2210"/>
                </a:lnTo>
                <a:lnTo>
                  <a:pt x="1302" y="2202"/>
                </a:lnTo>
                <a:lnTo>
                  <a:pt x="1273" y="2193"/>
                </a:lnTo>
                <a:lnTo>
                  <a:pt x="1244" y="2183"/>
                </a:lnTo>
                <a:lnTo>
                  <a:pt x="1216" y="2172"/>
                </a:lnTo>
                <a:lnTo>
                  <a:pt x="1190" y="2160"/>
                </a:lnTo>
                <a:lnTo>
                  <a:pt x="1164" y="2147"/>
                </a:lnTo>
                <a:lnTo>
                  <a:pt x="1139" y="2133"/>
                </a:lnTo>
                <a:lnTo>
                  <a:pt x="1114" y="2118"/>
                </a:lnTo>
                <a:lnTo>
                  <a:pt x="1091" y="2101"/>
                </a:lnTo>
                <a:lnTo>
                  <a:pt x="1068" y="2085"/>
                </a:lnTo>
                <a:lnTo>
                  <a:pt x="1047" y="2067"/>
                </a:lnTo>
                <a:lnTo>
                  <a:pt x="1027" y="2048"/>
                </a:lnTo>
                <a:lnTo>
                  <a:pt x="1008" y="2028"/>
                </a:lnTo>
                <a:lnTo>
                  <a:pt x="991" y="2009"/>
                </a:lnTo>
                <a:lnTo>
                  <a:pt x="973" y="1987"/>
                </a:lnTo>
                <a:lnTo>
                  <a:pt x="958" y="1965"/>
                </a:lnTo>
                <a:lnTo>
                  <a:pt x="944" y="1944"/>
                </a:lnTo>
                <a:lnTo>
                  <a:pt x="931" y="1920"/>
                </a:lnTo>
                <a:lnTo>
                  <a:pt x="920" y="1896"/>
                </a:lnTo>
                <a:lnTo>
                  <a:pt x="910" y="1872"/>
                </a:lnTo>
                <a:lnTo>
                  <a:pt x="901" y="1847"/>
                </a:lnTo>
                <a:lnTo>
                  <a:pt x="894" y="1821"/>
                </a:lnTo>
                <a:lnTo>
                  <a:pt x="888" y="1795"/>
                </a:lnTo>
                <a:lnTo>
                  <a:pt x="884" y="1769"/>
                </a:lnTo>
                <a:lnTo>
                  <a:pt x="882" y="1740"/>
                </a:lnTo>
                <a:lnTo>
                  <a:pt x="881" y="1713"/>
                </a:lnTo>
                <a:lnTo>
                  <a:pt x="882" y="1695"/>
                </a:lnTo>
                <a:lnTo>
                  <a:pt x="883" y="1675"/>
                </a:lnTo>
                <a:lnTo>
                  <a:pt x="885" y="1656"/>
                </a:lnTo>
                <a:lnTo>
                  <a:pt x="887" y="1638"/>
                </a:lnTo>
                <a:lnTo>
                  <a:pt x="891" y="1620"/>
                </a:lnTo>
                <a:lnTo>
                  <a:pt x="895" y="1601"/>
                </a:lnTo>
                <a:lnTo>
                  <a:pt x="900" y="1584"/>
                </a:lnTo>
                <a:lnTo>
                  <a:pt x="907" y="1565"/>
                </a:lnTo>
                <a:lnTo>
                  <a:pt x="913" y="1548"/>
                </a:lnTo>
                <a:lnTo>
                  <a:pt x="920" y="1529"/>
                </a:lnTo>
                <a:lnTo>
                  <a:pt x="928" y="1512"/>
                </a:lnTo>
                <a:lnTo>
                  <a:pt x="936" y="1496"/>
                </a:lnTo>
                <a:lnTo>
                  <a:pt x="946" y="1478"/>
                </a:lnTo>
                <a:lnTo>
                  <a:pt x="956" y="1462"/>
                </a:lnTo>
                <a:lnTo>
                  <a:pt x="966" y="1445"/>
                </a:lnTo>
                <a:lnTo>
                  <a:pt x="977" y="1429"/>
                </a:lnTo>
                <a:lnTo>
                  <a:pt x="989" y="1414"/>
                </a:lnTo>
                <a:lnTo>
                  <a:pt x="1001" y="1399"/>
                </a:lnTo>
                <a:lnTo>
                  <a:pt x="1014" y="1383"/>
                </a:lnTo>
                <a:lnTo>
                  <a:pt x="1027" y="1368"/>
                </a:lnTo>
                <a:lnTo>
                  <a:pt x="1041" y="1354"/>
                </a:lnTo>
                <a:lnTo>
                  <a:pt x="1055" y="1341"/>
                </a:lnTo>
                <a:lnTo>
                  <a:pt x="1070" y="1328"/>
                </a:lnTo>
                <a:lnTo>
                  <a:pt x="1085" y="1315"/>
                </a:lnTo>
                <a:lnTo>
                  <a:pt x="1101" y="1303"/>
                </a:lnTo>
                <a:lnTo>
                  <a:pt x="1117" y="1291"/>
                </a:lnTo>
                <a:lnTo>
                  <a:pt x="1133" y="1279"/>
                </a:lnTo>
                <a:lnTo>
                  <a:pt x="1150" y="1269"/>
                </a:lnTo>
                <a:lnTo>
                  <a:pt x="1167" y="1258"/>
                </a:lnTo>
                <a:lnTo>
                  <a:pt x="1186" y="1250"/>
                </a:lnTo>
                <a:lnTo>
                  <a:pt x="1203" y="1240"/>
                </a:lnTo>
                <a:lnTo>
                  <a:pt x="1222" y="1232"/>
                </a:lnTo>
                <a:lnTo>
                  <a:pt x="1242" y="1223"/>
                </a:lnTo>
                <a:lnTo>
                  <a:pt x="1263" y="1213"/>
                </a:lnTo>
                <a:lnTo>
                  <a:pt x="1283" y="1203"/>
                </a:lnTo>
                <a:lnTo>
                  <a:pt x="1303" y="1192"/>
                </a:lnTo>
                <a:lnTo>
                  <a:pt x="1322" y="1181"/>
                </a:lnTo>
                <a:lnTo>
                  <a:pt x="1340" y="1169"/>
                </a:lnTo>
                <a:lnTo>
                  <a:pt x="1359" y="1157"/>
                </a:lnTo>
                <a:lnTo>
                  <a:pt x="1376" y="1145"/>
                </a:lnTo>
                <a:lnTo>
                  <a:pt x="1394" y="1132"/>
                </a:lnTo>
                <a:lnTo>
                  <a:pt x="1411" y="1118"/>
                </a:lnTo>
                <a:lnTo>
                  <a:pt x="1426" y="1104"/>
                </a:lnTo>
                <a:lnTo>
                  <a:pt x="1443" y="1090"/>
                </a:lnTo>
                <a:lnTo>
                  <a:pt x="1458" y="1075"/>
                </a:lnTo>
                <a:lnTo>
                  <a:pt x="1472" y="1059"/>
                </a:lnTo>
                <a:lnTo>
                  <a:pt x="1485" y="1044"/>
                </a:lnTo>
                <a:lnTo>
                  <a:pt x="1499" y="1028"/>
                </a:lnTo>
                <a:lnTo>
                  <a:pt x="1511" y="1012"/>
                </a:lnTo>
                <a:lnTo>
                  <a:pt x="1523" y="994"/>
                </a:lnTo>
                <a:lnTo>
                  <a:pt x="1534" y="977"/>
                </a:lnTo>
                <a:lnTo>
                  <a:pt x="1545" y="958"/>
                </a:lnTo>
                <a:lnTo>
                  <a:pt x="1554" y="941"/>
                </a:lnTo>
                <a:lnTo>
                  <a:pt x="1563" y="921"/>
                </a:lnTo>
                <a:lnTo>
                  <a:pt x="1571" y="903"/>
                </a:lnTo>
                <a:lnTo>
                  <a:pt x="1579" y="883"/>
                </a:lnTo>
                <a:lnTo>
                  <a:pt x="1585" y="863"/>
                </a:lnTo>
                <a:lnTo>
                  <a:pt x="1591" y="843"/>
                </a:lnTo>
                <a:lnTo>
                  <a:pt x="1596" y="822"/>
                </a:lnTo>
                <a:lnTo>
                  <a:pt x="1600" y="801"/>
                </a:lnTo>
                <a:lnTo>
                  <a:pt x="1603" y="779"/>
                </a:lnTo>
                <a:lnTo>
                  <a:pt x="1606" y="757"/>
                </a:lnTo>
                <a:lnTo>
                  <a:pt x="1607" y="735"/>
                </a:lnTo>
                <a:lnTo>
                  <a:pt x="1607" y="712"/>
                </a:lnTo>
                <a:lnTo>
                  <a:pt x="1606" y="663"/>
                </a:lnTo>
                <a:lnTo>
                  <a:pt x="1599" y="617"/>
                </a:lnTo>
                <a:lnTo>
                  <a:pt x="1591" y="572"/>
                </a:lnTo>
                <a:lnTo>
                  <a:pt x="1578" y="530"/>
                </a:lnTo>
                <a:lnTo>
                  <a:pt x="1562" y="489"/>
                </a:lnTo>
                <a:lnTo>
                  <a:pt x="1544" y="451"/>
                </a:lnTo>
                <a:lnTo>
                  <a:pt x="1522" y="415"/>
                </a:lnTo>
                <a:lnTo>
                  <a:pt x="1498" y="382"/>
                </a:lnTo>
                <a:lnTo>
                  <a:pt x="1471" y="349"/>
                </a:lnTo>
                <a:lnTo>
                  <a:pt x="1442" y="320"/>
                </a:lnTo>
                <a:lnTo>
                  <a:pt x="1410" y="291"/>
                </a:lnTo>
                <a:lnTo>
                  <a:pt x="1377" y="265"/>
                </a:lnTo>
                <a:lnTo>
                  <a:pt x="1341" y="243"/>
                </a:lnTo>
                <a:lnTo>
                  <a:pt x="1304" y="221"/>
                </a:lnTo>
                <a:lnTo>
                  <a:pt x="1266" y="201"/>
                </a:lnTo>
                <a:lnTo>
                  <a:pt x="1226" y="184"/>
                </a:lnTo>
                <a:lnTo>
                  <a:pt x="1185" y="169"/>
                </a:lnTo>
                <a:lnTo>
                  <a:pt x="1143" y="156"/>
                </a:lnTo>
                <a:lnTo>
                  <a:pt x="1100" y="145"/>
                </a:lnTo>
                <a:lnTo>
                  <a:pt x="1056" y="136"/>
                </a:lnTo>
                <a:lnTo>
                  <a:pt x="1013" y="129"/>
                </a:lnTo>
                <a:lnTo>
                  <a:pt x="968" y="125"/>
                </a:lnTo>
                <a:lnTo>
                  <a:pt x="923" y="123"/>
                </a:lnTo>
                <a:lnTo>
                  <a:pt x="879" y="123"/>
                </a:lnTo>
                <a:lnTo>
                  <a:pt x="834" y="125"/>
                </a:lnTo>
                <a:lnTo>
                  <a:pt x="790" y="128"/>
                </a:lnTo>
                <a:lnTo>
                  <a:pt x="746" y="135"/>
                </a:lnTo>
                <a:lnTo>
                  <a:pt x="703" y="144"/>
                </a:lnTo>
                <a:lnTo>
                  <a:pt x="661" y="154"/>
                </a:lnTo>
                <a:lnTo>
                  <a:pt x="620" y="166"/>
                </a:lnTo>
                <a:lnTo>
                  <a:pt x="580" y="182"/>
                </a:lnTo>
                <a:lnTo>
                  <a:pt x="541" y="199"/>
                </a:lnTo>
                <a:lnTo>
                  <a:pt x="577" y="176"/>
                </a:lnTo>
                <a:lnTo>
                  <a:pt x="614" y="154"/>
                </a:lnTo>
                <a:lnTo>
                  <a:pt x="651" y="134"/>
                </a:lnTo>
                <a:lnTo>
                  <a:pt x="689" y="115"/>
                </a:lnTo>
                <a:lnTo>
                  <a:pt x="728" y="98"/>
                </a:lnTo>
                <a:lnTo>
                  <a:pt x="769" y="82"/>
                </a:lnTo>
                <a:lnTo>
                  <a:pt x="809" y="66"/>
                </a:lnTo>
                <a:lnTo>
                  <a:pt x="850" y="53"/>
                </a:lnTo>
                <a:lnTo>
                  <a:pt x="892" y="41"/>
                </a:lnTo>
                <a:lnTo>
                  <a:pt x="934" y="30"/>
                </a:lnTo>
                <a:lnTo>
                  <a:pt x="978" y="22"/>
                </a:lnTo>
                <a:lnTo>
                  <a:pt x="1021" y="14"/>
                </a:lnTo>
                <a:lnTo>
                  <a:pt x="1065" y="8"/>
                </a:lnTo>
                <a:lnTo>
                  <a:pt x="1109" y="3"/>
                </a:lnTo>
                <a:lnTo>
                  <a:pt x="1154" y="1"/>
                </a:lnTo>
                <a:lnTo>
                  <a:pt x="1200" y="0"/>
                </a:lnTo>
                <a:lnTo>
                  <a:pt x="1212" y="0"/>
                </a:lnTo>
                <a:lnTo>
                  <a:pt x="1265" y="2"/>
                </a:lnTo>
                <a:lnTo>
                  <a:pt x="1317" y="8"/>
                </a:lnTo>
                <a:lnTo>
                  <a:pt x="1367" y="16"/>
                </a:lnTo>
                <a:lnTo>
                  <a:pt x="1415" y="28"/>
                </a:lnTo>
                <a:lnTo>
                  <a:pt x="1462" y="42"/>
                </a:lnTo>
                <a:lnTo>
                  <a:pt x="1507" y="59"/>
                </a:lnTo>
                <a:lnTo>
                  <a:pt x="1550" y="78"/>
                </a:lnTo>
                <a:lnTo>
                  <a:pt x="1591" y="100"/>
                </a:lnTo>
                <a:lnTo>
                  <a:pt x="1630" y="124"/>
                </a:lnTo>
                <a:lnTo>
                  <a:pt x="1667" y="150"/>
                </a:lnTo>
                <a:lnTo>
                  <a:pt x="1702" y="178"/>
                </a:lnTo>
                <a:lnTo>
                  <a:pt x="1735" y="208"/>
                </a:lnTo>
                <a:lnTo>
                  <a:pt x="1767" y="239"/>
                </a:lnTo>
                <a:lnTo>
                  <a:pt x="1795" y="273"/>
                </a:lnTo>
                <a:lnTo>
                  <a:pt x="1823" y="307"/>
                </a:lnTo>
                <a:lnTo>
                  <a:pt x="1848" y="343"/>
                </a:lnTo>
                <a:lnTo>
                  <a:pt x="1872" y="380"/>
                </a:lnTo>
                <a:lnTo>
                  <a:pt x="1892" y="417"/>
                </a:lnTo>
                <a:lnTo>
                  <a:pt x="1911" y="456"/>
                </a:lnTo>
                <a:lnTo>
                  <a:pt x="1928" y="494"/>
                </a:lnTo>
                <a:lnTo>
                  <a:pt x="1942" y="534"/>
                </a:lnTo>
                <a:lnTo>
                  <a:pt x="1955" y="574"/>
                </a:lnTo>
                <a:lnTo>
                  <a:pt x="1965" y="613"/>
                </a:lnTo>
                <a:lnTo>
                  <a:pt x="1974" y="655"/>
                </a:lnTo>
                <a:lnTo>
                  <a:pt x="1979" y="694"/>
                </a:lnTo>
                <a:lnTo>
                  <a:pt x="1984" y="734"/>
                </a:lnTo>
                <a:lnTo>
                  <a:pt x="1985" y="774"/>
                </a:lnTo>
                <a:lnTo>
                  <a:pt x="1984" y="814"/>
                </a:lnTo>
                <a:lnTo>
                  <a:pt x="1982" y="852"/>
                </a:lnTo>
                <a:lnTo>
                  <a:pt x="1976" y="890"/>
                </a:lnTo>
                <a:lnTo>
                  <a:pt x="1968" y="927"/>
                </a:lnTo>
                <a:lnTo>
                  <a:pt x="1959" y="963"/>
                </a:lnTo>
                <a:lnTo>
                  <a:pt x="1943" y="1006"/>
                </a:lnTo>
                <a:lnTo>
                  <a:pt x="1928" y="1046"/>
                </a:lnTo>
                <a:lnTo>
                  <a:pt x="1912" y="1084"/>
                </a:lnTo>
                <a:lnTo>
                  <a:pt x="1896" y="1120"/>
                </a:lnTo>
                <a:lnTo>
                  <a:pt x="1877" y="1154"/>
                </a:lnTo>
                <a:lnTo>
                  <a:pt x="1857" y="1187"/>
                </a:lnTo>
                <a:lnTo>
                  <a:pt x="1848" y="1202"/>
                </a:lnTo>
                <a:lnTo>
                  <a:pt x="1837" y="1216"/>
                </a:lnTo>
                <a:lnTo>
                  <a:pt x="1826" y="1231"/>
                </a:lnTo>
                <a:lnTo>
                  <a:pt x="1814" y="1245"/>
                </a:lnTo>
                <a:lnTo>
                  <a:pt x="1802" y="1258"/>
                </a:lnTo>
                <a:lnTo>
                  <a:pt x="1790" y="1273"/>
                </a:lnTo>
                <a:lnTo>
                  <a:pt x="1777" y="1286"/>
                </a:lnTo>
                <a:lnTo>
                  <a:pt x="1764" y="1299"/>
                </a:lnTo>
                <a:lnTo>
                  <a:pt x="1735" y="1324"/>
                </a:lnTo>
                <a:lnTo>
                  <a:pt x="1705" y="1348"/>
                </a:lnTo>
                <a:lnTo>
                  <a:pt x="1672" y="1372"/>
                </a:lnTo>
                <a:lnTo>
                  <a:pt x="1637" y="1394"/>
                </a:lnTo>
                <a:lnTo>
                  <a:pt x="1599" y="1418"/>
                </a:lnTo>
                <a:lnTo>
                  <a:pt x="1558" y="1441"/>
                </a:lnTo>
                <a:lnTo>
                  <a:pt x="1509" y="1466"/>
                </a:lnTo>
                <a:lnTo>
                  <a:pt x="1461" y="1489"/>
                </a:lnTo>
                <a:lnTo>
                  <a:pt x="1437" y="1500"/>
                </a:lnTo>
                <a:lnTo>
                  <a:pt x="1415" y="1512"/>
                </a:lnTo>
                <a:lnTo>
                  <a:pt x="1395" y="1524"/>
                </a:lnTo>
                <a:lnTo>
                  <a:pt x="1374" y="1537"/>
                </a:lnTo>
                <a:lnTo>
                  <a:pt x="1365" y="1544"/>
                </a:lnTo>
                <a:lnTo>
                  <a:pt x="1357" y="1552"/>
                </a:lnTo>
                <a:lnTo>
                  <a:pt x="1348" y="1560"/>
                </a:lnTo>
                <a:lnTo>
                  <a:pt x="1340" y="1568"/>
                </a:lnTo>
                <a:lnTo>
                  <a:pt x="1333" y="1577"/>
                </a:lnTo>
                <a:lnTo>
                  <a:pt x="1325" y="1587"/>
                </a:lnTo>
                <a:lnTo>
                  <a:pt x="1320" y="1597"/>
                </a:lnTo>
                <a:lnTo>
                  <a:pt x="1313" y="1608"/>
                </a:lnTo>
                <a:lnTo>
                  <a:pt x="1309" y="1620"/>
                </a:lnTo>
                <a:lnTo>
                  <a:pt x="1304" y="1631"/>
                </a:lnTo>
                <a:lnTo>
                  <a:pt x="1300" y="1645"/>
                </a:lnTo>
                <a:lnTo>
                  <a:pt x="1298" y="1659"/>
                </a:lnTo>
                <a:lnTo>
                  <a:pt x="1295" y="1673"/>
                </a:lnTo>
                <a:lnTo>
                  <a:pt x="1293" y="1689"/>
                </a:lnTo>
                <a:lnTo>
                  <a:pt x="1292" y="1705"/>
                </a:lnTo>
                <a:lnTo>
                  <a:pt x="1293" y="1723"/>
                </a:lnTo>
                <a:lnTo>
                  <a:pt x="1293" y="1736"/>
                </a:lnTo>
                <a:lnTo>
                  <a:pt x="1296" y="1749"/>
                </a:lnTo>
                <a:lnTo>
                  <a:pt x="1298" y="1761"/>
                </a:lnTo>
                <a:lnTo>
                  <a:pt x="1300" y="1773"/>
                </a:lnTo>
                <a:lnTo>
                  <a:pt x="1303" y="1785"/>
                </a:lnTo>
                <a:lnTo>
                  <a:pt x="1308" y="1797"/>
                </a:lnTo>
                <a:lnTo>
                  <a:pt x="1312" y="1808"/>
                </a:lnTo>
                <a:lnTo>
                  <a:pt x="1316" y="1819"/>
                </a:lnTo>
                <a:lnTo>
                  <a:pt x="1322" y="1829"/>
                </a:lnTo>
                <a:lnTo>
                  <a:pt x="1328" y="1839"/>
                </a:lnTo>
                <a:lnTo>
                  <a:pt x="1335" y="1849"/>
                </a:lnTo>
                <a:lnTo>
                  <a:pt x="1341" y="1859"/>
                </a:lnTo>
                <a:lnTo>
                  <a:pt x="1348" y="1867"/>
                </a:lnTo>
                <a:lnTo>
                  <a:pt x="1357" y="1876"/>
                </a:lnTo>
                <a:lnTo>
                  <a:pt x="1364" y="1885"/>
                </a:lnTo>
                <a:lnTo>
                  <a:pt x="1373" y="1893"/>
                </a:lnTo>
                <a:lnTo>
                  <a:pt x="1382" y="1900"/>
                </a:lnTo>
                <a:lnTo>
                  <a:pt x="1390" y="1907"/>
                </a:lnTo>
                <a:lnTo>
                  <a:pt x="1400" y="1913"/>
                </a:lnTo>
                <a:lnTo>
                  <a:pt x="1410" y="1920"/>
                </a:lnTo>
                <a:lnTo>
                  <a:pt x="1432" y="1931"/>
                </a:lnTo>
                <a:lnTo>
                  <a:pt x="1453" y="1939"/>
                </a:lnTo>
                <a:lnTo>
                  <a:pt x="1476" y="1947"/>
                </a:lnTo>
                <a:lnTo>
                  <a:pt x="1500" y="1952"/>
                </a:lnTo>
                <a:lnTo>
                  <a:pt x="1525" y="1956"/>
                </a:lnTo>
                <a:lnTo>
                  <a:pt x="1550" y="1957"/>
                </a:lnTo>
                <a:lnTo>
                  <a:pt x="1593" y="1955"/>
                </a:lnTo>
                <a:lnTo>
                  <a:pt x="1634" y="1950"/>
                </a:lnTo>
                <a:lnTo>
                  <a:pt x="1673" y="1943"/>
                </a:lnTo>
                <a:lnTo>
                  <a:pt x="1712" y="1932"/>
                </a:lnTo>
                <a:lnTo>
                  <a:pt x="1749" y="1919"/>
                </a:lnTo>
                <a:lnTo>
                  <a:pt x="1783" y="1902"/>
                </a:lnTo>
                <a:lnTo>
                  <a:pt x="1818" y="1884"/>
                </a:lnTo>
                <a:lnTo>
                  <a:pt x="1850" y="1863"/>
                </a:lnTo>
                <a:lnTo>
                  <a:pt x="1881" y="1840"/>
                </a:lnTo>
                <a:lnTo>
                  <a:pt x="1911" y="1816"/>
                </a:lnTo>
                <a:lnTo>
                  <a:pt x="1939" y="1789"/>
                </a:lnTo>
                <a:lnTo>
                  <a:pt x="1966" y="1761"/>
                </a:lnTo>
                <a:lnTo>
                  <a:pt x="1992" y="1732"/>
                </a:lnTo>
                <a:lnTo>
                  <a:pt x="2016" y="1700"/>
                </a:lnTo>
                <a:lnTo>
                  <a:pt x="2039" y="1667"/>
                </a:lnTo>
                <a:lnTo>
                  <a:pt x="2061" y="1634"/>
                </a:lnTo>
                <a:lnTo>
                  <a:pt x="2081" y="1599"/>
                </a:lnTo>
                <a:lnTo>
                  <a:pt x="2100" y="1563"/>
                </a:lnTo>
                <a:lnTo>
                  <a:pt x="2118" y="1526"/>
                </a:lnTo>
                <a:lnTo>
                  <a:pt x="2134" y="1489"/>
                </a:lnTo>
                <a:lnTo>
                  <a:pt x="2148" y="1452"/>
                </a:lnTo>
                <a:lnTo>
                  <a:pt x="2162" y="1414"/>
                </a:lnTo>
                <a:lnTo>
                  <a:pt x="2174" y="1376"/>
                </a:lnTo>
                <a:lnTo>
                  <a:pt x="2185" y="1339"/>
                </a:lnTo>
                <a:lnTo>
                  <a:pt x="2195" y="1301"/>
                </a:lnTo>
                <a:lnTo>
                  <a:pt x="2203" y="1263"/>
                </a:lnTo>
                <a:lnTo>
                  <a:pt x="2210" y="1226"/>
                </a:lnTo>
                <a:lnTo>
                  <a:pt x="2216" y="1189"/>
                </a:lnTo>
                <a:lnTo>
                  <a:pt x="2220" y="1153"/>
                </a:lnTo>
                <a:lnTo>
                  <a:pt x="2223" y="1118"/>
                </a:lnTo>
                <a:lnTo>
                  <a:pt x="2225" y="1084"/>
                </a:lnTo>
                <a:lnTo>
                  <a:pt x="2225" y="1052"/>
                </a:lnTo>
                <a:lnTo>
                  <a:pt x="2225" y="1019"/>
                </a:lnTo>
                <a:lnTo>
                  <a:pt x="2224" y="987"/>
                </a:lnTo>
                <a:lnTo>
                  <a:pt x="2222" y="954"/>
                </a:lnTo>
                <a:lnTo>
                  <a:pt x="2220" y="922"/>
                </a:lnTo>
                <a:lnTo>
                  <a:pt x="2217" y="892"/>
                </a:lnTo>
                <a:lnTo>
                  <a:pt x="2213" y="860"/>
                </a:lnTo>
                <a:lnTo>
                  <a:pt x="2209" y="830"/>
                </a:lnTo>
                <a:lnTo>
                  <a:pt x="2204" y="801"/>
                </a:lnTo>
                <a:lnTo>
                  <a:pt x="2198" y="770"/>
                </a:lnTo>
                <a:lnTo>
                  <a:pt x="2192" y="742"/>
                </a:lnTo>
                <a:lnTo>
                  <a:pt x="2185" y="712"/>
                </a:lnTo>
                <a:lnTo>
                  <a:pt x="2178" y="684"/>
                </a:lnTo>
                <a:lnTo>
                  <a:pt x="2169" y="657"/>
                </a:lnTo>
                <a:lnTo>
                  <a:pt x="2161" y="630"/>
                </a:lnTo>
                <a:lnTo>
                  <a:pt x="2151" y="603"/>
                </a:lnTo>
                <a:lnTo>
                  <a:pt x="2142" y="576"/>
                </a:lnTo>
                <a:lnTo>
                  <a:pt x="2132" y="551"/>
                </a:lnTo>
                <a:lnTo>
                  <a:pt x="2121" y="526"/>
                </a:lnTo>
                <a:lnTo>
                  <a:pt x="2110" y="501"/>
                </a:lnTo>
                <a:lnTo>
                  <a:pt x="2098" y="477"/>
                </a:lnTo>
                <a:lnTo>
                  <a:pt x="2086" y="455"/>
                </a:lnTo>
                <a:lnTo>
                  <a:pt x="2073" y="432"/>
                </a:lnTo>
                <a:lnTo>
                  <a:pt x="2060" y="410"/>
                </a:lnTo>
                <a:lnTo>
                  <a:pt x="2047" y="388"/>
                </a:lnTo>
                <a:lnTo>
                  <a:pt x="2033" y="368"/>
                </a:lnTo>
                <a:lnTo>
                  <a:pt x="2019" y="347"/>
                </a:lnTo>
                <a:lnTo>
                  <a:pt x="2003" y="327"/>
                </a:lnTo>
                <a:lnTo>
                  <a:pt x="1988" y="309"/>
                </a:lnTo>
                <a:lnTo>
                  <a:pt x="1973" y="290"/>
                </a:lnTo>
                <a:lnTo>
                  <a:pt x="1956" y="273"/>
                </a:lnTo>
                <a:lnTo>
                  <a:pt x="1940" y="256"/>
                </a:lnTo>
                <a:lnTo>
                  <a:pt x="1924" y="239"/>
                </a:lnTo>
                <a:close/>
                <a:moveTo>
                  <a:pt x="486" y="2168"/>
                </a:moveTo>
                <a:lnTo>
                  <a:pt x="454" y="2145"/>
                </a:lnTo>
                <a:lnTo>
                  <a:pt x="425" y="2120"/>
                </a:lnTo>
                <a:lnTo>
                  <a:pt x="395" y="2095"/>
                </a:lnTo>
                <a:lnTo>
                  <a:pt x="367" y="2069"/>
                </a:lnTo>
                <a:lnTo>
                  <a:pt x="346" y="2048"/>
                </a:lnTo>
                <a:lnTo>
                  <a:pt x="327" y="2027"/>
                </a:lnTo>
                <a:lnTo>
                  <a:pt x="306" y="2006"/>
                </a:lnTo>
                <a:lnTo>
                  <a:pt x="287" y="1984"/>
                </a:lnTo>
                <a:lnTo>
                  <a:pt x="268" y="1961"/>
                </a:lnTo>
                <a:lnTo>
                  <a:pt x="250" y="1938"/>
                </a:lnTo>
                <a:lnTo>
                  <a:pt x="233" y="1915"/>
                </a:lnTo>
                <a:lnTo>
                  <a:pt x="216" y="1891"/>
                </a:lnTo>
                <a:lnTo>
                  <a:pt x="199" y="1866"/>
                </a:lnTo>
                <a:lnTo>
                  <a:pt x="183" y="1842"/>
                </a:lnTo>
                <a:lnTo>
                  <a:pt x="168" y="1817"/>
                </a:lnTo>
                <a:lnTo>
                  <a:pt x="152" y="1791"/>
                </a:lnTo>
                <a:lnTo>
                  <a:pt x="138" y="1765"/>
                </a:lnTo>
                <a:lnTo>
                  <a:pt x="125" y="1739"/>
                </a:lnTo>
                <a:lnTo>
                  <a:pt x="112" y="1713"/>
                </a:lnTo>
                <a:lnTo>
                  <a:pt x="100" y="1686"/>
                </a:lnTo>
                <a:lnTo>
                  <a:pt x="88" y="1659"/>
                </a:lnTo>
                <a:lnTo>
                  <a:pt x="77" y="1630"/>
                </a:lnTo>
                <a:lnTo>
                  <a:pt x="68" y="1603"/>
                </a:lnTo>
                <a:lnTo>
                  <a:pt x="58" y="1574"/>
                </a:lnTo>
                <a:lnTo>
                  <a:pt x="49" y="1546"/>
                </a:lnTo>
                <a:lnTo>
                  <a:pt x="41" y="1517"/>
                </a:lnTo>
                <a:lnTo>
                  <a:pt x="34" y="1488"/>
                </a:lnTo>
                <a:lnTo>
                  <a:pt x="26" y="1459"/>
                </a:lnTo>
                <a:lnTo>
                  <a:pt x="21" y="1428"/>
                </a:lnTo>
                <a:lnTo>
                  <a:pt x="15" y="1399"/>
                </a:lnTo>
                <a:lnTo>
                  <a:pt x="11" y="1368"/>
                </a:lnTo>
                <a:lnTo>
                  <a:pt x="7" y="1338"/>
                </a:lnTo>
                <a:lnTo>
                  <a:pt x="4" y="1306"/>
                </a:lnTo>
                <a:lnTo>
                  <a:pt x="2" y="1276"/>
                </a:lnTo>
                <a:lnTo>
                  <a:pt x="0" y="1244"/>
                </a:lnTo>
                <a:lnTo>
                  <a:pt x="0" y="1213"/>
                </a:lnTo>
                <a:lnTo>
                  <a:pt x="1" y="1167"/>
                </a:lnTo>
                <a:lnTo>
                  <a:pt x="4" y="1121"/>
                </a:lnTo>
                <a:lnTo>
                  <a:pt x="10" y="1076"/>
                </a:lnTo>
                <a:lnTo>
                  <a:pt x="16" y="1029"/>
                </a:lnTo>
                <a:lnTo>
                  <a:pt x="26" y="983"/>
                </a:lnTo>
                <a:lnTo>
                  <a:pt x="37" y="938"/>
                </a:lnTo>
                <a:lnTo>
                  <a:pt x="50" y="892"/>
                </a:lnTo>
                <a:lnTo>
                  <a:pt x="64" y="847"/>
                </a:lnTo>
                <a:lnTo>
                  <a:pt x="81" y="803"/>
                </a:lnTo>
                <a:lnTo>
                  <a:pt x="98" y="758"/>
                </a:lnTo>
                <a:lnTo>
                  <a:pt x="119" y="715"/>
                </a:lnTo>
                <a:lnTo>
                  <a:pt x="139" y="672"/>
                </a:lnTo>
                <a:lnTo>
                  <a:pt x="162" y="631"/>
                </a:lnTo>
                <a:lnTo>
                  <a:pt x="187" y="591"/>
                </a:lnTo>
                <a:lnTo>
                  <a:pt x="213" y="551"/>
                </a:lnTo>
                <a:lnTo>
                  <a:pt x="242" y="514"/>
                </a:lnTo>
                <a:lnTo>
                  <a:pt x="271" y="477"/>
                </a:lnTo>
                <a:lnTo>
                  <a:pt x="302" y="443"/>
                </a:lnTo>
                <a:lnTo>
                  <a:pt x="334" y="409"/>
                </a:lnTo>
                <a:lnTo>
                  <a:pt x="368" y="379"/>
                </a:lnTo>
                <a:lnTo>
                  <a:pt x="404" y="348"/>
                </a:lnTo>
                <a:lnTo>
                  <a:pt x="441" y="321"/>
                </a:lnTo>
                <a:lnTo>
                  <a:pt x="479" y="296"/>
                </a:lnTo>
                <a:lnTo>
                  <a:pt x="518" y="272"/>
                </a:lnTo>
                <a:lnTo>
                  <a:pt x="559" y="251"/>
                </a:lnTo>
                <a:lnTo>
                  <a:pt x="601" y="233"/>
                </a:lnTo>
                <a:lnTo>
                  <a:pt x="645" y="216"/>
                </a:lnTo>
                <a:lnTo>
                  <a:pt x="689" y="203"/>
                </a:lnTo>
                <a:lnTo>
                  <a:pt x="735" y="193"/>
                </a:lnTo>
                <a:lnTo>
                  <a:pt x="782" y="185"/>
                </a:lnTo>
                <a:lnTo>
                  <a:pt x="830" y="181"/>
                </a:lnTo>
                <a:lnTo>
                  <a:pt x="879" y="178"/>
                </a:lnTo>
                <a:lnTo>
                  <a:pt x="912" y="179"/>
                </a:lnTo>
                <a:lnTo>
                  <a:pt x="945" y="182"/>
                </a:lnTo>
                <a:lnTo>
                  <a:pt x="978" y="185"/>
                </a:lnTo>
                <a:lnTo>
                  <a:pt x="1010" y="189"/>
                </a:lnTo>
                <a:lnTo>
                  <a:pt x="1042" y="195"/>
                </a:lnTo>
                <a:lnTo>
                  <a:pt x="1072" y="202"/>
                </a:lnTo>
                <a:lnTo>
                  <a:pt x="1103" y="210"/>
                </a:lnTo>
                <a:lnTo>
                  <a:pt x="1132" y="220"/>
                </a:lnTo>
                <a:lnTo>
                  <a:pt x="1161" y="231"/>
                </a:lnTo>
                <a:lnTo>
                  <a:pt x="1189" y="241"/>
                </a:lnTo>
                <a:lnTo>
                  <a:pt x="1216" y="255"/>
                </a:lnTo>
                <a:lnTo>
                  <a:pt x="1242" y="269"/>
                </a:lnTo>
                <a:lnTo>
                  <a:pt x="1268" y="283"/>
                </a:lnTo>
                <a:lnTo>
                  <a:pt x="1292" y="298"/>
                </a:lnTo>
                <a:lnTo>
                  <a:pt x="1316" y="315"/>
                </a:lnTo>
                <a:lnTo>
                  <a:pt x="1339" y="333"/>
                </a:lnTo>
                <a:lnTo>
                  <a:pt x="1361" y="350"/>
                </a:lnTo>
                <a:lnTo>
                  <a:pt x="1381" y="370"/>
                </a:lnTo>
                <a:lnTo>
                  <a:pt x="1400" y="389"/>
                </a:lnTo>
                <a:lnTo>
                  <a:pt x="1419" y="410"/>
                </a:lnTo>
                <a:lnTo>
                  <a:pt x="1435" y="432"/>
                </a:lnTo>
                <a:lnTo>
                  <a:pt x="1451" y="455"/>
                </a:lnTo>
                <a:lnTo>
                  <a:pt x="1465" y="477"/>
                </a:lnTo>
                <a:lnTo>
                  <a:pt x="1479" y="500"/>
                </a:lnTo>
                <a:lnTo>
                  <a:pt x="1491" y="524"/>
                </a:lnTo>
                <a:lnTo>
                  <a:pt x="1500" y="549"/>
                </a:lnTo>
                <a:lnTo>
                  <a:pt x="1509" y="574"/>
                </a:lnTo>
                <a:lnTo>
                  <a:pt x="1517" y="600"/>
                </a:lnTo>
                <a:lnTo>
                  <a:pt x="1522" y="626"/>
                </a:lnTo>
                <a:lnTo>
                  <a:pt x="1526" y="654"/>
                </a:lnTo>
                <a:lnTo>
                  <a:pt x="1529" y="681"/>
                </a:lnTo>
                <a:lnTo>
                  <a:pt x="1530" y="708"/>
                </a:lnTo>
                <a:lnTo>
                  <a:pt x="1530" y="727"/>
                </a:lnTo>
                <a:lnTo>
                  <a:pt x="1529" y="745"/>
                </a:lnTo>
                <a:lnTo>
                  <a:pt x="1526" y="764"/>
                </a:lnTo>
                <a:lnTo>
                  <a:pt x="1524" y="782"/>
                </a:lnTo>
                <a:lnTo>
                  <a:pt x="1520" y="799"/>
                </a:lnTo>
                <a:lnTo>
                  <a:pt x="1517" y="817"/>
                </a:lnTo>
                <a:lnTo>
                  <a:pt x="1511" y="834"/>
                </a:lnTo>
                <a:lnTo>
                  <a:pt x="1506" y="852"/>
                </a:lnTo>
                <a:lnTo>
                  <a:pt x="1500" y="869"/>
                </a:lnTo>
                <a:lnTo>
                  <a:pt x="1493" y="885"/>
                </a:lnTo>
                <a:lnTo>
                  <a:pt x="1485" y="902"/>
                </a:lnTo>
                <a:lnTo>
                  <a:pt x="1477" y="918"/>
                </a:lnTo>
                <a:lnTo>
                  <a:pt x="1469" y="934"/>
                </a:lnTo>
                <a:lnTo>
                  <a:pt x="1459" y="950"/>
                </a:lnTo>
                <a:lnTo>
                  <a:pt x="1449" y="965"/>
                </a:lnTo>
                <a:lnTo>
                  <a:pt x="1438" y="980"/>
                </a:lnTo>
                <a:lnTo>
                  <a:pt x="1427" y="995"/>
                </a:lnTo>
                <a:lnTo>
                  <a:pt x="1415" y="1009"/>
                </a:lnTo>
                <a:lnTo>
                  <a:pt x="1403" y="1022"/>
                </a:lnTo>
                <a:lnTo>
                  <a:pt x="1390" y="1037"/>
                </a:lnTo>
                <a:lnTo>
                  <a:pt x="1377" y="1050"/>
                </a:lnTo>
                <a:lnTo>
                  <a:pt x="1363" y="1063"/>
                </a:lnTo>
                <a:lnTo>
                  <a:pt x="1349" y="1075"/>
                </a:lnTo>
                <a:lnTo>
                  <a:pt x="1335" y="1087"/>
                </a:lnTo>
                <a:lnTo>
                  <a:pt x="1318" y="1097"/>
                </a:lnTo>
                <a:lnTo>
                  <a:pt x="1303" y="1109"/>
                </a:lnTo>
                <a:lnTo>
                  <a:pt x="1287" y="1119"/>
                </a:lnTo>
                <a:lnTo>
                  <a:pt x="1271" y="1130"/>
                </a:lnTo>
                <a:lnTo>
                  <a:pt x="1253" y="1139"/>
                </a:lnTo>
                <a:lnTo>
                  <a:pt x="1236" y="1149"/>
                </a:lnTo>
                <a:lnTo>
                  <a:pt x="1217" y="1157"/>
                </a:lnTo>
                <a:lnTo>
                  <a:pt x="1199" y="1165"/>
                </a:lnTo>
                <a:lnTo>
                  <a:pt x="1178" y="1175"/>
                </a:lnTo>
                <a:lnTo>
                  <a:pt x="1157" y="1184"/>
                </a:lnTo>
                <a:lnTo>
                  <a:pt x="1137" y="1194"/>
                </a:lnTo>
                <a:lnTo>
                  <a:pt x="1117" y="1205"/>
                </a:lnTo>
                <a:lnTo>
                  <a:pt x="1097" y="1217"/>
                </a:lnTo>
                <a:lnTo>
                  <a:pt x="1078" y="1229"/>
                </a:lnTo>
                <a:lnTo>
                  <a:pt x="1059" y="1241"/>
                </a:lnTo>
                <a:lnTo>
                  <a:pt x="1042" y="1254"/>
                </a:lnTo>
                <a:lnTo>
                  <a:pt x="1023" y="1267"/>
                </a:lnTo>
                <a:lnTo>
                  <a:pt x="1007" y="1281"/>
                </a:lnTo>
                <a:lnTo>
                  <a:pt x="990" y="1295"/>
                </a:lnTo>
                <a:lnTo>
                  <a:pt x="973" y="1310"/>
                </a:lnTo>
                <a:lnTo>
                  <a:pt x="958" y="1325"/>
                </a:lnTo>
                <a:lnTo>
                  <a:pt x="943" y="1341"/>
                </a:lnTo>
                <a:lnTo>
                  <a:pt x="929" y="1356"/>
                </a:lnTo>
                <a:lnTo>
                  <a:pt x="916" y="1374"/>
                </a:lnTo>
                <a:lnTo>
                  <a:pt x="903" y="1390"/>
                </a:lnTo>
                <a:lnTo>
                  <a:pt x="891" y="1407"/>
                </a:lnTo>
                <a:lnTo>
                  <a:pt x="879" y="1425"/>
                </a:lnTo>
                <a:lnTo>
                  <a:pt x="868" y="1443"/>
                </a:lnTo>
                <a:lnTo>
                  <a:pt x="858" y="1462"/>
                </a:lnTo>
                <a:lnTo>
                  <a:pt x="848" y="1481"/>
                </a:lnTo>
                <a:lnTo>
                  <a:pt x="839" y="1501"/>
                </a:lnTo>
                <a:lnTo>
                  <a:pt x="832" y="1521"/>
                </a:lnTo>
                <a:lnTo>
                  <a:pt x="825" y="1540"/>
                </a:lnTo>
                <a:lnTo>
                  <a:pt x="819" y="1561"/>
                </a:lnTo>
                <a:lnTo>
                  <a:pt x="813" y="1583"/>
                </a:lnTo>
                <a:lnTo>
                  <a:pt x="809" y="1603"/>
                </a:lnTo>
                <a:lnTo>
                  <a:pt x="806" y="1625"/>
                </a:lnTo>
                <a:lnTo>
                  <a:pt x="804" y="1648"/>
                </a:lnTo>
                <a:lnTo>
                  <a:pt x="802" y="1670"/>
                </a:lnTo>
                <a:lnTo>
                  <a:pt x="801" y="1692"/>
                </a:lnTo>
                <a:lnTo>
                  <a:pt x="804" y="1741"/>
                </a:lnTo>
                <a:lnTo>
                  <a:pt x="809" y="1788"/>
                </a:lnTo>
                <a:lnTo>
                  <a:pt x="818" y="1833"/>
                </a:lnTo>
                <a:lnTo>
                  <a:pt x="831" y="1875"/>
                </a:lnTo>
                <a:lnTo>
                  <a:pt x="846" y="1915"/>
                </a:lnTo>
                <a:lnTo>
                  <a:pt x="866" y="1953"/>
                </a:lnTo>
                <a:lnTo>
                  <a:pt x="886" y="1990"/>
                </a:lnTo>
                <a:lnTo>
                  <a:pt x="911" y="2024"/>
                </a:lnTo>
                <a:lnTo>
                  <a:pt x="937" y="2056"/>
                </a:lnTo>
                <a:lnTo>
                  <a:pt x="967" y="2086"/>
                </a:lnTo>
                <a:lnTo>
                  <a:pt x="998" y="2114"/>
                </a:lnTo>
                <a:lnTo>
                  <a:pt x="1032" y="2139"/>
                </a:lnTo>
                <a:lnTo>
                  <a:pt x="1067" y="2163"/>
                </a:lnTo>
                <a:lnTo>
                  <a:pt x="1104" y="2185"/>
                </a:lnTo>
                <a:lnTo>
                  <a:pt x="1143" y="2205"/>
                </a:lnTo>
                <a:lnTo>
                  <a:pt x="1182" y="2222"/>
                </a:lnTo>
                <a:lnTo>
                  <a:pt x="1224" y="2237"/>
                </a:lnTo>
                <a:lnTo>
                  <a:pt x="1265" y="2250"/>
                </a:lnTo>
                <a:lnTo>
                  <a:pt x="1309" y="2261"/>
                </a:lnTo>
                <a:lnTo>
                  <a:pt x="1352" y="2270"/>
                </a:lnTo>
                <a:lnTo>
                  <a:pt x="1396" y="2276"/>
                </a:lnTo>
                <a:lnTo>
                  <a:pt x="1440" y="2281"/>
                </a:lnTo>
                <a:lnTo>
                  <a:pt x="1485" y="2284"/>
                </a:lnTo>
                <a:lnTo>
                  <a:pt x="1530" y="2284"/>
                </a:lnTo>
                <a:lnTo>
                  <a:pt x="1574" y="2282"/>
                </a:lnTo>
                <a:lnTo>
                  <a:pt x="1619" y="2278"/>
                </a:lnTo>
                <a:lnTo>
                  <a:pt x="1663" y="2272"/>
                </a:lnTo>
                <a:lnTo>
                  <a:pt x="1705" y="2263"/>
                </a:lnTo>
                <a:lnTo>
                  <a:pt x="1747" y="2254"/>
                </a:lnTo>
                <a:lnTo>
                  <a:pt x="1789" y="2241"/>
                </a:lnTo>
                <a:lnTo>
                  <a:pt x="1829" y="2225"/>
                </a:lnTo>
                <a:lnTo>
                  <a:pt x="1867" y="2209"/>
                </a:lnTo>
                <a:lnTo>
                  <a:pt x="1831" y="2231"/>
                </a:lnTo>
                <a:lnTo>
                  <a:pt x="1795" y="2253"/>
                </a:lnTo>
                <a:lnTo>
                  <a:pt x="1758" y="2272"/>
                </a:lnTo>
                <a:lnTo>
                  <a:pt x="1720" y="2292"/>
                </a:lnTo>
                <a:lnTo>
                  <a:pt x="1681" y="2309"/>
                </a:lnTo>
                <a:lnTo>
                  <a:pt x="1642" y="2325"/>
                </a:lnTo>
                <a:lnTo>
                  <a:pt x="1602" y="2340"/>
                </a:lnTo>
                <a:lnTo>
                  <a:pt x="1561" y="2354"/>
                </a:lnTo>
                <a:lnTo>
                  <a:pt x="1520" y="2365"/>
                </a:lnTo>
                <a:lnTo>
                  <a:pt x="1479" y="2375"/>
                </a:lnTo>
                <a:lnTo>
                  <a:pt x="1436" y="2384"/>
                </a:lnTo>
                <a:lnTo>
                  <a:pt x="1394" y="2392"/>
                </a:lnTo>
                <a:lnTo>
                  <a:pt x="1351" y="2398"/>
                </a:lnTo>
                <a:lnTo>
                  <a:pt x="1309" y="2403"/>
                </a:lnTo>
                <a:lnTo>
                  <a:pt x="1266" y="2406"/>
                </a:lnTo>
                <a:lnTo>
                  <a:pt x="1224" y="2407"/>
                </a:lnTo>
                <a:lnTo>
                  <a:pt x="1204" y="2407"/>
                </a:lnTo>
                <a:lnTo>
                  <a:pt x="1198" y="2407"/>
                </a:lnTo>
                <a:lnTo>
                  <a:pt x="1143" y="2405"/>
                </a:lnTo>
                <a:lnTo>
                  <a:pt x="1092" y="2399"/>
                </a:lnTo>
                <a:lnTo>
                  <a:pt x="1042" y="2391"/>
                </a:lnTo>
                <a:lnTo>
                  <a:pt x="993" y="2380"/>
                </a:lnTo>
                <a:lnTo>
                  <a:pt x="947" y="2365"/>
                </a:lnTo>
                <a:lnTo>
                  <a:pt x="903" y="2348"/>
                </a:lnTo>
                <a:lnTo>
                  <a:pt x="859" y="2329"/>
                </a:lnTo>
                <a:lnTo>
                  <a:pt x="819" y="2307"/>
                </a:lnTo>
                <a:lnTo>
                  <a:pt x="780" y="2283"/>
                </a:lnTo>
                <a:lnTo>
                  <a:pt x="743" y="2257"/>
                </a:lnTo>
                <a:lnTo>
                  <a:pt x="708" y="2229"/>
                </a:lnTo>
                <a:lnTo>
                  <a:pt x="674" y="2198"/>
                </a:lnTo>
                <a:lnTo>
                  <a:pt x="643" y="2167"/>
                </a:lnTo>
                <a:lnTo>
                  <a:pt x="614" y="2134"/>
                </a:lnTo>
                <a:lnTo>
                  <a:pt x="587" y="2099"/>
                </a:lnTo>
                <a:lnTo>
                  <a:pt x="562" y="2063"/>
                </a:lnTo>
                <a:lnTo>
                  <a:pt x="539" y="2026"/>
                </a:lnTo>
                <a:lnTo>
                  <a:pt x="517" y="1989"/>
                </a:lnTo>
                <a:lnTo>
                  <a:pt x="499" y="1950"/>
                </a:lnTo>
                <a:lnTo>
                  <a:pt x="482" y="1911"/>
                </a:lnTo>
                <a:lnTo>
                  <a:pt x="467" y="1872"/>
                </a:lnTo>
                <a:lnTo>
                  <a:pt x="455" y="1832"/>
                </a:lnTo>
                <a:lnTo>
                  <a:pt x="444" y="1791"/>
                </a:lnTo>
                <a:lnTo>
                  <a:pt x="437" y="1751"/>
                </a:lnTo>
                <a:lnTo>
                  <a:pt x="430" y="1711"/>
                </a:lnTo>
                <a:lnTo>
                  <a:pt x="427" y="1671"/>
                </a:lnTo>
                <a:lnTo>
                  <a:pt x="426" y="1631"/>
                </a:lnTo>
                <a:lnTo>
                  <a:pt x="426" y="1592"/>
                </a:lnTo>
                <a:lnTo>
                  <a:pt x="429" y="1553"/>
                </a:lnTo>
                <a:lnTo>
                  <a:pt x="434" y="1516"/>
                </a:lnTo>
                <a:lnTo>
                  <a:pt x="442" y="1479"/>
                </a:lnTo>
                <a:lnTo>
                  <a:pt x="452" y="1443"/>
                </a:lnTo>
                <a:lnTo>
                  <a:pt x="467" y="1399"/>
                </a:lnTo>
                <a:lnTo>
                  <a:pt x="482" y="1358"/>
                </a:lnTo>
                <a:lnTo>
                  <a:pt x="498" y="1319"/>
                </a:lnTo>
                <a:lnTo>
                  <a:pt x="515" y="1283"/>
                </a:lnTo>
                <a:lnTo>
                  <a:pt x="532" y="1250"/>
                </a:lnTo>
                <a:lnTo>
                  <a:pt x="552" y="1218"/>
                </a:lnTo>
                <a:lnTo>
                  <a:pt x="562" y="1203"/>
                </a:lnTo>
                <a:lnTo>
                  <a:pt x="573" y="1188"/>
                </a:lnTo>
                <a:lnTo>
                  <a:pt x="584" y="1174"/>
                </a:lnTo>
                <a:lnTo>
                  <a:pt x="594" y="1159"/>
                </a:lnTo>
                <a:lnTo>
                  <a:pt x="606" y="1145"/>
                </a:lnTo>
                <a:lnTo>
                  <a:pt x="618" y="1132"/>
                </a:lnTo>
                <a:lnTo>
                  <a:pt x="631" y="1119"/>
                </a:lnTo>
                <a:lnTo>
                  <a:pt x="645" y="1106"/>
                </a:lnTo>
                <a:lnTo>
                  <a:pt x="673" y="1081"/>
                </a:lnTo>
                <a:lnTo>
                  <a:pt x="703" y="1056"/>
                </a:lnTo>
                <a:lnTo>
                  <a:pt x="736" y="1032"/>
                </a:lnTo>
                <a:lnTo>
                  <a:pt x="771" y="1009"/>
                </a:lnTo>
                <a:lnTo>
                  <a:pt x="809" y="985"/>
                </a:lnTo>
                <a:lnTo>
                  <a:pt x="850" y="963"/>
                </a:lnTo>
                <a:lnTo>
                  <a:pt x="900" y="938"/>
                </a:lnTo>
                <a:lnTo>
                  <a:pt x="948" y="915"/>
                </a:lnTo>
                <a:lnTo>
                  <a:pt x="972" y="904"/>
                </a:lnTo>
                <a:lnTo>
                  <a:pt x="994" y="893"/>
                </a:lnTo>
                <a:lnTo>
                  <a:pt x="1016" y="880"/>
                </a:lnTo>
                <a:lnTo>
                  <a:pt x="1035" y="867"/>
                </a:lnTo>
                <a:lnTo>
                  <a:pt x="1044" y="860"/>
                </a:lnTo>
                <a:lnTo>
                  <a:pt x="1053" y="853"/>
                </a:lnTo>
                <a:lnTo>
                  <a:pt x="1062" y="844"/>
                </a:lnTo>
                <a:lnTo>
                  <a:pt x="1069" y="835"/>
                </a:lnTo>
                <a:lnTo>
                  <a:pt x="1077" y="827"/>
                </a:lnTo>
                <a:lnTo>
                  <a:pt x="1083" y="817"/>
                </a:lnTo>
                <a:lnTo>
                  <a:pt x="1090" y="807"/>
                </a:lnTo>
                <a:lnTo>
                  <a:pt x="1095" y="796"/>
                </a:lnTo>
                <a:lnTo>
                  <a:pt x="1101" y="785"/>
                </a:lnTo>
                <a:lnTo>
                  <a:pt x="1105" y="772"/>
                </a:lnTo>
                <a:lnTo>
                  <a:pt x="1108" y="759"/>
                </a:lnTo>
                <a:lnTo>
                  <a:pt x="1112" y="746"/>
                </a:lnTo>
                <a:lnTo>
                  <a:pt x="1114" y="731"/>
                </a:lnTo>
                <a:lnTo>
                  <a:pt x="1115" y="716"/>
                </a:lnTo>
                <a:lnTo>
                  <a:pt x="1116" y="699"/>
                </a:lnTo>
                <a:lnTo>
                  <a:pt x="1116" y="682"/>
                </a:lnTo>
                <a:lnTo>
                  <a:pt x="1115" y="669"/>
                </a:lnTo>
                <a:lnTo>
                  <a:pt x="1114" y="656"/>
                </a:lnTo>
                <a:lnTo>
                  <a:pt x="1112" y="644"/>
                </a:lnTo>
                <a:lnTo>
                  <a:pt x="1109" y="631"/>
                </a:lnTo>
                <a:lnTo>
                  <a:pt x="1106" y="619"/>
                </a:lnTo>
                <a:lnTo>
                  <a:pt x="1102" y="608"/>
                </a:lnTo>
                <a:lnTo>
                  <a:pt x="1099" y="596"/>
                </a:lnTo>
                <a:lnTo>
                  <a:pt x="1093" y="585"/>
                </a:lnTo>
                <a:lnTo>
                  <a:pt x="1088" y="574"/>
                </a:lnTo>
                <a:lnTo>
                  <a:pt x="1082" y="564"/>
                </a:lnTo>
                <a:lnTo>
                  <a:pt x="1076" y="555"/>
                </a:lnTo>
                <a:lnTo>
                  <a:pt x="1069" y="545"/>
                </a:lnTo>
                <a:lnTo>
                  <a:pt x="1062" y="536"/>
                </a:lnTo>
                <a:lnTo>
                  <a:pt x="1054" y="528"/>
                </a:lnTo>
                <a:lnTo>
                  <a:pt x="1046" y="519"/>
                </a:lnTo>
                <a:lnTo>
                  <a:pt x="1038" y="511"/>
                </a:lnTo>
                <a:lnTo>
                  <a:pt x="1029" y="504"/>
                </a:lnTo>
                <a:lnTo>
                  <a:pt x="1019" y="496"/>
                </a:lnTo>
                <a:lnTo>
                  <a:pt x="1009" y="489"/>
                </a:lnTo>
                <a:lnTo>
                  <a:pt x="999" y="484"/>
                </a:lnTo>
                <a:lnTo>
                  <a:pt x="990" y="477"/>
                </a:lnTo>
                <a:lnTo>
                  <a:pt x="979" y="472"/>
                </a:lnTo>
                <a:lnTo>
                  <a:pt x="968" y="468"/>
                </a:lnTo>
                <a:lnTo>
                  <a:pt x="957" y="463"/>
                </a:lnTo>
                <a:lnTo>
                  <a:pt x="933" y="456"/>
                </a:lnTo>
                <a:lnTo>
                  <a:pt x="909" y="451"/>
                </a:lnTo>
                <a:lnTo>
                  <a:pt x="884" y="448"/>
                </a:lnTo>
                <a:lnTo>
                  <a:pt x="859" y="447"/>
                </a:lnTo>
                <a:lnTo>
                  <a:pt x="817" y="448"/>
                </a:lnTo>
                <a:lnTo>
                  <a:pt x="775" y="452"/>
                </a:lnTo>
                <a:lnTo>
                  <a:pt x="735" y="461"/>
                </a:lnTo>
                <a:lnTo>
                  <a:pt x="697" y="471"/>
                </a:lnTo>
                <a:lnTo>
                  <a:pt x="661" y="485"/>
                </a:lnTo>
                <a:lnTo>
                  <a:pt x="625" y="500"/>
                </a:lnTo>
                <a:lnTo>
                  <a:pt x="591" y="519"/>
                </a:lnTo>
                <a:lnTo>
                  <a:pt x="559" y="539"/>
                </a:lnTo>
                <a:lnTo>
                  <a:pt x="527" y="562"/>
                </a:lnTo>
                <a:lnTo>
                  <a:pt x="498" y="587"/>
                </a:lnTo>
                <a:lnTo>
                  <a:pt x="469" y="615"/>
                </a:lnTo>
                <a:lnTo>
                  <a:pt x="442" y="643"/>
                </a:lnTo>
                <a:lnTo>
                  <a:pt x="417" y="672"/>
                </a:lnTo>
                <a:lnTo>
                  <a:pt x="392" y="704"/>
                </a:lnTo>
                <a:lnTo>
                  <a:pt x="369" y="736"/>
                </a:lnTo>
                <a:lnTo>
                  <a:pt x="348" y="771"/>
                </a:lnTo>
                <a:lnTo>
                  <a:pt x="328" y="806"/>
                </a:lnTo>
                <a:lnTo>
                  <a:pt x="309" y="842"/>
                </a:lnTo>
                <a:lnTo>
                  <a:pt x="292" y="878"/>
                </a:lnTo>
                <a:lnTo>
                  <a:pt x="275" y="915"/>
                </a:lnTo>
                <a:lnTo>
                  <a:pt x="260" y="953"/>
                </a:lnTo>
                <a:lnTo>
                  <a:pt x="247" y="991"/>
                </a:lnTo>
                <a:lnTo>
                  <a:pt x="235" y="1029"/>
                </a:lnTo>
                <a:lnTo>
                  <a:pt x="224" y="1067"/>
                </a:lnTo>
                <a:lnTo>
                  <a:pt x="214" y="1104"/>
                </a:lnTo>
                <a:lnTo>
                  <a:pt x="206" y="1142"/>
                </a:lnTo>
                <a:lnTo>
                  <a:pt x="199" y="1179"/>
                </a:lnTo>
                <a:lnTo>
                  <a:pt x="193" y="1216"/>
                </a:lnTo>
                <a:lnTo>
                  <a:pt x="188" y="1252"/>
                </a:lnTo>
                <a:lnTo>
                  <a:pt x="186" y="1287"/>
                </a:lnTo>
                <a:lnTo>
                  <a:pt x="184" y="1320"/>
                </a:lnTo>
                <a:lnTo>
                  <a:pt x="183" y="1354"/>
                </a:lnTo>
                <a:lnTo>
                  <a:pt x="184" y="1387"/>
                </a:lnTo>
                <a:lnTo>
                  <a:pt x="184" y="1418"/>
                </a:lnTo>
                <a:lnTo>
                  <a:pt x="186" y="1451"/>
                </a:lnTo>
                <a:lnTo>
                  <a:pt x="188" y="1482"/>
                </a:lnTo>
                <a:lnTo>
                  <a:pt x="192" y="1513"/>
                </a:lnTo>
                <a:lnTo>
                  <a:pt x="196" y="1544"/>
                </a:lnTo>
                <a:lnTo>
                  <a:pt x="200" y="1575"/>
                </a:lnTo>
                <a:lnTo>
                  <a:pt x="205" y="1604"/>
                </a:lnTo>
                <a:lnTo>
                  <a:pt x="211" y="1634"/>
                </a:lnTo>
                <a:lnTo>
                  <a:pt x="217" y="1663"/>
                </a:lnTo>
                <a:lnTo>
                  <a:pt x="224" y="1692"/>
                </a:lnTo>
                <a:lnTo>
                  <a:pt x="232" y="1721"/>
                </a:lnTo>
                <a:lnTo>
                  <a:pt x="240" y="1748"/>
                </a:lnTo>
                <a:lnTo>
                  <a:pt x="248" y="1775"/>
                </a:lnTo>
                <a:lnTo>
                  <a:pt x="257" y="1802"/>
                </a:lnTo>
                <a:lnTo>
                  <a:pt x="267" y="1828"/>
                </a:lnTo>
                <a:lnTo>
                  <a:pt x="278" y="1854"/>
                </a:lnTo>
                <a:lnTo>
                  <a:pt x="287" y="1879"/>
                </a:lnTo>
                <a:lnTo>
                  <a:pt x="299" y="1903"/>
                </a:lnTo>
                <a:lnTo>
                  <a:pt x="310" y="1928"/>
                </a:lnTo>
                <a:lnTo>
                  <a:pt x="323" y="1951"/>
                </a:lnTo>
                <a:lnTo>
                  <a:pt x="335" y="1974"/>
                </a:lnTo>
                <a:lnTo>
                  <a:pt x="348" y="1997"/>
                </a:lnTo>
                <a:lnTo>
                  <a:pt x="363" y="2019"/>
                </a:lnTo>
                <a:lnTo>
                  <a:pt x="377" y="2039"/>
                </a:lnTo>
                <a:lnTo>
                  <a:pt x="391" y="2060"/>
                </a:lnTo>
                <a:lnTo>
                  <a:pt x="405" y="2080"/>
                </a:lnTo>
                <a:lnTo>
                  <a:pt x="420" y="2098"/>
                </a:lnTo>
                <a:lnTo>
                  <a:pt x="437" y="2117"/>
                </a:lnTo>
                <a:lnTo>
                  <a:pt x="452" y="2134"/>
                </a:lnTo>
                <a:lnTo>
                  <a:pt x="468" y="2151"/>
                </a:lnTo>
                <a:lnTo>
                  <a:pt x="486" y="216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1925" tIns="30950" rIns="61925" bIns="3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27"/>
          <p:cNvSpPr/>
          <p:nvPr/>
        </p:nvSpPr>
        <p:spPr>
          <a:xfrm>
            <a:off x="5543861" y="3391781"/>
            <a:ext cx="1212882" cy="450053"/>
          </a:xfrm>
          <a:custGeom>
            <a:avLst/>
            <a:gdLst/>
            <a:ahLst/>
            <a:cxnLst/>
            <a:rect l="l" t="t" r="r" b="b"/>
            <a:pathLst>
              <a:path w="3213" h="1193" extrusionOk="0">
                <a:moveTo>
                  <a:pt x="2155" y="149"/>
                </a:moveTo>
                <a:lnTo>
                  <a:pt x="2150" y="160"/>
                </a:lnTo>
                <a:lnTo>
                  <a:pt x="2146" y="170"/>
                </a:lnTo>
                <a:lnTo>
                  <a:pt x="2140" y="179"/>
                </a:lnTo>
                <a:lnTo>
                  <a:pt x="2134" y="189"/>
                </a:lnTo>
                <a:lnTo>
                  <a:pt x="2127" y="198"/>
                </a:lnTo>
                <a:lnTo>
                  <a:pt x="2120" y="206"/>
                </a:lnTo>
                <a:lnTo>
                  <a:pt x="2111" y="214"/>
                </a:lnTo>
                <a:lnTo>
                  <a:pt x="2102" y="221"/>
                </a:lnTo>
                <a:lnTo>
                  <a:pt x="2094" y="227"/>
                </a:lnTo>
                <a:lnTo>
                  <a:pt x="2084" y="233"/>
                </a:lnTo>
                <a:lnTo>
                  <a:pt x="2073" y="238"/>
                </a:lnTo>
                <a:lnTo>
                  <a:pt x="2062" y="242"/>
                </a:lnTo>
                <a:lnTo>
                  <a:pt x="2051" y="246"/>
                </a:lnTo>
                <a:lnTo>
                  <a:pt x="2040" y="248"/>
                </a:lnTo>
                <a:lnTo>
                  <a:pt x="2028" y="249"/>
                </a:lnTo>
                <a:lnTo>
                  <a:pt x="2016" y="250"/>
                </a:lnTo>
                <a:lnTo>
                  <a:pt x="2007" y="249"/>
                </a:lnTo>
                <a:lnTo>
                  <a:pt x="1998" y="248"/>
                </a:lnTo>
                <a:lnTo>
                  <a:pt x="1989" y="247"/>
                </a:lnTo>
                <a:lnTo>
                  <a:pt x="1980" y="246"/>
                </a:lnTo>
                <a:lnTo>
                  <a:pt x="1980" y="246"/>
                </a:lnTo>
                <a:lnTo>
                  <a:pt x="1961" y="240"/>
                </a:lnTo>
                <a:lnTo>
                  <a:pt x="1940" y="237"/>
                </a:lnTo>
                <a:lnTo>
                  <a:pt x="1921" y="234"/>
                </a:lnTo>
                <a:lnTo>
                  <a:pt x="1901" y="232"/>
                </a:lnTo>
                <a:lnTo>
                  <a:pt x="1861" y="228"/>
                </a:lnTo>
                <a:lnTo>
                  <a:pt x="1820" y="227"/>
                </a:lnTo>
                <a:lnTo>
                  <a:pt x="1792" y="228"/>
                </a:lnTo>
                <a:lnTo>
                  <a:pt x="1765" y="230"/>
                </a:lnTo>
                <a:lnTo>
                  <a:pt x="1739" y="234"/>
                </a:lnTo>
                <a:lnTo>
                  <a:pt x="1713" y="237"/>
                </a:lnTo>
                <a:lnTo>
                  <a:pt x="1689" y="242"/>
                </a:lnTo>
                <a:lnTo>
                  <a:pt x="1666" y="249"/>
                </a:lnTo>
                <a:lnTo>
                  <a:pt x="1643" y="257"/>
                </a:lnTo>
                <a:lnTo>
                  <a:pt x="1622" y="265"/>
                </a:lnTo>
                <a:lnTo>
                  <a:pt x="1602" y="275"/>
                </a:lnTo>
                <a:lnTo>
                  <a:pt x="1583" y="285"/>
                </a:lnTo>
                <a:lnTo>
                  <a:pt x="1565" y="296"/>
                </a:lnTo>
                <a:lnTo>
                  <a:pt x="1547" y="309"/>
                </a:lnTo>
                <a:lnTo>
                  <a:pt x="1531" y="321"/>
                </a:lnTo>
                <a:lnTo>
                  <a:pt x="1516" y="335"/>
                </a:lnTo>
                <a:lnTo>
                  <a:pt x="1501" y="349"/>
                </a:lnTo>
                <a:lnTo>
                  <a:pt x="1487" y="364"/>
                </a:lnTo>
                <a:lnTo>
                  <a:pt x="1475" y="379"/>
                </a:lnTo>
                <a:lnTo>
                  <a:pt x="1463" y="396"/>
                </a:lnTo>
                <a:lnTo>
                  <a:pt x="1452" y="413"/>
                </a:lnTo>
                <a:lnTo>
                  <a:pt x="1443" y="431"/>
                </a:lnTo>
                <a:lnTo>
                  <a:pt x="1434" y="448"/>
                </a:lnTo>
                <a:lnTo>
                  <a:pt x="1425" y="466"/>
                </a:lnTo>
                <a:lnTo>
                  <a:pt x="1418" y="485"/>
                </a:lnTo>
                <a:lnTo>
                  <a:pt x="1411" y="503"/>
                </a:lnTo>
                <a:lnTo>
                  <a:pt x="1406" y="523"/>
                </a:lnTo>
                <a:lnTo>
                  <a:pt x="1400" y="543"/>
                </a:lnTo>
                <a:lnTo>
                  <a:pt x="1396" y="563"/>
                </a:lnTo>
                <a:lnTo>
                  <a:pt x="1393" y="583"/>
                </a:lnTo>
                <a:lnTo>
                  <a:pt x="1390" y="603"/>
                </a:lnTo>
                <a:lnTo>
                  <a:pt x="1388" y="623"/>
                </a:lnTo>
                <a:lnTo>
                  <a:pt x="1387" y="644"/>
                </a:lnTo>
                <a:lnTo>
                  <a:pt x="1387" y="664"/>
                </a:lnTo>
                <a:lnTo>
                  <a:pt x="1387" y="683"/>
                </a:lnTo>
                <a:lnTo>
                  <a:pt x="1388" y="701"/>
                </a:lnTo>
                <a:lnTo>
                  <a:pt x="1390" y="719"/>
                </a:lnTo>
                <a:lnTo>
                  <a:pt x="1393" y="736"/>
                </a:lnTo>
                <a:lnTo>
                  <a:pt x="1396" y="753"/>
                </a:lnTo>
                <a:lnTo>
                  <a:pt x="1400" y="768"/>
                </a:lnTo>
                <a:lnTo>
                  <a:pt x="1404" y="783"/>
                </a:lnTo>
                <a:lnTo>
                  <a:pt x="1410" y="797"/>
                </a:lnTo>
                <a:lnTo>
                  <a:pt x="1416" y="811"/>
                </a:lnTo>
                <a:lnTo>
                  <a:pt x="1423" y="824"/>
                </a:lnTo>
                <a:lnTo>
                  <a:pt x="1431" y="837"/>
                </a:lnTo>
                <a:lnTo>
                  <a:pt x="1438" y="849"/>
                </a:lnTo>
                <a:lnTo>
                  <a:pt x="1447" y="860"/>
                </a:lnTo>
                <a:lnTo>
                  <a:pt x="1456" y="871"/>
                </a:lnTo>
                <a:lnTo>
                  <a:pt x="1465" y="882"/>
                </a:lnTo>
                <a:lnTo>
                  <a:pt x="1475" y="892"/>
                </a:lnTo>
                <a:lnTo>
                  <a:pt x="1486" y="900"/>
                </a:lnTo>
                <a:lnTo>
                  <a:pt x="1497" y="909"/>
                </a:lnTo>
                <a:lnTo>
                  <a:pt x="1509" y="917"/>
                </a:lnTo>
                <a:lnTo>
                  <a:pt x="1521" y="923"/>
                </a:lnTo>
                <a:lnTo>
                  <a:pt x="1534" y="930"/>
                </a:lnTo>
                <a:lnTo>
                  <a:pt x="1547" y="936"/>
                </a:lnTo>
                <a:lnTo>
                  <a:pt x="1561" y="942"/>
                </a:lnTo>
                <a:lnTo>
                  <a:pt x="1575" y="946"/>
                </a:lnTo>
                <a:lnTo>
                  <a:pt x="1590" y="950"/>
                </a:lnTo>
                <a:lnTo>
                  <a:pt x="1605" y="955"/>
                </a:lnTo>
                <a:lnTo>
                  <a:pt x="1620" y="958"/>
                </a:lnTo>
                <a:lnTo>
                  <a:pt x="1636" y="960"/>
                </a:lnTo>
                <a:lnTo>
                  <a:pt x="1653" y="962"/>
                </a:lnTo>
                <a:lnTo>
                  <a:pt x="1669" y="964"/>
                </a:lnTo>
                <a:lnTo>
                  <a:pt x="1685" y="965"/>
                </a:lnTo>
                <a:lnTo>
                  <a:pt x="1703" y="965"/>
                </a:lnTo>
                <a:lnTo>
                  <a:pt x="1744" y="964"/>
                </a:lnTo>
                <a:lnTo>
                  <a:pt x="1784" y="960"/>
                </a:lnTo>
                <a:lnTo>
                  <a:pt x="1823" y="955"/>
                </a:lnTo>
                <a:lnTo>
                  <a:pt x="1861" y="948"/>
                </a:lnTo>
                <a:lnTo>
                  <a:pt x="1879" y="944"/>
                </a:lnTo>
                <a:lnTo>
                  <a:pt x="1897" y="938"/>
                </a:lnTo>
                <a:lnTo>
                  <a:pt x="1914" y="933"/>
                </a:lnTo>
                <a:lnTo>
                  <a:pt x="1931" y="928"/>
                </a:lnTo>
                <a:lnTo>
                  <a:pt x="1948" y="921"/>
                </a:lnTo>
                <a:lnTo>
                  <a:pt x="1964" y="915"/>
                </a:lnTo>
                <a:lnTo>
                  <a:pt x="1980" y="908"/>
                </a:lnTo>
                <a:lnTo>
                  <a:pt x="1996" y="900"/>
                </a:lnTo>
                <a:lnTo>
                  <a:pt x="1963" y="1148"/>
                </a:lnTo>
                <a:lnTo>
                  <a:pt x="1933" y="1157"/>
                </a:lnTo>
                <a:lnTo>
                  <a:pt x="1898" y="1166"/>
                </a:lnTo>
                <a:lnTo>
                  <a:pt x="1860" y="1173"/>
                </a:lnTo>
                <a:lnTo>
                  <a:pt x="1820" y="1180"/>
                </a:lnTo>
                <a:lnTo>
                  <a:pt x="1778" y="1185"/>
                </a:lnTo>
                <a:lnTo>
                  <a:pt x="1737" y="1190"/>
                </a:lnTo>
                <a:lnTo>
                  <a:pt x="1695" y="1192"/>
                </a:lnTo>
                <a:lnTo>
                  <a:pt x="1655" y="1193"/>
                </a:lnTo>
                <a:lnTo>
                  <a:pt x="1621" y="1192"/>
                </a:lnTo>
                <a:lnTo>
                  <a:pt x="1587" y="1191"/>
                </a:lnTo>
                <a:lnTo>
                  <a:pt x="1555" y="1188"/>
                </a:lnTo>
                <a:lnTo>
                  <a:pt x="1523" y="1183"/>
                </a:lnTo>
                <a:lnTo>
                  <a:pt x="1493" y="1178"/>
                </a:lnTo>
                <a:lnTo>
                  <a:pt x="1463" y="1170"/>
                </a:lnTo>
                <a:lnTo>
                  <a:pt x="1434" y="1163"/>
                </a:lnTo>
                <a:lnTo>
                  <a:pt x="1407" y="1154"/>
                </a:lnTo>
                <a:lnTo>
                  <a:pt x="1379" y="1144"/>
                </a:lnTo>
                <a:lnTo>
                  <a:pt x="1354" y="1132"/>
                </a:lnTo>
                <a:lnTo>
                  <a:pt x="1329" y="1120"/>
                </a:lnTo>
                <a:lnTo>
                  <a:pt x="1307" y="1107"/>
                </a:lnTo>
                <a:lnTo>
                  <a:pt x="1284" y="1092"/>
                </a:lnTo>
                <a:lnTo>
                  <a:pt x="1262" y="1077"/>
                </a:lnTo>
                <a:lnTo>
                  <a:pt x="1242" y="1060"/>
                </a:lnTo>
                <a:lnTo>
                  <a:pt x="1223" y="1043"/>
                </a:lnTo>
                <a:lnTo>
                  <a:pt x="1204" y="1026"/>
                </a:lnTo>
                <a:lnTo>
                  <a:pt x="1187" y="1006"/>
                </a:lnTo>
                <a:lnTo>
                  <a:pt x="1171" y="986"/>
                </a:lnTo>
                <a:lnTo>
                  <a:pt x="1156" y="966"/>
                </a:lnTo>
                <a:lnTo>
                  <a:pt x="1143" y="944"/>
                </a:lnTo>
                <a:lnTo>
                  <a:pt x="1130" y="921"/>
                </a:lnTo>
                <a:lnTo>
                  <a:pt x="1119" y="898"/>
                </a:lnTo>
                <a:lnTo>
                  <a:pt x="1108" y="873"/>
                </a:lnTo>
                <a:lnTo>
                  <a:pt x="1100" y="849"/>
                </a:lnTo>
                <a:lnTo>
                  <a:pt x="1091" y="823"/>
                </a:lnTo>
                <a:lnTo>
                  <a:pt x="1084" y="797"/>
                </a:lnTo>
                <a:lnTo>
                  <a:pt x="1079" y="770"/>
                </a:lnTo>
                <a:lnTo>
                  <a:pt x="1075" y="743"/>
                </a:lnTo>
                <a:lnTo>
                  <a:pt x="1071" y="714"/>
                </a:lnTo>
                <a:lnTo>
                  <a:pt x="1070" y="685"/>
                </a:lnTo>
                <a:lnTo>
                  <a:pt x="1069" y="656"/>
                </a:lnTo>
                <a:lnTo>
                  <a:pt x="1070" y="620"/>
                </a:lnTo>
                <a:lnTo>
                  <a:pt x="1072" y="585"/>
                </a:lnTo>
                <a:lnTo>
                  <a:pt x="1077" y="551"/>
                </a:lnTo>
                <a:lnTo>
                  <a:pt x="1082" y="518"/>
                </a:lnTo>
                <a:lnTo>
                  <a:pt x="1089" y="485"/>
                </a:lnTo>
                <a:lnTo>
                  <a:pt x="1097" y="452"/>
                </a:lnTo>
                <a:lnTo>
                  <a:pt x="1107" y="422"/>
                </a:lnTo>
                <a:lnTo>
                  <a:pt x="1118" y="391"/>
                </a:lnTo>
                <a:lnTo>
                  <a:pt x="1131" y="362"/>
                </a:lnTo>
                <a:lnTo>
                  <a:pt x="1145" y="334"/>
                </a:lnTo>
                <a:lnTo>
                  <a:pt x="1161" y="307"/>
                </a:lnTo>
                <a:lnTo>
                  <a:pt x="1178" y="279"/>
                </a:lnTo>
                <a:lnTo>
                  <a:pt x="1195" y="254"/>
                </a:lnTo>
                <a:lnTo>
                  <a:pt x="1215" y="229"/>
                </a:lnTo>
                <a:lnTo>
                  <a:pt x="1236" y="206"/>
                </a:lnTo>
                <a:lnTo>
                  <a:pt x="1259" y="184"/>
                </a:lnTo>
                <a:lnTo>
                  <a:pt x="1281" y="163"/>
                </a:lnTo>
                <a:lnTo>
                  <a:pt x="1307" y="142"/>
                </a:lnTo>
                <a:lnTo>
                  <a:pt x="1333" y="124"/>
                </a:lnTo>
                <a:lnTo>
                  <a:pt x="1360" y="106"/>
                </a:lnTo>
                <a:lnTo>
                  <a:pt x="1388" y="90"/>
                </a:lnTo>
                <a:lnTo>
                  <a:pt x="1418" y="75"/>
                </a:lnTo>
                <a:lnTo>
                  <a:pt x="1448" y="61"/>
                </a:lnTo>
                <a:lnTo>
                  <a:pt x="1480" y="48"/>
                </a:lnTo>
                <a:lnTo>
                  <a:pt x="1512" y="37"/>
                </a:lnTo>
                <a:lnTo>
                  <a:pt x="1547" y="27"/>
                </a:lnTo>
                <a:lnTo>
                  <a:pt x="1582" y="18"/>
                </a:lnTo>
                <a:lnTo>
                  <a:pt x="1618" y="12"/>
                </a:lnTo>
                <a:lnTo>
                  <a:pt x="1655" y="6"/>
                </a:lnTo>
                <a:lnTo>
                  <a:pt x="1693" y="3"/>
                </a:lnTo>
                <a:lnTo>
                  <a:pt x="1732" y="0"/>
                </a:lnTo>
                <a:lnTo>
                  <a:pt x="1772" y="0"/>
                </a:lnTo>
                <a:lnTo>
                  <a:pt x="1813" y="0"/>
                </a:lnTo>
                <a:lnTo>
                  <a:pt x="1851" y="1"/>
                </a:lnTo>
                <a:lnTo>
                  <a:pt x="1887" y="3"/>
                </a:lnTo>
                <a:lnTo>
                  <a:pt x="1921" y="6"/>
                </a:lnTo>
                <a:lnTo>
                  <a:pt x="1953" y="9"/>
                </a:lnTo>
                <a:lnTo>
                  <a:pt x="1983" y="13"/>
                </a:lnTo>
                <a:lnTo>
                  <a:pt x="2011" y="17"/>
                </a:lnTo>
                <a:lnTo>
                  <a:pt x="2036" y="22"/>
                </a:lnTo>
                <a:lnTo>
                  <a:pt x="2083" y="31"/>
                </a:lnTo>
                <a:lnTo>
                  <a:pt x="2122" y="41"/>
                </a:lnTo>
                <a:lnTo>
                  <a:pt x="2155" y="52"/>
                </a:lnTo>
                <a:lnTo>
                  <a:pt x="2181" y="61"/>
                </a:lnTo>
                <a:lnTo>
                  <a:pt x="2155" y="149"/>
                </a:lnTo>
                <a:close/>
                <a:moveTo>
                  <a:pt x="2672" y="494"/>
                </a:moveTo>
                <a:lnTo>
                  <a:pt x="2569" y="494"/>
                </a:lnTo>
                <a:lnTo>
                  <a:pt x="2622" y="235"/>
                </a:lnTo>
                <a:lnTo>
                  <a:pt x="2768" y="235"/>
                </a:lnTo>
                <a:lnTo>
                  <a:pt x="2784" y="236"/>
                </a:lnTo>
                <a:lnTo>
                  <a:pt x="2799" y="237"/>
                </a:lnTo>
                <a:lnTo>
                  <a:pt x="2814" y="240"/>
                </a:lnTo>
                <a:lnTo>
                  <a:pt x="2827" y="242"/>
                </a:lnTo>
                <a:lnTo>
                  <a:pt x="2841" y="247"/>
                </a:lnTo>
                <a:lnTo>
                  <a:pt x="2853" y="252"/>
                </a:lnTo>
                <a:lnTo>
                  <a:pt x="2862" y="258"/>
                </a:lnTo>
                <a:lnTo>
                  <a:pt x="2872" y="264"/>
                </a:lnTo>
                <a:lnTo>
                  <a:pt x="2881" y="272"/>
                </a:lnTo>
                <a:lnTo>
                  <a:pt x="2887" y="280"/>
                </a:lnTo>
                <a:lnTo>
                  <a:pt x="2894" y="290"/>
                </a:lnTo>
                <a:lnTo>
                  <a:pt x="2899" y="300"/>
                </a:lnTo>
                <a:lnTo>
                  <a:pt x="2903" y="312"/>
                </a:lnTo>
                <a:lnTo>
                  <a:pt x="2906" y="325"/>
                </a:lnTo>
                <a:lnTo>
                  <a:pt x="2908" y="338"/>
                </a:lnTo>
                <a:lnTo>
                  <a:pt x="2908" y="353"/>
                </a:lnTo>
                <a:lnTo>
                  <a:pt x="2908" y="363"/>
                </a:lnTo>
                <a:lnTo>
                  <a:pt x="2907" y="373"/>
                </a:lnTo>
                <a:lnTo>
                  <a:pt x="2906" y="382"/>
                </a:lnTo>
                <a:lnTo>
                  <a:pt x="2904" y="390"/>
                </a:lnTo>
                <a:lnTo>
                  <a:pt x="2900" y="398"/>
                </a:lnTo>
                <a:lnTo>
                  <a:pt x="2898" y="407"/>
                </a:lnTo>
                <a:lnTo>
                  <a:pt x="2894" y="413"/>
                </a:lnTo>
                <a:lnTo>
                  <a:pt x="2890" y="421"/>
                </a:lnTo>
                <a:lnTo>
                  <a:pt x="2885" y="427"/>
                </a:lnTo>
                <a:lnTo>
                  <a:pt x="2880" y="434"/>
                </a:lnTo>
                <a:lnTo>
                  <a:pt x="2874" y="439"/>
                </a:lnTo>
                <a:lnTo>
                  <a:pt x="2869" y="445"/>
                </a:lnTo>
                <a:lnTo>
                  <a:pt x="2855" y="456"/>
                </a:lnTo>
                <a:lnTo>
                  <a:pt x="2839" y="464"/>
                </a:lnTo>
                <a:lnTo>
                  <a:pt x="2823" y="472"/>
                </a:lnTo>
                <a:lnTo>
                  <a:pt x="2805" y="477"/>
                </a:lnTo>
                <a:lnTo>
                  <a:pt x="2786" y="483"/>
                </a:lnTo>
                <a:lnTo>
                  <a:pt x="2765" y="487"/>
                </a:lnTo>
                <a:lnTo>
                  <a:pt x="2744" y="490"/>
                </a:lnTo>
                <a:lnTo>
                  <a:pt x="2721" y="493"/>
                </a:lnTo>
                <a:lnTo>
                  <a:pt x="2697" y="494"/>
                </a:lnTo>
                <a:lnTo>
                  <a:pt x="2672" y="494"/>
                </a:lnTo>
                <a:close/>
                <a:moveTo>
                  <a:pt x="3213" y="311"/>
                </a:moveTo>
                <a:lnTo>
                  <a:pt x="3212" y="285"/>
                </a:lnTo>
                <a:lnTo>
                  <a:pt x="3210" y="261"/>
                </a:lnTo>
                <a:lnTo>
                  <a:pt x="3205" y="238"/>
                </a:lnTo>
                <a:lnTo>
                  <a:pt x="3201" y="217"/>
                </a:lnTo>
                <a:lnTo>
                  <a:pt x="3194" y="197"/>
                </a:lnTo>
                <a:lnTo>
                  <a:pt x="3187" y="179"/>
                </a:lnTo>
                <a:lnTo>
                  <a:pt x="3178" y="162"/>
                </a:lnTo>
                <a:lnTo>
                  <a:pt x="3168" y="146"/>
                </a:lnTo>
                <a:lnTo>
                  <a:pt x="3157" y="131"/>
                </a:lnTo>
                <a:lnTo>
                  <a:pt x="3145" y="118"/>
                </a:lnTo>
                <a:lnTo>
                  <a:pt x="3132" y="105"/>
                </a:lnTo>
                <a:lnTo>
                  <a:pt x="3118" y="94"/>
                </a:lnTo>
                <a:lnTo>
                  <a:pt x="3103" y="85"/>
                </a:lnTo>
                <a:lnTo>
                  <a:pt x="3088" y="75"/>
                </a:lnTo>
                <a:lnTo>
                  <a:pt x="3071" y="67"/>
                </a:lnTo>
                <a:lnTo>
                  <a:pt x="3054" y="60"/>
                </a:lnTo>
                <a:lnTo>
                  <a:pt x="3037" y="53"/>
                </a:lnTo>
                <a:lnTo>
                  <a:pt x="3018" y="47"/>
                </a:lnTo>
                <a:lnTo>
                  <a:pt x="3000" y="42"/>
                </a:lnTo>
                <a:lnTo>
                  <a:pt x="2980" y="38"/>
                </a:lnTo>
                <a:lnTo>
                  <a:pt x="2960" y="34"/>
                </a:lnTo>
                <a:lnTo>
                  <a:pt x="2941" y="30"/>
                </a:lnTo>
                <a:lnTo>
                  <a:pt x="2920" y="28"/>
                </a:lnTo>
                <a:lnTo>
                  <a:pt x="2899" y="26"/>
                </a:lnTo>
                <a:lnTo>
                  <a:pt x="2858" y="23"/>
                </a:lnTo>
                <a:lnTo>
                  <a:pt x="2816" y="21"/>
                </a:lnTo>
                <a:lnTo>
                  <a:pt x="2774" y="19"/>
                </a:lnTo>
                <a:lnTo>
                  <a:pt x="2733" y="19"/>
                </a:lnTo>
                <a:lnTo>
                  <a:pt x="2483" y="19"/>
                </a:lnTo>
                <a:lnTo>
                  <a:pt x="2470" y="19"/>
                </a:lnTo>
                <a:lnTo>
                  <a:pt x="2458" y="22"/>
                </a:lnTo>
                <a:lnTo>
                  <a:pt x="2446" y="24"/>
                </a:lnTo>
                <a:lnTo>
                  <a:pt x="2434" y="28"/>
                </a:lnTo>
                <a:lnTo>
                  <a:pt x="2424" y="32"/>
                </a:lnTo>
                <a:lnTo>
                  <a:pt x="2413" y="38"/>
                </a:lnTo>
                <a:lnTo>
                  <a:pt x="2403" y="44"/>
                </a:lnTo>
                <a:lnTo>
                  <a:pt x="2393" y="52"/>
                </a:lnTo>
                <a:lnTo>
                  <a:pt x="2384" y="60"/>
                </a:lnTo>
                <a:lnTo>
                  <a:pt x="2376" y="68"/>
                </a:lnTo>
                <a:lnTo>
                  <a:pt x="2368" y="77"/>
                </a:lnTo>
                <a:lnTo>
                  <a:pt x="2361" y="88"/>
                </a:lnTo>
                <a:lnTo>
                  <a:pt x="2356" y="98"/>
                </a:lnTo>
                <a:lnTo>
                  <a:pt x="2351" y="109"/>
                </a:lnTo>
                <a:lnTo>
                  <a:pt x="2347" y="121"/>
                </a:lnTo>
                <a:lnTo>
                  <a:pt x="2344" y="133"/>
                </a:lnTo>
                <a:lnTo>
                  <a:pt x="2127" y="1161"/>
                </a:lnTo>
                <a:lnTo>
                  <a:pt x="2433" y="1161"/>
                </a:lnTo>
                <a:lnTo>
                  <a:pt x="2525" y="710"/>
                </a:lnTo>
                <a:lnTo>
                  <a:pt x="2557" y="710"/>
                </a:lnTo>
                <a:lnTo>
                  <a:pt x="2581" y="710"/>
                </a:lnTo>
                <a:lnTo>
                  <a:pt x="2603" y="710"/>
                </a:lnTo>
                <a:lnTo>
                  <a:pt x="2623" y="712"/>
                </a:lnTo>
                <a:lnTo>
                  <a:pt x="2639" y="713"/>
                </a:lnTo>
                <a:lnTo>
                  <a:pt x="2653" y="717"/>
                </a:lnTo>
                <a:lnTo>
                  <a:pt x="2666" y="721"/>
                </a:lnTo>
                <a:lnTo>
                  <a:pt x="2677" y="726"/>
                </a:lnTo>
                <a:lnTo>
                  <a:pt x="2686" y="734"/>
                </a:lnTo>
                <a:lnTo>
                  <a:pt x="2695" y="743"/>
                </a:lnTo>
                <a:lnTo>
                  <a:pt x="2702" y="754"/>
                </a:lnTo>
                <a:lnTo>
                  <a:pt x="2708" y="767"/>
                </a:lnTo>
                <a:lnTo>
                  <a:pt x="2713" y="782"/>
                </a:lnTo>
                <a:lnTo>
                  <a:pt x="2719" y="800"/>
                </a:lnTo>
                <a:lnTo>
                  <a:pt x="2724" y="820"/>
                </a:lnTo>
                <a:lnTo>
                  <a:pt x="2729" y="844"/>
                </a:lnTo>
                <a:lnTo>
                  <a:pt x="2734" y="870"/>
                </a:lnTo>
                <a:lnTo>
                  <a:pt x="2770" y="1046"/>
                </a:lnTo>
                <a:lnTo>
                  <a:pt x="2773" y="1058"/>
                </a:lnTo>
                <a:lnTo>
                  <a:pt x="2777" y="1070"/>
                </a:lnTo>
                <a:lnTo>
                  <a:pt x="2782" y="1081"/>
                </a:lnTo>
                <a:lnTo>
                  <a:pt x="2787" y="1092"/>
                </a:lnTo>
                <a:lnTo>
                  <a:pt x="2795" y="1102"/>
                </a:lnTo>
                <a:lnTo>
                  <a:pt x="2801" y="1111"/>
                </a:lnTo>
                <a:lnTo>
                  <a:pt x="2810" y="1120"/>
                </a:lnTo>
                <a:lnTo>
                  <a:pt x="2819" y="1128"/>
                </a:lnTo>
                <a:lnTo>
                  <a:pt x="2829" y="1135"/>
                </a:lnTo>
                <a:lnTo>
                  <a:pt x="2838" y="1142"/>
                </a:lnTo>
                <a:lnTo>
                  <a:pt x="2849" y="1147"/>
                </a:lnTo>
                <a:lnTo>
                  <a:pt x="2861" y="1153"/>
                </a:lnTo>
                <a:lnTo>
                  <a:pt x="2873" y="1156"/>
                </a:lnTo>
                <a:lnTo>
                  <a:pt x="2885" y="1159"/>
                </a:lnTo>
                <a:lnTo>
                  <a:pt x="2897" y="1160"/>
                </a:lnTo>
                <a:lnTo>
                  <a:pt x="2910" y="1161"/>
                </a:lnTo>
                <a:lnTo>
                  <a:pt x="3097" y="1161"/>
                </a:lnTo>
                <a:lnTo>
                  <a:pt x="3016" y="809"/>
                </a:lnTo>
                <a:lnTo>
                  <a:pt x="3009" y="780"/>
                </a:lnTo>
                <a:lnTo>
                  <a:pt x="3001" y="748"/>
                </a:lnTo>
                <a:lnTo>
                  <a:pt x="2995" y="732"/>
                </a:lnTo>
                <a:lnTo>
                  <a:pt x="2990" y="716"/>
                </a:lnTo>
                <a:lnTo>
                  <a:pt x="2983" y="699"/>
                </a:lnTo>
                <a:lnTo>
                  <a:pt x="2976" y="684"/>
                </a:lnTo>
                <a:lnTo>
                  <a:pt x="2968" y="669"/>
                </a:lnTo>
                <a:lnTo>
                  <a:pt x="2958" y="655"/>
                </a:lnTo>
                <a:lnTo>
                  <a:pt x="2948" y="643"/>
                </a:lnTo>
                <a:lnTo>
                  <a:pt x="2937" y="632"/>
                </a:lnTo>
                <a:lnTo>
                  <a:pt x="2931" y="626"/>
                </a:lnTo>
                <a:lnTo>
                  <a:pt x="2924" y="622"/>
                </a:lnTo>
                <a:lnTo>
                  <a:pt x="2918" y="618"/>
                </a:lnTo>
                <a:lnTo>
                  <a:pt x="2911" y="614"/>
                </a:lnTo>
                <a:lnTo>
                  <a:pt x="2904" y="612"/>
                </a:lnTo>
                <a:lnTo>
                  <a:pt x="2896" y="609"/>
                </a:lnTo>
                <a:lnTo>
                  <a:pt x="2888" y="608"/>
                </a:lnTo>
                <a:lnTo>
                  <a:pt x="2880" y="607"/>
                </a:lnTo>
                <a:lnTo>
                  <a:pt x="2880" y="603"/>
                </a:lnTo>
                <a:lnTo>
                  <a:pt x="2912" y="599"/>
                </a:lnTo>
                <a:lnTo>
                  <a:pt x="2945" y="593"/>
                </a:lnTo>
                <a:lnTo>
                  <a:pt x="2976" y="586"/>
                </a:lnTo>
                <a:lnTo>
                  <a:pt x="3006" y="577"/>
                </a:lnTo>
                <a:lnTo>
                  <a:pt x="3035" y="567"/>
                </a:lnTo>
                <a:lnTo>
                  <a:pt x="3063" y="555"/>
                </a:lnTo>
                <a:lnTo>
                  <a:pt x="3076" y="548"/>
                </a:lnTo>
                <a:lnTo>
                  <a:pt x="3088" y="540"/>
                </a:lnTo>
                <a:lnTo>
                  <a:pt x="3101" y="533"/>
                </a:lnTo>
                <a:lnTo>
                  <a:pt x="3112" y="524"/>
                </a:lnTo>
                <a:lnTo>
                  <a:pt x="3124" y="515"/>
                </a:lnTo>
                <a:lnTo>
                  <a:pt x="3133" y="507"/>
                </a:lnTo>
                <a:lnTo>
                  <a:pt x="3144" y="497"/>
                </a:lnTo>
                <a:lnTo>
                  <a:pt x="3153" y="486"/>
                </a:lnTo>
                <a:lnTo>
                  <a:pt x="3163" y="475"/>
                </a:lnTo>
                <a:lnTo>
                  <a:pt x="3170" y="463"/>
                </a:lnTo>
                <a:lnTo>
                  <a:pt x="3178" y="451"/>
                </a:lnTo>
                <a:lnTo>
                  <a:pt x="3185" y="438"/>
                </a:lnTo>
                <a:lnTo>
                  <a:pt x="3191" y="425"/>
                </a:lnTo>
                <a:lnTo>
                  <a:pt x="3197" y="411"/>
                </a:lnTo>
                <a:lnTo>
                  <a:pt x="3201" y="396"/>
                </a:lnTo>
                <a:lnTo>
                  <a:pt x="3205" y="381"/>
                </a:lnTo>
                <a:lnTo>
                  <a:pt x="3209" y="364"/>
                </a:lnTo>
                <a:lnTo>
                  <a:pt x="3211" y="347"/>
                </a:lnTo>
                <a:lnTo>
                  <a:pt x="3212" y="329"/>
                </a:lnTo>
                <a:lnTo>
                  <a:pt x="3213" y="311"/>
                </a:lnTo>
                <a:close/>
                <a:moveTo>
                  <a:pt x="1084" y="149"/>
                </a:moveTo>
                <a:lnTo>
                  <a:pt x="1081" y="160"/>
                </a:lnTo>
                <a:lnTo>
                  <a:pt x="1076" y="170"/>
                </a:lnTo>
                <a:lnTo>
                  <a:pt x="1070" y="179"/>
                </a:lnTo>
                <a:lnTo>
                  <a:pt x="1065" y="189"/>
                </a:lnTo>
                <a:lnTo>
                  <a:pt x="1057" y="198"/>
                </a:lnTo>
                <a:lnTo>
                  <a:pt x="1051" y="206"/>
                </a:lnTo>
                <a:lnTo>
                  <a:pt x="1042" y="214"/>
                </a:lnTo>
                <a:lnTo>
                  <a:pt x="1033" y="221"/>
                </a:lnTo>
                <a:lnTo>
                  <a:pt x="1025" y="227"/>
                </a:lnTo>
                <a:lnTo>
                  <a:pt x="1015" y="233"/>
                </a:lnTo>
                <a:lnTo>
                  <a:pt x="1004" y="238"/>
                </a:lnTo>
                <a:lnTo>
                  <a:pt x="993" y="242"/>
                </a:lnTo>
                <a:lnTo>
                  <a:pt x="982" y="246"/>
                </a:lnTo>
                <a:lnTo>
                  <a:pt x="971" y="248"/>
                </a:lnTo>
                <a:lnTo>
                  <a:pt x="959" y="249"/>
                </a:lnTo>
                <a:lnTo>
                  <a:pt x="947" y="250"/>
                </a:lnTo>
                <a:lnTo>
                  <a:pt x="937" y="249"/>
                </a:lnTo>
                <a:lnTo>
                  <a:pt x="929" y="248"/>
                </a:lnTo>
                <a:lnTo>
                  <a:pt x="920" y="247"/>
                </a:lnTo>
                <a:lnTo>
                  <a:pt x="911" y="246"/>
                </a:lnTo>
                <a:lnTo>
                  <a:pt x="911" y="246"/>
                </a:lnTo>
                <a:lnTo>
                  <a:pt x="892" y="240"/>
                </a:lnTo>
                <a:lnTo>
                  <a:pt x="871" y="237"/>
                </a:lnTo>
                <a:lnTo>
                  <a:pt x="851" y="234"/>
                </a:lnTo>
                <a:lnTo>
                  <a:pt x="832" y="232"/>
                </a:lnTo>
                <a:lnTo>
                  <a:pt x="792" y="228"/>
                </a:lnTo>
                <a:lnTo>
                  <a:pt x="751" y="227"/>
                </a:lnTo>
                <a:lnTo>
                  <a:pt x="723" y="228"/>
                </a:lnTo>
                <a:lnTo>
                  <a:pt x="696" y="230"/>
                </a:lnTo>
                <a:lnTo>
                  <a:pt x="668" y="234"/>
                </a:lnTo>
                <a:lnTo>
                  <a:pt x="643" y="237"/>
                </a:lnTo>
                <a:lnTo>
                  <a:pt x="619" y="242"/>
                </a:lnTo>
                <a:lnTo>
                  <a:pt x="597" y="249"/>
                </a:lnTo>
                <a:lnTo>
                  <a:pt x="574" y="257"/>
                </a:lnTo>
                <a:lnTo>
                  <a:pt x="553" y="265"/>
                </a:lnTo>
                <a:lnTo>
                  <a:pt x="532" y="275"/>
                </a:lnTo>
                <a:lnTo>
                  <a:pt x="514" y="285"/>
                </a:lnTo>
                <a:lnTo>
                  <a:pt x="495" y="296"/>
                </a:lnTo>
                <a:lnTo>
                  <a:pt x="478" y="309"/>
                </a:lnTo>
                <a:lnTo>
                  <a:pt x="462" y="321"/>
                </a:lnTo>
                <a:lnTo>
                  <a:pt x="446" y="335"/>
                </a:lnTo>
                <a:lnTo>
                  <a:pt x="432" y="349"/>
                </a:lnTo>
                <a:lnTo>
                  <a:pt x="418" y="364"/>
                </a:lnTo>
                <a:lnTo>
                  <a:pt x="406" y="379"/>
                </a:lnTo>
                <a:lnTo>
                  <a:pt x="394" y="396"/>
                </a:lnTo>
                <a:lnTo>
                  <a:pt x="383" y="413"/>
                </a:lnTo>
                <a:lnTo>
                  <a:pt x="373" y="431"/>
                </a:lnTo>
                <a:lnTo>
                  <a:pt x="365" y="448"/>
                </a:lnTo>
                <a:lnTo>
                  <a:pt x="356" y="466"/>
                </a:lnTo>
                <a:lnTo>
                  <a:pt x="348" y="485"/>
                </a:lnTo>
                <a:lnTo>
                  <a:pt x="342" y="503"/>
                </a:lnTo>
                <a:lnTo>
                  <a:pt x="336" y="523"/>
                </a:lnTo>
                <a:lnTo>
                  <a:pt x="331" y="543"/>
                </a:lnTo>
                <a:lnTo>
                  <a:pt x="327" y="563"/>
                </a:lnTo>
                <a:lnTo>
                  <a:pt x="323" y="583"/>
                </a:lnTo>
                <a:lnTo>
                  <a:pt x="321" y="603"/>
                </a:lnTo>
                <a:lnTo>
                  <a:pt x="319" y="623"/>
                </a:lnTo>
                <a:lnTo>
                  <a:pt x="318" y="644"/>
                </a:lnTo>
                <a:lnTo>
                  <a:pt x="318" y="664"/>
                </a:lnTo>
                <a:lnTo>
                  <a:pt x="318" y="683"/>
                </a:lnTo>
                <a:lnTo>
                  <a:pt x="319" y="701"/>
                </a:lnTo>
                <a:lnTo>
                  <a:pt x="321" y="719"/>
                </a:lnTo>
                <a:lnTo>
                  <a:pt x="323" y="736"/>
                </a:lnTo>
                <a:lnTo>
                  <a:pt x="327" y="753"/>
                </a:lnTo>
                <a:lnTo>
                  <a:pt x="331" y="768"/>
                </a:lnTo>
                <a:lnTo>
                  <a:pt x="335" y="783"/>
                </a:lnTo>
                <a:lnTo>
                  <a:pt x="341" y="797"/>
                </a:lnTo>
                <a:lnTo>
                  <a:pt x="347" y="811"/>
                </a:lnTo>
                <a:lnTo>
                  <a:pt x="354" y="824"/>
                </a:lnTo>
                <a:lnTo>
                  <a:pt x="361" y="837"/>
                </a:lnTo>
                <a:lnTo>
                  <a:pt x="369" y="849"/>
                </a:lnTo>
                <a:lnTo>
                  <a:pt x="378" y="860"/>
                </a:lnTo>
                <a:lnTo>
                  <a:pt x="387" y="871"/>
                </a:lnTo>
                <a:lnTo>
                  <a:pt x="396" y="882"/>
                </a:lnTo>
                <a:lnTo>
                  <a:pt x="406" y="892"/>
                </a:lnTo>
                <a:lnTo>
                  <a:pt x="417" y="900"/>
                </a:lnTo>
                <a:lnTo>
                  <a:pt x="428" y="909"/>
                </a:lnTo>
                <a:lnTo>
                  <a:pt x="440" y="917"/>
                </a:lnTo>
                <a:lnTo>
                  <a:pt x="452" y="923"/>
                </a:lnTo>
                <a:lnTo>
                  <a:pt x="465" y="930"/>
                </a:lnTo>
                <a:lnTo>
                  <a:pt x="478" y="936"/>
                </a:lnTo>
                <a:lnTo>
                  <a:pt x="492" y="942"/>
                </a:lnTo>
                <a:lnTo>
                  <a:pt x="506" y="946"/>
                </a:lnTo>
                <a:lnTo>
                  <a:pt x="520" y="950"/>
                </a:lnTo>
                <a:lnTo>
                  <a:pt x="536" y="955"/>
                </a:lnTo>
                <a:lnTo>
                  <a:pt x="551" y="958"/>
                </a:lnTo>
                <a:lnTo>
                  <a:pt x="567" y="960"/>
                </a:lnTo>
                <a:lnTo>
                  <a:pt x="584" y="962"/>
                </a:lnTo>
                <a:lnTo>
                  <a:pt x="600" y="964"/>
                </a:lnTo>
                <a:lnTo>
                  <a:pt x="616" y="965"/>
                </a:lnTo>
                <a:lnTo>
                  <a:pt x="634" y="965"/>
                </a:lnTo>
                <a:lnTo>
                  <a:pt x="675" y="964"/>
                </a:lnTo>
                <a:lnTo>
                  <a:pt x="715" y="960"/>
                </a:lnTo>
                <a:lnTo>
                  <a:pt x="753" y="955"/>
                </a:lnTo>
                <a:lnTo>
                  <a:pt x="792" y="948"/>
                </a:lnTo>
                <a:lnTo>
                  <a:pt x="810" y="944"/>
                </a:lnTo>
                <a:lnTo>
                  <a:pt x="827" y="938"/>
                </a:lnTo>
                <a:lnTo>
                  <a:pt x="845" y="933"/>
                </a:lnTo>
                <a:lnTo>
                  <a:pt x="862" y="928"/>
                </a:lnTo>
                <a:lnTo>
                  <a:pt x="879" y="921"/>
                </a:lnTo>
                <a:lnTo>
                  <a:pt x="895" y="915"/>
                </a:lnTo>
                <a:lnTo>
                  <a:pt x="911" y="908"/>
                </a:lnTo>
                <a:lnTo>
                  <a:pt x="927" y="900"/>
                </a:lnTo>
                <a:lnTo>
                  <a:pt x="894" y="1148"/>
                </a:lnTo>
                <a:lnTo>
                  <a:pt x="863" y="1157"/>
                </a:lnTo>
                <a:lnTo>
                  <a:pt x="829" y="1166"/>
                </a:lnTo>
                <a:lnTo>
                  <a:pt x="790" y="1173"/>
                </a:lnTo>
                <a:lnTo>
                  <a:pt x="751" y="1180"/>
                </a:lnTo>
                <a:lnTo>
                  <a:pt x="709" y="1185"/>
                </a:lnTo>
                <a:lnTo>
                  <a:pt x="667" y="1190"/>
                </a:lnTo>
                <a:lnTo>
                  <a:pt x="626" y="1192"/>
                </a:lnTo>
                <a:lnTo>
                  <a:pt x="586" y="1193"/>
                </a:lnTo>
                <a:lnTo>
                  <a:pt x="551" y="1192"/>
                </a:lnTo>
                <a:lnTo>
                  <a:pt x="518" y="1191"/>
                </a:lnTo>
                <a:lnTo>
                  <a:pt x="486" y="1188"/>
                </a:lnTo>
                <a:lnTo>
                  <a:pt x="454" y="1183"/>
                </a:lnTo>
                <a:lnTo>
                  <a:pt x="424" y="1178"/>
                </a:lnTo>
                <a:lnTo>
                  <a:pt x="393" y="1170"/>
                </a:lnTo>
                <a:lnTo>
                  <a:pt x="365" y="1163"/>
                </a:lnTo>
                <a:lnTo>
                  <a:pt x="338" y="1154"/>
                </a:lnTo>
                <a:lnTo>
                  <a:pt x="310" y="1144"/>
                </a:lnTo>
                <a:lnTo>
                  <a:pt x="285" y="1132"/>
                </a:lnTo>
                <a:lnTo>
                  <a:pt x="260" y="1120"/>
                </a:lnTo>
                <a:lnTo>
                  <a:pt x="236" y="1107"/>
                </a:lnTo>
                <a:lnTo>
                  <a:pt x="214" y="1092"/>
                </a:lnTo>
                <a:lnTo>
                  <a:pt x="193" y="1077"/>
                </a:lnTo>
                <a:lnTo>
                  <a:pt x="172" y="1060"/>
                </a:lnTo>
                <a:lnTo>
                  <a:pt x="154" y="1043"/>
                </a:lnTo>
                <a:lnTo>
                  <a:pt x="135" y="1026"/>
                </a:lnTo>
                <a:lnTo>
                  <a:pt x="118" y="1006"/>
                </a:lnTo>
                <a:lnTo>
                  <a:pt x="102" y="986"/>
                </a:lnTo>
                <a:lnTo>
                  <a:pt x="87" y="966"/>
                </a:lnTo>
                <a:lnTo>
                  <a:pt x="73" y="944"/>
                </a:lnTo>
                <a:lnTo>
                  <a:pt x="61" y="921"/>
                </a:lnTo>
                <a:lnTo>
                  <a:pt x="49" y="898"/>
                </a:lnTo>
                <a:lnTo>
                  <a:pt x="39" y="873"/>
                </a:lnTo>
                <a:lnTo>
                  <a:pt x="30" y="849"/>
                </a:lnTo>
                <a:lnTo>
                  <a:pt x="22" y="823"/>
                </a:lnTo>
                <a:lnTo>
                  <a:pt x="15" y="797"/>
                </a:lnTo>
                <a:lnTo>
                  <a:pt x="10" y="770"/>
                </a:lnTo>
                <a:lnTo>
                  <a:pt x="5" y="743"/>
                </a:lnTo>
                <a:lnTo>
                  <a:pt x="2" y="714"/>
                </a:lnTo>
                <a:lnTo>
                  <a:pt x="1" y="685"/>
                </a:lnTo>
                <a:lnTo>
                  <a:pt x="0" y="656"/>
                </a:lnTo>
                <a:lnTo>
                  <a:pt x="1" y="620"/>
                </a:lnTo>
                <a:lnTo>
                  <a:pt x="3" y="585"/>
                </a:lnTo>
                <a:lnTo>
                  <a:pt x="7" y="551"/>
                </a:lnTo>
                <a:lnTo>
                  <a:pt x="12" y="518"/>
                </a:lnTo>
                <a:lnTo>
                  <a:pt x="20" y="485"/>
                </a:lnTo>
                <a:lnTo>
                  <a:pt x="27" y="452"/>
                </a:lnTo>
                <a:lnTo>
                  <a:pt x="38" y="422"/>
                </a:lnTo>
                <a:lnTo>
                  <a:pt x="49" y="391"/>
                </a:lnTo>
                <a:lnTo>
                  <a:pt x="62" y="362"/>
                </a:lnTo>
                <a:lnTo>
                  <a:pt x="76" y="334"/>
                </a:lnTo>
                <a:lnTo>
                  <a:pt x="91" y="307"/>
                </a:lnTo>
                <a:lnTo>
                  <a:pt x="108" y="279"/>
                </a:lnTo>
                <a:lnTo>
                  <a:pt x="126" y="254"/>
                </a:lnTo>
                <a:lnTo>
                  <a:pt x="146" y="229"/>
                </a:lnTo>
                <a:lnTo>
                  <a:pt x="167" y="206"/>
                </a:lnTo>
                <a:lnTo>
                  <a:pt x="189" y="184"/>
                </a:lnTo>
                <a:lnTo>
                  <a:pt x="212" y="163"/>
                </a:lnTo>
                <a:lnTo>
                  <a:pt x="237" y="142"/>
                </a:lnTo>
                <a:lnTo>
                  <a:pt x="263" y="124"/>
                </a:lnTo>
                <a:lnTo>
                  <a:pt x="291" y="106"/>
                </a:lnTo>
                <a:lnTo>
                  <a:pt x="319" y="90"/>
                </a:lnTo>
                <a:lnTo>
                  <a:pt x="348" y="75"/>
                </a:lnTo>
                <a:lnTo>
                  <a:pt x="379" y="61"/>
                </a:lnTo>
                <a:lnTo>
                  <a:pt x="410" y="48"/>
                </a:lnTo>
                <a:lnTo>
                  <a:pt x="443" y="37"/>
                </a:lnTo>
                <a:lnTo>
                  <a:pt x="477" y="27"/>
                </a:lnTo>
                <a:lnTo>
                  <a:pt x="513" y="18"/>
                </a:lnTo>
                <a:lnTo>
                  <a:pt x="549" y="12"/>
                </a:lnTo>
                <a:lnTo>
                  <a:pt x="586" y="6"/>
                </a:lnTo>
                <a:lnTo>
                  <a:pt x="624" y="3"/>
                </a:lnTo>
                <a:lnTo>
                  <a:pt x="663" y="0"/>
                </a:lnTo>
                <a:lnTo>
                  <a:pt x="703" y="0"/>
                </a:lnTo>
                <a:lnTo>
                  <a:pt x="744" y="0"/>
                </a:lnTo>
                <a:lnTo>
                  <a:pt x="782" y="1"/>
                </a:lnTo>
                <a:lnTo>
                  <a:pt x="818" y="3"/>
                </a:lnTo>
                <a:lnTo>
                  <a:pt x="851" y="6"/>
                </a:lnTo>
                <a:lnTo>
                  <a:pt x="884" y="9"/>
                </a:lnTo>
                <a:lnTo>
                  <a:pt x="913" y="13"/>
                </a:lnTo>
                <a:lnTo>
                  <a:pt x="942" y="17"/>
                </a:lnTo>
                <a:lnTo>
                  <a:pt x="967" y="22"/>
                </a:lnTo>
                <a:lnTo>
                  <a:pt x="1014" y="31"/>
                </a:lnTo>
                <a:lnTo>
                  <a:pt x="1053" y="41"/>
                </a:lnTo>
                <a:lnTo>
                  <a:pt x="1085" y="52"/>
                </a:lnTo>
                <a:lnTo>
                  <a:pt x="1112" y="61"/>
                </a:lnTo>
                <a:lnTo>
                  <a:pt x="1084" y="14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1925" tIns="30950" rIns="61925" bIns="3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p27"/>
          <p:cNvSpPr/>
          <p:nvPr/>
        </p:nvSpPr>
        <p:spPr>
          <a:xfrm>
            <a:off x="6552396" y="6026841"/>
            <a:ext cx="379906" cy="186630"/>
          </a:xfrm>
          <a:custGeom>
            <a:avLst/>
            <a:gdLst/>
            <a:ahLst/>
            <a:cxnLst/>
            <a:rect l="l" t="t" r="r" b="b"/>
            <a:pathLst>
              <a:path w="2764" h="1357" extrusionOk="0">
                <a:moveTo>
                  <a:pt x="2628" y="741"/>
                </a:moveTo>
                <a:lnTo>
                  <a:pt x="2576" y="741"/>
                </a:lnTo>
                <a:lnTo>
                  <a:pt x="2523" y="741"/>
                </a:lnTo>
                <a:lnTo>
                  <a:pt x="2469" y="741"/>
                </a:lnTo>
                <a:lnTo>
                  <a:pt x="2417" y="741"/>
                </a:lnTo>
                <a:lnTo>
                  <a:pt x="2364" y="741"/>
                </a:lnTo>
                <a:lnTo>
                  <a:pt x="2311" y="741"/>
                </a:lnTo>
                <a:lnTo>
                  <a:pt x="2258" y="741"/>
                </a:lnTo>
                <a:lnTo>
                  <a:pt x="2206" y="741"/>
                </a:lnTo>
                <a:lnTo>
                  <a:pt x="2206" y="741"/>
                </a:lnTo>
                <a:lnTo>
                  <a:pt x="2206" y="741"/>
                </a:lnTo>
                <a:lnTo>
                  <a:pt x="2189" y="704"/>
                </a:lnTo>
                <a:lnTo>
                  <a:pt x="2172" y="668"/>
                </a:lnTo>
                <a:lnTo>
                  <a:pt x="2155" y="632"/>
                </a:lnTo>
                <a:lnTo>
                  <a:pt x="2138" y="596"/>
                </a:lnTo>
                <a:lnTo>
                  <a:pt x="2098" y="596"/>
                </a:lnTo>
                <a:lnTo>
                  <a:pt x="2057" y="596"/>
                </a:lnTo>
                <a:lnTo>
                  <a:pt x="2016" y="596"/>
                </a:lnTo>
                <a:lnTo>
                  <a:pt x="1976" y="596"/>
                </a:lnTo>
                <a:lnTo>
                  <a:pt x="1935" y="596"/>
                </a:lnTo>
                <a:lnTo>
                  <a:pt x="1894" y="596"/>
                </a:lnTo>
                <a:lnTo>
                  <a:pt x="1853" y="596"/>
                </a:lnTo>
                <a:lnTo>
                  <a:pt x="1813" y="596"/>
                </a:lnTo>
                <a:lnTo>
                  <a:pt x="1803" y="596"/>
                </a:lnTo>
                <a:lnTo>
                  <a:pt x="1795" y="595"/>
                </a:lnTo>
                <a:lnTo>
                  <a:pt x="1786" y="592"/>
                </a:lnTo>
                <a:lnTo>
                  <a:pt x="1779" y="589"/>
                </a:lnTo>
                <a:lnTo>
                  <a:pt x="1772" y="585"/>
                </a:lnTo>
                <a:lnTo>
                  <a:pt x="1766" y="581"/>
                </a:lnTo>
                <a:lnTo>
                  <a:pt x="1759" y="575"/>
                </a:lnTo>
                <a:lnTo>
                  <a:pt x="1755" y="569"/>
                </a:lnTo>
                <a:lnTo>
                  <a:pt x="1749" y="564"/>
                </a:lnTo>
                <a:lnTo>
                  <a:pt x="1745" y="557"/>
                </a:lnTo>
                <a:lnTo>
                  <a:pt x="1742" y="549"/>
                </a:lnTo>
                <a:lnTo>
                  <a:pt x="1739" y="542"/>
                </a:lnTo>
                <a:lnTo>
                  <a:pt x="1735" y="527"/>
                </a:lnTo>
                <a:lnTo>
                  <a:pt x="1734" y="510"/>
                </a:lnTo>
                <a:lnTo>
                  <a:pt x="1734" y="496"/>
                </a:lnTo>
                <a:lnTo>
                  <a:pt x="1734" y="484"/>
                </a:lnTo>
                <a:lnTo>
                  <a:pt x="1737" y="479"/>
                </a:lnTo>
                <a:lnTo>
                  <a:pt x="1739" y="476"/>
                </a:lnTo>
                <a:lnTo>
                  <a:pt x="1745" y="473"/>
                </a:lnTo>
                <a:lnTo>
                  <a:pt x="1754" y="472"/>
                </a:lnTo>
                <a:lnTo>
                  <a:pt x="1762" y="472"/>
                </a:lnTo>
                <a:lnTo>
                  <a:pt x="1772" y="472"/>
                </a:lnTo>
                <a:lnTo>
                  <a:pt x="1810" y="472"/>
                </a:lnTo>
                <a:lnTo>
                  <a:pt x="1850" y="472"/>
                </a:lnTo>
                <a:lnTo>
                  <a:pt x="1888" y="472"/>
                </a:lnTo>
                <a:lnTo>
                  <a:pt x="1927" y="472"/>
                </a:lnTo>
                <a:lnTo>
                  <a:pt x="1965" y="472"/>
                </a:lnTo>
                <a:lnTo>
                  <a:pt x="2003" y="472"/>
                </a:lnTo>
                <a:lnTo>
                  <a:pt x="2041" y="472"/>
                </a:lnTo>
                <a:lnTo>
                  <a:pt x="2081" y="472"/>
                </a:lnTo>
                <a:lnTo>
                  <a:pt x="2081" y="472"/>
                </a:lnTo>
                <a:lnTo>
                  <a:pt x="2081" y="472"/>
                </a:lnTo>
                <a:lnTo>
                  <a:pt x="2064" y="428"/>
                </a:lnTo>
                <a:lnTo>
                  <a:pt x="2047" y="384"/>
                </a:lnTo>
                <a:lnTo>
                  <a:pt x="2030" y="341"/>
                </a:lnTo>
                <a:lnTo>
                  <a:pt x="2013" y="297"/>
                </a:lnTo>
                <a:lnTo>
                  <a:pt x="2013" y="297"/>
                </a:lnTo>
                <a:lnTo>
                  <a:pt x="2013" y="297"/>
                </a:lnTo>
                <a:lnTo>
                  <a:pt x="2010" y="293"/>
                </a:lnTo>
                <a:lnTo>
                  <a:pt x="2007" y="289"/>
                </a:lnTo>
                <a:lnTo>
                  <a:pt x="2003" y="286"/>
                </a:lnTo>
                <a:lnTo>
                  <a:pt x="1999" y="283"/>
                </a:lnTo>
                <a:lnTo>
                  <a:pt x="1987" y="280"/>
                </a:lnTo>
                <a:lnTo>
                  <a:pt x="1975" y="279"/>
                </a:lnTo>
                <a:lnTo>
                  <a:pt x="1962" y="279"/>
                </a:lnTo>
                <a:lnTo>
                  <a:pt x="1951" y="279"/>
                </a:lnTo>
                <a:lnTo>
                  <a:pt x="1938" y="279"/>
                </a:lnTo>
                <a:lnTo>
                  <a:pt x="1927" y="279"/>
                </a:lnTo>
                <a:lnTo>
                  <a:pt x="1914" y="245"/>
                </a:lnTo>
                <a:lnTo>
                  <a:pt x="1900" y="211"/>
                </a:lnTo>
                <a:lnTo>
                  <a:pt x="1887" y="177"/>
                </a:lnTo>
                <a:lnTo>
                  <a:pt x="1874" y="144"/>
                </a:lnTo>
                <a:lnTo>
                  <a:pt x="1860" y="110"/>
                </a:lnTo>
                <a:lnTo>
                  <a:pt x="1847" y="76"/>
                </a:lnTo>
                <a:lnTo>
                  <a:pt x="1834" y="42"/>
                </a:lnTo>
                <a:lnTo>
                  <a:pt x="1820" y="8"/>
                </a:lnTo>
                <a:lnTo>
                  <a:pt x="1820" y="8"/>
                </a:lnTo>
                <a:lnTo>
                  <a:pt x="1820" y="8"/>
                </a:lnTo>
                <a:lnTo>
                  <a:pt x="1820" y="4"/>
                </a:lnTo>
                <a:lnTo>
                  <a:pt x="1820" y="0"/>
                </a:lnTo>
                <a:lnTo>
                  <a:pt x="1810" y="0"/>
                </a:lnTo>
                <a:lnTo>
                  <a:pt x="1802" y="0"/>
                </a:lnTo>
                <a:lnTo>
                  <a:pt x="1802" y="0"/>
                </a:lnTo>
                <a:lnTo>
                  <a:pt x="1802" y="0"/>
                </a:lnTo>
                <a:lnTo>
                  <a:pt x="1796" y="0"/>
                </a:lnTo>
                <a:lnTo>
                  <a:pt x="1792" y="0"/>
                </a:lnTo>
                <a:lnTo>
                  <a:pt x="1792" y="4"/>
                </a:lnTo>
                <a:lnTo>
                  <a:pt x="1792" y="8"/>
                </a:lnTo>
                <a:lnTo>
                  <a:pt x="1792" y="42"/>
                </a:lnTo>
                <a:lnTo>
                  <a:pt x="1792" y="76"/>
                </a:lnTo>
                <a:lnTo>
                  <a:pt x="1792" y="110"/>
                </a:lnTo>
                <a:lnTo>
                  <a:pt x="1792" y="144"/>
                </a:lnTo>
                <a:lnTo>
                  <a:pt x="1792" y="177"/>
                </a:lnTo>
                <a:lnTo>
                  <a:pt x="1792" y="211"/>
                </a:lnTo>
                <a:lnTo>
                  <a:pt x="1792" y="245"/>
                </a:lnTo>
                <a:lnTo>
                  <a:pt x="1792" y="279"/>
                </a:lnTo>
                <a:lnTo>
                  <a:pt x="1677" y="279"/>
                </a:lnTo>
                <a:lnTo>
                  <a:pt x="1562" y="279"/>
                </a:lnTo>
                <a:lnTo>
                  <a:pt x="1449" y="279"/>
                </a:lnTo>
                <a:lnTo>
                  <a:pt x="1334" y="279"/>
                </a:lnTo>
                <a:lnTo>
                  <a:pt x="1219" y="279"/>
                </a:lnTo>
                <a:lnTo>
                  <a:pt x="1106" y="279"/>
                </a:lnTo>
                <a:lnTo>
                  <a:pt x="991" y="279"/>
                </a:lnTo>
                <a:lnTo>
                  <a:pt x="876" y="279"/>
                </a:lnTo>
                <a:lnTo>
                  <a:pt x="876" y="279"/>
                </a:lnTo>
                <a:lnTo>
                  <a:pt x="876" y="279"/>
                </a:lnTo>
                <a:lnTo>
                  <a:pt x="865" y="279"/>
                </a:lnTo>
                <a:lnTo>
                  <a:pt x="854" y="280"/>
                </a:lnTo>
                <a:lnTo>
                  <a:pt x="849" y="283"/>
                </a:lnTo>
                <a:lnTo>
                  <a:pt x="845" y="286"/>
                </a:lnTo>
                <a:lnTo>
                  <a:pt x="841" y="290"/>
                </a:lnTo>
                <a:lnTo>
                  <a:pt x="838" y="297"/>
                </a:lnTo>
                <a:lnTo>
                  <a:pt x="821" y="341"/>
                </a:lnTo>
                <a:lnTo>
                  <a:pt x="804" y="384"/>
                </a:lnTo>
                <a:lnTo>
                  <a:pt x="788" y="428"/>
                </a:lnTo>
                <a:lnTo>
                  <a:pt x="771" y="472"/>
                </a:lnTo>
                <a:lnTo>
                  <a:pt x="737" y="472"/>
                </a:lnTo>
                <a:lnTo>
                  <a:pt x="703" y="472"/>
                </a:lnTo>
                <a:lnTo>
                  <a:pt x="669" y="472"/>
                </a:lnTo>
                <a:lnTo>
                  <a:pt x="635" y="472"/>
                </a:lnTo>
                <a:lnTo>
                  <a:pt x="601" y="472"/>
                </a:lnTo>
                <a:lnTo>
                  <a:pt x="569" y="472"/>
                </a:lnTo>
                <a:lnTo>
                  <a:pt x="535" y="472"/>
                </a:lnTo>
                <a:lnTo>
                  <a:pt x="501" y="472"/>
                </a:lnTo>
                <a:lnTo>
                  <a:pt x="489" y="470"/>
                </a:lnTo>
                <a:lnTo>
                  <a:pt x="478" y="472"/>
                </a:lnTo>
                <a:lnTo>
                  <a:pt x="471" y="473"/>
                </a:lnTo>
                <a:lnTo>
                  <a:pt x="465" y="476"/>
                </a:lnTo>
                <a:lnTo>
                  <a:pt x="461" y="479"/>
                </a:lnTo>
                <a:lnTo>
                  <a:pt x="457" y="483"/>
                </a:lnTo>
                <a:lnTo>
                  <a:pt x="451" y="494"/>
                </a:lnTo>
                <a:lnTo>
                  <a:pt x="444" y="508"/>
                </a:lnTo>
                <a:lnTo>
                  <a:pt x="431" y="535"/>
                </a:lnTo>
                <a:lnTo>
                  <a:pt x="418" y="564"/>
                </a:lnTo>
                <a:lnTo>
                  <a:pt x="404" y="592"/>
                </a:lnTo>
                <a:lnTo>
                  <a:pt x="392" y="619"/>
                </a:lnTo>
                <a:lnTo>
                  <a:pt x="377" y="647"/>
                </a:lnTo>
                <a:lnTo>
                  <a:pt x="365" y="676"/>
                </a:lnTo>
                <a:lnTo>
                  <a:pt x="350" y="703"/>
                </a:lnTo>
                <a:lnTo>
                  <a:pt x="338" y="731"/>
                </a:lnTo>
                <a:lnTo>
                  <a:pt x="338" y="731"/>
                </a:lnTo>
                <a:lnTo>
                  <a:pt x="338" y="731"/>
                </a:lnTo>
                <a:lnTo>
                  <a:pt x="338" y="735"/>
                </a:lnTo>
                <a:lnTo>
                  <a:pt x="338" y="741"/>
                </a:lnTo>
                <a:lnTo>
                  <a:pt x="304" y="741"/>
                </a:lnTo>
                <a:lnTo>
                  <a:pt x="270" y="741"/>
                </a:lnTo>
                <a:lnTo>
                  <a:pt x="237" y="741"/>
                </a:lnTo>
                <a:lnTo>
                  <a:pt x="203" y="741"/>
                </a:lnTo>
                <a:lnTo>
                  <a:pt x="169" y="741"/>
                </a:lnTo>
                <a:lnTo>
                  <a:pt x="135" y="741"/>
                </a:lnTo>
                <a:lnTo>
                  <a:pt x="102" y="741"/>
                </a:lnTo>
                <a:lnTo>
                  <a:pt x="68" y="741"/>
                </a:lnTo>
                <a:lnTo>
                  <a:pt x="68" y="741"/>
                </a:lnTo>
                <a:lnTo>
                  <a:pt x="68" y="741"/>
                </a:lnTo>
                <a:lnTo>
                  <a:pt x="56" y="741"/>
                </a:lnTo>
                <a:lnTo>
                  <a:pt x="46" y="742"/>
                </a:lnTo>
                <a:lnTo>
                  <a:pt x="36" y="745"/>
                </a:lnTo>
                <a:lnTo>
                  <a:pt x="27" y="748"/>
                </a:lnTo>
                <a:lnTo>
                  <a:pt x="20" y="752"/>
                </a:lnTo>
                <a:lnTo>
                  <a:pt x="14" y="758"/>
                </a:lnTo>
                <a:lnTo>
                  <a:pt x="10" y="763"/>
                </a:lnTo>
                <a:lnTo>
                  <a:pt x="6" y="769"/>
                </a:lnTo>
                <a:lnTo>
                  <a:pt x="3" y="776"/>
                </a:lnTo>
                <a:lnTo>
                  <a:pt x="2" y="785"/>
                </a:lnTo>
                <a:lnTo>
                  <a:pt x="0" y="792"/>
                </a:lnTo>
                <a:lnTo>
                  <a:pt x="0" y="800"/>
                </a:lnTo>
                <a:lnTo>
                  <a:pt x="2" y="819"/>
                </a:lnTo>
                <a:lnTo>
                  <a:pt x="6" y="839"/>
                </a:lnTo>
                <a:lnTo>
                  <a:pt x="27" y="905"/>
                </a:lnTo>
                <a:lnTo>
                  <a:pt x="47" y="967"/>
                </a:lnTo>
                <a:lnTo>
                  <a:pt x="67" y="1026"/>
                </a:lnTo>
                <a:lnTo>
                  <a:pt x="87" y="1081"/>
                </a:lnTo>
                <a:lnTo>
                  <a:pt x="109" y="1136"/>
                </a:lnTo>
                <a:lnTo>
                  <a:pt x="134" y="1194"/>
                </a:lnTo>
                <a:lnTo>
                  <a:pt x="162" y="1254"/>
                </a:lnTo>
                <a:lnTo>
                  <a:pt x="193" y="1318"/>
                </a:lnTo>
                <a:lnTo>
                  <a:pt x="193" y="1318"/>
                </a:lnTo>
                <a:lnTo>
                  <a:pt x="193" y="1318"/>
                </a:lnTo>
                <a:lnTo>
                  <a:pt x="199" y="1329"/>
                </a:lnTo>
                <a:lnTo>
                  <a:pt x="204" y="1337"/>
                </a:lnTo>
                <a:lnTo>
                  <a:pt x="209" y="1344"/>
                </a:lnTo>
                <a:lnTo>
                  <a:pt x="214" y="1349"/>
                </a:lnTo>
                <a:lnTo>
                  <a:pt x="221" y="1353"/>
                </a:lnTo>
                <a:lnTo>
                  <a:pt x="230" y="1354"/>
                </a:lnTo>
                <a:lnTo>
                  <a:pt x="240" y="1356"/>
                </a:lnTo>
                <a:lnTo>
                  <a:pt x="251" y="1357"/>
                </a:lnTo>
                <a:lnTo>
                  <a:pt x="383" y="1357"/>
                </a:lnTo>
                <a:lnTo>
                  <a:pt x="515" y="1357"/>
                </a:lnTo>
                <a:lnTo>
                  <a:pt x="648" y="1357"/>
                </a:lnTo>
                <a:lnTo>
                  <a:pt x="780" y="1357"/>
                </a:lnTo>
                <a:lnTo>
                  <a:pt x="912" y="1357"/>
                </a:lnTo>
                <a:lnTo>
                  <a:pt x="1043" y="1357"/>
                </a:lnTo>
                <a:lnTo>
                  <a:pt x="1175" y="1357"/>
                </a:lnTo>
                <a:lnTo>
                  <a:pt x="1309" y="1357"/>
                </a:lnTo>
                <a:lnTo>
                  <a:pt x="1440" y="1357"/>
                </a:lnTo>
                <a:lnTo>
                  <a:pt x="1572" y="1357"/>
                </a:lnTo>
                <a:lnTo>
                  <a:pt x="1704" y="1357"/>
                </a:lnTo>
                <a:lnTo>
                  <a:pt x="1836" y="1357"/>
                </a:lnTo>
                <a:lnTo>
                  <a:pt x="1968" y="1357"/>
                </a:lnTo>
                <a:lnTo>
                  <a:pt x="2101" y="1357"/>
                </a:lnTo>
                <a:lnTo>
                  <a:pt x="2233" y="1357"/>
                </a:lnTo>
                <a:lnTo>
                  <a:pt x="2364" y="1357"/>
                </a:lnTo>
                <a:lnTo>
                  <a:pt x="2374" y="1356"/>
                </a:lnTo>
                <a:lnTo>
                  <a:pt x="2383" y="1354"/>
                </a:lnTo>
                <a:lnTo>
                  <a:pt x="2391" y="1353"/>
                </a:lnTo>
                <a:lnTo>
                  <a:pt x="2399" y="1350"/>
                </a:lnTo>
                <a:lnTo>
                  <a:pt x="2406" y="1347"/>
                </a:lnTo>
                <a:lnTo>
                  <a:pt x="2411" y="1343"/>
                </a:lnTo>
                <a:lnTo>
                  <a:pt x="2417" y="1339"/>
                </a:lnTo>
                <a:lnTo>
                  <a:pt x="2423" y="1333"/>
                </a:lnTo>
                <a:lnTo>
                  <a:pt x="2433" y="1322"/>
                </a:lnTo>
                <a:lnTo>
                  <a:pt x="2441" y="1309"/>
                </a:lnTo>
                <a:lnTo>
                  <a:pt x="2450" y="1295"/>
                </a:lnTo>
                <a:lnTo>
                  <a:pt x="2458" y="1281"/>
                </a:lnTo>
                <a:lnTo>
                  <a:pt x="2489" y="1227"/>
                </a:lnTo>
                <a:lnTo>
                  <a:pt x="2522" y="1174"/>
                </a:lnTo>
                <a:lnTo>
                  <a:pt x="2554" y="1122"/>
                </a:lnTo>
                <a:lnTo>
                  <a:pt x="2587" y="1071"/>
                </a:lnTo>
                <a:lnTo>
                  <a:pt x="2621" y="1021"/>
                </a:lnTo>
                <a:lnTo>
                  <a:pt x="2655" y="972"/>
                </a:lnTo>
                <a:lnTo>
                  <a:pt x="2690" y="921"/>
                </a:lnTo>
                <a:lnTo>
                  <a:pt x="2727" y="871"/>
                </a:lnTo>
                <a:lnTo>
                  <a:pt x="2742" y="850"/>
                </a:lnTo>
                <a:lnTo>
                  <a:pt x="2753" y="830"/>
                </a:lnTo>
                <a:lnTo>
                  <a:pt x="2760" y="814"/>
                </a:lnTo>
                <a:lnTo>
                  <a:pt x="2763" y="799"/>
                </a:lnTo>
                <a:lnTo>
                  <a:pt x="2764" y="793"/>
                </a:lnTo>
                <a:lnTo>
                  <a:pt x="2764" y="788"/>
                </a:lnTo>
                <a:lnTo>
                  <a:pt x="2764" y="782"/>
                </a:lnTo>
                <a:lnTo>
                  <a:pt x="2763" y="776"/>
                </a:lnTo>
                <a:lnTo>
                  <a:pt x="2760" y="772"/>
                </a:lnTo>
                <a:lnTo>
                  <a:pt x="2757" y="768"/>
                </a:lnTo>
                <a:lnTo>
                  <a:pt x="2754" y="763"/>
                </a:lnTo>
                <a:lnTo>
                  <a:pt x="2750" y="761"/>
                </a:lnTo>
                <a:lnTo>
                  <a:pt x="2740" y="755"/>
                </a:lnTo>
                <a:lnTo>
                  <a:pt x="2729" y="749"/>
                </a:lnTo>
                <a:lnTo>
                  <a:pt x="2716" y="746"/>
                </a:lnTo>
                <a:lnTo>
                  <a:pt x="2700" y="744"/>
                </a:lnTo>
                <a:lnTo>
                  <a:pt x="2666" y="741"/>
                </a:lnTo>
                <a:lnTo>
                  <a:pt x="2628" y="74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1925" tIns="30950" rIns="61925" bIns="3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9" name="Google Shape;819;p27"/>
          <p:cNvSpPr/>
          <p:nvPr/>
        </p:nvSpPr>
        <p:spPr>
          <a:xfrm>
            <a:off x="6133983" y="5957613"/>
            <a:ext cx="368343" cy="330810"/>
          </a:xfrm>
          <a:custGeom>
            <a:avLst/>
            <a:gdLst/>
            <a:ahLst/>
            <a:cxnLst/>
            <a:rect l="l" t="t" r="r" b="b"/>
            <a:pathLst>
              <a:path w="2359" h="2118" extrusionOk="0">
                <a:moveTo>
                  <a:pt x="1050" y="225"/>
                </a:moveTo>
                <a:lnTo>
                  <a:pt x="1239" y="225"/>
                </a:lnTo>
                <a:lnTo>
                  <a:pt x="1247" y="225"/>
                </a:lnTo>
                <a:lnTo>
                  <a:pt x="1256" y="227"/>
                </a:lnTo>
                <a:lnTo>
                  <a:pt x="1263" y="229"/>
                </a:lnTo>
                <a:lnTo>
                  <a:pt x="1271" y="232"/>
                </a:lnTo>
                <a:lnTo>
                  <a:pt x="1278" y="235"/>
                </a:lnTo>
                <a:lnTo>
                  <a:pt x="1286" y="239"/>
                </a:lnTo>
                <a:lnTo>
                  <a:pt x="1291" y="244"/>
                </a:lnTo>
                <a:lnTo>
                  <a:pt x="1297" y="249"/>
                </a:lnTo>
                <a:lnTo>
                  <a:pt x="1303" y="255"/>
                </a:lnTo>
                <a:lnTo>
                  <a:pt x="1308" y="262"/>
                </a:lnTo>
                <a:lnTo>
                  <a:pt x="1312" y="269"/>
                </a:lnTo>
                <a:lnTo>
                  <a:pt x="1315" y="276"/>
                </a:lnTo>
                <a:lnTo>
                  <a:pt x="1318" y="283"/>
                </a:lnTo>
                <a:lnTo>
                  <a:pt x="1320" y="292"/>
                </a:lnTo>
                <a:lnTo>
                  <a:pt x="1321" y="300"/>
                </a:lnTo>
                <a:lnTo>
                  <a:pt x="1322" y="309"/>
                </a:lnTo>
                <a:lnTo>
                  <a:pt x="1322" y="309"/>
                </a:lnTo>
                <a:lnTo>
                  <a:pt x="1321" y="317"/>
                </a:lnTo>
                <a:lnTo>
                  <a:pt x="1320" y="324"/>
                </a:lnTo>
                <a:lnTo>
                  <a:pt x="1318" y="333"/>
                </a:lnTo>
                <a:lnTo>
                  <a:pt x="1315" y="340"/>
                </a:lnTo>
                <a:lnTo>
                  <a:pt x="1312" y="347"/>
                </a:lnTo>
                <a:lnTo>
                  <a:pt x="1308" y="354"/>
                </a:lnTo>
                <a:lnTo>
                  <a:pt x="1303" y="361"/>
                </a:lnTo>
                <a:lnTo>
                  <a:pt x="1297" y="367"/>
                </a:lnTo>
                <a:lnTo>
                  <a:pt x="1291" y="373"/>
                </a:lnTo>
                <a:lnTo>
                  <a:pt x="1286" y="377"/>
                </a:lnTo>
                <a:lnTo>
                  <a:pt x="1278" y="381"/>
                </a:lnTo>
                <a:lnTo>
                  <a:pt x="1271" y="385"/>
                </a:lnTo>
                <a:lnTo>
                  <a:pt x="1263" y="388"/>
                </a:lnTo>
                <a:lnTo>
                  <a:pt x="1256" y="390"/>
                </a:lnTo>
                <a:lnTo>
                  <a:pt x="1247" y="391"/>
                </a:lnTo>
                <a:lnTo>
                  <a:pt x="1239" y="391"/>
                </a:lnTo>
                <a:lnTo>
                  <a:pt x="1169" y="391"/>
                </a:lnTo>
                <a:lnTo>
                  <a:pt x="1195" y="426"/>
                </a:lnTo>
                <a:lnTo>
                  <a:pt x="1219" y="460"/>
                </a:lnTo>
                <a:lnTo>
                  <a:pt x="1243" y="494"/>
                </a:lnTo>
                <a:lnTo>
                  <a:pt x="1266" y="527"/>
                </a:lnTo>
                <a:lnTo>
                  <a:pt x="1454" y="527"/>
                </a:lnTo>
                <a:lnTo>
                  <a:pt x="1463" y="527"/>
                </a:lnTo>
                <a:lnTo>
                  <a:pt x="1471" y="528"/>
                </a:lnTo>
                <a:lnTo>
                  <a:pt x="1480" y="531"/>
                </a:lnTo>
                <a:lnTo>
                  <a:pt x="1487" y="534"/>
                </a:lnTo>
                <a:lnTo>
                  <a:pt x="1494" y="537"/>
                </a:lnTo>
                <a:lnTo>
                  <a:pt x="1501" y="541"/>
                </a:lnTo>
                <a:lnTo>
                  <a:pt x="1508" y="545"/>
                </a:lnTo>
                <a:lnTo>
                  <a:pt x="1514" y="551"/>
                </a:lnTo>
                <a:lnTo>
                  <a:pt x="1519" y="557"/>
                </a:lnTo>
                <a:lnTo>
                  <a:pt x="1524" y="564"/>
                </a:lnTo>
                <a:lnTo>
                  <a:pt x="1528" y="571"/>
                </a:lnTo>
                <a:lnTo>
                  <a:pt x="1531" y="578"/>
                </a:lnTo>
                <a:lnTo>
                  <a:pt x="1534" y="585"/>
                </a:lnTo>
                <a:lnTo>
                  <a:pt x="1536" y="594"/>
                </a:lnTo>
                <a:lnTo>
                  <a:pt x="1538" y="602"/>
                </a:lnTo>
                <a:lnTo>
                  <a:pt x="1538" y="611"/>
                </a:lnTo>
                <a:lnTo>
                  <a:pt x="1538" y="611"/>
                </a:lnTo>
                <a:lnTo>
                  <a:pt x="1538" y="619"/>
                </a:lnTo>
                <a:lnTo>
                  <a:pt x="1536" y="626"/>
                </a:lnTo>
                <a:lnTo>
                  <a:pt x="1534" y="635"/>
                </a:lnTo>
                <a:lnTo>
                  <a:pt x="1531" y="642"/>
                </a:lnTo>
                <a:lnTo>
                  <a:pt x="1528" y="649"/>
                </a:lnTo>
                <a:lnTo>
                  <a:pt x="1524" y="656"/>
                </a:lnTo>
                <a:lnTo>
                  <a:pt x="1519" y="663"/>
                </a:lnTo>
                <a:lnTo>
                  <a:pt x="1514" y="669"/>
                </a:lnTo>
                <a:lnTo>
                  <a:pt x="1508" y="674"/>
                </a:lnTo>
                <a:lnTo>
                  <a:pt x="1501" y="679"/>
                </a:lnTo>
                <a:lnTo>
                  <a:pt x="1494" y="683"/>
                </a:lnTo>
                <a:lnTo>
                  <a:pt x="1487" y="687"/>
                </a:lnTo>
                <a:lnTo>
                  <a:pt x="1480" y="689"/>
                </a:lnTo>
                <a:lnTo>
                  <a:pt x="1471" y="691"/>
                </a:lnTo>
                <a:lnTo>
                  <a:pt x="1463" y="693"/>
                </a:lnTo>
                <a:lnTo>
                  <a:pt x="1454" y="693"/>
                </a:lnTo>
                <a:lnTo>
                  <a:pt x="1383" y="693"/>
                </a:lnTo>
                <a:lnTo>
                  <a:pt x="1430" y="759"/>
                </a:lnTo>
                <a:lnTo>
                  <a:pt x="1470" y="816"/>
                </a:lnTo>
                <a:lnTo>
                  <a:pt x="1501" y="859"/>
                </a:lnTo>
                <a:lnTo>
                  <a:pt x="1521" y="886"/>
                </a:lnTo>
                <a:lnTo>
                  <a:pt x="2127" y="925"/>
                </a:lnTo>
                <a:lnTo>
                  <a:pt x="2127" y="925"/>
                </a:lnTo>
                <a:lnTo>
                  <a:pt x="2167" y="931"/>
                </a:lnTo>
                <a:lnTo>
                  <a:pt x="2203" y="938"/>
                </a:lnTo>
                <a:lnTo>
                  <a:pt x="2220" y="942"/>
                </a:lnTo>
                <a:lnTo>
                  <a:pt x="2235" y="946"/>
                </a:lnTo>
                <a:lnTo>
                  <a:pt x="2251" y="952"/>
                </a:lnTo>
                <a:lnTo>
                  <a:pt x="2265" y="958"/>
                </a:lnTo>
                <a:lnTo>
                  <a:pt x="2279" y="966"/>
                </a:lnTo>
                <a:lnTo>
                  <a:pt x="2292" y="975"/>
                </a:lnTo>
                <a:lnTo>
                  <a:pt x="2303" y="985"/>
                </a:lnTo>
                <a:lnTo>
                  <a:pt x="2316" y="996"/>
                </a:lnTo>
                <a:lnTo>
                  <a:pt x="2327" y="1009"/>
                </a:lnTo>
                <a:lnTo>
                  <a:pt x="2339" y="1024"/>
                </a:lnTo>
                <a:lnTo>
                  <a:pt x="2349" y="1040"/>
                </a:lnTo>
                <a:lnTo>
                  <a:pt x="2359" y="1060"/>
                </a:lnTo>
                <a:lnTo>
                  <a:pt x="2359" y="1060"/>
                </a:lnTo>
                <a:lnTo>
                  <a:pt x="2349" y="1078"/>
                </a:lnTo>
                <a:lnTo>
                  <a:pt x="2339" y="1095"/>
                </a:lnTo>
                <a:lnTo>
                  <a:pt x="2327" y="1109"/>
                </a:lnTo>
                <a:lnTo>
                  <a:pt x="2316" y="1124"/>
                </a:lnTo>
                <a:lnTo>
                  <a:pt x="2305" y="1135"/>
                </a:lnTo>
                <a:lnTo>
                  <a:pt x="2292" y="1145"/>
                </a:lnTo>
                <a:lnTo>
                  <a:pt x="2279" y="1153"/>
                </a:lnTo>
                <a:lnTo>
                  <a:pt x="2265" y="1160"/>
                </a:lnTo>
                <a:lnTo>
                  <a:pt x="2251" y="1168"/>
                </a:lnTo>
                <a:lnTo>
                  <a:pt x="2235" y="1173"/>
                </a:lnTo>
                <a:lnTo>
                  <a:pt x="2220" y="1177"/>
                </a:lnTo>
                <a:lnTo>
                  <a:pt x="2203" y="1182"/>
                </a:lnTo>
                <a:lnTo>
                  <a:pt x="2167" y="1189"/>
                </a:lnTo>
                <a:lnTo>
                  <a:pt x="2127" y="1194"/>
                </a:lnTo>
                <a:lnTo>
                  <a:pt x="2127" y="1194"/>
                </a:lnTo>
                <a:lnTo>
                  <a:pt x="1521" y="1233"/>
                </a:lnTo>
                <a:lnTo>
                  <a:pt x="1521" y="1233"/>
                </a:lnTo>
                <a:lnTo>
                  <a:pt x="1481" y="1288"/>
                </a:lnTo>
                <a:lnTo>
                  <a:pt x="1446" y="1339"/>
                </a:lnTo>
                <a:lnTo>
                  <a:pt x="1413" y="1384"/>
                </a:lnTo>
                <a:lnTo>
                  <a:pt x="1383" y="1425"/>
                </a:lnTo>
                <a:lnTo>
                  <a:pt x="1454" y="1425"/>
                </a:lnTo>
                <a:lnTo>
                  <a:pt x="1463" y="1427"/>
                </a:lnTo>
                <a:lnTo>
                  <a:pt x="1471" y="1428"/>
                </a:lnTo>
                <a:lnTo>
                  <a:pt x="1480" y="1430"/>
                </a:lnTo>
                <a:lnTo>
                  <a:pt x="1487" y="1433"/>
                </a:lnTo>
                <a:lnTo>
                  <a:pt x="1494" y="1435"/>
                </a:lnTo>
                <a:lnTo>
                  <a:pt x="1501" y="1440"/>
                </a:lnTo>
                <a:lnTo>
                  <a:pt x="1508" y="1445"/>
                </a:lnTo>
                <a:lnTo>
                  <a:pt x="1514" y="1451"/>
                </a:lnTo>
                <a:lnTo>
                  <a:pt x="1519" y="1457"/>
                </a:lnTo>
                <a:lnTo>
                  <a:pt x="1524" y="1462"/>
                </a:lnTo>
                <a:lnTo>
                  <a:pt x="1528" y="1469"/>
                </a:lnTo>
                <a:lnTo>
                  <a:pt x="1531" y="1476"/>
                </a:lnTo>
                <a:lnTo>
                  <a:pt x="1534" y="1485"/>
                </a:lnTo>
                <a:lnTo>
                  <a:pt x="1536" y="1492"/>
                </a:lnTo>
                <a:lnTo>
                  <a:pt x="1538" y="1501"/>
                </a:lnTo>
                <a:lnTo>
                  <a:pt x="1538" y="1509"/>
                </a:lnTo>
                <a:lnTo>
                  <a:pt x="1538" y="1509"/>
                </a:lnTo>
                <a:lnTo>
                  <a:pt x="1538" y="1518"/>
                </a:lnTo>
                <a:lnTo>
                  <a:pt x="1536" y="1526"/>
                </a:lnTo>
                <a:lnTo>
                  <a:pt x="1534" y="1533"/>
                </a:lnTo>
                <a:lnTo>
                  <a:pt x="1531" y="1542"/>
                </a:lnTo>
                <a:lnTo>
                  <a:pt x="1528" y="1549"/>
                </a:lnTo>
                <a:lnTo>
                  <a:pt x="1524" y="1556"/>
                </a:lnTo>
                <a:lnTo>
                  <a:pt x="1519" y="1561"/>
                </a:lnTo>
                <a:lnTo>
                  <a:pt x="1514" y="1567"/>
                </a:lnTo>
                <a:lnTo>
                  <a:pt x="1508" y="1573"/>
                </a:lnTo>
                <a:lnTo>
                  <a:pt x="1501" y="1577"/>
                </a:lnTo>
                <a:lnTo>
                  <a:pt x="1494" y="1581"/>
                </a:lnTo>
                <a:lnTo>
                  <a:pt x="1487" y="1586"/>
                </a:lnTo>
                <a:lnTo>
                  <a:pt x="1480" y="1588"/>
                </a:lnTo>
                <a:lnTo>
                  <a:pt x="1471" y="1590"/>
                </a:lnTo>
                <a:lnTo>
                  <a:pt x="1463" y="1591"/>
                </a:lnTo>
                <a:lnTo>
                  <a:pt x="1454" y="1593"/>
                </a:lnTo>
                <a:lnTo>
                  <a:pt x="1267" y="1593"/>
                </a:lnTo>
                <a:lnTo>
                  <a:pt x="1225" y="1654"/>
                </a:lnTo>
                <a:lnTo>
                  <a:pt x="1203" y="1686"/>
                </a:lnTo>
                <a:lnTo>
                  <a:pt x="1192" y="1706"/>
                </a:lnTo>
                <a:lnTo>
                  <a:pt x="1176" y="1727"/>
                </a:lnTo>
                <a:lnTo>
                  <a:pt x="1239" y="1727"/>
                </a:lnTo>
                <a:lnTo>
                  <a:pt x="1247" y="1729"/>
                </a:lnTo>
                <a:lnTo>
                  <a:pt x="1256" y="1730"/>
                </a:lnTo>
                <a:lnTo>
                  <a:pt x="1263" y="1732"/>
                </a:lnTo>
                <a:lnTo>
                  <a:pt x="1271" y="1734"/>
                </a:lnTo>
                <a:lnTo>
                  <a:pt x="1278" y="1737"/>
                </a:lnTo>
                <a:lnTo>
                  <a:pt x="1286" y="1741"/>
                </a:lnTo>
                <a:lnTo>
                  <a:pt x="1291" y="1747"/>
                </a:lnTo>
                <a:lnTo>
                  <a:pt x="1297" y="1753"/>
                </a:lnTo>
                <a:lnTo>
                  <a:pt x="1303" y="1758"/>
                </a:lnTo>
                <a:lnTo>
                  <a:pt x="1308" y="1764"/>
                </a:lnTo>
                <a:lnTo>
                  <a:pt x="1312" y="1771"/>
                </a:lnTo>
                <a:lnTo>
                  <a:pt x="1315" y="1778"/>
                </a:lnTo>
                <a:lnTo>
                  <a:pt x="1318" y="1787"/>
                </a:lnTo>
                <a:lnTo>
                  <a:pt x="1320" y="1794"/>
                </a:lnTo>
                <a:lnTo>
                  <a:pt x="1321" y="1802"/>
                </a:lnTo>
                <a:lnTo>
                  <a:pt x="1322" y="1811"/>
                </a:lnTo>
                <a:lnTo>
                  <a:pt x="1322" y="1811"/>
                </a:lnTo>
                <a:lnTo>
                  <a:pt x="1321" y="1819"/>
                </a:lnTo>
                <a:lnTo>
                  <a:pt x="1320" y="1828"/>
                </a:lnTo>
                <a:lnTo>
                  <a:pt x="1318" y="1835"/>
                </a:lnTo>
                <a:lnTo>
                  <a:pt x="1315" y="1843"/>
                </a:lnTo>
                <a:lnTo>
                  <a:pt x="1312" y="1851"/>
                </a:lnTo>
                <a:lnTo>
                  <a:pt x="1308" y="1858"/>
                </a:lnTo>
                <a:lnTo>
                  <a:pt x="1303" y="1863"/>
                </a:lnTo>
                <a:lnTo>
                  <a:pt x="1297" y="1869"/>
                </a:lnTo>
                <a:lnTo>
                  <a:pt x="1291" y="1875"/>
                </a:lnTo>
                <a:lnTo>
                  <a:pt x="1286" y="1879"/>
                </a:lnTo>
                <a:lnTo>
                  <a:pt x="1278" y="1883"/>
                </a:lnTo>
                <a:lnTo>
                  <a:pt x="1271" y="1887"/>
                </a:lnTo>
                <a:lnTo>
                  <a:pt x="1263" y="1890"/>
                </a:lnTo>
                <a:lnTo>
                  <a:pt x="1256" y="1892"/>
                </a:lnTo>
                <a:lnTo>
                  <a:pt x="1247" y="1893"/>
                </a:lnTo>
                <a:lnTo>
                  <a:pt x="1239" y="1894"/>
                </a:lnTo>
                <a:lnTo>
                  <a:pt x="1055" y="1894"/>
                </a:lnTo>
                <a:lnTo>
                  <a:pt x="943" y="2042"/>
                </a:lnTo>
                <a:lnTo>
                  <a:pt x="914" y="2080"/>
                </a:lnTo>
                <a:lnTo>
                  <a:pt x="876" y="2108"/>
                </a:lnTo>
                <a:lnTo>
                  <a:pt x="828" y="2118"/>
                </a:lnTo>
                <a:lnTo>
                  <a:pt x="828" y="2118"/>
                </a:lnTo>
                <a:lnTo>
                  <a:pt x="780" y="2118"/>
                </a:lnTo>
                <a:lnTo>
                  <a:pt x="741" y="2108"/>
                </a:lnTo>
                <a:lnTo>
                  <a:pt x="731" y="2099"/>
                </a:lnTo>
                <a:lnTo>
                  <a:pt x="721" y="2090"/>
                </a:lnTo>
                <a:lnTo>
                  <a:pt x="721" y="2032"/>
                </a:lnTo>
                <a:lnTo>
                  <a:pt x="721" y="2032"/>
                </a:lnTo>
                <a:lnTo>
                  <a:pt x="982" y="1243"/>
                </a:lnTo>
                <a:lnTo>
                  <a:pt x="712" y="1223"/>
                </a:lnTo>
                <a:lnTo>
                  <a:pt x="289" y="1175"/>
                </a:lnTo>
                <a:lnTo>
                  <a:pt x="289" y="1175"/>
                </a:lnTo>
                <a:lnTo>
                  <a:pt x="67" y="1425"/>
                </a:lnTo>
                <a:lnTo>
                  <a:pt x="0" y="1387"/>
                </a:lnTo>
                <a:lnTo>
                  <a:pt x="67" y="1060"/>
                </a:lnTo>
                <a:lnTo>
                  <a:pt x="0" y="732"/>
                </a:lnTo>
                <a:lnTo>
                  <a:pt x="67" y="694"/>
                </a:lnTo>
                <a:lnTo>
                  <a:pt x="289" y="944"/>
                </a:lnTo>
                <a:lnTo>
                  <a:pt x="712" y="895"/>
                </a:lnTo>
                <a:lnTo>
                  <a:pt x="982" y="877"/>
                </a:lnTo>
                <a:lnTo>
                  <a:pt x="982" y="877"/>
                </a:lnTo>
                <a:lnTo>
                  <a:pt x="721" y="88"/>
                </a:lnTo>
                <a:lnTo>
                  <a:pt x="721" y="30"/>
                </a:lnTo>
                <a:lnTo>
                  <a:pt x="731" y="20"/>
                </a:lnTo>
                <a:lnTo>
                  <a:pt x="741" y="10"/>
                </a:lnTo>
                <a:lnTo>
                  <a:pt x="780" y="0"/>
                </a:lnTo>
                <a:lnTo>
                  <a:pt x="828" y="0"/>
                </a:lnTo>
                <a:lnTo>
                  <a:pt x="828" y="0"/>
                </a:lnTo>
                <a:lnTo>
                  <a:pt x="876" y="10"/>
                </a:lnTo>
                <a:lnTo>
                  <a:pt x="914" y="40"/>
                </a:lnTo>
                <a:lnTo>
                  <a:pt x="943" y="78"/>
                </a:lnTo>
                <a:lnTo>
                  <a:pt x="943" y="78"/>
                </a:lnTo>
                <a:lnTo>
                  <a:pt x="969" y="113"/>
                </a:lnTo>
                <a:lnTo>
                  <a:pt x="996" y="150"/>
                </a:lnTo>
                <a:lnTo>
                  <a:pt x="1023" y="187"/>
                </a:lnTo>
                <a:lnTo>
                  <a:pt x="1050" y="22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1925" tIns="30950" rIns="61925" bIns="3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0" name="Google Shape;820;p27"/>
          <p:cNvSpPr/>
          <p:nvPr/>
        </p:nvSpPr>
        <p:spPr>
          <a:xfrm>
            <a:off x="7449640" y="6061815"/>
            <a:ext cx="499241" cy="128585"/>
          </a:xfrm>
          <a:custGeom>
            <a:avLst/>
            <a:gdLst/>
            <a:ahLst/>
            <a:cxnLst/>
            <a:rect l="l" t="t" r="r" b="b"/>
            <a:pathLst>
              <a:path w="3291" h="849" extrusionOk="0">
                <a:moveTo>
                  <a:pt x="3177" y="462"/>
                </a:moveTo>
                <a:lnTo>
                  <a:pt x="3128" y="462"/>
                </a:lnTo>
                <a:lnTo>
                  <a:pt x="3082" y="462"/>
                </a:lnTo>
                <a:lnTo>
                  <a:pt x="3033" y="462"/>
                </a:lnTo>
                <a:lnTo>
                  <a:pt x="2987" y="462"/>
                </a:lnTo>
                <a:lnTo>
                  <a:pt x="2938" y="462"/>
                </a:lnTo>
                <a:lnTo>
                  <a:pt x="2892" y="462"/>
                </a:lnTo>
                <a:lnTo>
                  <a:pt x="2843" y="462"/>
                </a:lnTo>
                <a:lnTo>
                  <a:pt x="2797" y="462"/>
                </a:lnTo>
                <a:lnTo>
                  <a:pt x="2781" y="461"/>
                </a:lnTo>
                <a:lnTo>
                  <a:pt x="2767" y="458"/>
                </a:lnTo>
                <a:lnTo>
                  <a:pt x="2756" y="452"/>
                </a:lnTo>
                <a:lnTo>
                  <a:pt x="2747" y="444"/>
                </a:lnTo>
                <a:lnTo>
                  <a:pt x="2740" y="435"/>
                </a:lnTo>
                <a:lnTo>
                  <a:pt x="2734" y="424"/>
                </a:lnTo>
                <a:lnTo>
                  <a:pt x="2729" y="413"/>
                </a:lnTo>
                <a:lnTo>
                  <a:pt x="2724" y="400"/>
                </a:lnTo>
                <a:lnTo>
                  <a:pt x="2720" y="387"/>
                </a:lnTo>
                <a:lnTo>
                  <a:pt x="2714" y="373"/>
                </a:lnTo>
                <a:lnTo>
                  <a:pt x="2710" y="359"/>
                </a:lnTo>
                <a:lnTo>
                  <a:pt x="2709" y="345"/>
                </a:lnTo>
                <a:lnTo>
                  <a:pt x="2709" y="338"/>
                </a:lnTo>
                <a:lnTo>
                  <a:pt x="2710" y="330"/>
                </a:lnTo>
                <a:lnTo>
                  <a:pt x="2712" y="325"/>
                </a:lnTo>
                <a:lnTo>
                  <a:pt x="2714" y="319"/>
                </a:lnTo>
                <a:lnTo>
                  <a:pt x="2717" y="313"/>
                </a:lnTo>
                <a:lnTo>
                  <a:pt x="2722" y="309"/>
                </a:lnTo>
                <a:lnTo>
                  <a:pt x="2727" y="305"/>
                </a:lnTo>
                <a:lnTo>
                  <a:pt x="2731" y="302"/>
                </a:lnTo>
                <a:lnTo>
                  <a:pt x="2743" y="296"/>
                </a:lnTo>
                <a:lnTo>
                  <a:pt x="2756" y="292"/>
                </a:lnTo>
                <a:lnTo>
                  <a:pt x="2768" y="289"/>
                </a:lnTo>
                <a:lnTo>
                  <a:pt x="2781" y="289"/>
                </a:lnTo>
                <a:lnTo>
                  <a:pt x="2819" y="289"/>
                </a:lnTo>
                <a:lnTo>
                  <a:pt x="2856" y="289"/>
                </a:lnTo>
                <a:lnTo>
                  <a:pt x="2893" y="289"/>
                </a:lnTo>
                <a:lnTo>
                  <a:pt x="2931" y="289"/>
                </a:lnTo>
                <a:lnTo>
                  <a:pt x="2968" y="289"/>
                </a:lnTo>
                <a:lnTo>
                  <a:pt x="3005" y="289"/>
                </a:lnTo>
                <a:lnTo>
                  <a:pt x="3043" y="289"/>
                </a:lnTo>
                <a:lnTo>
                  <a:pt x="3080" y="289"/>
                </a:lnTo>
                <a:lnTo>
                  <a:pt x="3080" y="289"/>
                </a:lnTo>
                <a:lnTo>
                  <a:pt x="3080" y="289"/>
                </a:lnTo>
                <a:lnTo>
                  <a:pt x="3055" y="245"/>
                </a:lnTo>
                <a:lnTo>
                  <a:pt x="3032" y="209"/>
                </a:lnTo>
                <a:lnTo>
                  <a:pt x="3019" y="192"/>
                </a:lnTo>
                <a:lnTo>
                  <a:pt x="3005" y="173"/>
                </a:lnTo>
                <a:lnTo>
                  <a:pt x="2991" y="155"/>
                </a:lnTo>
                <a:lnTo>
                  <a:pt x="2974" y="135"/>
                </a:lnTo>
                <a:lnTo>
                  <a:pt x="2974" y="135"/>
                </a:lnTo>
                <a:lnTo>
                  <a:pt x="2974" y="135"/>
                </a:lnTo>
                <a:lnTo>
                  <a:pt x="2950" y="111"/>
                </a:lnTo>
                <a:lnTo>
                  <a:pt x="2933" y="97"/>
                </a:lnTo>
                <a:lnTo>
                  <a:pt x="2923" y="90"/>
                </a:lnTo>
                <a:lnTo>
                  <a:pt x="2913" y="85"/>
                </a:lnTo>
                <a:lnTo>
                  <a:pt x="2903" y="82"/>
                </a:lnTo>
                <a:lnTo>
                  <a:pt x="2893" y="80"/>
                </a:lnTo>
                <a:lnTo>
                  <a:pt x="2873" y="78"/>
                </a:lnTo>
                <a:lnTo>
                  <a:pt x="2852" y="78"/>
                </a:lnTo>
                <a:lnTo>
                  <a:pt x="2809" y="78"/>
                </a:lnTo>
                <a:lnTo>
                  <a:pt x="2767" y="78"/>
                </a:lnTo>
                <a:lnTo>
                  <a:pt x="2724" y="78"/>
                </a:lnTo>
                <a:lnTo>
                  <a:pt x="2682" y="78"/>
                </a:lnTo>
                <a:lnTo>
                  <a:pt x="2639" y="78"/>
                </a:lnTo>
                <a:lnTo>
                  <a:pt x="2597" y="78"/>
                </a:lnTo>
                <a:lnTo>
                  <a:pt x="2554" y="78"/>
                </a:lnTo>
                <a:lnTo>
                  <a:pt x="2512" y="78"/>
                </a:lnTo>
                <a:lnTo>
                  <a:pt x="2512" y="78"/>
                </a:lnTo>
                <a:lnTo>
                  <a:pt x="2512" y="78"/>
                </a:lnTo>
                <a:lnTo>
                  <a:pt x="2505" y="57"/>
                </a:lnTo>
                <a:lnTo>
                  <a:pt x="2498" y="41"/>
                </a:lnTo>
                <a:lnTo>
                  <a:pt x="2493" y="34"/>
                </a:lnTo>
                <a:lnTo>
                  <a:pt x="2489" y="27"/>
                </a:lnTo>
                <a:lnTo>
                  <a:pt x="2485" y="22"/>
                </a:lnTo>
                <a:lnTo>
                  <a:pt x="2481" y="17"/>
                </a:lnTo>
                <a:lnTo>
                  <a:pt x="2475" y="13"/>
                </a:lnTo>
                <a:lnTo>
                  <a:pt x="2468" y="10"/>
                </a:lnTo>
                <a:lnTo>
                  <a:pt x="2462" y="7"/>
                </a:lnTo>
                <a:lnTo>
                  <a:pt x="2454" y="5"/>
                </a:lnTo>
                <a:lnTo>
                  <a:pt x="2437" y="2"/>
                </a:lnTo>
                <a:lnTo>
                  <a:pt x="2415" y="0"/>
                </a:lnTo>
                <a:lnTo>
                  <a:pt x="2337" y="0"/>
                </a:lnTo>
                <a:lnTo>
                  <a:pt x="2258" y="0"/>
                </a:lnTo>
                <a:lnTo>
                  <a:pt x="2179" y="0"/>
                </a:lnTo>
                <a:lnTo>
                  <a:pt x="2101" y="0"/>
                </a:lnTo>
                <a:lnTo>
                  <a:pt x="2021" y="0"/>
                </a:lnTo>
                <a:lnTo>
                  <a:pt x="1942" y="0"/>
                </a:lnTo>
                <a:lnTo>
                  <a:pt x="1864" y="0"/>
                </a:lnTo>
                <a:lnTo>
                  <a:pt x="1785" y="0"/>
                </a:lnTo>
                <a:lnTo>
                  <a:pt x="1707" y="0"/>
                </a:lnTo>
                <a:lnTo>
                  <a:pt x="1627" y="0"/>
                </a:lnTo>
                <a:lnTo>
                  <a:pt x="1548" y="0"/>
                </a:lnTo>
                <a:lnTo>
                  <a:pt x="1470" y="0"/>
                </a:lnTo>
                <a:lnTo>
                  <a:pt x="1391" y="0"/>
                </a:lnTo>
                <a:lnTo>
                  <a:pt x="1311" y="0"/>
                </a:lnTo>
                <a:lnTo>
                  <a:pt x="1233" y="0"/>
                </a:lnTo>
                <a:lnTo>
                  <a:pt x="1154" y="0"/>
                </a:lnTo>
                <a:lnTo>
                  <a:pt x="1154" y="0"/>
                </a:lnTo>
                <a:lnTo>
                  <a:pt x="1154" y="0"/>
                </a:lnTo>
                <a:lnTo>
                  <a:pt x="1134" y="2"/>
                </a:lnTo>
                <a:lnTo>
                  <a:pt x="1116" y="5"/>
                </a:lnTo>
                <a:lnTo>
                  <a:pt x="1109" y="7"/>
                </a:lnTo>
                <a:lnTo>
                  <a:pt x="1101" y="10"/>
                </a:lnTo>
                <a:lnTo>
                  <a:pt x="1096" y="14"/>
                </a:lnTo>
                <a:lnTo>
                  <a:pt x="1090" y="19"/>
                </a:lnTo>
                <a:lnTo>
                  <a:pt x="1080" y="30"/>
                </a:lnTo>
                <a:lnTo>
                  <a:pt x="1072" y="43"/>
                </a:lnTo>
                <a:lnTo>
                  <a:pt x="1065" y="58"/>
                </a:lnTo>
                <a:lnTo>
                  <a:pt x="1058" y="78"/>
                </a:lnTo>
                <a:lnTo>
                  <a:pt x="1018" y="78"/>
                </a:lnTo>
                <a:lnTo>
                  <a:pt x="978" y="78"/>
                </a:lnTo>
                <a:lnTo>
                  <a:pt x="938" y="78"/>
                </a:lnTo>
                <a:lnTo>
                  <a:pt x="899" y="78"/>
                </a:lnTo>
                <a:lnTo>
                  <a:pt x="859" y="78"/>
                </a:lnTo>
                <a:lnTo>
                  <a:pt x="819" y="78"/>
                </a:lnTo>
                <a:lnTo>
                  <a:pt x="780" y="78"/>
                </a:lnTo>
                <a:lnTo>
                  <a:pt x="740" y="78"/>
                </a:lnTo>
                <a:lnTo>
                  <a:pt x="724" y="78"/>
                </a:lnTo>
                <a:lnTo>
                  <a:pt x="710" y="81"/>
                </a:lnTo>
                <a:lnTo>
                  <a:pt x="699" y="85"/>
                </a:lnTo>
                <a:lnTo>
                  <a:pt x="690" y="91"/>
                </a:lnTo>
                <a:lnTo>
                  <a:pt x="682" y="97"/>
                </a:lnTo>
                <a:lnTo>
                  <a:pt x="676" y="105"/>
                </a:lnTo>
                <a:lnTo>
                  <a:pt x="671" y="114"/>
                </a:lnTo>
                <a:lnTo>
                  <a:pt x="668" y="124"/>
                </a:lnTo>
                <a:lnTo>
                  <a:pt x="665" y="135"/>
                </a:lnTo>
                <a:lnTo>
                  <a:pt x="664" y="146"/>
                </a:lnTo>
                <a:lnTo>
                  <a:pt x="662" y="159"/>
                </a:lnTo>
                <a:lnTo>
                  <a:pt x="662" y="170"/>
                </a:lnTo>
                <a:lnTo>
                  <a:pt x="662" y="196"/>
                </a:lnTo>
                <a:lnTo>
                  <a:pt x="664" y="221"/>
                </a:lnTo>
                <a:lnTo>
                  <a:pt x="629" y="221"/>
                </a:lnTo>
                <a:lnTo>
                  <a:pt x="601" y="221"/>
                </a:lnTo>
                <a:lnTo>
                  <a:pt x="576" y="221"/>
                </a:lnTo>
                <a:lnTo>
                  <a:pt x="552" y="221"/>
                </a:lnTo>
                <a:lnTo>
                  <a:pt x="529" y="221"/>
                </a:lnTo>
                <a:lnTo>
                  <a:pt x="503" y="221"/>
                </a:lnTo>
                <a:lnTo>
                  <a:pt x="475" y="221"/>
                </a:lnTo>
                <a:lnTo>
                  <a:pt x="441" y="221"/>
                </a:lnTo>
                <a:lnTo>
                  <a:pt x="441" y="221"/>
                </a:lnTo>
                <a:lnTo>
                  <a:pt x="441" y="221"/>
                </a:lnTo>
                <a:lnTo>
                  <a:pt x="431" y="221"/>
                </a:lnTo>
                <a:lnTo>
                  <a:pt x="423" y="221"/>
                </a:lnTo>
                <a:lnTo>
                  <a:pt x="421" y="221"/>
                </a:lnTo>
                <a:lnTo>
                  <a:pt x="355" y="221"/>
                </a:lnTo>
                <a:lnTo>
                  <a:pt x="345" y="223"/>
                </a:lnTo>
                <a:lnTo>
                  <a:pt x="336" y="226"/>
                </a:lnTo>
                <a:lnTo>
                  <a:pt x="328" y="230"/>
                </a:lnTo>
                <a:lnTo>
                  <a:pt x="321" y="236"/>
                </a:lnTo>
                <a:lnTo>
                  <a:pt x="315" y="243"/>
                </a:lnTo>
                <a:lnTo>
                  <a:pt x="311" y="251"/>
                </a:lnTo>
                <a:lnTo>
                  <a:pt x="308" y="260"/>
                </a:lnTo>
                <a:lnTo>
                  <a:pt x="306" y="270"/>
                </a:lnTo>
                <a:lnTo>
                  <a:pt x="306" y="270"/>
                </a:lnTo>
                <a:lnTo>
                  <a:pt x="308" y="279"/>
                </a:lnTo>
                <a:lnTo>
                  <a:pt x="311" y="288"/>
                </a:lnTo>
                <a:lnTo>
                  <a:pt x="315" y="296"/>
                </a:lnTo>
                <a:lnTo>
                  <a:pt x="321" y="304"/>
                </a:lnTo>
                <a:lnTo>
                  <a:pt x="328" y="309"/>
                </a:lnTo>
                <a:lnTo>
                  <a:pt x="336" y="313"/>
                </a:lnTo>
                <a:lnTo>
                  <a:pt x="345" y="316"/>
                </a:lnTo>
                <a:lnTo>
                  <a:pt x="355" y="318"/>
                </a:lnTo>
                <a:lnTo>
                  <a:pt x="408" y="318"/>
                </a:lnTo>
                <a:lnTo>
                  <a:pt x="461" y="318"/>
                </a:lnTo>
                <a:lnTo>
                  <a:pt x="515" y="318"/>
                </a:lnTo>
                <a:lnTo>
                  <a:pt x="569" y="318"/>
                </a:lnTo>
                <a:lnTo>
                  <a:pt x="621" y="318"/>
                </a:lnTo>
                <a:lnTo>
                  <a:pt x="675" y="318"/>
                </a:lnTo>
                <a:lnTo>
                  <a:pt x="729" y="318"/>
                </a:lnTo>
                <a:lnTo>
                  <a:pt x="781" y="318"/>
                </a:lnTo>
                <a:lnTo>
                  <a:pt x="859" y="318"/>
                </a:lnTo>
                <a:lnTo>
                  <a:pt x="870" y="319"/>
                </a:lnTo>
                <a:lnTo>
                  <a:pt x="880" y="322"/>
                </a:lnTo>
                <a:lnTo>
                  <a:pt x="889" y="326"/>
                </a:lnTo>
                <a:lnTo>
                  <a:pt x="897" y="332"/>
                </a:lnTo>
                <a:lnTo>
                  <a:pt x="903" y="339"/>
                </a:lnTo>
                <a:lnTo>
                  <a:pt x="909" y="347"/>
                </a:lnTo>
                <a:lnTo>
                  <a:pt x="912" y="356"/>
                </a:lnTo>
                <a:lnTo>
                  <a:pt x="913" y="366"/>
                </a:lnTo>
                <a:lnTo>
                  <a:pt x="913" y="366"/>
                </a:lnTo>
                <a:lnTo>
                  <a:pt x="912" y="376"/>
                </a:lnTo>
                <a:lnTo>
                  <a:pt x="909" y="386"/>
                </a:lnTo>
                <a:lnTo>
                  <a:pt x="903" y="393"/>
                </a:lnTo>
                <a:lnTo>
                  <a:pt x="897" y="400"/>
                </a:lnTo>
                <a:lnTo>
                  <a:pt x="889" y="407"/>
                </a:lnTo>
                <a:lnTo>
                  <a:pt x="880" y="411"/>
                </a:lnTo>
                <a:lnTo>
                  <a:pt x="870" y="414"/>
                </a:lnTo>
                <a:lnTo>
                  <a:pt x="859" y="415"/>
                </a:lnTo>
                <a:lnTo>
                  <a:pt x="758" y="415"/>
                </a:lnTo>
                <a:lnTo>
                  <a:pt x="656" y="415"/>
                </a:lnTo>
                <a:lnTo>
                  <a:pt x="556" y="415"/>
                </a:lnTo>
                <a:lnTo>
                  <a:pt x="454" y="415"/>
                </a:lnTo>
                <a:lnTo>
                  <a:pt x="353" y="415"/>
                </a:lnTo>
                <a:lnTo>
                  <a:pt x="251" y="415"/>
                </a:lnTo>
                <a:lnTo>
                  <a:pt x="150" y="415"/>
                </a:lnTo>
                <a:lnTo>
                  <a:pt x="48" y="415"/>
                </a:lnTo>
                <a:lnTo>
                  <a:pt x="38" y="415"/>
                </a:lnTo>
                <a:lnTo>
                  <a:pt x="30" y="418"/>
                </a:lnTo>
                <a:lnTo>
                  <a:pt x="21" y="423"/>
                </a:lnTo>
                <a:lnTo>
                  <a:pt x="14" y="428"/>
                </a:lnTo>
                <a:lnTo>
                  <a:pt x="9" y="435"/>
                </a:lnTo>
                <a:lnTo>
                  <a:pt x="4" y="444"/>
                </a:lnTo>
                <a:lnTo>
                  <a:pt x="2" y="452"/>
                </a:lnTo>
                <a:lnTo>
                  <a:pt x="0" y="462"/>
                </a:lnTo>
                <a:lnTo>
                  <a:pt x="0" y="462"/>
                </a:lnTo>
                <a:lnTo>
                  <a:pt x="2" y="472"/>
                </a:lnTo>
                <a:lnTo>
                  <a:pt x="4" y="481"/>
                </a:lnTo>
                <a:lnTo>
                  <a:pt x="9" y="489"/>
                </a:lnTo>
                <a:lnTo>
                  <a:pt x="14" y="496"/>
                </a:lnTo>
                <a:lnTo>
                  <a:pt x="21" y="502"/>
                </a:lnTo>
                <a:lnTo>
                  <a:pt x="30" y="506"/>
                </a:lnTo>
                <a:lnTo>
                  <a:pt x="38" y="509"/>
                </a:lnTo>
                <a:lnTo>
                  <a:pt x="48" y="510"/>
                </a:lnTo>
                <a:lnTo>
                  <a:pt x="125" y="510"/>
                </a:lnTo>
                <a:lnTo>
                  <a:pt x="201" y="510"/>
                </a:lnTo>
                <a:lnTo>
                  <a:pt x="279" y="510"/>
                </a:lnTo>
                <a:lnTo>
                  <a:pt x="356" y="510"/>
                </a:lnTo>
                <a:lnTo>
                  <a:pt x="432" y="510"/>
                </a:lnTo>
                <a:lnTo>
                  <a:pt x="509" y="510"/>
                </a:lnTo>
                <a:lnTo>
                  <a:pt x="587" y="510"/>
                </a:lnTo>
                <a:lnTo>
                  <a:pt x="664" y="510"/>
                </a:lnTo>
                <a:lnTo>
                  <a:pt x="682" y="510"/>
                </a:lnTo>
                <a:lnTo>
                  <a:pt x="702" y="510"/>
                </a:lnTo>
                <a:lnTo>
                  <a:pt x="702" y="510"/>
                </a:lnTo>
                <a:lnTo>
                  <a:pt x="702" y="510"/>
                </a:lnTo>
                <a:lnTo>
                  <a:pt x="712" y="510"/>
                </a:lnTo>
                <a:lnTo>
                  <a:pt x="720" y="510"/>
                </a:lnTo>
                <a:lnTo>
                  <a:pt x="723" y="510"/>
                </a:lnTo>
                <a:lnTo>
                  <a:pt x="733" y="510"/>
                </a:lnTo>
                <a:lnTo>
                  <a:pt x="743" y="512"/>
                </a:lnTo>
                <a:lnTo>
                  <a:pt x="753" y="515"/>
                </a:lnTo>
                <a:lnTo>
                  <a:pt x="763" y="520"/>
                </a:lnTo>
                <a:lnTo>
                  <a:pt x="770" y="526"/>
                </a:lnTo>
                <a:lnTo>
                  <a:pt x="777" y="535"/>
                </a:lnTo>
                <a:lnTo>
                  <a:pt x="781" y="543"/>
                </a:lnTo>
                <a:lnTo>
                  <a:pt x="785" y="553"/>
                </a:lnTo>
                <a:lnTo>
                  <a:pt x="785" y="564"/>
                </a:lnTo>
                <a:lnTo>
                  <a:pt x="785" y="564"/>
                </a:lnTo>
                <a:lnTo>
                  <a:pt x="785" y="574"/>
                </a:lnTo>
                <a:lnTo>
                  <a:pt x="781" y="584"/>
                </a:lnTo>
                <a:lnTo>
                  <a:pt x="777" y="594"/>
                </a:lnTo>
                <a:lnTo>
                  <a:pt x="770" y="601"/>
                </a:lnTo>
                <a:lnTo>
                  <a:pt x="763" y="608"/>
                </a:lnTo>
                <a:lnTo>
                  <a:pt x="753" y="612"/>
                </a:lnTo>
                <a:lnTo>
                  <a:pt x="743" y="615"/>
                </a:lnTo>
                <a:lnTo>
                  <a:pt x="733" y="617"/>
                </a:lnTo>
                <a:lnTo>
                  <a:pt x="682" y="617"/>
                </a:lnTo>
                <a:lnTo>
                  <a:pt x="632" y="617"/>
                </a:lnTo>
                <a:lnTo>
                  <a:pt x="581" y="617"/>
                </a:lnTo>
                <a:lnTo>
                  <a:pt x="532" y="617"/>
                </a:lnTo>
                <a:lnTo>
                  <a:pt x="481" y="617"/>
                </a:lnTo>
                <a:lnTo>
                  <a:pt x="431" y="617"/>
                </a:lnTo>
                <a:lnTo>
                  <a:pt x="380" y="617"/>
                </a:lnTo>
                <a:lnTo>
                  <a:pt x="330" y="617"/>
                </a:lnTo>
                <a:lnTo>
                  <a:pt x="322" y="617"/>
                </a:lnTo>
                <a:lnTo>
                  <a:pt x="313" y="620"/>
                </a:lnTo>
                <a:lnTo>
                  <a:pt x="306" y="624"/>
                </a:lnTo>
                <a:lnTo>
                  <a:pt x="299" y="629"/>
                </a:lnTo>
                <a:lnTo>
                  <a:pt x="294" y="635"/>
                </a:lnTo>
                <a:lnTo>
                  <a:pt x="289" y="644"/>
                </a:lnTo>
                <a:lnTo>
                  <a:pt x="288" y="651"/>
                </a:lnTo>
                <a:lnTo>
                  <a:pt x="286" y="661"/>
                </a:lnTo>
                <a:lnTo>
                  <a:pt x="286" y="661"/>
                </a:lnTo>
                <a:lnTo>
                  <a:pt x="288" y="669"/>
                </a:lnTo>
                <a:lnTo>
                  <a:pt x="289" y="678"/>
                </a:lnTo>
                <a:lnTo>
                  <a:pt x="294" y="685"/>
                </a:lnTo>
                <a:lnTo>
                  <a:pt x="299" y="690"/>
                </a:lnTo>
                <a:lnTo>
                  <a:pt x="305" y="696"/>
                </a:lnTo>
                <a:lnTo>
                  <a:pt x="313" y="700"/>
                </a:lnTo>
                <a:lnTo>
                  <a:pt x="321" y="703"/>
                </a:lnTo>
                <a:lnTo>
                  <a:pt x="330" y="705"/>
                </a:lnTo>
                <a:lnTo>
                  <a:pt x="664" y="703"/>
                </a:lnTo>
                <a:lnTo>
                  <a:pt x="664" y="777"/>
                </a:lnTo>
                <a:lnTo>
                  <a:pt x="664" y="787"/>
                </a:lnTo>
                <a:lnTo>
                  <a:pt x="665" y="797"/>
                </a:lnTo>
                <a:lnTo>
                  <a:pt x="666" y="805"/>
                </a:lnTo>
                <a:lnTo>
                  <a:pt x="669" y="812"/>
                </a:lnTo>
                <a:lnTo>
                  <a:pt x="672" y="818"/>
                </a:lnTo>
                <a:lnTo>
                  <a:pt x="676" y="824"/>
                </a:lnTo>
                <a:lnTo>
                  <a:pt x="681" y="829"/>
                </a:lnTo>
                <a:lnTo>
                  <a:pt x="686" y="834"/>
                </a:lnTo>
                <a:lnTo>
                  <a:pt x="692" y="836"/>
                </a:lnTo>
                <a:lnTo>
                  <a:pt x="698" y="841"/>
                </a:lnTo>
                <a:lnTo>
                  <a:pt x="705" y="842"/>
                </a:lnTo>
                <a:lnTo>
                  <a:pt x="712" y="845"/>
                </a:lnTo>
                <a:lnTo>
                  <a:pt x="727" y="846"/>
                </a:lnTo>
                <a:lnTo>
                  <a:pt x="746" y="848"/>
                </a:lnTo>
                <a:lnTo>
                  <a:pt x="766" y="848"/>
                </a:lnTo>
                <a:lnTo>
                  <a:pt x="785" y="848"/>
                </a:lnTo>
                <a:lnTo>
                  <a:pt x="936" y="848"/>
                </a:lnTo>
                <a:lnTo>
                  <a:pt x="1086" y="849"/>
                </a:lnTo>
                <a:lnTo>
                  <a:pt x="1236" y="849"/>
                </a:lnTo>
                <a:lnTo>
                  <a:pt x="1386" y="849"/>
                </a:lnTo>
                <a:lnTo>
                  <a:pt x="1537" y="849"/>
                </a:lnTo>
                <a:lnTo>
                  <a:pt x="1685" y="849"/>
                </a:lnTo>
                <a:lnTo>
                  <a:pt x="1836" y="849"/>
                </a:lnTo>
                <a:lnTo>
                  <a:pt x="1986" y="849"/>
                </a:lnTo>
                <a:lnTo>
                  <a:pt x="2136" y="849"/>
                </a:lnTo>
                <a:lnTo>
                  <a:pt x="2286" y="849"/>
                </a:lnTo>
                <a:lnTo>
                  <a:pt x="2435" y="848"/>
                </a:lnTo>
                <a:lnTo>
                  <a:pt x="2585" y="848"/>
                </a:lnTo>
                <a:lnTo>
                  <a:pt x="2736" y="848"/>
                </a:lnTo>
                <a:lnTo>
                  <a:pt x="2886" y="848"/>
                </a:lnTo>
                <a:lnTo>
                  <a:pt x="3036" y="848"/>
                </a:lnTo>
                <a:lnTo>
                  <a:pt x="3186" y="848"/>
                </a:lnTo>
                <a:lnTo>
                  <a:pt x="3186" y="848"/>
                </a:lnTo>
                <a:lnTo>
                  <a:pt x="3186" y="848"/>
                </a:lnTo>
                <a:lnTo>
                  <a:pt x="3202" y="846"/>
                </a:lnTo>
                <a:lnTo>
                  <a:pt x="3218" y="843"/>
                </a:lnTo>
                <a:lnTo>
                  <a:pt x="3232" y="839"/>
                </a:lnTo>
                <a:lnTo>
                  <a:pt x="3243" y="834"/>
                </a:lnTo>
                <a:lnTo>
                  <a:pt x="3254" y="828"/>
                </a:lnTo>
                <a:lnTo>
                  <a:pt x="3263" y="819"/>
                </a:lnTo>
                <a:lnTo>
                  <a:pt x="3271" y="811"/>
                </a:lnTo>
                <a:lnTo>
                  <a:pt x="3277" y="801"/>
                </a:lnTo>
                <a:lnTo>
                  <a:pt x="3283" y="791"/>
                </a:lnTo>
                <a:lnTo>
                  <a:pt x="3287" y="780"/>
                </a:lnTo>
                <a:lnTo>
                  <a:pt x="3290" y="768"/>
                </a:lnTo>
                <a:lnTo>
                  <a:pt x="3290" y="757"/>
                </a:lnTo>
                <a:lnTo>
                  <a:pt x="3291" y="746"/>
                </a:lnTo>
                <a:lnTo>
                  <a:pt x="3290" y="734"/>
                </a:lnTo>
                <a:lnTo>
                  <a:pt x="3287" y="722"/>
                </a:lnTo>
                <a:lnTo>
                  <a:pt x="3284" y="710"/>
                </a:lnTo>
                <a:lnTo>
                  <a:pt x="3273" y="676"/>
                </a:lnTo>
                <a:lnTo>
                  <a:pt x="3262" y="645"/>
                </a:lnTo>
                <a:lnTo>
                  <a:pt x="3249" y="614"/>
                </a:lnTo>
                <a:lnTo>
                  <a:pt x="3236" y="584"/>
                </a:lnTo>
                <a:lnTo>
                  <a:pt x="3222" y="554"/>
                </a:lnTo>
                <a:lnTo>
                  <a:pt x="3206" y="525"/>
                </a:lnTo>
                <a:lnTo>
                  <a:pt x="3192" y="493"/>
                </a:lnTo>
                <a:lnTo>
                  <a:pt x="3177" y="462"/>
                </a:lnTo>
                <a:close/>
                <a:moveTo>
                  <a:pt x="1443" y="434"/>
                </a:moveTo>
                <a:lnTo>
                  <a:pt x="1126" y="434"/>
                </a:lnTo>
                <a:lnTo>
                  <a:pt x="1126" y="279"/>
                </a:lnTo>
                <a:lnTo>
                  <a:pt x="1443" y="279"/>
                </a:lnTo>
                <a:lnTo>
                  <a:pt x="1443" y="434"/>
                </a:lnTo>
                <a:close/>
                <a:moveTo>
                  <a:pt x="1790" y="713"/>
                </a:moveTo>
                <a:lnTo>
                  <a:pt x="1559" y="713"/>
                </a:lnTo>
                <a:lnTo>
                  <a:pt x="1559" y="279"/>
                </a:lnTo>
                <a:lnTo>
                  <a:pt x="1790" y="279"/>
                </a:lnTo>
                <a:lnTo>
                  <a:pt x="1790" y="713"/>
                </a:lnTo>
                <a:close/>
                <a:moveTo>
                  <a:pt x="2070" y="713"/>
                </a:moveTo>
                <a:lnTo>
                  <a:pt x="1839" y="713"/>
                </a:lnTo>
                <a:lnTo>
                  <a:pt x="1839" y="279"/>
                </a:lnTo>
                <a:lnTo>
                  <a:pt x="2070" y="279"/>
                </a:lnTo>
                <a:lnTo>
                  <a:pt x="2070" y="713"/>
                </a:lnTo>
                <a:close/>
                <a:moveTo>
                  <a:pt x="2502" y="434"/>
                </a:moveTo>
                <a:lnTo>
                  <a:pt x="2184" y="434"/>
                </a:lnTo>
                <a:lnTo>
                  <a:pt x="2184" y="279"/>
                </a:lnTo>
                <a:lnTo>
                  <a:pt x="2502" y="279"/>
                </a:lnTo>
                <a:lnTo>
                  <a:pt x="2502" y="43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1925" tIns="30950" rIns="61925" bIns="3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Google Shape;821;p27"/>
          <p:cNvSpPr/>
          <p:nvPr/>
        </p:nvSpPr>
        <p:spPr>
          <a:xfrm>
            <a:off x="5136442" y="6021155"/>
            <a:ext cx="354018" cy="207521"/>
          </a:xfrm>
          <a:custGeom>
            <a:avLst/>
            <a:gdLst/>
            <a:ahLst/>
            <a:cxnLst/>
            <a:rect l="l" t="t" r="r" b="b"/>
            <a:pathLst>
              <a:path w="2503" h="1467" extrusionOk="0">
                <a:moveTo>
                  <a:pt x="2455" y="972"/>
                </a:moveTo>
                <a:lnTo>
                  <a:pt x="2455" y="943"/>
                </a:lnTo>
                <a:lnTo>
                  <a:pt x="2455" y="913"/>
                </a:lnTo>
                <a:lnTo>
                  <a:pt x="2455" y="883"/>
                </a:lnTo>
                <a:lnTo>
                  <a:pt x="2455" y="853"/>
                </a:lnTo>
                <a:lnTo>
                  <a:pt x="2455" y="824"/>
                </a:lnTo>
                <a:lnTo>
                  <a:pt x="2455" y="794"/>
                </a:lnTo>
                <a:lnTo>
                  <a:pt x="2455" y="764"/>
                </a:lnTo>
                <a:lnTo>
                  <a:pt x="2455" y="734"/>
                </a:lnTo>
                <a:lnTo>
                  <a:pt x="2455" y="719"/>
                </a:lnTo>
                <a:lnTo>
                  <a:pt x="2455" y="706"/>
                </a:lnTo>
                <a:lnTo>
                  <a:pt x="2453" y="696"/>
                </a:lnTo>
                <a:lnTo>
                  <a:pt x="2450" y="686"/>
                </a:lnTo>
                <a:lnTo>
                  <a:pt x="2446" y="678"/>
                </a:lnTo>
                <a:lnTo>
                  <a:pt x="2439" y="668"/>
                </a:lnTo>
                <a:lnTo>
                  <a:pt x="2432" y="656"/>
                </a:lnTo>
                <a:lnTo>
                  <a:pt x="2421" y="642"/>
                </a:lnTo>
                <a:lnTo>
                  <a:pt x="2382" y="591"/>
                </a:lnTo>
                <a:lnTo>
                  <a:pt x="2343" y="542"/>
                </a:lnTo>
                <a:lnTo>
                  <a:pt x="2304" y="491"/>
                </a:lnTo>
                <a:lnTo>
                  <a:pt x="2265" y="440"/>
                </a:lnTo>
                <a:lnTo>
                  <a:pt x="2256" y="428"/>
                </a:lnTo>
                <a:lnTo>
                  <a:pt x="2248" y="418"/>
                </a:lnTo>
                <a:lnTo>
                  <a:pt x="2241" y="410"/>
                </a:lnTo>
                <a:lnTo>
                  <a:pt x="2232" y="404"/>
                </a:lnTo>
                <a:lnTo>
                  <a:pt x="2224" y="400"/>
                </a:lnTo>
                <a:lnTo>
                  <a:pt x="2212" y="397"/>
                </a:lnTo>
                <a:lnTo>
                  <a:pt x="2198" y="396"/>
                </a:lnTo>
                <a:lnTo>
                  <a:pt x="2181" y="396"/>
                </a:lnTo>
                <a:lnTo>
                  <a:pt x="2130" y="396"/>
                </a:lnTo>
                <a:lnTo>
                  <a:pt x="2079" y="396"/>
                </a:lnTo>
                <a:lnTo>
                  <a:pt x="2027" y="396"/>
                </a:lnTo>
                <a:lnTo>
                  <a:pt x="1976" y="396"/>
                </a:lnTo>
                <a:lnTo>
                  <a:pt x="1925" y="396"/>
                </a:lnTo>
                <a:lnTo>
                  <a:pt x="1873" y="396"/>
                </a:lnTo>
                <a:lnTo>
                  <a:pt x="1822" y="396"/>
                </a:lnTo>
                <a:lnTo>
                  <a:pt x="1771" y="396"/>
                </a:lnTo>
                <a:lnTo>
                  <a:pt x="1771" y="353"/>
                </a:lnTo>
                <a:lnTo>
                  <a:pt x="1771" y="311"/>
                </a:lnTo>
                <a:lnTo>
                  <a:pt x="1771" y="268"/>
                </a:lnTo>
                <a:lnTo>
                  <a:pt x="1771" y="226"/>
                </a:lnTo>
                <a:lnTo>
                  <a:pt x="1771" y="183"/>
                </a:lnTo>
                <a:lnTo>
                  <a:pt x="1771" y="141"/>
                </a:lnTo>
                <a:lnTo>
                  <a:pt x="1771" y="98"/>
                </a:lnTo>
                <a:lnTo>
                  <a:pt x="1771" y="56"/>
                </a:lnTo>
                <a:lnTo>
                  <a:pt x="1771" y="44"/>
                </a:lnTo>
                <a:lnTo>
                  <a:pt x="1771" y="33"/>
                </a:lnTo>
                <a:lnTo>
                  <a:pt x="1770" y="24"/>
                </a:lnTo>
                <a:lnTo>
                  <a:pt x="1769" y="16"/>
                </a:lnTo>
                <a:lnTo>
                  <a:pt x="1766" y="10"/>
                </a:lnTo>
                <a:lnTo>
                  <a:pt x="1760" y="5"/>
                </a:lnTo>
                <a:lnTo>
                  <a:pt x="1753" y="2"/>
                </a:lnTo>
                <a:lnTo>
                  <a:pt x="1742" y="0"/>
                </a:lnTo>
                <a:lnTo>
                  <a:pt x="1642" y="0"/>
                </a:lnTo>
                <a:lnTo>
                  <a:pt x="1543" y="0"/>
                </a:lnTo>
                <a:lnTo>
                  <a:pt x="1444" y="0"/>
                </a:lnTo>
                <a:lnTo>
                  <a:pt x="1345" y="0"/>
                </a:lnTo>
                <a:lnTo>
                  <a:pt x="1246" y="0"/>
                </a:lnTo>
                <a:lnTo>
                  <a:pt x="1146" y="0"/>
                </a:lnTo>
                <a:lnTo>
                  <a:pt x="1047" y="0"/>
                </a:lnTo>
                <a:lnTo>
                  <a:pt x="948" y="0"/>
                </a:lnTo>
                <a:lnTo>
                  <a:pt x="849" y="0"/>
                </a:lnTo>
                <a:lnTo>
                  <a:pt x="749" y="0"/>
                </a:lnTo>
                <a:lnTo>
                  <a:pt x="650" y="0"/>
                </a:lnTo>
                <a:lnTo>
                  <a:pt x="551" y="0"/>
                </a:lnTo>
                <a:lnTo>
                  <a:pt x="452" y="0"/>
                </a:lnTo>
                <a:lnTo>
                  <a:pt x="353" y="0"/>
                </a:lnTo>
                <a:lnTo>
                  <a:pt x="253" y="0"/>
                </a:lnTo>
                <a:lnTo>
                  <a:pt x="154" y="0"/>
                </a:lnTo>
                <a:lnTo>
                  <a:pt x="147" y="0"/>
                </a:lnTo>
                <a:lnTo>
                  <a:pt x="140" y="2"/>
                </a:lnTo>
                <a:lnTo>
                  <a:pt x="136" y="5"/>
                </a:lnTo>
                <a:lnTo>
                  <a:pt x="132" y="7"/>
                </a:lnTo>
                <a:lnTo>
                  <a:pt x="129" y="12"/>
                </a:lnTo>
                <a:lnTo>
                  <a:pt x="127" y="16"/>
                </a:lnTo>
                <a:lnTo>
                  <a:pt x="126" y="23"/>
                </a:lnTo>
                <a:lnTo>
                  <a:pt x="124" y="29"/>
                </a:lnTo>
                <a:lnTo>
                  <a:pt x="124" y="148"/>
                </a:lnTo>
                <a:lnTo>
                  <a:pt x="124" y="265"/>
                </a:lnTo>
                <a:lnTo>
                  <a:pt x="124" y="383"/>
                </a:lnTo>
                <a:lnTo>
                  <a:pt x="124" y="501"/>
                </a:lnTo>
                <a:lnTo>
                  <a:pt x="124" y="618"/>
                </a:lnTo>
                <a:lnTo>
                  <a:pt x="124" y="737"/>
                </a:lnTo>
                <a:lnTo>
                  <a:pt x="124" y="855"/>
                </a:lnTo>
                <a:lnTo>
                  <a:pt x="124" y="972"/>
                </a:lnTo>
                <a:lnTo>
                  <a:pt x="93" y="972"/>
                </a:lnTo>
                <a:lnTo>
                  <a:pt x="62" y="972"/>
                </a:lnTo>
                <a:lnTo>
                  <a:pt x="31" y="972"/>
                </a:lnTo>
                <a:lnTo>
                  <a:pt x="0" y="972"/>
                </a:lnTo>
                <a:lnTo>
                  <a:pt x="0" y="1026"/>
                </a:lnTo>
                <a:lnTo>
                  <a:pt x="0" y="1079"/>
                </a:lnTo>
                <a:lnTo>
                  <a:pt x="0" y="1131"/>
                </a:lnTo>
                <a:lnTo>
                  <a:pt x="0" y="1185"/>
                </a:lnTo>
                <a:lnTo>
                  <a:pt x="0" y="1185"/>
                </a:lnTo>
                <a:lnTo>
                  <a:pt x="0" y="1185"/>
                </a:lnTo>
                <a:lnTo>
                  <a:pt x="0" y="1194"/>
                </a:lnTo>
                <a:lnTo>
                  <a:pt x="0" y="1203"/>
                </a:lnTo>
                <a:lnTo>
                  <a:pt x="10" y="1203"/>
                </a:lnTo>
                <a:lnTo>
                  <a:pt x="18" y="1203"/>
                </a:lnTo>
                <a:lnTo>
                  <a:pt x="65" y="1203"/>
                </a:lnTo>
                <a:lnTo>
                  <a:pt x="110" y="1203"/>
                </a:lnTo>
                <a:lnTo>
                  <a:pt x="157" y="1203"/>
                </a:lnTo>
                <a:lnTo>
                  <a:pt x="202" y="1203"/>
                </a:lnTo>
                <a:lnTo>
                  <a:pt x="202" y="1208"/>
                </a:lnTo>
                <a:lnTo>
                  <a:pt x="202" y="1211"/>
                </a:lnTo>
                <a:lnTo>
                  <a:pt x="204" y="1236"/>
                </a:lnTo>
                <a:lnTo>
                  <a:pt x="208" y="1262"/>
                </a:lnTo>
                <a:lnTo>
                  <a:pt x="214" y="1287"/>
                </a:lnTo>
                <a:lnTo>
                  <a:pt x="222" y="1310"/>
                </a:lnTo>
                <a:lnTo>
                  <a:pt x="234" y="1332"/>
                </a:lnTo>
                <a:lnTo>
                  <a:pt x="246" y="1354"/>
                </a:lnTo>
                <a:lnTo>
                  <a:pt x="261" y="1374"/>
                </a:lnTo>
                <a:lnTo>
                  <a:pt x="278" y="1392"/>
                </a:lnTo>
                <a:lnTo>
                  <a:pt x="296" y="1409"/>
                </a:lnTo>
                <a:lnTo>
                  <a:pt x="316" y="1423"/>
                </a:lnTo>
                <a:lnTo>
                  <a:pt x="337" y="1436"/>
                </a:lnTo>
                <a:lnTo>
                  <a:pt x="360" y="1447"/>
                </a:lnTo>
                <a:lnTo>
                  <a:pt x="382" y="1456"/>
                </a:lnTo>
                <a:lnTo>
                  <a:pt x="408" y="1463"/>
                </a:lnTo>
                <a:lnTo>
                  <a:pt x="433" y="1466"/>
                </a:lnTo>
                <a:lnTo>
                  <a:pt x="459" y="1467"/>
                </a:lnTo>
                <a:lnTo>
                  <a:pt x="475" y="1467"/>
                </a:lnTo>
                <a:lnTo>
                  <a:pt x="490" y="1466"/>
                </a:lnTo>
                <a:lnTo>
                  <a:pt x="504" y="1463"/>
                </a:lnTo>
                <a:lnTo>
                  <a:pt x="520" y="1460"/>
                </a:lnTo>
                <a:lnTo>
                  <a:pt x="534" y="1457"/>
                </a:lnTo>
                <a:lnTo>
                  <a:pt x="547" y="1451"/>
                </a:lnTo>
                <a:lnTo>
                  <a:pt x="561" y="1447"/>
                </a:lnTo>
                <a:lnTo>
                  <a:pt x="574" y="1440"/>
                </a:lnTo>
                <a:lnTo>
                  <a:pt x="587" y="1433"/>
                </a:lnTo>
                <a:lnTo>
                  <a:pt x="599" y="1426"/>
                </a:lnTo>
                <a:lnTo>
                  <a:pt x="611" y="1417"/>
                </a:lnTo>
                <a:lnTo>
                  <a:pt x="622" y="1409"/>
                </a:lnTo>
                <a:lnTo>
                  <a:pt x="633" y="1400"/>
                </a:lnTo>
                <a:lnTo>
                  <a:pt x="643" y="1389"/>
                </a:lnTo>
                <a:lnTo>
                  <a:pt x="653" y="1379"/>
                </a:lnTo>
                <a:lnTo>
                  <a:pt x="663" y="1368"/>
                </a:lnTo>
                <a:lnTo>
                  <a:pt x="672" y="1379"/>
                </a:lnTo>
                <a:lnTo>
                  <a:pt x="681" y="1389"/>
                </a:lnTo>
                <a:lnTo>
                  <a:pt x="691" y="1400"/>
                </a:lnTo>
                <a:lnTo>
                  <a:pt x="703" y="1409"/>
                </a:lnTo>
                <a:lnTo>
                  <a:pt x="714" y="1417"/>
                </a:lnTo>
                <a:lnTo>
                  <a:pt x="725" y="1426"/>
                </a:lnTo>
                <a:lnTo>
                  <a:pt x="738" y="1433"/>
                </a:lnTo>
                <a:lnTo>
                  <a:pt x="751" y="1440"/>
                </a:lnTo>
                <a:lnTo>
                  <a:pt x="764" y="1447"/>
                </a:lnTo>
                <a:lnTo>
                  <a:pt x="778" y="1451"/>
                </a:lnTo>
                <a:lnTo>
                  <a:pt x="791" y="1457"/>
                </a:lnTo>
                <a:lnTo>
                  <a:pt x="805" y="1460"/>
                </a:lnTo>
                <a:lnTo>
                  <a:pt x="820" y="1463"/>
                </a:lnTo>
                <a:lnTo>
                  <a:pt x="835" y="1466"/>
                </a:lnTo>
                <a:lnTo>
                  <a:pt x="850" y="1467"/>
                </a:lnTo>
                <a:lnTo>
                  <a:pt x="866" y="1467"/>
                </a:lnTo>
                <a:lnTo>
                  <a:pt x="891" y="1466"/>
                </a:lnTo>
                <a:lnTo>
                  <a:pt x="917" y="1463"/>
                </a:lnTo>
                <a:lnTo>
                  <a:pt x="942" y="1456"/>
                </a:lnTo>
                <a:lnTo>
                  <a:pt x="965" y="1447"/>
                </a:lnTo>
                <a:lnTo>
                  <a:pt x="988" y="1436"/>
                </a:lnTo>
                <a:lnTo>
                  <a:pt x="1009" y="1423"/>
                </a:lnTo>
                <a:lnTo>
                  <a:pt x="1029" y="1409"/>
                </a:lnTo>
                <a:lnTo>
                  <a:pt x="1047" y="1392"/>
                </a:lnTo>
                <a:lnTo>
                  <a:pt x="1064" y="1374"/>
                </a:lnTo>
                <a:lnTo>
                  <a:pt x="1078" y="1354"/>
                </a:lnTo>
                <a:lnTo>
                  <a:pt x="1091" y="1332"/>
                </a:lnTo>
                <a:lnTo>
                  <a:pt x="1102" y="1310"/>
                </a:lnTo>
                <a:lnTo>
                  <a:pt x="1111" y="1287"/>
                </a:lnTo>
                <a:lnTo>
                  <a:pt x="1117" y="1262"/>
                </a:lnTo>
                <a:lnTo>
                  <a:pt x="1121" y="1236"/>
                </a:lnTo>
                <a:lnTo>
                  <a:pt x="1122" y="1211"/>
                </a:lnTo>
                <a:lnTo>
                  <a:pt x="1122" y="1208"/>
                </a:lnTo>
                <a:lnTo>
                  <a:pt x="1122" y="1203"/>
                </a:lnTo>
                <a:lnTo>
                  <a:pt x="1210" y="1203"/>
                </a:lnTo>
                <a:lnTo>
                  <a:pt x="1297" y="1203"/>
                </a:lnTo>
                <a:lnTo>
                  <a:pt x="1384" y="1203"/>
                </a:lnTo>
                <a:lnTo>
                  <a:pt x="1472" y="1203"/>
                </a:lnTo>
                <a:lnTo>
                  <a:pt x="1559" y="1203"/>
                </a:lnTo>
                <a:lnTo>
                  <a:pt x="1647" y="1203"/>
                </a:lnTo>
                <a:lnTo>
                  <a:pt x="1735" y="1203"/>
                </a:lnTo>
                <a:lnTo>
                  <a:pt x="1821" y="1203"/>
                </a:lnTo>
                <a:lnTo>
                  <a:pt x="1821" y="1208"/>
                </a:lnTo>
                <a:lnTo>
                  <a:pt x="1821" y="1211"/>
                </a:lnTo>
                <a:lnTo>
                  <a:pt x="1822" y="1236"/>
                </a:lnTo>
                <a:lnTo>
                  <a:pt x="1827" y="1262"/>
                </a:lnTo>
                <a:lnTo>
                  <a:pt x="1832" y="1287"/>
                </a:lnTo>
                <a:lnTo>
                  <a:pt x="1842" y="1310"/>
                </a:lnTo>
                <a:lnTo>
                  <a:pt x="1852" y="1332"/>
                </a:lnTo>
                <a:lnTo>
                  <a:pt x="1865" y="1354"/>
                </a:lnTo>
                <a:lnTo>
                  <a:pt x="1881" y="1374"/>
                </a:lnTo>
                <a:lnTo>
                  <a:pt x="1896" y="1392"/>
                </a:lnTo>
                <a:lnTo>
                  <a:pt x="1915" y="1409"/>
                </a:lnTo>
                <a:lnTo>
                  <a:pt x="1934" y="1423"/>
                </a:lnTo>
                <a:lnTo>
                  <a:pt x="1956" y="1436"/>
                </a:lnTo>
                <a:lnTo>
                  <a:pt x="1978" y="1447"/>
                </a:lnTo>
                <a:lnTo>
                  <a:pt x="2002" y="1456"/>
                </a:lnTo>
                <a:lnTo>
                  <a:pt x="2027" y="1463"/>
                </a:lnTo>
                <a:lnTo>
                  <a:pt x="2052" y="1466"/>
                </a:lnTo>
                <a:lnTo>
                  <a:pt x="2079" y="1467"/>
                </a:lnTo>
                <a:lnTo>
                  <a:pt x="2105" y="1466"/>
                </a:lnTo>
                <a:lnTo>
                  <a:pt x="2130" y="1463"/>
                </a:lnTo>
                <a:lnTo>
                  <a:pt x="2156" y="1456"/>
                </a:lnTo>
                <a:lnTo>
                  <a:pt x="2178" y="1447"/>
                </a:lnTo>
                <a:lnTo>
                  <a:pt x="2201" y="1436"/>
                </a:lnTo>
                <a:lnTo>
                  <a:pt x="2222" y="1423"/>
                </a:lnTo>
                <a:lnTo>
                  <a:pt x="2242" y="1409"/>
                </a:lnTo>
                <a:lnTo>
                  <a:pt x="2260" y="1392"/>
                </a:lnTo>
                <a:lnTo>
                  <a:pt x="2277" y="1374"/>
                </a:lnTo>
                <a:lnTo>
                  <a:pt x="2292" y="1354"/>
                </a:lnTo>
                <a:lnTo>
                  <a:pt x="2304" y="1332"/>
                </a:lnTo>
                <a:lnTo>
                  <a:pt x="2316" y="1310"/>
                </a:lnTo>
                <a:lnTo>
                  <a:pt x="2324" y="1287"/>
                </a:lnTo>
                <a:lnTo>
                  <a:pt x="2330" y="1262"/>
                </a:lnTo>
                <a:lnTo>
                  <a:pt x="2334" y="1236"/>
                </a:lnTo>
                <a:lnTo>
                  <a:pt x="2336" y="1211"/>
                </a:lnTo>
                <a:lnTo>
                  <a:pt x="2336" y="1208"/>
                </a:lnTo>
                <a:lnTo>
                  <a:pt x="2336" y="1203"/>
                </a:lnTo>
                <a:lnTo>
                  <a:pt x="2370" y="1203"/>
                </a:lnTo>
                <a:lnTo>
                  <a:pt x="2405" y="1203"/>
                </a:lnTo>
                <a:lnTo>
                  <a:pt x="2439" y="1203"/>
                </a:lnTo>
                <a:lnTo>
                  <a:pt x="2474" y="1203"/>
                </a:lnTo>
                <a:lnTo>
                  <a:pt x="2483" y="1203"/>
                </a:lnTo>
                <a:lnTo>
                  <a:pt x="2493" y="1201"/>
                </a:lnTo>
                <a:lnTo>
                  <a:pt x="2496" y="1199"/>
                </a:lnTo>
                <a:lnTo>
                  <a:pt x="2500" y="1195"/>
                </a:lnTo>
                <a:lnTo>
                  <a:pt x="2501" y="1191"/>
                </a:lnTo>
                <a:lnTo>
                  <a:pt x="2503" y="1185"/>
                </a:lnTo>
                <a:lnTo>
                  <a:pt x="2503" y="1131"/>
                </a:lnTo>
                <a:lnTo>
                  <a:pt x="2503" y="1079"/>
                </a:lnTo>
                <a:lnTo>
                  <a:pt x="2503" y="1026"/>
                </a:lnTo>
                <a:lnTo>
                  <a:pt x="2503" y="972"/>
                </a:lnTo>
                <a:lnTo>
                  <a:pt x="2491" y="972"/>
                </a:lnTo>
                <a:lnTo>
                  <a:pt x="2479" y="972"/>
                </a:lnTo>
                <a:lnTo>
                  <a:pt x="2467" y="972"/>
                </a:lnTo>
                <a:lnTo>
                  <a:pt x="2455" y="972"/>
                </a:lnTo>
                <a:close/>
                <a:moveTo>
                  <a:pt x="2002" y="780"/>
                </a:moveTo>
                <a:lnTo>
                  <a:pt x="2002" y="753"/>
                </a:lnTo>
                <a:lnTo>
                  <a:pt x="2002" y="724"/>
                </a:lnTo>
                <a:lnTo>
                  <a:pt x="2002" y="698"/>
                </a:lnTo>
                <a:lnTo>
                  <a:pt x="2002" y="669"/>
                </a:lnTo>
                <a:lnTo>
                  <a:pt x="2002" y="642"/>
                </a:lnTo>
                <a:lnTo>
                  <a:pt x="2002" y="614"/>
                </a:lnTo>
                <a:lnTo>
                  <a:pt x="2002" y="587"/>
                </a:lnTo>
                <a:lnTo>
                  <a:pt x="2002" y="559"/>
                </a:lnTo>
                <a:lnTo>
                  <a:pt x="2038" y="559"/>
                </a:lnTo>
                <a:lnTo>
                  <a:pt x="2075" y="559"/>
                </a:lnTo>
                <a:lnTo>
                  <a:pt x="2110" y="559"/>
                </a:lnTo>
                <a:lnTo>
                  <a:pt x="2147" y="559"/>
                </a:lnTo>
                <a:lnTo>
                  <a:pt x="2167" y="587"/>
                </a:lnTo>
                <a:lnTo>
                  <a:pt x="2188" y="614"/>
                </a:lnTo>
                <a:lnTo>
                  <a:pt x="2208" y="642"/>
                </a:lnTo>
                <a:lnTo>
                  <a:pt x="2229" y="669"/>
                </a:lnTo>
                <a:lnTo>
                  <a:pt x="2249" y="698"/>
                </a:lnTo>
                <a:lnTo>
                  <a:pt x="2269" y="724"/>
                </a:lnTo>
                <a:lnTo>
                  <a:pt x="2290" y="753"/>
                </a:lnTo>
                <a:lnTo>
                  <a:pt x="2310" y="780"/>
                </a:lnTo>
                <a:lnTo>
                  <a:pt x="2272" y="780"/>
                </a:lnTo>
                <a:lnTo>
                  <a:pt x="2233" y="780"/>
                </a:lnTo>
                <a:lnTo>
                  <a:pt x="2195" y="780"/>
                </a:lnTo>
                <a:lnTo>
                  <a:pt x="2157" y="780"/>
                </a:lnTo>
                <a:lnTo>
                  <a:pt x="2117" y="780"/>
                </a:lnTo>
                <a:lnTo>
                  <a:pt x="2079" y="780"/>
                </a:lnTo>
                <a:lnTo>
                  <a:pt x="2041" y="780"/>
                </a:lnTo>
                <a:lnTo>
                  <a:pt x="2002" y="780"/>
                </a:lnTo>
                <a:close/>
                <a:moveTo>
                  <a:pt x="2079" y="1133"/>
                </a:moveTo>
                <a:lnTo>
                  <a:pt x="2086" y="1133"/>
                </a:lnTo>
                <a:lnTo>
                  <a:pt x="2095" y="1134"/>
                </a:lnTo>
                <a:lnTo>
                  <a:pt x="2102" y="1135"/>
                </a:lnTo>
                <a:lnTo>
                  <a:pt x="2109" y="1138"/>
                </a:lnTo>
                <a:lnTo>
                  <a:pt x="2116" y="1141"/>
                </a:lnTo>
                <a:lnTo>
                  <a:pt x="2123" y="1145"/>
                </a:lnTo>
                <a:lnTo>
                  <a:pt x="2129" y="1150"/>
                </a:lnTo>
                <a:lnTo>
                  <a:pt x="2134" y="1155"/>
                </a:lnTo>
                <a:lnTo>
                  <a:pt x="2139" y="1161"/>
                </a:lnTo>
                <a:lnTo>
                  <a:pt x="2143" y="1167"/>
                </a:lnTo>
                <a:lnTo>
                  <a:pt x="2147" y="1174"/>
                </a:lnTo>
                <a:lnTo>
                  <a:pt x="2151" y="1179"/>
                </a:lnTo>
                <a:lnTo>
                  <a:pt x="2153" y="1186"/>
                </a:lnTo>
                <a:lnTo>
                  <a:pt x="2156" y="1195"/>
                </a:lnTo>
                <a:lnTo>
                  <a:pt x="2157" y="1202"/>
                </a:lnTo>
                <a:lnTo>
                  <a:pt x="2157" y="1211"/>
                </a:lnTo>
                <a:lnTo>
                  <a:pt x="2157" y="1218"/>
                </a:lnTo>
                <a:lnTo>
                  <a:pt x="2156" y="1226"/>
                </a:lnTo>
                <a:lnTo>
                  <a:pt x="2153" y="1233"/>
                </a:lnTo>
                <a:lnTo>
                  <a:pt x="2151" y="1240"/>
                </a:lnTo>
                <a:lnTo>
                  <a:pt x="2147" y="1247"/>
                </a:lnTo>
                <a:lnTo>
                  <a:pt x="2143" y="1254"/>
                </a:lnTo>
                <a:lnTo>
                  <a:pt x="2139" y="1260"/>
                </a:lnTo>
                <a:lnTo>
                  <a:pt x="2134" y="1266"/>
                </a:lnTo>
                <a:lnTo>
                  <a:pt x="2129" y="1270"/>
                </a:lnTo>
                <a:lnTo>
                  <a:pt x="2123" y="1276"/>
                </a:lnTo>
                <a:lnTo>
                  <a:pt x="2116" y="1279"/>
                </a:lnTo>
                <a:lnTo>
                  <a:pt x="2109" y="1283"/>
                </a:lnTo>
                <a:lnTo>
                  <a:pt x="2102" y="1286"/>
                </a:lnTo>
                <a:lnTo>
                  <a:pt x="2095" y="1287"/>
                </a:lnTo>
                <a:lnTo>
                  <a:pt x="2086" y="1288"/>
                </a:lnTo>
                <a:lnTo>
                  <a:pt x="2079" y="1288"/>
                </a:lnTo>
                <a:lnTo>
                  <a:pt x="2070" y="1288"/>
                </a:lnTo>
                <a:lnTo>
                  <a:pt x="2063" y="1287"/>
                </a:lnTo>
                <a:lnTo>
                  <a:pt x="2055" y="1286"/>
                </a:lnTo>
                <a:lnTo>
                  <a:pt x="2048" y="1283"/>
                </a:lnTo>
                <a:lnTo>
                  <a:pt x="2041" y="1279"/>
                </a:lnTo>
                <a:lnTo>
                  <a:pt x="2035" y="1276"/>
                </a:lnTo>
                <a:lnTo>
                  <a:pt x="2029" y="1270"/>
                </a:lnTo>
                <a:lnTo>
                  <a:pt x="2024" y="1266"/>
                </a:lnTo>
                <a:lnTo>
                  <a:pt x="2018" y="1260"/>
                </a:lnTo>
                <a:lnTo>
                  <a:pt x="2014" y="1254"/>
                </a:lnTo>
                <a:lnTo>
                  <a:pt x="2010" y="1247"/>
                </a:lnTo>
                <a:lnTo>
                  <a:pt x="2007" y="1240"/>
                </a:lnTo>
                <a:lnTo>
                  <a:pt x="2004" y="1233"/>
                </a:lnTo>
                <a:lnTo>
                  <a:pt x="2002" y="1226"/>
                </a:lnTo>
                <a:lnTo>
                  <a:pt x="2001" y="1218"/>
                </a:lnTo>
                <a:lnTo>
                  <a:pt x="2000" y="1211"/>
                </a:lnTo>
                <a:lnTo>
                  <a:pt x="2001" y="1202"/>
                </a:lnTo>
                <a:lnTo>
                  <a:pt x="2002" y="1195"/>
                </a:lnTo>
                <a:lnTo>
                  <a:pt x="2004" y="1186"/>
                </a:lnTo>
                <a:lnTo>
                  <a:pt x="2007" y="1179"/>
                </a:lnTo>
                <a:lnTo>
                  <a:pt x="2010" y="1174"/>
                </a:lnTo>
                <a:lnTo>
                  <a:pt x="2014" y="1167"/>
                </a:lnTo>
                <a:lnTo>
                  <a:pt x="2018" y="1161"/>
                </a:lnTo>
                <a:lnTo>
                  <a:pt x="2024" y="1155"/>
                </a:lnTo>
                <a:lnTo>
                  <a:pt x="2029" y="1150"/>
                </a:lnTo>
                <a:lnTo>
                  <a:pt x="2035" y="1145"/>
                </a:lnTo>
                <a:lnTo>
                  <a:pt x="2041" y="1141"/>
                </a:lnTo>
                <a:lnTo>
                  <a:pt x="2048" y="1138"/>
                </a:lnTo>
                <a:lnTo>
                  <a:pt x="2055" y="1135"/>
                </a:lnTo>
                <a:lnTo>
                  <a:pt x="2063" y="1134"/>
                </a:lnTo>
                <a:lnTo>
                  <a:pt x="2070" y="1133"/>
                </a:lnTo>
                <a:lnTo>
                  <a:pt x="2079" y="1133"/>
                </a:lnTo>
                <a:close/>
                <a:moveTo>
                  <a:pt x="459" y="1133"/>
                </a:moveTo>
                <a:lnTo>
                  <a:pt x="467" y="1133"/>
                </a:lnTo>
                <a:lnTo>
                  <a:pt x="475" y="1134"/>
                </a:lnTo>
                <a:lnTo>
                  <a:pt x="483" y="1135"/>
                </a:lnTo>
                <a:lnTo>
                  <a:pt x="490" y="1138"/>
                </a:lnTo>
                <a:lnTo>
                  <a:pt x="497" y="1141"/>
                </a:lnTo>
                <a:lnTo>
                  <a:pt x="503" y="1145"/>
                </a:lnTo>
                <a:lnTo>
                  <a:pt x="509" y="1150"/>
                </a:lnTo>
                <a:lnTo>
                  <a:pt x="514" y="1155"/>
                </a:lnTo>
                <a:lnTo>
                  <a:pt x="520" y="1161"/>
                </a:lnTo>
                <a:lnTo>
                  <a:pt x="524" y="1167"/>
                </a:lnTo>
                <a:lnTo>
                  <a:pt x="528" y="1174"/>
                </a:lnTo>
                <a:lnTo>
                  <a:pt x="531" y="1179"/>
                </a:lnTo>
                <a:lnTo>
                  <a:pt x="534" y="1186"/>
                </a:lnTo>
                <a:lnTo>
                  <a:pt x="535" y="1195"/>
                </a:lnTo>
                <a:lnTo>
                  <a:pt x="537" y="1202"/>
                </a:lnTo>
                <a:lnTo>
                  <a:pt x="538" y="1211"/>
                </a:lnTo>
                <a:lnTo>
                  <a:pt x="537" y="1218"/>
                </a:lnTo>
                <a:lnTo>
                  <a:pt x="535" y="1226"/>
                </a:lnTo>
                <a:lnTo>
                  <a:pt x="534" y="1233"/>
                </a:lnTo>
                <a:lnTo>
                  <a:pt x="531" y="1240"/>
                </a:lnTo>
                <a:lnTo>
                  <a:pt x="528" y="1247"/>
                </a:lnTo>
                <a:lnTo>
                  <a:pt x="524" y="1254"/>
                </a:lnTo>
                <a:lnTo>
                  <a:pt x="520" y="1260"/>
                </a:lnTo>
                <a:lnTo>
                  <a:pt x="514" y="1266"/>
                </a:lnTo>
                <a:lnTo>
                  <a:pt x="509" y="1270"/>
                </a:lnTo>
                <a:lnTo>
                  <a:pt x="503" y="1276"/>
                </a:lnTo>
                <a:lnTo>
                  <a:pt x="497" y="1279"/>
                </a:lnTo>
                <a:lnTo>
                  <a:pt x="490" y="1283"/>
                </a:lnTo>
                <a:lnTo>
                  <a:pt x="483" y="1286"/>
                </a:lnTo>
                <a:lnTo>
                  <a:pt x="475" y="1287"/>
                </a:lnTo>
                <a:lnTo>
                  <a:pt x="467" y="1288"/>
                </a:lnTo>
                <a:lnTo>
                  <a:pt x="459" y="1288"/>
                </a:lnTo>
                <a:lnTo>
                  <a:pt x="452" y="1288"/>
                </a:lnTo>
                <a:lnTo>
                  <a:pt x="443" y="1287"/>
                </a:lnTo>
                <a:lnTo>
                  <a:pt x="436" y="1286"/>
                </a:lnTo>
                <a:lnTo>
                  <a:pt x="429" y="1283"/>
                </a:lnTo>
                <a:lnTo>
                  <a:pt x="422" y="1279"/>
                </a:lnTo>
                <a:lnTo>
                  <a:pt x="415" y="1276"/>
                </a:lnTo>
                <a:lnTo>
                  <a:pt x="409" y="1270"/>
                </a:lnTo>
                <a:lnTo>
                  <a:pt x="404" y="1266"/>
                </a:lnTo>
                <a:lnTo>
                  <a:pt x="399" y="1260"/>
                </a:lnTo>
                <a:lnTo>
                  <a:pt x="395" y="1254"/>
                </a:lnTo>
                <a:lnTo>
                  <a:pt x="391" y="1247"/>
                </a:lnTo>
                <a:lnTo>
                  <a:pt x="387" y="1240"/>
                </a:lnTo>
                <a:lnTo>
                  <a:pt x="385" y="1233"/>
                </a:lnTo>
                <a:lnTo>
                  <a:pt x="382" y="1226"/>
                </a:lnTo>
                <a:lnTo>
                  <a:pt x="381" y="1218"/>
                </a:lnTo>
                <a:lnTo>
                  <a:pt x="381" y="1211"/>
                </a:lnTo>
                <a:lnTo>
                  <a:pt x="381" y="1202"/>
                </a:lnTo>
                <a:lnTo>
                  <a:pt x="382" y="1195"/>
                </a:lnTo>
                <a:lnTo>
                  <a:pt x="385" y="1186"/>
                </a:lnTo>
                <a:lnTo>
                  <a:pt x="387" y="1179"/>
                </a:lnTo>
                <a:lnTo>
                  <a:pt x="391" y="1174"/>
                </a:lnTo>
                <a:lnTo>
                  <a:pt x="395" y="1167"/>
                </a:lnTo>
                <a:lnTo>
                  <a:pt x="399" y="1161"/>
                </a:lnTo>
                <a:lnTo>
                  <a:pt x="404" y="1155"/>
                </a:lnTo>
                <a:lnTo>
                  <a:pt x="409" y="1150"/>
                </a:lnTo>
                <a:lnTo>
                  <a:pt x="415" y="1145"/>
                </a:lnTo>
                <a:lnTo>
                  <a:pt x="422" y="1141"/>
                </a:lnTo>
                <a:lnTo>
                  <a:pt x="429" y="1138"/>
                </a:lnTo>
                <a:lnTo>
                  <a:pt x="436" y="1135"/>
                </a:lnTo>
                <a:lnTo>
                  <a:pt x="443" y="1134"/>
                </a:lnTo>
                <a:lnTo>
                  <a:pt x="452" y="1133"/>
                </a:lnTo>
                <a:lnTo>
                  <a:pt x="459" y="1133"/>
                </a:lnTo>
                <a:close/>
                <a:moveTo>
                  <a:pt x="866" y="1133"/>
                </a:moveTo>
                <a:lnTo>
                  <a:pt x="873" y="1133"/>
                </a:lnTo>
                <a:lnTo>
                  <a:pt x="881" y="1134"/>
                </a:lnTo>
                <a:lnTo>
                  <a:pt x="888" y="1135"/>
                </a:lnTo>
                <a:lnTo>
                  <a:pt x="895" y="1138"/>
                </a:lnTo>
                <a:lnTo>
                  <a:pt x="903" y="1141"/>
                </a:lnTo>
                <a:lnTo>
                  <a:pt x="910" y="1145"/>
                </a:lnTo>
                <a:lnTo>
                  <a:pt x="915" y="1150"/>
                </a:lnTo>
                <a:lnTo>
                  <a:pt x="921" y="1155"/>
                </a:lnTo>
                <a:lnTo>
                  <a:pt x="925" y="1161"/>
                </a:lnTo>
                <a:lnTo>
                  <a:pt x="930" y="1167"/>
                </a:lnTo>
                <a:lnTo>
                  <a:pt x="934" y="1174"/>
                </a:lnTo>
                <a:lnTo>
                  <a:pt x="938" y="1179"/>
                </a:lnTo>
                <a:lnTo>
                  <a:pt x="939" y="1186"/>
                </a:lnTo>
                <a:lnTo>
                  <a:pt x="942" y="1195"/>
                </a:lnTo>
                <a:lnTo>
                  <a:pt x="944" y="1202"/>
                </a:lnTo>
                <a:lnTo>
                  <a:pt x="944" y="1211"/>
                </a:lnTo>
                <a:lnTo>
                  <a:pt x="944" y="1218"/>
                </a:lnTo>
                <a:lnTo>
                  <a:pt x="942" y="1226"/>
                </a:lnTo>
                <a:lnTo>
                  <a:pt x="939" y="1233"/>
                </a:lnTo>
                <a:lnTo>
                  <a:pt x="938" y="1240"/>
                </a:lnTo>
                <a:lnTo>
                  <a:pt x="934" y="1247"/>
                </a:lnTo>
                <a:lnTo>
                  <a:pt x="930" y="1254"/>
                </a:lnTo>
                <a:lnTo>
                  <a:pt x="925" y="1260"/>
                </a:lnTo>
                <a:lnTo>
                  <a:pt x="921" y="1266"/>
                </a:lnTo>
                <a:lnTo>
                  <a:pt x="915" y="1270"/>
                </a:lnTo>
                <a:lnTo>
                  <a:pt x="910" y="1276"/>
                </a:lnTo>
                <a:lnTo>
                  <a:pt x="903" y="1279"/>
                </a:lnTo>
                <a:lnTo>
                  <a:pt x="895" y="1283"/>
                </a:lnTo>
                <a:lnTo>
                  <a:pt x="888" y="1286"/>
                </a:lnTo>
                <a:lnTo>
                  <a:pt x="881" y="1287"/>
                </a:lnTo>
                <a:lnTo>
                  <a:pt x="873" y="1288"/>
                </a:lnTo>
                <a:lnTo>
                  <a:pt x="866" y="1288"/>
                </a:lnTo>
                <a:lnTo>
                  <a:pt x="857" y="1288"/>
                </a:lnTo>
                <a:lnTo>
                  <a:pt x="850" y="1287"/>
                </a:lnTo>
                <a:lnTo>
                  <a:pt x="842" y="1286"/>
                </a:lnTo>
                <a:lnTo>
                  <a:pt x="835" y="1283"/>
                </a:lnTo>
                <a:lnTo>
                  <a:pt x="827" y="1279"/>
                </a:lnTo>
                <a:lnTo>
                  <a:pt x="822" y="1276"/>
                </a:lnTo>
                <a:lnTo>
                  <a:pt x="816" y="1270"/>
                </a:lnTo>
                <a:lnTo>
                  <a:pt x="810" y="1266"/>
                </a:lnTo>
                <a:lnTo>
                  <a:pt x="805" y="1260"/>
                </a:lnTo>
                <a:lnTo>
                  <a:pt x="801" y="1254"/>
                </a:lnTo>
                <a:lnTo>
                  <a:pt x="796" y="1247"/>
                </a:lnTo>
                <a:lnTo>
                  <a:pt x="793" y="1240"/>
                </a:lnTo>
                <a:lnTo>
                  <a:pt x="791" y="1233"/>
                </a:lnTo>
                <a:lnTo>
                  <a:pt x="789" y="1226"/>
                </a:lnTo>
                <a:lnTo>
                  <a:pt x="788" y="1218"/>
                </a:lnTo>
                <a:lnTo>
                  <a:pt x="788" y="1211"/>
                </a:lnTo>
                <a:lnTo>
                  <a:pt x="788" y="1202"/>
                </a:lnTo>
                <a:lnTo>
                  <a:pt x="789" y="1195"/>
                </a:lnTo>
                <a:lnTo>
                  <a:pt x="791" y="1186"/>
                </a:lnTo>
                <a:lnTo>
                  <a:pt x="793" y="1179"/>
                </a:lnTo>
                <a:lnTo>
                  <a:pt x="796" y="1174"/>
                </a:lnTo>
                <a:lnTo>
                  <a:pt x="801" y="1167"/>
                </a:lnTo>
                <a:lnTo>
                  <a:pt x="805" y="1161"/>
                </a:lnTo>
                <a:lnTo>
                  <a:pt x="810" y="1155"/>
                </a:lnTo>
                <a:lnTo>
                  <a:pt x="816" y="1150"/>
                </a:lnTo>
                <a:lnTo>
                  <a:pt x="822" y="1145"/>
                </a:lnTo>
                <a:lnTo>
                  <a:pt x="827" y="1141"/>
                </a:lnTo>
                <a:lnTo>
                  <a:pt x="835" y="1138"/>
                </a:lnTo>
                <a:lnTo>
                  <a:pt x="842" y="1135"/>
                </a:lnTo>
                <a:lnTo>
                  <a:pt x="850" y="1134"/>
                </a:lnTo>
                <a:lnTo>
                  <a:pt x="857" y="1133"/>
                </a:lnTo>
                <a:lnTo>
                  <a:pt x="866" y="113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1925" tIns="30950" rIns="61925" bIns="3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27"/>
          <p:cNvSpPr/>
          <p:nvPr/>
        </p:nvSpPr>
        <p:spPr>
          <a:xfrm>
            <a:off x="7044962" y="6041691"/>
            <a:ext cx="366959" cy="169471"/>
          </a:xfrm>
          <a:custGeom>
            <a:avLst/>
            <a:gdLst/>
            <a:ahLst/>
            <a:cxnLst/>
            <a:rect l="l" t="t" r="r" b="b"/>
            <a:pathLst>
              <a:path w="2650" h="1224" extrusionOk="0">
                <a:moveTo>
                  <a:pt x="2602" y="694"/>
                </a:moveTo>
                <a:lnTo>
                  <a:pt x="2588" y="694"/>
                </a:lnTo>
                <a:lnTo>
                  <a:pt x="2573" y="694"/>
                </a:lnTo>
                <a:lnTo>
                  <a:pt x="2573" y="661"/>
                </a:lnTo>
                <a:lnTo>
                  <a:pt x="2573" y="630"/>
                </a:lnTo>
                <a:lnTo>
                  <a:pt x="2573" y="599"/>
                </a:lnTo>
                <a:lnTo>
                  <a:pt x="2573" y="568"/>
                </a:lnTo>
                <a:lnTo>
                  <a:pt x="2573" y="568"/>
                </a:lnTo>
                <a:lnTo>
                  <a:pt x="2573" y="568"/>
                </a:lnTo>
                <a:lnTo>
                  <a:pt x="2573" y="549"/>
                </a:lnTo>
                <a:lnTo>
                  <a:pt x="2570" y="534"/>
                </a:lnTo>
                <a:lnTo>
                  <a:pt x="2568" y="525"/>
                </a:lnTo>
                <a:lnTo>
                  <a:pt x="2565" y="520"/>
                </a:lnTo>
                <a:lnTo>
                  <a:pt x="2563" y="513"/>
                </a:lnTo>
                <a:lnTo>
                  <a:pt x="2558" y="507"/>
                </a:lnTo>
                <a:lnTo>
                  <a:pt x="2553" y="501"/>
                </a:lnTo>
                <a:lnTo>
                  <a:pt x="2548" y="496"/>
                </a:lnTo>
                <a:lnTo>
                  <a:pt x="2541" y="490"/>
                </a:lnTo>
                <a:lnTo>
                  <a:pt x="2534" y="486"/>
                </a:lnTo>
                <a:lnTo>
                  <a:pt x="2517" y="477"/>
                </a:lnTo>
                <a:lnTo>
                  <a:pt x="2496" y="472"/>
                </a:lnTo>
                <a:lnTo>
                  <a:pt x="2429" y="457"/>
                </a:lnTo>
                <a:lnTo>
                  <a:pt x="2363" y="445"/>
                </a:lnTo>
                <a:lnTo>
                  <a:pt x="2298" y="432"/>
                </a:lnTo>
                <a:lnTo>
                  <a:pt x="2231" y="419"/>
                </a:lnTo>
                <a:lnTo>
                  <a:pt x="2164" y="405"/>
                </a:lnTo>
                <a:lnTo>
                  <a:pt x="2099" y="392"/>
                </a:lnTo>
                <a:lnTo>
                  <a:pt x="2033" y="379"/>
                </a:lnTo>
                <a:lnTo>
                  <a:pt x="1966" y="367"/>
                </a:lnTo>
                <a:lnTo>
                  <a:pt x="1966" y="367"/>
                </a:lnTo>
                <a:lnTo>
                  <a:pt x="1966" y="367"/>
                </a:lnTo>
                <a:lnTo>
                  <a:pt x="1922" y="326"/>
                </a:lnTo>
                <a:lnTo>
                  <a:pt x="1877" y="284"/>
                </a:lnTo>
                <a:lnTo>
                  <a:pt x="1833" y="243"/>
                </a:lnTo>
                <a:lnTo>
                  <a:pt x="1787" y="202"/>
                </a:lnTo>
                <a:lnTo>
                  <a:pt x="1743" y="163"/>
                </a:lnTo>
                <a:lnTo>
                  <a:pt x="1697" y="123"/>
                </a:lnTo>
                <a:lnTo>
                  <a:pt x="1651" y="83"/>
                </a:lnTo>
                <a:lnTo>
                  <a:pt x="1604" y="45"/>
                </a:lnTo>
                <a:lnTo>
                  <a:pt x="1589" y="32"/>
                </a:lnTo>
                <a:lnTo>
                  <a:pt x="1576" y="24"/>
                </a:lnTo>
                <a:lnTo>
                  <a:pt x="1566" y="17"/>
                </a:lnTo>
                <a:lnTo>
                  <a:pt x="1556" y="12"/>
                </a:lnTo>
                <a:lnTo>
                  <a:pt x="1536" y="5"/>
                </a:lnTo>
                <a:lnTo>
                  <a:pt x="1522" y="3"/>
                </a:lnTo>
                <a:lnTo>
                  <a:pt x="1507" y="1"/>
                </a:lnTo>
                <a:lnTo>
                  <a:pt x="1488" y="0"/>
                </a:lnTo>
                <a:lnTo>
                  <a:pt x="408" y="0"/>
                </a:lnTo>
                <a:lnTo>
                  <a:pt x="384" y="0"/>
                </a:lnTo>
                <a:lnTo>
                  <a:pt x="367" y="3"/>
                </a:lnTo>
                <a:lnTo>
                  <a:pt x="360" y="4"/>
                </a:lnTo>
                <a:lnTo>
                  <a:pt x="354" y="8"/>
                </a:lnTo>
                <a:lnTo>
                  <a:pt x="347" y="12"/>
                </a:lnTo>
                <a:lnTo>
                  <a:pt x="340" y="18"/>
                </a:lnTo>
                <a:lnTo>
                  <a:pt x="327" y="32"/>
                </a:lnTo>
                <a:lnTo>
                  <a:pt x="315" y="48"/>
                </a:lnTo>
                <a:lnTo>
                  <a:pt x="302" y="65"/>
                </a:lnTo>
                <a:lnTo>
                  <a:pt x="289" y="83"/>
                </a:lnTo>
                <a:lnTo>
                  <a:pt x="265" y="120"/>
                </a:lnTo>
                <a:lnTo>
                  <a:pt x="242" y="154"/>
                </a:lnTo>
                <a:lnTo>
                  <a:pt x="278" y="154"/>
                </a:lnTo>
                <a:lnTo>
                  <a:pt x="313" y="154"/>
                </a:lnTo>
                <a:lnTo>
                  <a:pt x="347" y="154"/>
                </a:lnTo>
                <a:lnTo>
                  <a:pt x="383" y="154"/>
                </a:lnTo>
                <a:lnTo>
                  <a:pt x="418" y="154"/>
                </a:lnTo>
                <a:lnTo>
                  <a:pt x="452" y="154"/>
                </a:lnTo>
                <a:lnTo>
                  <a:pt x="488" y="154"/>
                </a:lnTo>
                <a:lnTo>
                  <a:pt x="522" y="154"/>
                </a:lnTo>
                <a:lnTo>
                  <a:pt x="498" y="205"/>
                </a:lnTo>
                <a:lnTo>
                  <a:pt x="473" y="255"/>
                </a:lnTo>
                <a:lnTo>
                  <a:pt x="449" y="306"/>
                </a:lnTo>
                <a:lnTo>
                  <a:pt x="425" y="357"/>
                </a:lnTo>
                <a:lnTo>
                  <a:pt x="388" y="357"/>
                </a:lnTo>
                <a:lnTo>
                  <a:pt x="352" y="357"/>
                </a:lnTo>
                <a:lnTo>
                  <a:pt x="315" y="357"/>
                </a:lnTo>
                <a:lnTo>
                  <a:pt x="276" y="357"/>
                </a:lnTo>
                <a:lnTo>
                  <a:pt x="240" y="357"/>
                </a:lnTo>
                <a:lnTo>
                  <a:pt x="203" y="357"/>
                </a:lnTo>
                <a:lnTo>
                  <a:pt x="164" y="357"/>
                </a:lnTo>
                <a:lnTo>
                  <a:pt x="128" y="357"/>
                </a:lnTo>
                <a:lnTo>
                  <a:pt x="103" y="392"/>
                </a:lnTo>
                <a:lnTo>
                  <a:pt x="86" y="423"/>
                </a:lnTo>
                <a:lnTo>
                  <a:pt x="79" y="439"/>
                </a:lnTo>
                <a:lnTo>
                  <a:pt x="75" y="457"/>
                </a:lnTo>
                <a:lnTo>
                  <a:pt x="71" y="477"/>
                </a:lnTo>
                <a:lnTo>
                  <a:pt x="69" y="501"/>
                </a:lnTo>
                <a:lnTo>
                  <a:pt x="69" y="549"/>
                </a:lnTo>
                <a:lnTo>
                  <a:pt x="69" y="598"/>
                </a:lnTo>
                <a:lnTo>
                  <a:pt x="69" y="646"/>
                </a:lnTo>
                <a:lnTo>
                  <a:pt x="69" y="694"/>
                </a:lnTo>
                <a:lnTo>
                  <a:pt x="69" y="694"/>
                </a:lnTo>
                <a:lnTo>
                  <a:pt x="69" y="694"/>
                </a:lnTo>
                <a:lnTo>
                  <a:pt x="51" y="693"/>
                </a:lnTo>
                <a:lnTo>
                  <a:pt x="31" y="693"/>
                </a:lnTo>
                <a:lnTo>
                  <a:pt x="21" y="694"/>
                </a:lnTo>
                <a:lnTo>
                  <a:pt x="14" y="695"/>
                </a:lnTo>
                <a:lnTo>
                  <a:pt x="9" y="698"/>
                </a:lnTo>
                <a:lnTo>
                  <a:pt x="4" y="703"/>
                </a:lnTo>
                <a:lnTo>
                  <a:pt x="1" y="708"/>
                </a:lnTo>
                <a:lnTo>
                  <a:pt x="0" y="714"/>
                </a:lnTo>
                <a:lnTo>
                  <a:pt x="0" y="722"/>
                </a:lnTo>
                <a:lnTo>
                  <a:pt x="3" y="732"/>
                </a:lnTo>
                <a:lnTo>
                  <a:pt x="11" y="782"/>
                </a:lnTo>
                <a:lnTo>
                  <a:pt x="21" y="833"/>
                </a:lnTo>
                <a:lnTo>
                  <a:pt x="31" y="884"/>
                </a:lnTo>
                <a:lnTo>
                  <a:pt x="41" y="934"/>
                </a:lnTo>
                <a:lnTo>
                  <a:pt x="41" y="934"/>
                </a:lnTo>
                <a:lnTo>
                  <a:pt x="41" y="934"/>
                </a:lnTo>
                <a:lnTo>
                  <a:pt x="52" y="952"/>
                </a:lnTo>
                <a:lnTo>
                  <a:pt x="62" y="963"/>
                </a:lnTo>
                <a:lnTo>
                  <a:pt x="68" y="968"/>
                </a:lnTo>
                <a:lnTo>
                  <a:pt x="75" y="970"/>
                </a:lnTo>
                <a:lnTo>
                  <a:pt x="84" y="972"/>
                </a:lnTo>
                <a:lnTo>
                  <a:pt x="95" y="972"/>
                </a:lnTo>
                <a:lnTo>
                  <a:pt x="142" y="972"/>
                </a:lnTo>
                <a:lnTo>
                  <a:pt x="190" y="972"/>
                </a:lnTo>
                <a:lnTo>
                  <a:pt x="237" y="972"/>
                </a:lnTo>
                <a:lnTo>
                  <a:pt x="283" y="972"/>
                </a:lnTo>
                <a:lnTo>
                  <a:pt x="291" y="999"/>
                </a:lnTo>
                <a:lnTo>
                  <a:pt x="300" y="1024"/>
                </a:lnTo>
                <a:lnTo>
                  <a:pt x="312" y="1048"/>
                </a:lnTo>
                <a:lnTo>
                  <a:pt x="325" y="1072"/>
                </a:lnTo>
                <a:lnTo>
                  <a:pt x="340" y="1094"/>
                </a:lnTo>
                <a:lnTo>
                  <a:pt x="357" y="1115"/>
                </a:lnTo>
                <a:lnTo>
                  <a:pt x="376" y="1133"/>
                </a:lnTo>
                <a:lnTo>
                  <a:pt x="395" y="1152"/>
                </a:lnTo>
                <a:lnTo>
                  <a:pt x="417" y="1167"/>
                </a:lnTo>
                <a:lnTo>
                  <a:pt x="439" y="1181"/>
                </a:lnTo>
                <a:lnTo>
                  <a:pt x="463" y="1194"/>
                </a:lnTo>
                <a:lnTo>
                  <a:pt x="488" y="1204"/>
                </a:lnTo>
                <a:lnTo>
                  <a:pt x="515" y="1213"/>
                </a:lnTo>
                <a:lnTo>
                  <a:pt x="541" y="1218"/>
                </a:lnTo>
                <a:lnTo>
                  <a:pt x="568" y="1223"/>
                </a:lnTo>
                <a:lnTo>
                  <a:pt x="597" y="1224"/>
                </a:lnTo>
                <a:lnTo>
                  <a:pt x="625" y="1223"/>
                </a:lnTo>
                <a:lnTo>
                  <a:pt x="653" y="1218"/>
                </a:lnTo>
                <a:lnTo>
                  <a:pt x="680" y="1213"/>
                </a:lnTo>
                <a:lnTo>
                  <a:pt x="706" y="1204"/>
                </a:lnTo>
                <a:lnTo>
                  <a:pt x="731" y="1194"/>
                </a:lnTo>
                <a:lnTo>
                  <a:pt x="755" y="1181"/>
                </a:lnTo>
                <a:lnTo>
                  <a:pt x="778" y="1167"/>
                </a:lnTo>
                <a:lnTo>
                  <a:pt x="799" y="1152"/>
                </a:lnTo>
                <a:lnTo>
                  <a:pt x="819" y="1133"/>
                </a:lnTo>
                <a:lnTo>
                  <a:pt x="838" y="1115"/>
                </a:lnTo>
                <a:lnTo>
                  <a:pt x="855" y="1094"/>
                </a:lnTo>
                <a:lnTo>
                  <a:pt x="869" y="1072"/>
                </a:lnTo>
                <a:lnTo>
                  <a:pt x="882" y="1048"/>
                </a:lnTo>
                <a:lnTo>
                  <a:pt x="893" y="1024"/>
                </a:lnTo>
                <a:lnTo>
                  <a:pt x="903" y="999"/>
                </a:lnTo>
                <a:lnTo>
                  <a:pt x="910" y="972"/>
                </a:lnTo>
                <a:lnTo>
                  <a:pt x="1028" y="972"/>
                </a:lnTo>
                <a:lnTo>
                  <a:pt x="1144" y="972"/>
                </a:lnTo>
                <a:lnTo>
                  <a:pt x="1261" y="972"/>
                </a:lnTo>
                <a:lnTo>
                  <a:pt x="1379" y="972"/>
                </a:lnTo>
                <a:lnTo>
                  <a:pt x="1497" y="972"/>
                </a:lnTo>
                <a:lnTo>
                  <a:pt x="1614" y="972"/>
                </a:lnTo>
                <a:lnTo>
                  <a:pt x="1731" y="972"/>
                </a:lnTo>
                <a:lnTo>
                  <a:pt x="1848" y="972"/>
                </a:lnTo>
                <a:lnTo>
                  <a:pt x="1855" y="999"/>
                </a:lnTo>
                <a:lnTo>
                  <a:pt x="1865" y="1024"/>
                </a:lnTo>
                <a:lnTo>
                  <a:pt x="1875" y="1048"/>
                </a:lnTo>
                <a:lnTo>
                  <a:pt x="1889" y="1072"/>
                </a:lnTo>
                <a:lnTo>
                  <a:pt x="1904" y="1094"/>
                </a:lnTo>
                <a:lnTo>
                  <a:pt x="1921" y="1115"/>
                </a:lnTo>
                <a:lnTo>
                  <a:pt x="1939" y="1133"/>
                </a:lnTo>
                <a:lnTo>
                  <a:pt x="1959" y="1152"/>
                </a:lnTo>
                <a:lnTo>
                  <a:pt x="1980" y="1167"/>
                </a:lnTo>
                <a:lnTo>
                  <a:pt x="2003" y="1181"/>
                </a:lnTo>
                <a:lnTo>
                  <a:pt x="2027" y="1194"/>
                </a:lnTo>
                <a:lnTo>
                  <a:pt x="2052" y="1204"/>
                </a:lnTo>
                <a:lnTo>
                  <a:pt x="2078" y="1213"/>
                </a:lnTo>
                <a:lnTo>
                  <a:pt x="2105" y="1218"/>
                </a:lnTo>
                <a:lnTo>
                  <a:pt x="2133" y="1223"/>
                </a:lnTo>
                <a:lnTo>
                  <a:pt x="2162" y="1224"/>
                </a:lnTo>
                <a:lnTo>
                  <a:pt x="2190" y="1223"/>
                </a:lnTo>
                <a:lnTo>
                  <a:pt x="2217" y="1218"/>
                </a:lnTo>
                <a:lnTo>
                  <a:pt x="2244" y="1213"/>
                </a:lnTo>
                <a:lnTo>
                  <a:pt x="2271" y="1204"/>
                </a:lnTo>
                <a:lnTo>
                  <a:pt x="2295" y="1194"/>
                </a:lnTo>
                <a:lnTo>
                  <a:pt x="2319" y="1181"/>
                </a:lnTo>
                <a:lnTo>
                  <a:pt x="2342" y="1167"/>
                </a:lnTo>
                <a:lnTo>
                  <a:pt x="2363" y="1152"/>
                </a:lnTo>
                <a:lnTo>
                  <a:pt x="2383" y="1133"/>
                </a:lnTo>
                <a:lnTo>
                  <a:pt x="2401" y="1115"/>
                </a:lnTo>
                <a:lnTo>
                  <a:pt x="2418" y="1094"/>
                </a:lnTo>
                <a:lnTo>
                  <a:pt x="2434" y="1072"/>
                </a:lnTo>
                <a:lnTo>
                  <a:pt x="2446" y="1048"/>
                </a:lnTo>
                <a:lnTo>
                  <a:pt x="2458" y="1024"/>
                </a:lnTo>
                <a:lnTo>
                  <a:pt x="2468" y="999"/>
                </a:lnTo>
                <a:lnTo>
                  <a:pt x="2473" y="972"/>
                </a:lnTo>
                <a:lnTo>
                  <a:pt x="2506" y="972"/>
                </a:lnTo>
                <a:lnTo>
                  <a:pt x="2539" y="972"/>
                </a:lnTo>
                <a:lnTo>
                  <a:pt x="2571" y="972"/>
                </a:lnTo>
                <a:lnTo>
                  <a:pt x="2602" y="972"/>
                </a:lnTo>
                <a:lnTo>
                  <a:pt x="2615" y="972"/>
                </a:lnTo>
                <a:lnTo>
                  <a:pt x="2626" y="970"/>
                </a:lnTo>
                <a:lnTo>
                  <a:pt x="2633" y="966"/>
                </a:lnTo>
                <a:lnTo>
                  <a:pt x="2641" y="962"/>
                </a:lnTo>
                <a:lnTo>
                  <a:pt x="2645" y="955"/>
                </a:lnTo>
                <a:lnTo>
                  <a:pt x="2648" y="946"/>
                </a:lnTo>
                <a:lnTo>
                  <a:pt x="2649" y="936"/>
                </a:lnTo>
                <a:lnTo>
                  <a:pt x="2650" y="925"/>
                </a:lnTo>
                <a:lnTo>
                  <a:pt x="2650" y="884"/>
                </a:lnTo>
                <a:lnTo>
                  <a:pt x="2650" y="843"/>
                </a:lnTo>
                <a:lnTo>
                  <a:pt x="2650" y="802"/>
                </a:lnTo>
                <a:lnTo>
                  <a:pt x="2650" y="761"/>
                </a:lnTo>
                <a:lnTo>
                  <a:pt x="2649" y="749"/>
                </a:lnTo>
                <a:lnTo>
                  <a:pt x="2648" y="738"/>
                </a:lnTo>
                <a:lnTo>
                  <a:pt x="2645" y="727"/>
                </a:lnTo>
                <a:lnTo>
                  <a:pt x="2641" y="715"/>
                </a:lnTo>
                <a:lnTo>
                  <a:pt x="2633" y="707"/>
                </a:lnTo>
                <a:lnTo>
                  <a:pt x="2625" y="700"/>
                </a:lnTo>
                <a:lnTo>
                  <a:pt x="2621" y="697"/>
                </a:lnTo>
                <a:lnTo>
                  <a:pt x="2615" y="695"/>
                </a:lnTo>
                <a:lnTo>
                  <a:pt x="2609" y="694"/>
                </a:lnTo>
                <a:lnTo>
                  <a:pt x="2602" y="694"/>
                </a:lnTo>
                <a:lnTo>
                  <a:pt x="2602" y="694"/>
                </a:lnTo>
                <a:lnTo>
                  <a:pt x="2602" y="694"/>
                </a:lnTo>
                <a:close/>
                <a:moveTo>
                  <a:pt x="1176" y="357"/>
                </a:moveTo>
                <a:lnTo>
                  <a:pt x="1128" y="357"/>
                </a:lnTo>
                <a:lnTo>
                  <a:pt x="1079" y="357"/>
                </a:lnTo>
                <a:lnTo>
                  <a:pt x="1029" y="357"/>
                </a:lnTo>
                <a:lnTo>
                  <a:pt x="979" y="357"/>
                </a:lnTo>
                <a:lnTo>
                  <a:pt x="930" y="357"/>
                </a:lnTo>
                <a:lnTo>
                  <a:pt x="880" y="357"/>
                </a:lnTo>
                <a:lnTo>
                  <a:pt x="832" y="357"/>
                </a:lnTo>
                <a:lnTo>
                  <a:pt x="782" y="357"/>
                </a:lnTo>
                <a:lnTo>
                  <a:pt x="782" y="357"/>
                </a:lnTo>
                <a:lnTo>
                  <a:pt x="782" y="357"/>
                </a:lnTo>
                <a:lnTo>
                  <a:pt x="777" y="357"/>
                </a:lnTo>
                <a:lnTo>
                  <a:pt x="774" y="355"/>
                </a:lnTo>
                <a:lnTo>
                  <a:pt x="770" y="354"/>
                </a:lnTo>
                <a:lnTo>
                  <a:pt x="767" y="353"/>
                </a:lnTo>
                <a:lnTo>
                  <a:pt x="765" y="350"/>
                </a:lnTo>
                <a:lnTo>
                  <a:pt x="764" y="345"/>
                </a:lnTo>
                <a:lnTo>
                  <a:pt x="763" y="343"/>
                </a:lnTo>
                <a:lnTo>
                  <a:pt x="763" y="337"/>
                </a:lnTo>
                <a:lnTo>
                  <a:pt x="763" y="327"/>
                </a:lnTo>
                <a:lnTo>
                  <a:pt x="763" y="319"/>
                </a:lnTo>
                <a:lnTo>
                  <a:pt x="781" y="282"/>
                </a:lnTo>
                <a:lnTo>
                  <a:pt x="799" y="245"/>
                </a:lnTo>
                <a:lnTo>
                  <a:pt x="818" y="208"/>
                </a:lnTo>
                <a:lnTo>
                  <a:pt x="836" y="171"/>
                </a:lnTo>
                <a:lnTo>
                  <a:pt x="841" y="164"/>
                </a:lnTo>
                <a:lnTo>
                  <a:pt x="843" y="158"/>
                </a:lnTo>
                <a:lnTo>
                  <a:pt x="846" y="157"/>
                </a:lnTo>
                <a:lnTo>
                  <a:pt x="850" y="156"/>
                </a:lnTo>
                <a:lnTo>
                  <a:pt x="855" y="154"/>
                </a:lnTo>
                <a:lnTo>
                  <a:pt x="859" y="154"/>
                </a:lnTo>
                <a:lnTo>
                  <a:pt x="899" y="154"/>
                </a:lnTo>
                <a:lnTo>
                  <a:pt x="938" y="154"/>
                </a:lnTo>
                <a:lnTo>
                  <a:pt x="978" y="154"/>
                </a:lnTo>
                <a:lnTo>
                  <a:pt x="1018" y="154"/>
                </a:lnTo>
                <a:lnTo>
                  <a:pt x="1057" y="154"/>
                </a:lnTo>
                <a:lnTo>
                  <a:pt x="1097" y="154"/>
                </a:lnTo>
                <a:lnTo>
                  <a:pt x="1137" y="154"/>
                </a:lnTo>
                <a:lnTo>
                  <a:pt x="1176" y="154"/>
                </a:lnTo>
                <a:lnTo>
                  <a:pt x="1176" y="205"/>
                </a:lnTo>
                <a:lnTo>
                  <a:pt x="1176" y="255"/>
                </a:lnTo>
                <a:lnTo>
                  <a:pt x="1176" y="306"/>
                </a:lnTo>
                <a:lnTo>
                  <a:pt x="1176" y="357"/>
                </a:lnTo>
                <a:close/>
                <a:moveTo>
                  <a:pt x="1303" y="357"/>
                </a:moveTo>
                <a:lnTo>
                  <a:pt x="1303" y="306"/>
                </a:lnTo>
                <a:lnTo>
                  <a:pt x="1303" y="255"/>
                </a:lnTo>
                <a:lnTo>
                  <a:pt x="1303" y="205"/>
                </a:lnTo>
                <a:lnTo>
                  <a:pt x="1303" y="154"/>
                </a:lnTo>
                <a:lnTo>
                  <a:pt x="1338" y="154"/>
                </a:lnTo>
                <a:lnTo>
                  <a:pt x="1375" y="154"/>
                </a:lnTo>
                <a:lnTo>
                  <a:pt x="1410" y="154"/>
                </a:lnTo>
                <a:lnTo>
                  <a:pt x="1447" y="154"/>
                </a:lnTo>
                <a:lnTo>
                  <a:pt x="1474" y="180"/>
                </a:lnTo>
                <a:lnTo>
                  <a:pt x="1502" y="205"/>
                </a:lnTo>
                <a:lnTo>
                  <a:pt x="1529" y="231"/>
                </a:lnTo>
                <a:lnTo>
                  <a:pt x="1558" y="255"/>
                </a:lnTo>
                <a:lnTo>
                  <a:pt x="1585" y="280"/>
                </a:lnTo>
                <a:lnTo>
                  <a:pt x="1613" y="306"/>
                </a:lnTo>
                <a:lnTo>
                  <a:pt x="1640" y="331"/>
                </a:lnTo>
                <a:lnTo>
                  <a:pt x="1668" y="357"/>
                </a:lnTo>
                <a:lnTo>
                  <a:pt x="1623" y="357"/>
                </a:lnTo>
                <a:lnTo>
                  <a:pt x="1576" y="357"/>
                </a:lnTo>
                <a:lnTo>
                  <a:pt x="1531" y="357"/>
                </a:lnTo>
                <a:lnTo>
                  <a:pt x="1485" y="357"/>
                </a:lnTo>
                <a:lnTo>
                  <a:pt x="1440" y="357"/>
                </a:lnTo>
                <a:lnTo>
                  <a:pt x="1393" y="357"/>
                </a:lnTo>
                <a:lnTo>
                  <a:pt x="1348" y="357"/>
                </a:lnTo>
                <a:lnTo>
                  <a:pt x="1303" y="357"/>
                </a:lnTo>
                <a:close/>
                <a:moveTo>
                  <a:pt x="597" y="766"/>
                </a:moveTo>
                <a:lnTo>
                  <a:pt x="611" y="766"/>
                </a:lnTo>
                <a:lnTo>
                  <a:pt x="625" y="769"/>
                </a:lnTo>
                <a:lnTo>
                  <a:pt x="638" y="772"/>
                </a:lnTo>
                <a:lnTo>
                  <a:pt x="651" y="778"/>
                </a:lnTo>
                <a:lnTo>
                  <a:pt x="662" y="783"/>
                </a:lnTo>
                <a:lnTo>
                  <a:pt x="673" y="789"/>
                </a:lnTo>
                <a:lnTo>
                  <a:pt x="685" y="797"/>
                </a:lnTo>
                <a:lnTo>
                  <a:pt x="693" y="806"/>
                </a:lnTo>
                <a:lnTo>
                  <a:pt x="703" y="816"/>
                </a:lnTo>
                <a:lnTo>
                  <a:pt x="710" y="827"/>
                </a:lnTo>
                <a:lnTo>
                  <a:pt x="717" y="837"/>
                </a:lnTo>
                <a:lnTo>
                  <a:pt x="723" y="850"/>
                </a:lnTo>
                <a:lnTo>
                  <a:pt x="727" y="863"/>
                </a:lnTo>
                <a:lnTo>
                  <a:pt x="731" y="875"/>
                </a:lnTo>
                <a:lnTo>
                  <a:pt x="733" y="890"/>
                </a:lnTo>
                <a:lnTo>
                  <a:pt x="734" y="904"/>
                </a:lnTo>
                <a:lnTo>
                  <a:pt x="733" y="917"/>
                </a:lnTo>
                <a:lnTo>
                  <a:pt x="731" y="931"/>
                </a:lnTo>
                <a:lnTo>
                  <a:pt x="727" y="943"/>
                </a:lnTo>
                <a:lnTo>
                  <a:pt x="723" y="956"/>
                </a:lnTo>
                <a:lnTo>
                  <a:pt x="717" y="969"/>
                </a:lnTo>
                <a:lnTo>
                  <a:pt x="710" y="980"/>
                </a:lnTo>
                <a:lnTo>
                  <a:pt x="703" y="990"/>
                </a:lnTo>
                <a:lnTo>
                  <a:pt x="693" y="1000"/>
                </a:lnTo>
                <a:lnTo>
                  <a:pt x="685" y="1009"/>
                </a:lnTo>
                <a:lnTo>
                  <a:pt x="673" y="1017"/>
                </a:lnTo>
                <a:lnTo>
                  <a:pt x="662" y="1023"/>
                </a:lnTo>
                <a:lnTo>
                  <a:pt x="651" y="1028"/>
                </a:lnTo>
                <a:lnTo>
                  <a:pt x="638" y="1034"/>
                </a:lnTo>
                <a:lnTo>
                  <a:pt x="625" y="1037"/>
                </a:lnTo>
                <a:lnTo>
                  <a:pt x="611" y="1040"/>
                </a:lnTo>
                <a:lnTo>
                  <a:pt x="597" y="1040"/>
                </a:lnTo>
                <a:lnTo>
                  <a:pt x="583" y="1040"/>
                </a:lnTo>
                <a:lnTo>
                  <a:pt x="570" y="1037"/>
                </a:lnTo>
                <a:lnTo>
                  <a:pt x="556" y="1034"/>
                </a:lnTo>
                <a:lnTo>
                  <a:pt x="544" y="1028"/>
                </a:lnTo>
                <a:lnTo>
                  <a:pt x="532" y="1023"/>
                </a:lnTo>
                <a:lnTo>
                  <a:pt x="520" y="1017"/>
                </a:lnTo>
                <a:lnTo>
                  <a:pt x="510" y="1009"/>
                </a:lnTo>
                <a:lnTo>
                  <a:pt x="500" y="1000"/>
                </a:lnTo>
                <a:lnTo>
                  <a:pt x="492" y="990"/>
                </a:lnTo>
                <a:lnTo>
                  <a:pt x="483" y="980"/>
                </a:lnTo>
                <a:lnTo>
                  <a:pt x="476" y="969"/>
                </a:lnTo>
                <a:lnTo>
                  <a:pt x="471" y="956"/>
                </a:lnTo>
                <a:lnTo>
                  <a:pt x="466" y="943"/>
                </a:lnTo>
                <a:lnTo>
                  <a:pt x="463" y="931"/>
                </a:lnTo>
                <a:lnTo>
                  <a:pt x="461" y="917"/>
                </a:lnTo>
                <a:lnTo>
                  <a:pt x="461" y="904"/>
                </a:lnTo>
                <a:lnTo>
                  <a:pt x="461" y="890"/>
                </a:lnTo>
                <a:lnTo>
                  <a:pt x="463" y="875"/>
                </a:lnTo>
                <a:lnTo>
                  <a:pt x="466" y="863"/>
                </a:lnTo>
                <a:lnTo>
                  <a:pt x="471" y="850"/>
                </a:lnTo>
                <a:lnTo>
                  <a:pt x="476" y="837"/>
                </a:lnTo>
                <a:lnTo>
                  <a:pt x="483" y="827"/>
                </a:lnTo>
                <a:lnTo>
                  <a:pt x="492" y="816"/>
                </a:lnTo>
                <a:lnTo>
                  <a:pt x="500" y="806"/>
                </a:lnTo>
                <a:lnTo>
                  <a:pt x="510" y="797"/>
                </a:lnTo>
                <a:lnTo>
                  <a:pt x="520" y="789"/>
                </a:lnTo>
                <a:lnTo>
                  <a:pt x="532" y="783"/>
                </a:lnTo>
                <a:lnTo>
                  <a:pt x="544" y="778"/>
                </a:lnTo>
                <a:lnTo>
                  <a:pt x="556" y="772"/>
                </a:lnTo>
                <a:lnTo>
                  <a:pt x="570" y="769"/>
                </a:lnTo>
                <a:lnTo>
                  <a:pt x="583" y="766"/>
                </a:lnTo>
                <a:lnTo>
                  <a:pt x="597" y="766"/>
                </a:lnTo>
                <a:close/>
                <a:moveTo>
                  <a:pt x="2162" y="766"/>
                </a:moveTo>
                <a:lnTo>
                  <a:pt x="2176" y="766"/>
                </a:lnTo>
                <a:lnTo>
                  <a:pt x="2188" y="769"/>
                </a:lnTo>
                <a:lnTo>
                  <a:pt x="2201" y="772"/>
                </a:lnTo>
                <a:lnTo>
                  <a:pt x="2214" y="778"/>
                </a:lnTo>
                <a:lnTo>
                  <a:pt x="2227" y="783"/>
                </a:lnTo>
                <a:lnTo>
                  <a:pt x="2238" y="789"/>
                </a:lnTo>
                <a:lnTo>
                  <a:pt x="2248" y="797"/>
                </a:lnTo>
                <a:lnTo>
                  <a:pt x="2258" y="806"/>
                </a:lnTo>
                <a:lnTo>
                  <a:pt x="2266" y="816"/>
                </a:lnTo>
                <a:lnTo>
                  <a:pt x="2275" y="827"/>
                </a:lnTo>
                <a:lnTo>
                  <a:pt x="2282" y="837"/>
                </a:lnTo>
                <a:lnTo>
                  <a:pt x="2288" y="850"/>
                </a:lnTo>
                <a:lnTo>
                  <a:pt x="2292" y="863"/>
                </a:lnTo>
                <a:lnTo>
                  <a:pt x="2295" y="875"/>
                </a:lnTo>
                <a:lnTo>
                  <a:pt x="2298" y="890"/>
                </a:lnTo>
                <a:lnTo>
                  <a:pt x="2298" y="904"/>
                </a:lnTo>
                <a:lnTo>
                  <a:pt x="2298" y="917"/>
                </a:lnTo>
                <a:lnTo>
                  <a:pt x="2295" y="931"/>
                </a:lnTo>
                <a:lnTo>
                  <a:pt x="2292" y="943"/>
                </a:lnTo>
                <a:lnTo>
                  <a:pt x="2288" y="956"/>
                </a:lnTo>
                <a:lnTo>
                  <a:pt x="2282" y="969"/>
                </a:lnTo>
                <a:lnTo>
                  <a:pt x="2275" y="980"/>
                </a:lnTo>
                <a:lnTo>
                  <a:pt x="2266" y="990"/>
                </a:lnTo>
                <a:lnTo>
                  <a:pt x="2258" y="1000"/>
                </a:lnTo>
                <a:lnTo>
                  <a:pt x="2248" y="1009"/>
                </a:lnTo>
                <a:lnTo>
                  <a:pt x="2238" y="1017"/>
                </a:lnTo>
                <a:lnTo>
                  <a:pt x="2227" y="1023"/>
                </a:lnTo>
                <a:lnTo>
                  <a:pt x="2214" y="1028"/>
                </a:lnTo>
                <a:lnTo>
                  <a:pt x="2201" y="1034"/>
                </a:lnTo>
                <a:lnTo>
                  <a:pt x="2188" y="1037"/>
                </a:lnTo>
                <a:lnTo>
                  <a:pt x="2176" y="1040"/>
                </a:lnTo>
                <a:lnTo>
                  <a:pt x="2162" y="1040"/>
                </a:lnTo>
                <a:lnTo>
                  <a:pt x="2147" y="1040"/>
                </a:lnTo>
                <a:lnTo>
                  <a:pt x="2133" y="1037"/>
                </a:lnTo>
                <a:lnTo>
                  <a:pt x="2120" y="1034"/>
                </a:lnTo>
                <a:lnTo>
                  <a:pt x="2108" y="1028"/>
                </a:lnTo>
                <a:lnTo>
                  <a:pt x="2096" y="1023"/>
                </a:lnTo>
                <a:lnTo>
                  <a:pt x="2085" y="1017"/>
                </a:lnTo>
                <a:lnTo>
                  <a:pt x="2074" y="1009"/>
                </a:lnTo>
                <a:lnTo>
                  <a:pt x="2064" y="1000"/>
                </a:lnTo>
                <a:lnTo>
                  <a:pt x="2055" y="990"/>
                </a:lnTo>
                <a:lnTo>
                  <a:pt x="2048" y="980"/>
                </a:lnTo>
                <a:lnTo>
                  <a:pt x="2041" y="969"/>
                </a:lnTo>
                <a:lnTo>
                  <a:pt x="2035" y="956"/>
                </a:lnTo>
                <a:lnTo>
                  <a:pt x="2031" y="943"/>
                </a:lnTo>
                <a:lnTo>
                  <a:pt x="2027" y="931"/>
                </a:lnTo>
                <a:lnTo>
                  <a:pt x="2025" y="917"/>
                </a:lnTo>
                <a:lnTo>
                  <a:pt x="2024" y="904"/>
                </a:lnTo>
                <a:lnTo>
                  <a:pt x="2025" y="890"/>
                </a:lnTo>
                <a:lnTo>
                  <a:pt x="2027" y="875"/>
                </a:lnTo>
                <a:lnTo>
                  <a:pt x="2031" y="863"/>
                </a:lnTo>
                <a:lnTo>
                  <a:pt x="2035" y="850"/>
                </a:lnTo>
                <a:lnTo>
                  <a:pt x="2041" y="837"/>
                </a:lnTo>
                <a:lnTo>
                  <a:pt x="2048" y="827"/>
                </a:lnTo>
                <a:lnTo>
                  <a:pt x="2055" y="816"/>
                </a:lnTo>
                <a:lnTo>
                  <a:pt x="2064" y="806"/>
                </a:lnTo>
                <a:lnTo>
                  <a:pt x="2074" y="797"/>
                </a:lnTo>
                <a:lnTo>
                  <a:pt x="2085" y="789"/>
                </a:lnTo>
                <a:lnTo>
                  <a:pt x="2096" y="783"/>
                </a:lnTo>
                <a:lnTo>
                  <a:pt x="2108" y="778"/>
                </a:lnTo>
                <a:lnTo>
                  <a:pt x="2120" y="772"/>
                </a:lnTo>
                <a:lnTo>
                  <a:pt x="2133" y="769"/>
                </a:lnTo>
                <a:lnTo>
                  <a:pt x="2147" y="766"/>
                </a:lnTo>
                <a:lnTo>
                  <a:pt x="2162" y="76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1925" tIns="30950" rIns="61925" bIns="3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" name="Google Shape;823;p27"/>
          <p:cNvSpPr/>
          <p:nvPr/>
        </p:nvSpPr>
        <p:spPr>
          <a:xfrm>
            <a:off x="5561057" y="6066372"/>
            <a:ext cx="481249" cy="124026"/>
          </a:xfrm>
          <a:custGeom>
            <a:avLst/>
            <a:gdLst/>
            <a:ahLst/>
            <a:cxnLst/>
            <a:rect l="l" t="t" r="r" b="b"/>
            <a:pathLst>
              <a:path w="3291" h="849" extrusionOk="0">
                <a:moveTo>
                  <a:pt x="3177" y="462"/>
                </a:moveTo>
                <a:lnTo>
                  <a:pt x="3128" y="462"/>
                </a:lnTo>
                <a:lnTo>
                  <a:pt x="3082" y="462"/>
                </a:lnTo>
                <a:lnTo>
                  <a:pt x="3033" y="462"/>
                </a:lnTo>
                <a:lnTo>
                  <a:pt x="2987" y="462"/>
                </a:lnTo>
                <a:lnTo>
                  <a:pt x="2938" y="462"/>
                </a:lnTo>
                <a:lnTo>
                  <a:pt x="2892" y="462"/>
                </a:lnTo>
                <a:lnTo>
                  <a:pt x="2843" y="462"/>
                </a:lnTo>
                <a:lnTo>
                  <a:pt x="2797" y="462"/>
                </a:lnTo>
                <a:lnTo>
                  <a:pt x="2781" y="461"/>
                </a:lnTo>
                <a:lnTo>
                  <a:pt x="2767" y="458"/>
                </a:lnTo>
                <a:lnTo>
                  <a:pt x="2756" y="452"/>
                </a:lnTo>
                <a:lnTo>
                  <a:pt x="2747" y="444"/>
                </a:lnTo>
                <a:lnTo>
                  <a:pt x="2740" y="435"/>
                </a:lnTo>
                <a:lnTo>
                  <a:pt x="2734" y="424"/>
                </a:lnTo>
                <a:lnTo>
                  <a:pt x="2729" y="413"/>
                </a:lnTo>
                <a:lnTo>
                  <a:pt x="2724" y="400"/>
                </a:lnTo>
                <a:lnTo>
                  <a:pt x="2720" y="387"/>
                </a:lnTo>
                <a:lnTo>
                  <a:pt x="2714" y="373"/>
                </a:lnTo>
                <a:lnTo>
                  <a:pt x="2710" y="359"/>
                </a:lnTo>
                <a:lnTo>
                  <a:pt x="2709" y="345"/>
                </a:lnTo>
                <a:lnTo>
                  <a:pt x="2709" y="338"/>
                </a:lnTo>
                <a:lnTo>
                  <a:pt x="2710" y="330"/>
                </a:lnTo>
                <a:lnTo>
                  <a:pt x="2712" y="325"/>
                </a:lnTo>
                <a:lnTo>
                  <a:pt x="2714" y="319"/>
                </a:lnTo>
                <a:lnTo>
                  <a:pt x="2717" y="313"/>
                </a:lnTo>
                <a:lnTo>
                  <a:pt x="2722" y="309"/>
                </a:lnTo>
                <a:lnTo>
                  <a:pt x="2727" y="305"/>
                </a:lnTo>
                <a:lnTo>
                  <a:pt x="2731" y="302"/>
                </a:lnTo>
                <a:lnTo>
                  <a:pt x="2743" y="296"/>
                </a:lnTo>
                <a:lnTo>
                  <a:pt x="2756" y="292"/>
                </a:lnTo>
                <a:lnTo>
                  <a:pt x="2768" y="289"/>
                </a:lnTo>
                <a:lnTo>
                  <a:pt x="2781" y="289"/>
                </a:lnTo>
                <a:lnTo>
                  <a:pt x="2819" y="289"/>
                </a:lnTo>
                <a:lnTo>
                  <a:pt x="2856" y="289"/>
                </a:lnTo>
                <a:lnTo>
                  <a:pt x="2893" y="289"/>
                </a:lnTo>
                <a:lnTo>
                  <a:pt x="2931" y="289"/>
                </a:lnTo>
                <a:lnTo>
                  <a:pt x="2968" y="289"/>
                </a:lnTo>
                <a:lnTo>
                  <a:pt x="3005" y="289"/>
                </a:lnTo>
                <a:lnTo>
                  <a:pt x="3043" y="289"/>
                </a:lnTo>
                <a:lnTo>
                  <a:pt x="3080" y="289"/>
                </a:lnTo>
                <a:lnTo>
                  <a:pt x="3080" y="289"/>
                </a:lnTo>
                <a:lnTo>
                  <a:pt x="3080" y="289"/>
                </a:lnTo>
                <a:lnTo>
                  <a:pt x="3055" y="245"/>
                </a:lnTo>
                <a:lnTo>
                  <a:pt x="3032" y="209"/>
                </a:lnTo>
                <a:lnTo>
                  <a:pt x="3019" y="192"/>
                </a:lnTo>
                <a:lnTo>
                  <a:pt x="3006" y="173"/>
                </a:lnTo>
                <a:lnTo>
                  <a:pt x="2991" y="155"/>
                </a:lnTo>
                <a:lnTo>
                  <a:pt x="2974" y="135"/>
                </a:lnTo>
                <a:lnTo>
                  <a:pt x="2974" y="135"/>
                </a:lnTo>
                <a:lnTo>
                  <a:pt x="2974" y="135"/>
                </a:lnTo>
                <a:lnTo>
                  <a:pt x="2950" y="111"/>
                </a:lnTo>
                <a:lnTo>
                  <a:pt x="2933" y="97"/>
                </a:lnTo>
                <a:lnTo>
                  <a:pt x="2923" y="90"/>
                </a:lnTo>
                <a:lnTo>
                  <a:pt x="2913" y="85"/>
                </a:lnTo>
                <a:lnTo>
                  <a:pt x="2903" y="82"/>
                </a:lnTo>
                <a:lnTo>
                  <a:pt x="2893" y="80"/>
                </a:lnTo>
                <a:lnTo>
                  <a:pt x="2873" y="78"/>
                </a:lnTo>
                <a:lnTo>
                  <a:pt x="2852" y="78"/>
                </a:lnTo>
                <a:lnTo>
                  <a:pt x="2809" y="78"/>
                </a:lnTo>
                <a:lnTo>
                  <a:pt x="2767" y="78"/>
                </a:lnTo>
                <a:lnTo>
                  <a:pt x="2724" y="78"/>
                </a:lnTo>
                <a:lnTo>
                  <a:pt x="2682" y="78"/>
                </a:lnTo>
                <a:lnTo>
                  <a:pt x="2639" y="78"/>
                </a:lnTo>
                <a:lnTo>
                  <a:pt x="2597" y="78"/>
                </a:lnTo>
                <a:lnTo>
                  <a:pt x="2554" y="78"/>
                </a:lnTo>
                <a:lnTo>
                  <a:pt x="2512" y="78"/>
                </a:lnTo>
                <a:lnTo>
                  <a:pt x="2512" y="78"/>
                </a:lnTo>
                <a:lnTo>
                  <a:pt x="2512" y="78"/>
                </a:lnTo>
                <a:lnTo>
                  <a:pt x="2505" y="57"/>
                </a:lnTo>
                <a:lnTo>
                  <a:pt x="2498" y="41"/>
                </a:lnTo>
                <a:lnTo>
                  <a:pt x="2493" y="34"/>
                </a:lnTo>
                <a:lnTo>
                  <a:pt x="2489" y="27"/>
                </a:lnTo>
                <a:lnTo>
                  <a:pt x="2485" y="22"/>
                </a:lnTo>
                <a:lnTo>
                  <a:pt x="2481" y="17"/>
                </a:lnTo>
                <a:lnTo>
                  <a:pt x="2475" y="13"/>
                </a:lnTo>
                <a:lnTo>
                  <a:pt x="2468" y="10"/>
                </a:lnTo>
                <a:lnTo>
                  <a:pt x="2462" y="7"/>
                </a:lnTo>
                <a:lnTo>
                  <a:pt x="2455" y="5"/>
                </a:lnTo>
                <a:lnTo>
                  <a:pt x="2437" y="2"/>
                </a:lnTo>
                <a:lnTo>
                  <a:pt x="2415" y="0"/>
                </a:lnTo>
                <a:lnTo>
                  <a:pt x="2337" y="0"/>
                </a:lnTo>
                <a:lnTo>
                  <a:pt x="2258" y="0"/>
                </a:lnTo>
                <a:lnTo>
                  <a:pt x="2179" y="0"/>
                </a:lnTo>
                <a:lnTo>
                  <a:pt x="2101" y="0"/>
                </a:lnTo>
                <a:lnTo>
                  <a:pt x="2021" y="0"/>
                </a:lnTo>
                <a:lnTo>
                  <a:pt x="1943" y="0"/>
                </a:lnTo>
                <a:lnTo>
                  <a:pt x="1864" y="0"/>
                </a:lnTo>
                <a:lnTo>
                  <a:pt x="1785" y="0"/>
                </a:lnTo>
                <a:lnTo>
                  <a:pt x="1707" y="0"/>
                </a:lnTo>
                <a:lnTo>
                  <a:pt x="1627" y="0"/>
                </a:lnTo>
                <a:lnTo>
                  <a:pt x="1548" y="0"/>
                </a:lnTo>
                <a:lnTo>
                  <a:pt x="1470" y="0"/>
                </a:lnTo>
                <a:lnTo>
                  <a:pt x="1391" y="0"/>
                </a:lnTo>
                <a:lnTo>
                  <a:pt x="1313" y="0"/>
                </a:lnTo>
                <a:lnTo>
                  <a:pt x="1233" y="0"/>
                </a:lnTo>
                <a:lnTo>
                  <a:pt x="1154" y="0"/>
                </a:lnTo>
                <a:lnTo>
                  <a:pt x="1154" y="0"/>
                </a:lnTo>
                <a:lnTo>
                  <a:pt x="1154" y="0"/>
                </a:lnTo>
                <a:lnTo>
                  <a:pt x="1134" y="2"/>
                </a:lnTo>
                <a:lnTo>
                  <a:pt x="1116" y="5"/>
                </a:lnTo>
                <a:lnTo>
                  <a:pt x="1109" y="7"/>
                </a:lnTo>
                <a:lnTo>
                  <a:pt x="1101" y="10"/>
                </a:lnTo>
                <a:lnTo>
                  <a:pt x="1096" y="14"/>
                </a:lnTo>
                <a:lnTo>
                  <a:pt x="1090" y="19"/>
                </a:lnTo>
                <a:lnTo>
                  <a:pt x="1080" y="30"/>
                </a:lnTo>
                <a:lnTo>
                  <a:pt x="1072" y="43"/>
                </a:lnTo>
                <a:lnTo>
                  <a:pt x="1065" y="58"/>
                </a:lnTo>
                <a:lnTo>
                  <a:pt x="1058" y="78"/>
                </a:lnTo>
                <a:lnTo>
                  <a:pt x="1018" y="78"/>
                </a:lnTo>
                <a:lnTo>
                  <a:pt x="978" y="78"/>
                </a:lnTo>
                <a:lnTo>
                  <a:pt x="938" y="78"/>
                </a:lnTo>
                <a:lnTo>
                  <a:pt x="899" y="78"/>
                </a:lnTo>
                <a:lnTo>
                  <a:pt x="859" y="78"/>
                </a:lnTo>
                <a:lnTo>
                  <a:pt x="819" y="78"/>
                </a:lnTo>
                <a:lnTo>
                  <a:pt x="780" y="78"/>
                </a:lnTo>
                <a:lnTo>
                  <a:pt x="740" y="78"/>
                </a:lnTo>
                <a:lnTo>
                  <a:pt x="724" y="78"/>
                </a:lnTo>
                <a:lnTo>
                  <a:pt x="712" y="81"/>
                </a:lnTo>
                <a:lnTo>
                  <a:pt x="699" y="85"/>
                </a:lnTo>
                <a:lnTo>
                  <a:pt x="690" y="91"/>
                </a:lnTo>
                <a:lnTo>
                  <a:pt x="682" y="97"/>
                </a:lnTo>
                <a:lnTo>
                  <a:pt x="676" y="105"/>
                </a:lnTo>
                <a:lnTo>
                  <a:pt x="672" y="114"/>
                </a:lnTo>
                <a:lnTo>
                  <a:pt x="668" y="124"/>
                </a:lnTo>
                <a:lnTo>
                  <a:pt x="665" y="135"/>
                </a:lnTo>
                <a:lnTo>
                  <a:pt x="664" y="146"/>
                </a:lnTo>
                <a:lnTo>
                  <a:pt x="664" y="158"/>
                </a:lnTo>
                <a:lnTo>
                  <a:pt x="662" y="170"/>
                </a:lnTo>
                <a:lnTo>
                  <a:pt x="664" y="196"/>
                </a:lnTo>
                <a:lnTo>
                  <a:pt x="664" y="221"/>
                </a:lnTo>
                <a:lnTo>
                  <a:pt x="629" y="221"/>
                </a:lnTo>
                <a:lnTo>
                  <a:pt x="601" y="221"/>
                </a:lnTo>
                <a:lnTo>
                  <a:pt x="576" y="221"/>
                </a:lnTo>
                <a:lnTo>
                  <a:pt x="553" y="221"/>
                </a:lnTo>
                <a:lnTo>
                  <a:pt x="529" y="221"/>
                </a:lnTo>
                <a:lnTo>
                  <a:pt x="503" y="221"/>
                </a:lnTo>
                <a:lnTo>
                  <a:pt x="475" y="221"/>
                </a:lnTo>
                <a:lnTo>
                  <a:pt x="441" y="221"/>
                </a:lnTo>
                <a:lnTo>
                  <a:pt x="441" y="221"/>
                </a:lnTo>
                <a:lnTo>
                  <a:pt x="441" y="221"/>
                </a:lnTo>
                <a:lnTo>
                  <a:pt x="431" y="221"/>
                </a:lnTo>
                <a:lnTo>
                  <a:pt x="423" y="221"/>
                </a:lnTo>
                <a:lnTo>
                  <a:pt x="423" y="221"/>
                </a:lnTo>
                <a:lnTo>
                  <a:pt x="355" y="221"/>
                </a:lnTo>
                <a:lnTo>
                  <a:pt x="345" y="223"/>
                </a:lnTo>
                <a:lnTo>
                  <a:pt x="336" y="226"/>
                </a:lnTo>
                <a:lnTo>
                  <a:pt x="328" y="230"/>
                </a:lnTo>
                <a:lnTo>
                  <a:pt x="321" y="236"/>
                </a:lnTo>
                <a:lnTo>
                  <a:pt x="315" y="243"/>
                </a:lnTo>
                <a:lnTo>
                  <a:pt x="311" y="251"/>
                </a:lnTo>
                <a:lnTo>
                  <a:pt x="308" y="260"/>
                </a:lnTo>
                <a:lnTo>
                  <a:pt x="306" y="270"/>
                </a:lnTo>
                <a:lnTo>
                  <a:pt x="306" y="270"/>
                </a:lnTo>
                <a:lnTo>
                  <a:pt x="308" y="279"/>
                </a:lnTo>
                <a:lnTo>
                  <a:pt x="311" y="288"/>
                </a:lnTo>
                <a:lnTo>
                  <a:pt x="315" y="296"/>
                </a:lnTo>
                <a:lnTo>
                  <a:pt x="321" y="304"/>
                </a:lnTo>
                <a:lnTo>
                  <a:pt x="328" y="309"/>
                </a:lnTo>
                <a:lnTo>
                  <a:pt x="336" y="313"/>
                </a:lnTo>
                <a:lnTo>
                  <a:pt x="345" y="316"/>
                </a:lnTo>
                <a:lnTo>
                  <a:pt x="355" y="318"/>
                </a:lnTo>
                <a:lnTo>
                  <a:pt x="408" y="318"/>
                </a:lnTo>
                <a:lnTo>
                  <a:pt x="462" y="318"/>
                </a:lnTo>
                <a:lnTo>
                  <a:pt x="515" y="318"/>
                </a:lnTo>
                <a:lnTo>
                  <a:pt x="569" y="318"/>
                </a:lnTo>
                <a:lnTo>
                  <a:pt x="621" y="318"/>
                </a:lnTo>
                <a:lnTo>
                  <a:pt x="675" y="318"/>
                </a:lnTo>
                <a:lnTo>
                  <a:pt x="729" y="318"/>
                </a:lnTo>
                <a:lnTo>
                  <a:pt x="783" y="318"/>
                </a:lnTo>
                <a:lnTo>
                  <a:pt x="859" y="318"/>
                </a:lnTo>
                <a:lnTo>
                  <a:pt x="870" y="319"/>
                </a:lnTo>
                <a:lnTo>
                  <a:pt x="880" y="322"/>
                </a:lnTo>
                <a:lnTo>
                  <a:pt x="889" y="326"/>
                </a:lnTo>
                <a:lnTo>
                  <a:pt x="897" y="332"/>
                </a:lnTo>
                <a:lnTo>
                  <a:pt x="903" y="339"/>
                </a:lnTo>
                <a:lnTo>
                  <a:pt x="909" y="347"/>
                </a:lnTo>
                <a:lnTo>
                  <a:pt x="912" y="356"/>
                </a:lnTo>
                <a:lnTo>
                  <a:pt x="913" y="366"/>
                </a:lnTo>
                <a:lnTo>
                  <a:pt x="913" y="366"/>
                </a:lnTo>
                <a:lnTo>
                  <a:pt x="912" y="376"/>
                </a:lnTo>
                <a:lnTo>
                  <a:pt x="909" y="386"/>
                </a:lnTo>
                <a:lnTo>
                  <a:pt x="903" y="393"/>
                </a:lnTo>
                <a:lnTo>
                  <a:pt x="897" y="400"/>
                </a:lnTo>
                <a:lnTo>
                  <a:pt x="889" y="407"/>
                </a:lnTo>
                <a:lnTo>
                  <a:pt x="880" y="411"/>
                </a:lnTo>
                <a:lnTo>
                  <a:pt x="870" y="414"/>
                </a:lnTo>
                <a:lnTo>
                  <a:pt x="859" y="415"/>
                </a:lnTo>
                <a:lnTo>
                  <a:pt x="758" y="415"/>
                </a:lnTo>
                <a:lnTo>
                  <a:pt x="656" y="415"/>
                </a:lnTo>
                <a:lnTo>
                  <a:pt x="556" y="415"/>
                </a:lnTo>
                <a:lnTo>
                  <a:pt x="454" y="415"/>
                </a:lnTo>
                <a:lnTo>
                  <a:pt x="353" y="415"/>
                </a:lnTo>
                <a:lnTo>
                  <a:pt x="251" y="415"/>
                </a:lnTo>
                <a:lnTo>
                  <a:pt x="150" y="415"/>
                </a:lnTo>
                <a:lnTo>
                  <a:pt x="48" y="415"/>
                </a:lnTo>
                <a:lnTo>
                  <a:pt x="38" y="415"/>
                </a:lnTo>
                <a:lnTo>
                  <a:pt x="30" y="418"/>
                </a:lnTo>
                <a:lnTo>
                  <a:pt x="21" y="423"/>
                </a:lnTo>
                <a:lnTo>
                  <a:pt x="14" y="428"/>
                </a:lnTo>
                <a:lnTo>
                  <a:pt x="9" y="435"/>
                </a:lnTo>
                <a:lnTo>
                  <a:pt x="4" y="444"/>
                </a:lnTo>
                <a:lnTo>
                  <a:pt x="2" y="452"/>
                </a:lnTo>
                <a:lnTo>
                  <a:pt x="0" y="462"/>
                </a:lnTo>
                <a:lnTo>
                  <a:pt x="0" y="462"/>
                </a:lnTo>
                <a:lnTo>
                  <a:pt x="2" y="472"/>
                </a:lnTo>
                <a:lnTo>
                  <a:pt x="4" y="481"/>
                </a:lnTo>
                <a:lnTo>
                  <a:pt x="9" y="489"/>
                </a:lnTo>
                <a:lnTo>
                  <a:pt x="14" y="496"/>
                </a:lnTo>
                <a:lnTo>
                  <a:pt x="21" y="502"/>
                </a:lnTo>
                <a:lnTo>
                  <a:pt x="30" y="506"/>
                </a:lnTo>
                <a:lnTo>
                  <a:pt x="38" y="509"/>
                </a:lnTo>
                <a:lnTo>
                  <a:pt x="48" y="510"/>
                </a:lnTo>
                <a:lnTo>
                  <a:pt x="125" y="510"/>
                </a:lnTo>
                <a:lnTo>
                  <a:pt x="203" y="510"/>
                </a:lnTo>
                <a:lnTo>
                  <a:pt x="279" y="510"/>
                </a:lnTo>
                <a:lnTo>
                  <a:pt x="356" y="510"/>
                </a:lnTo>
                <a:lnTo>
                  <a:pt x="432" y="510"/>
                </a:lnTo>
                <a:lnTo>
                  <a:pt x="509" y="510"/>
                </a:lnTo>
                <a:lnTo>
                  <a:pt x="587" y="510"/>
                </a:lnTo>
                <a:lnTo>
                  <a:pt x="664" y="510"/>
                </a:lnTo>
                <a:lnTo>
                  <a:pt x="682" y="510"/>
                </a:lnTo>
                <a:lnTo>
                  <a:pt x="702" y="510"/>
                </a:lnTo>
                <a:lnTo>
                  <a:pt x="702" y="510"/>
                </a:lnTo>
                <a:lnTo>
                  <a:pt x="702" y="510"/>
                </a:lnTo>
                <a:lnTo>
                  <a:pt x="712" y="510"/>
                </a:lnTo>
                <a:lnTo>
                  <a:pt x="722" y="510"/>
                </a:lnTo>
                <a:lnTo>
                  <a:pt x="724" y="510"/>
                </a:lnTo>
                <a:lnTo>
                  <a:pt x="733" y="510"/>
                </a:lnTo>
                <a:lnTo>
                  <a:pt x="744" y="512"/>
                </a:lnTo>
                <a:lnTo>
                  <a:pt x="754" y="515"/>
                </a:lnTo>
                <a:lnTo>
                  <a:pt x="763" y="520"/>
                </a:lnTo>
                <a:lnTo>
                  <a:pt x="770" y="526"/>
                </a:lnTo>
                <a:lnTo>
                  <a:pt x="777" y="535"/>
                </a:lnTo>
                <a:lnTo>
                  <a:pt x="781" y="543"/>
                </a:lnTo>
                <a:lnTo>
                  <a:pt x="785" y="553"/>
                </a:lnTo>
                <a:lnTo>
                  <a:pt x="785" y="564"/>
                </a:lnTo>
                <a:lnTo>
                  <a:pt x="785" y="564"/>
                </a:lnTo>
                <a:lnTo>
                  <a:pt x="785" y="574"/>
                </a:lnTo>
                <a:lnTo>
                  <a:pt x="781" y="584"/>
                </a:lnTo>
                <a:lnTo>
                  <a:pt x="777" y="594"/>
                </a:lnTo>
                <a:lnTo>
                  <a:pt x="770" y="601"/>
                </a:lnTo>
                <a:lnTo>
                  <a:pt x="763" y="608"/>
                </a:lnTo>
                <a:lnTo>
                  <a:pt x="754" y="612"/>
                </a:lnTo>
                <a:lnTo>
                  <a:pt x="744" y="615"/>
                </a:lnTo>
                <a:lnTo>
                  <a:pt x="733" y="617"/>
                </a:lnTo>
                <a:lnTo>
                  <a:pt x="683" y="617"/>
                </a:lnTo>
                <a:lnTo>
                  <a:pt x="632" y="617"/>
                </a:lnTo>
                <a:lnTo>
                  <a:pt x="581" y="617"/>
                </a:lnTo>
                <a:lnTo>
                  <a:pt x="532" y="617"/>
                </a:lnTo>
                <a:lnTo>
                  <a:pt x="481" y="617"/>
                </a:lnTo>
                <a:lnTo>
                  <a:pt x="431" y="617"/>
                </a:lnTo>
                <a:lnTo>
                  <a:pt x="380" y="617"/>
                </a:lnTo>
                <a:lnTo>
                  <a:pt x="330" y="617"/>
                </a:lnTo>
                <a:lnTo>
                  <a:pt x="322" y="617"/>
                </a:lnTo>
                <a:lnTo>
                  <a:pt x="313" y="620"/>
                </a:lnTo>
                <a:lnTo>
                  <a:pt x="306" y="624"/>
                </a:lnTo>
                <a:lnTo>
                  <a:pt x="299" y="629"/>
                </a:lnTo>
                <a:lnTo>
                  <a:pt x="294" y="635"/>
                </a:lnTo>
                <a:lnTo>
                  <a:pt x="291" y="644"/>
                </a:lnTo>
                <a:lnTo>
                  <a:pt x="288" y="651"/>
                </a:lnTo>
                <a:lnTo>
                  <a:pt x="286" y="661"/>
                </a:lnTo>
                <a:lnTo>
                  <a:pt x="286" y="661"/>
                </a:lnTo>
                <a:lnTo>
                  <a:pt x="288" y="669"/>
                </a:lnTo>
                <a:lnTo>
                  <a:pt x="289" y="678"/>
                </a:lnTo>
                <a:lnTo>
                  <a:pt x="294" y="685"/>
                </a:lnTo>
                <a:lnTo>
                  <a:pt x="299" y="690"/>
                </a:lnTo>
                <a:lnTo>
                  <a:pt x="305" y="696"/>
                </a:lnTo>
                <a:lnTo>
                  <a:pt x="313" y="700"/>
                </a:lnTo>
                <a:lnTo>
                  <a:pt x="322" y="703"/>
                </a:lnTo>
                <a:lnTo>
                  <a:pt x="330" y="705"/>
                </a:lnTo>
                <a:lnTo>
                  <a:pt x="664" y="703"/>
                </a:lnTo>
                <a:lnTo>
                  <a:pt x="664" y="777"/>
                </a:lnTo>
                <a:lnTo>
                  <a:pt x="664" y="787"/>
                </a:lnTo>
                <a:lnTo>
                  <a:pt x="665" y="797"/>
                </a:lnTo>
                <a:lnTo>
                  <a:pt x="666" y="805"/>
                </a:lnTo>
                <a:lnTo>
                  <a:pt x="669" y="812"/>
                </a:lnTo>
                <a:lnTo>
                  <a:pt x="672" y="818"/>
                </a:lnTo>
                <a:lnTo>
                  <a:pt x="676" y="824"/>
                </a:lnTo>
                <a:lnTo>
                  <a:pt x="681" y="829"/>
                </a:lnTo>
                <a:lnTo>
                  <a:pt x="686" y="834"/>
                </a:lnTo>
                <a:lnTo>
                  <a:pt x="692" y="836"/>
                </a:lnTo>
                <a:lnTo>
                  <a:pt x="698" y="841"/>
                </a:lnTo>
                <a:lnTo>
                  <a:pt x="705" y="842"/>
                </a:lnTo>
                <a:lnTo>
                  <a:pt x="712" y="845"/>
                </a:lnTo>
                <a:lnTo>
                  <a:pt x="727" y="846"/>
                </a:lnTo>
                <a:lnTo>
                  <a:pt x="746" y="848"/>
                </a:lnTo>
                <a:lnTo>
                  <a:pt x="766" y="848"/>
                </a:lnTo>
                <a:lnTo>
                  <a:pt x="785" y="848"/>
                </a:lnTo>
                <a:lnTo>
                  <a:pt x="936" y="848"/>
                </a:lnTo>
                <a:lnTo>
                  <a:pt x="1086" y="849"/>
                </a:lnTo>
                <a:lnTo>
                  <a:pt x="1236" y="849"/>
                </a:lnTo>
                <a:lnTo>
                  <a:pt x="1386" y="849"/>
                </a:lnTo>
                <a:lnTo>
                  <a:pt x="1537" y="849"/>
                </a:lnTo>
                <a:lnTo>
                  <a:pt x="1685" y="849"/>
                </a:lnTo>
                <a:lnTo>
                  <a:pt x="1836" y="849"/>
                </a:lnTo>
                <a:lnTo>
                  <a:pt x="1986" y="849"/>
                </a:lnTo>
                <a:lnTo>
                  <a:pt x="2136" y="849"/>
                </a:lnTo>
                <a:lnTo>
                  <a:pt x="2286" y="849"/>
                </a:lnTo>
                <a:lnTo>
                  <a:pt x="2437" y="848"/>
                </a:lnTo>
                <a:lnTo>
                  <a:pt x="2585" y="848"/>
                </a:lnTo>
                <a:lnTo>
                  <a:pt x="2736" y="848"/>
                </a:lnTo>
                <a:lnTo>
                  <a:pt x="2886" y="848"/>
                </a:lnTo>
                <a:lnTo>
                  <a:pt x="3036" y="848"/>
                </a:lnTo>
                <a:lnTo>
                  <a:pt x="3186" y="848"/>
                </a:lnTo>
                <a:lnTo>
                  <a:pt x="3186" y="848"/>
                </a:lnTo>
                <a:lnTo>
                  <a:pt x="3186" y="848"/>
                </a:lnTo>
                <a:lnTo>
                  <a:pt x="3203" y="846"/>
                </a:lnTo>
                <a:lnTo>
                  <a:pt x="3218" y="843"/>
                </a:lnTo>
                <a:lnTo>
                  <a:pt x="3232" y="839"/>
                </a:lnTo>
                <a:lnTo>
                  <a:pt x="3243" y="834"/>
                </a:lnTo>
                <a:lnTo>
                  <a:pt x="3254" y="828"/>
                </a:lnTo>
                <a:lnTo>
                  <a:pt x="3263" y="819"/>
                </a:lnTo>
                <a:lnTo>
                  <a:pt x="3271" y="811"/>
                </a:lnTo>
                <a:lnTo>
                  <a:pt x="3279" y="801"/>
                </a:lnTo>
                <a:lnTo>
                  <a:pt x="3283" y="791"/>
                </a:lnTo>
                <a:lnTo>
                  <a:pt x="3287" y="780"/>
                </a:lnTo>
                <a:lnTo>
                  <a:pt x="3290" y="768"/>
                </a:lnTo>
                <a:lnTo>
                  <a:pt x="3291" y="757"/>
                </a:lnTo>
                <a:lnTo>
                  <a:pt x="3291" y="746"/>
                </a:lnTo>
                <a:lnTo>
                  <a:pt x="3290" y="734"/>
                </a:lnTo>
                <a:lnTo>
                  <a:pt x="3287" y="722"/>
                </a:lnTo>
                <a:lnTo>
                  <a:pt x="3284" y="710"/>
                </a:lnTo>
                <a:lnTo>
                  <a:pt x="3273" y="676"/>
                </a:lnTo>
                <a:lnTo>
                  <a:pt x="3262" y="645"/>
                </a:lnTo>
                <a:lnTo>
                  <a:pt x="3249" y="614"/>
                </a:lnTo>
                <a:lnTo>
                  <a:pt x="3236" y="584"/>
                </a:lnTo>
                <a:lnTo>
                  <a:pt x="3222" y="554"/>
                </a:lnTo>
                <a:lnTo>
                  <a:pt x="3208" y="525"/>
                </a:lnTo>
                <a:lnTo>
                  <a:pt x="3192" y="493"/>
                </a:lnTo>
                <a:lnTo>
                  <a:pt x="3177" y="462"/>
                </a:lnTo>
                <a:close/>
                <a:moveTo>
                  <a:pt x="2512" y="434"/>
                </a:moveTo>
                <a:lnTo>
                  <a:pt x="2184" y="434"/>
                </a:lnTo>
                <a:lnTo>
                  <a:pt x="2184" y="279"/>
                </a:lnTo>
                <a:lnTo>
                  <a:pt x="2512" y="279"/>
                </a:lnTo>
                <a:lnTo>
                  <a:pt x="2512" y="434"/>
                </a:lnTo>
                <a:close/>
                <a:moveTo>
                  <a:pt x="2031" y="434"/>
                </a:moveTo>
                <a:lnTo>
                  <a:pt x="1712" y="434"/>
                </a:lnTo>
                <a:lnTo>
                  <a:pt x="1712" y="279"/>
                </a:lnTo>
                <a:lnTo>
                  <a:pt x="2031" y="279"/>
                </a:lnTo>
                <a:lnTo>
                  <a:pt x="2031" y="434"/>
                </a:lnTo>
                <a:close/>
                <a:moveTo>
                  <a:pt x="1559" y="434"/>
                </a:moveTo>
                <a:lnTo>
                  <a:pt x="1232" y="434"/>
                </a:lnTo>
                <a:lnTo>
                  <a:pt x="1232" y="279"/>
                </a:lnTo>
                <a:lnTo>
                  <a:pt x="1559" y="279"/>
                </a:lnTo>
                <a:lnTo>
                  <a:pt x="1559" y="43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1925" tIns="30950" rIns="61925" bIns="3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4" name="Google Shape;824;p27"/>
          <p:cNvGrpSpPr/>
          <p:nvPr/>
        </p:nvGrpSpPr>
        <p:grpSpPr>
          <a:xfrm>
            <a:off x="9570323" y="3746562"/>
            <a:ext cx="2688068" cy="75256"/>
            <a:chOff x="-4763" y="8334555"/>
            <a:chExt cx="3968750" cy="111125"/>
          </a:xfrm>
        </p:grpSpPr>
        <p:sp>
          <p:nvSpPr>
            <p:cNvPr id="825" name="Google Shape;825;p27"/>
            <p:cNvSpPr/>
            <p:nvPr/>
          </p:nvSpPr>
          <p:spPr>
            <a:xfrm>
              <a:off x="374808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3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333057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291465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249713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9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1" y="138"/>
                  </a:lnTo>
                  <a:lnTo>
                    <a:pt x="273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3" y="5"/>
                  </a:lnTo>
                  <a:lnTo>
                    <a:pt x="271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2" y="135"/>
                  </a:lnTo>
                  <a:lnTo>
                    <a:pt x="3" y="138"/>
                  </a:lnTo>
                  <a:lnTo>
                    <a:pt x="6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2079625" y="8334555"/>
              <a:ext cx="217488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166370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9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124618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828675" y="8334555"/>
              <a:ext cx="217488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3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41275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-4763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5" name="Google Shape;835;p27"/>
          <p:cNvGrpSpPr/>
          <p:nvPr/>
        </p:nvGrpSpPr>
        <p:grpSpPr>
          <a:xfrm>
            <a:off x="6171" y="2428501"/>
            <a:ext cx="2686993" cy="75256"/>
            <a:chOff x="2497137" y="8334555"/>
            <a:chExt cx="3967163" cy="111125"/>
          </a:xfrm>
        </p:grpSpPr>
        <p:sp>
          <p:nvSpPr>
            <p:cNvPr id="836" name="Google Shape;836;p27"/>
            <p:cNvSpPr/>
            <p:nvPr/>
          </p:nvSpPr>
          <p:spPr>
            <a:xfrm>
              <a:off x="624840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583247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5414962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499903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458152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9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4164012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374808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3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333057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291465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249713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9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1" y="138"/>
                  </a:lnTo>
                  <a:lnTo>
                    <a:pt x="273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3" y="5"/>
                  </a:lnTo>
                  <a:lnTo>
                    <a:pt x="271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2" y="135"/>
                  </a:lnTo>
                  <a:lnTo>
                    <a:pt x="3" y="138"/>
                  </a:lnTo>
                  <a:lnTo>
                    <a:pt x="6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6" name="Google Shape;846;p27"/>
          <p:cNvGrpSpPr/>
          <p:nvPr/>
        </p:nvGrpSpPr>
        <p:grpSpPr>
          <a:xfrm>
            <a:off x="-3226" y="6083635"/>
            <a:ext cx="4952573" cy="75256"/>
            <a:chOff x="-4763" y="8334555"/>
            <a:chExt cx="7312139" cy="111125"/>
          </a:xfrm>
        </p:grpSpPr>
        <p:sp>
          <p:nvSpPr>
            <p:cNvPr id="847" name="Google Shape;847;p27"/>
            <p:cNvSpPr/>
            <p:nvPr/>
          </p:nvSpPr>
          <p:spPr>
            <a:xfrm>
              <a:off x="624840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583247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5414962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499903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458152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9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4164012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374808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3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333057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291465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249713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9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1" y="138"/>
                  </a:lnTo>
                  <a:lnTo>
                    <a:pt x="273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3" y="5"/>
                  </a:lnTo>
                  <a:lnTo>
                    <a:pt x="271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2" y="135"/>
                  </a:lnTo>
                  <a:lnTo>
                    <a:pt x="3" y="138"/>
                  </a:lnTo>
                  <a:lnTo>
                    <a:pt x="6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2079625" y="8334555"/>
              <a:ext cx="217488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166370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9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124618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828675" y="8334555"/>
              <a:ext cx="217488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3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41275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-4763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7091476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673963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5" name="Google Shape;865;p27"/>
          <p:cNvGrpSpPr/>
          <p:nvPr/>
        </p:nvGrpSpPr>
        <p:grpSpPr>
          <a:xfrm>
            <a:off x="7802650" y="721924"/>
            <a:ext cx="4381550" cy="75256"/>
            <a:chOff x="-4763" y="8334555"/>
            <a:chExt cx="6469063" cy="111125"/>
          </a:xfrm>
        </p:grpSpPr>
        <p:sp>
          <p:nvSpPr>
            <p:cNvPr id="866" name="Google Shape;866;p27"/>
            <p:cNvSpPr/>
            <p:nvPr/>
          </p:nvSpPr>
          <p:spPr>
            <a:xfrm>
              <a:off x="624840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583247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5414962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499903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458152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9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4164012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374808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3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333057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291465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249713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9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1" y="138"/>
                  </a:lnTo>
                  <a:lnTo>
                    <a:pt x="273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3" y="5"/>
                  </a:lnTo>
                  <a:lnTo>
                    <a:pt x="271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2" y="135"/>
                  </a:lnTo>
                  <a:lnTo>
                    <a:pt x="3" y="138"/>
                  </a:lnTo>
                  <a:lnTo>
                    <a:pt x="6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2079625" y="8334555"/>
              <a:ext cx="217488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166370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9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124618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828675" y="8334555"/>
              <a:ext cx="217488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3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41275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-4763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SG - Governança - Nome Apresentação">
  <p:cSld name="ESG - Governança - Nome Apresentação"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28"/>
          <p:cNvSpPr/>
          <p:nvPr/>
        </p:nvSpPr>
        <p:spPr>
          <a:xfrm>
            <a:off x="1" y="1"/>
            <a:ext cx="12184199" cy="6858000"/>
          </a:xfrm>
          <a:prstGeom prst="rect">
            <a:avLst/>
          </a:prstGeom>
          <a:solidFill>
            <a:srgbClr val="005CA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84" name="Google Shape;884;p28"/>
          <p:cNvGrpSpPr/>
          <p:nvPr/>
        </p:nvGrpSpPr>
        <p:grpSpPr>
          <a:xfrm>
            <a:off x="-3225" y="721923"/>
            <a:ext cx="12261616" cy="5566499"/>
            <a:chOff x="-4763" y="1066006"/>
            <a:chExt cx="18103447" cy="8219606"/>
          </a:xfrm>
        </p:grpSpPr>
        <p:grpSp>
          <p:nvGrpSpPr>
            <p:cNvPr id="885" name="Google Shape;885;p28"/>
            <p:cNvGrpSpPr/>
            <p:nvPr/>
          </p:nvGrpSpPr>
          <p:grpSpPr>
            <a:xfrm>
              <a:off x="4226190" y="3433573"/>
              <a:ext cx="1790738" cy="2239358"/>
              <a:chOff x="4226190" y="3234531"/>
              <a:chExt cx="1790738" cy="2239358"/>
            </a:xfrm>
          </p:grpSpPr>
          <p:sp>
            <p:nvSpPr>
              <p:cNvPr id="886" name="Google Shape;886;p28"/>
              <p:cNvSpPr/>
              <p:nvPr/>
            </p:nvSpPr>
            <p:spPr>
              <a:xfrm>
                <a:off x="4457435" y="3234531"/>
                <a:ext cx="1342496" cy="1342496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407" extrusionOk="0">
                    <a:moveTo>
                      <a:pt x="1924" y="239"/>
                    </a:moveTo>
                    <a:lnTo>
                      <a:pt x="1951" y="260"/>
                    </a:lnTo>
                    <a:lnTo>
                      <a:pt x="1977" y="282"/>
                    </a:lnTo>
                    <a:lnTo>
                      <a:pt x="2003" y="303"/>
                    </a:lnTo>
                    <a:lnTo>
                      <a:pt x="2028" y="326"/>
                    </a:lnTo>
                    <a:lnTo>
                      <a:pt x="2052" y="350"/>
                    </a:lnTo>
                    <a:lnTo>
                      <a:pt x="2076" y="374"/>
                    </a:lnTo>
                    <a:lnTo>
                      <a:pt x="2099" y="399"/>
                    </a:lnTo>
                    <a:lnTo>
                      <a:pt x="2122" y="424"/>
                    </a:lnTo>
                    <a:lnTo>
                      <a:pt x="2144" y="450"/>
                    </a:lnTo>
                    <a:lnTo>
                      <a:pt x="2164" y="477"/>
                    </a:lnTo>
                    <a:lnTo>
                      <a:pt x="2185" y="505"/>
                    </a:lnTo>
                    <a:lnTo>
                      <a:pt x="2205" y="533"/>
                    </a:lnTo>
                    <a:lnTo>
                      <a:pt x="2223" y="561"/>
                    </a:lnTo>
                    <a:lnTo>
                      <a:pt x="2241" y="591"/>
                    </a:lnTo>
                    <a:lnTo>
                      <a:pt x="2258" y="620"/>
                    </a:lnTo>
                    <a:lnTo>
                      <a:pt x="2274" y="650"/>
                    </a:lnTo>
                    <a:lnTo>
                      <a:pt x="2290" y="681"/>
                    </a:lnTo>
                    <a:lnTo>
                      <a:pt x="2305" y="711"/>
                    </a:lnTo>
                    <a:lnTo>
                      <a:pt x="2318" y="744"/>
                    </a:lnTo>
                    <a:lnTo>
                      <a:pt x="2331" y="775"/>
                    </a:lnTo>
                    <a:lnTo>
                      <a:pt x="2343" y="808"/>
                    </a:lnTo>
                    <a:lnTo>
                      <a:pt x="2354" y="841"/>
                    </a:lnTo>
                    <a:lnTo>
                      <a:pt x="2364" y="874"/>
                    </a:lnTo>
                    <a:lnTo>
                      <a:pt x="2372" y="908"/>
                    </a:lnTo>
                    <a:lnTo>
                      <a:pt x="2381" y="943"/>
                    </a:lnTo>
                    <a:lnTo>
                      <a:pt x="2388" y="978"/>
                    </a:lnTo>
                    <a:lnTo>
                      <a:pt x="2394" y="1013"/>
                    </a:lnTo>
                    <a:lnTo>
                      <a:pt x="2400" y="1047"/>
                    </a:lnTo>
                    <a:lnTo>
                      <a:pt x="2403" y="1083"/>
                    </a:lnTo>
                    <a:lnTo>
                      <a:pt x="2406" y="1119"/>
                    </a:lnTo>
                    <a:lnTo>
                      <a:pt x="2408" y="1155"/>
                    </a:lnTo>
                    <a:lnTo>
                      <a:pt x="2409" y="1192"/>
                    </a:lnTo>
                    <a:lnTo>
                      <a:pt x="2407" y="1238"/>
                    </a:lnTo>
                    <a:lnTo>
                      <a:pt x="2404" y="1283"/>
                    </a:lnTo>
                    <a:lnTo>
                      <a:pt x="2399" y="1329"/>
                    </a:lnTo>
                    <a:lnTo>
                      <a:pt x="2392" y="1376"/>
                    </a:lnTo>
                    <a:lnTo>
                      <a:pt x="2382" y="1422"/>
                    </a:lnTo>
                    <a:lnTo>
                      <a:pt x="2371" y="1468"/>
                    </a:lnTo>
                    <a:lnTo>
                      <a:pt x="2358" y="1514"/>
                    </a:lnTo>
                    <a:lnTo>
                      <a:pt x="2344" y="1559"/>
                    </a:lnTo>
                    <a:lnTo>
                      <a:pt x="2328" y="1603"/>
                    </a:lnTo>
                    <a:lnTo>
                      <a:pt x="2309" y="1648"/>
                    </a:lnTo>
                    <a:lnTo>
                      <a:pt x="2289" y="1691"/>
                    </a:lnTo>
                    <a:lnTo>
                      <a:pt x="2268" y="1734"/>
                    </a:lnTo>
                    <a:lnTo>
                      <a:pt x="2244" y="1776"/>
                    </a:lnTo>
                    <a:lnTo>
                      <a:pt x="2219" y="1816"/>
                    </a:lnTo>
                    <a:lnTo>
                      <a:pt x="2193" y="1856"/>
                    </a:lnTo>
                    <a:lnTo>
                      <a:pt x="2164" y="1894"/>
                    </a:lnTo>
                    <a:lnTo>
                      <a:pt x="2135" y="1931"/>
                    </a:lnTo>
                    <a:lnTo>
                      <a:pt x="2103" y="1965"/>
                    </a:lnTo>
                    <a:lnTo>
                      <a:pt x="2071" y="1999"/>
                    </a:lnTo>
                    <a:lnTo>
                      <a:pt x="2037" y="2031"/>
                    </a:lnTo>
                    <a:lnTo>
                      <a:pt x="2001" y="2061"/>
                    </a:lnTo>
                    <a:lnTo>
                      <a:pt x="1964" y="2088"/>
                    </a:lnTo>
                    <a:lnTo>
                      <a:pt x="1926" y="2114"/>
                    </a:lnTo>
                    <a:lnTo>
                      <a:pt x="1886" y="2138"/>
                    </a:lnTo>
                    <a:lnTo>
                      <a:pt x="1845" y="2159"/>
                    </a:lnTo>
                    <a:lnTo>
                      <a:pt x="1803" y="2177"/>
                    </a:lnTo>
                    <a:lnTo>
                      <a:pt x="1759" y="2194"/>
                    </a:lnTo>
                    <a:lnTo>
                      <a:pt x="1715" y="2208"/>
                    </a:lnTo>
                    <a:lnTo>
                      <a:pt x="1669" y="2219"/>
                    </a:lnTo>
                    <a:lnTo>
                      <a:pt x="1621" y="2226"/>
                    </a:lnTo>
                    <a:lnTo>
                      <a:pt x="1573" y="2231"/>
                    </a:lnTo>
                    <a:lnTo>
                      <a:pt x="1523" y="2233"/>
                    </a:lnTo>
                    <a:lnTo>
                      <a:pt x="1491" y="2232"/>
                    </a:lnTo>
                    <a:lnTo>
                      <a:pt x="1458" y="2230"/>
                    </a:lnTo>
                    <a:lnTo>
                      <a:pt x="1425" y="2226"/>
                    </a:lnTo>
                    <a:lnTo>
                      <a:pt x="1394" y="2222"/>
                    </a:lnTo>
                    <a:lnTo>
                      <a:pt x="1362" y="2217"/>
                    </a:lnTo>
                    <a:lnTo>
                      <a:pt x="1332" y="2210"/>
                    </a:lnTo>
                    <a:lnTo>
                      <a:pt x="1302" y="2202"/>
                    </a:lnTo>
                    <a:lnTo>
                      <a:pt x="1273" y="2193"/>
                    </a:lnTo>
                    <a:lnTo>
                      <a:pt x="1244" y="2183"/>
                    </a:lnTo>
                    <a:lnTo>
                      <a:pt x="1216" y="2172"/>
                    </a:lnTo>
                    <a:lnTo>
                      <a:pt x="1190" y="2160"/>
                    </a:lnTo>
                    <a:lnTo>
                      <a:pt x="1164" y="2147"/>
                    </a:lnTo>
                    <a:lnTo>
                      <a:pt x="1139" y="2133"/>
                    </a:lnTo>
                    <a:lnTo>
                      <a:pt x="1114" y="2118"/>
                    </a:lnTo>
                    <a:lnTo>
                      <a:pt x="1091" y="2101"/>
                    </a:lnTo>
                    <a:lnTo>
                      <a:pt x="1068" y="2085"/>
                    </a:lnTo>
                    <a:lnTo>
                      <a:pt x="1047" y="2067"/>
                    </a:lnTo>
                    <a:lnTo>
                      <a:pt x="1027" y="2048"/>
                    </a:lnTo>
                    <a:lnTo>
                      <a:pt x="1008" y="2028"/>
                    </a:lnTo>
                    <a:lnTo>
                      <a:pt x="991" y="2009"/>
                    </a:lnTo>
                    <a:lnTo>
                      <a:pt x="973" y="1987"/>
                    </a:lnTo>
                    <a:lnTo>
                      <a:pt x="958" y="1965"/>
                    </a:lnTo>
                    <a:lnTo>
                      <a:pt x="944" y="1944"/>
                    </a:lnTo>
                    <a:lnTo>
                      <a:pt x="931" y="1920"/>
                    </a:lnTo>
                    <a:lnTo>
                      <a:pt x="920" y="1896"/>
                    </a:lnTo>
                    <a:lnTo>
                      <a:pt x="910" y="1872"/>
                    </a:lnTo>
                    <a:lnTo>
                      <a:pt x="901" y="1847"/>
                    </a:lnTo>
                    <a:lnTo>
                      <a:pt x="894" y="1821"/>
                    </a:lnTo>
                    <a:lnTo>
                      <a:pt x="888" y="1795"/>
                    </a:lnTo>
                    <a:lnTo>
                      <a:pt x="884" y="1769"/>
                    </a:lnTo>
                    <a:lnTo>
                      <a:pt x="882" y="1740"/>
                    </a:lnTo>
                    <a:lnTo>
                      <a:pt x="881" y="1713"/>
                    </a:lnTo>
                    <a:lnTo>
                      <a:pt x="882" y="1695"/>
                    </a:lnTo>
                    <a:lnTo>
                      <a:pt x="883" y="1675"/>
                    </a:lnTo>
                    <a:lnTo>
                      <a:pt x="885" y="1656"/>
                    </a:lnTo>
                    <a:lnTo>
                      <a:pt x="887" y="1638"/>
                    </a:lnTo>
                    <a:lnTo>
                      <a:pt x="891" y="1620"/>
                    </a:lnTo>
                    <a:lnTo>
                      <a:pt x="895" y="1601"/>
                    </a:lnTo>
                    <a:lnTo>
                      <a:pt x="900" y="1584"/>
                    </a:lnTo>
                    <a:lnTo>
                      <a:pt x="907" y="1565"/>
                    </a:lnTo>
                    <a:lnTo>
                      <a:pt x="913" y="1548"/>
                    </a:lnTo>
                    <a:lnTo>
                      <a:pt x="920" y="1529"/>
                    </a:lnTo>
                    <a:lnTo>
                      <a:pt x="928" y="1512"/>
                    </a:lnTo>
                    <a:lnTo>
                      <a:pt x="936" y="1496"/>
                    </a:lnTo>
                    <a:lnTo>
                      <a:pt x="946" y="1478"/>
                    </a:lnTo>
                    <a:lnTo>
                      <a:pt x="956" y="1462"/>
                    </a:lnTo>
                    <a:lnTo>
                      <a:pt x="966" y="1445"/>
                    </a:lnTo>
                    <a:lnTo>
                      <a:pt x="977" y="1429"/>
                    </a:lnTo>
                    <a:lnTo>
                      <a:pt x="989" y="1414"/>
                    </a:lnTo>
                    <a:lnTo>
                      <a:pt x="1001" y="1399"/>
                    </a:lnTo>
                    <a:lnTo>
                      <a:pt x="1014" y="1383"/>
                    </a:lnTo>
                    <a:lnTo>
                      <a:pt x="1027" y="1368"/>
                    </a:lnTo>
                    <a:lnTo>
                      <a:pt x="1041" y="1354"/>
                    </a:lnTo>
                    <a:lnTo>
                      <a:pt x="1055" y="1341"/>
                    </a:lnTo>
                    <a:lnTo>
                      <a:pt x="1070" y="1328"/>
                    </a:lnTo>
                    <a:lnTo>
                      <a:pt x="1085" y="1315"/>
                    </a:lnTo>
                    <a:lnTo>
                      <a:pt x="1101" y="1303"/>
                    </a:lnTo>
                    <a:lnTo>
                      <a:pt x="1117" y="1291"/>
                    </a:lnTo>
                    <a:lnTo>
                      <a:pt x="1133" y="1279"/>
                    </a:lnTo>
                    <a:lnTo>
                      <a:pt x="1150" y="1269"/>
                    </a:lnTo>
                    <a:lnTo>
                      <a:pt x="1167" y="1258"/>
                    </a:lnTo>
                    <a:lnTo>
                      <a:pt x="1186" y="1250"/>
                    </a:lnTo>
                    <a:lnTo>
                      <a:pt x="1203" y="1240"/>
                    </a:lnTo>
                    <a:lnTo>
                      <a:pt x="1222" y="1232"/>
                    </a:lnTo>
                    <a:lnTo>
                      <a:pt x="1242" y="1223"/>
                    </a:lnTo>
                    <a:lnTo>
                      <a:pt x="1263" y="1213"/>
                    </a:lnTo>
                    <a:lnTo>
                      <a:pt x="1283" y="1203"/>
                    </a:lnTo>
                    <a:lnTo>
                      <a:pt x="1303" y="1192"/>
                    </a:lnTo>
                    <a:lnTo>
                      <a:pt x="1322" y="1181"/>
                    </a:lnTo>
                    <a:lnTo>
                      <a:pt x="1340" y="1169"/>
                    </a:lnTo>
                    <a:lnTo>
                      <a:pt x="1359" y="1157"/>
                    </a:lnTo>
                    <a:lnTo>
                      <a:pt x="1376" y="1145"/>
                    </a:lnTo>
                    <a:lnTo>
                      <a:pt x="1394" y="1132"/>
                    </a:lnTo>
                    <a:lnTo>
                      <a:pt x="1411" y="1118"/>
                    </a:lnTo>
                    <a:lnTo>
                      <a:pt x="1426" y="1104"/>
                    </a:lnTo>
                    <a:lnTo>
                      <a:pt x="1443" y="1090"/>
                    </a:lnTo>
                    <a:lnTo>
                      <a:pt x="1458" y="1075"/>
                    </a:lnTo>
                    <a:lnTo>
                      <a:pt x="1472" y="1059"/>
                    </a:lnTo>
                    <a:lnTo>
                      <a:pt x="1485" y="1044"/>
                    </a:lnTo>
                    <a:lnTo>
                      <a:pt x="1499" y="1028"/>
                    </a:lnTo>
                    <a:lnTo>
                      <a:pt x="1511" y="1012"/>
                    </a:lnTo>
                    <a:lnTo>
                      <a:pt x="1523" y="994"/>
                    </a:lnTo>
                    <a:lnTo>
                      <a:pt x="1534" y="977"/>
                    </a:lnTo>
                    <a:lnTo>
                      <a:pt x="1545" y="958"/>
                    </a:lnTo>
                    <a:lnTo>
                      <a:pt x="1554" y="941"/>
                    </a:lnTo>
                    <a:lnTo>
                      <a:pt x="1563" y="921"/>
                    </a:lnTo>
                    <a:lnTo>
                      <a:pt x="1571" y="903"/>
                    </a:lnTo>
                    <a:lnTo>
                      <a:pt x="1579" y="883"/>
                    </a:lnTo>
                    <a:lnTo>
                      <a:pt x="1585" y="863"/>
                    </a:lnTo>
                    <a:lnTo>
                      <a:pt x="1591" y="843"/>
                    </a:lnTo>
                    <a:lnTo>
                      <a:pt x="1596" y="822"/>
                    </a:lnTo>
                    <a:lnTo>
                      <a:pt x="1600" y="801"/>
                    </a:lnTo>
                    <a:lnTo>
                      <a:pt x="1603" y="779"/>
                    </a:lnTo>
                    <a:lnTo>
                      <a:pt x="1606" y="757"/>
                    </a:lnTo>
                    <a:lnTo>
                      <a:pt x="1607" y="735"/>
                    </a:lnTo>
                    <a:lnTo>
                      <a:pt x="1607" y="712"/>
                    </a:lnTo>
                    <a:lnTo>
                      <a:pt x="1606" y="663"/>
                    </a:lnTo>
                    <a:lnTo>
                      <a:pt x="1599" y="617"/>
                    </a:lnTo>
                    <a:lnTo>
                      <a:pt x="1591" y="572"/>
                    </a:lnTo>
                    <a:lnTo>
                      <a:pt x="1578" y="530"/>
                    </a:lnTo>
                    <a:lnTo>
                      <a:pt x="1562" y="489"/>
                    </a:lnTo>
                    <a:lnTo>
                      <a:pt x="1544" y="451"/>
                    </a:lnTo>
                    <a:lnTo>
                      <a:pt x="1522" y="415"/>
                    </a:lnTo>
                    <a:lnTo>
                      <a:pt x="1498" y="382"/>
                    </a:lnTo>
                    <a:lnTo>
                      <a:pt x="1471" y="349"/>
                    </a:lnTo>
                    <a:lnTo>
                      <a:pt x="1442" y="320"/>
                    </a:lnTo>
                    <a:lnTo>
                      <a:pt x="1410" y="291"/>
                    </a:lnTo>
                    <a:lnTo>
                      <a:pt x="1377" y="265"/>
                    </a:lnTo>
                    <a:lnTo>
                      <a:pt x="1341" y="243"/>
                    </a:lnTo>
                    <a:lnTo>
                      <a:pt x="1304" y="221"/>
                    </a:lnTo>
                    <a:lnTo>
                      <a:pt x="1266" y="201"/>
                    </a:lnTo>
                    <a:lnTo>
                      <a:pt x="1226" y="184"/>
                    </a:lnTo>
                    <a:lnTo>
                      <a:pt x="1185" y="169"/>
                    </a:lnTo>
                    <a:lnTo>
                      <a:pt x="1143" y="156"/>
                    </a:lnTo>
                    <a:lnTo>
                      <a:pt x="1100" y="145"/>
                    </a:lnTo>
                    <a:lnTo>
                      <a:pt x="1056" y="136"/>
                    </a:lnTo>
                    <a:lnTo>
                      <a:pt x="1013" y="129"/>
                    </a:lnTo>
                    <a:lnTo>
                      <a:pt x="968" y="125"/>
                    </a:lnTo>
                    <a:lnTo>
                      <a:pt x="923" y="123"/>
                    </a:lnTo>
                    <a:lnTo>
                      <a:pt x="879" y="123"/>
                    </a:lnTo>
                    <a:lnTo>
                      <a:pt x="834" y="125"/>
                    </a:lnTo>
                    <a:lnTo>
                      <a:pt x="790" y="128"/>
                    </a:lnTo>
                    <a:lnTo>
                      <a:pt x="746" y="135"/>
                    </a:lnTo>
                    <a:lnTo>
                      <a:pt x="703" y="144"/>
                    </a:lnTo>
                    <a:lnTo>
                      <a:pt x="661" y="154"/>
                    </a:lnTo>
                    <a:lnTo>
                      <a:pt x="620" y="166"/>
                    </a:lnTo>
                    <a:lnTo>
                      <a:pt x="580" y="182"/>
                    </a:lnTo>
                    <a:lnTo>
                      <a:pt x="541" y="199"/>
                    </a:lnTo>
                    <a:lnTo>
                      <a:pt x="577" y="176"/>
                    </a:lnTo>
                    <a:lnTo>
                      <a:pt x="614" y="154"/>
                    </a:lnTo>
                    <a:lnTo>
                      <a:pt x="651" y="134"/>
                    </a:lnTo>
                    <a:lnTo>
                      <a:pt x="689" y="115"/>
                    </a:lnTo>
                    <a:lnTo>
                      <a:pt x="728" y="98"/>
                    </a:lnTo>
                    <a:lnTo>
                      <a:pt x="769" y="82"/>
                    </a:lnTo>
                    <a:lnTo>
                      <a:pt x="809" y="66"/>
                    </a:lnTo>
                    <a:lnTo>
                      <a:pt x="850" y="53"/>
                    </a:lnTo>
                    <a:lnTo>
                      <a:pt x="892" y="41"/>
                    </a:lnTo>
                    <a:lnTo>
                      <a:pt x="934" y="30"/>
                    </a:lnTo>
                    <a:lnTo>
                      <a:pt x="978" y="22"/>
                    </a:lnTo>
                    <a:lnTo>
                      <a:pt x="1021" y="14"/>
                    </a:lnTo>
                    <a:lnTo>
                      <a:pt x="1065" y="8"/>
                    </a:lnTo>
                    <a:lnTo>
                      <a:pt x="1109" y="3"/>
                    </a:lnTo>
                    <a:lnTo>
                      <a:pt x="1154" y="1"/>
                    </a:lnTo>
                    <a:lnTo>
                      <a:pt x="1200" y="0"/>
                    </a:lnTo>
                    <a:lnTo>
                      <a:pt x="1212" y="0"/>
                    </a:lnTo>
                    <a:lnTo>
                      <a:pt x="1265" y="2"/>
                    </a:lnTo>
                    <a:lnTo>
                      <a:pt x="1317" y="8"/>
                    </a:lnTo>
                    <a:lnTo>
                      <a:pt x="1367" y="16"/>
                    </a:lnTo>
                    <a:lnTo>
                      <a:pt x="1415" y="28"/>
                    </a:lnTo>
                    <a:lnTo>
                      <a:pt x="1462" y="42"/>
                    </a:lnTo>
                    <a:lnTo>
                      <a:pt x="1507" y="59"/>
                    </a:lnTo>
                    <a:lnTo>
                      <a:pt x="1550" y="78"/>
                    </a:lnTo>
                    <a:lnTo>
                      <a:pt x="1591" y="100"/>
                    </a:lnTo>
                    <a:lnTo>
                      <a:pt x="1630" y="124"/>
                    </a:lnTo>
                    <a:lnTo>
                      <a:pt x="1667" y="150"/>
                    </a:lnTo>
                    <a:lnTo>
                      <a:pt x="1702" y="178"/>
                    </a:lnTo>
                    <a:lnTo>
                      <a:pt x="1735" y="208"/>
                    </a:lnTo>
                    <a:lnTo>
                      <a:pt x="1767" y="239"/>
                    </a:lnTo>
                    <a:lnTo>
                      <a:pt x="1795" y="273"/>
                    </a:lnTo>
                    <a:lnTo>
                      <a:pt x="1823" y="307"/>
                    </a:lnTo>
                    <a:lnTo>
                      <a:pt x="1848" y="343"/>
                    </a:lnTo>
                    <a:lnTo>
                      <a:pt x="1872" y="380"/>
                    </a:lnTo>
                    <a:lnTo>
                      <a:pt x="1892" y="417"/>
                    </a:lnTo>
                    <a:lnTo>
                      <a:pt x="1911" y="456"/>
                    </a:lnTo>
                    <a:lnTo>
                      <a:pt x="1928" y="494"/>
                    </a:lnTo>
                    <a:lnTo>
                      <a:pt x="1942" y="534"/>
                    </a:lnTo>
                    <a:lnTo>
                      <a:pt x="1955" y="574"/>
                    </a:lnTo>
                    <a:lnTo>
                      <a:pt x="1965" y="613"/>
                    </a:lnTo>
                    <a:lnTo>
                      <a:pt x="1974" y="655"/>
                    </a:lnTo>
                    <a:lnTo>
                      <a:pt x="1979" y="694"/>
                    </a:lnTo>
                    <a:lnTo>
                      <a:pt x="1984" y="734"/>
                    </a:lnTo>
                    <a:lnTo>
                      <a:pt x="1985" y="774"/>
                    </a:lnTo>
                    <a:lnTo>
                      <a:pt x="1984" y="814"/>
                    </a:lnTo>
                    <a:lnTo>
                      <a:pt x="1982" y="852"/>
                    </a:lnTo>
                    <a:lnTo>
                      <a:pt x="1976" y="890"/>
                    </a:lnTo>
                    <a:lnTo>
                      <a:pt x="1968" y="927"/>
                    </a:lnTo>
                    <a:lnTo>
                      <a:pt x="1959" y="963"/>
                    </a:lnTo>
                    <a:lnTo>
                      <a:pt x="1943" y="1006"/>
                    </a:lnTo>
                    <a:lnTo>
                      <a:pt x="1928" y="1046"/>
                    </a:lnTo>
                    <a:lnTo>
                      <a:pt x="1912" y="1084"/>
                    </a:lnTo>
                    <a:lnTo>
                      <a:pt x="1896" y="1120"/>
                    </a:lnTo>
                    <a:lnTo>
                      <a:pt x="1877" y="1154"/>
                    </a:lnTo>
                    <a:lnTo>
                      <a:pt x="1857" y="1187"/>
                    </a:lnTo>
                    <a:lnTo>
                      <a:pt x="1848" y="1202"/>
                    </a:lnTo>
                    <a:lnTo>
                      <a:pt x="1837" y="1216"/>
                    </a:lnTo>
                    <a:lnTo>
                      <a:pt x="1826" y="1231"/>
                    </a:lnTo>
                    <a:lnTo>
                      <a:pt x="1814" y="1245"/>
                    </a:lnTo>
                    <a:lnTo>
                      <a:pt x="1802" y="1258"/>
                    </a:lnTo>
                    <a:lnTo>
                      <a:pt x="1790" y="1273"/>
                    </a:lnTo>
                    <a:lnTo>
                      <a:pt x="1777" y="1286"/>
                    </a:lnTo>
                    <a:lnTo>
                      <a:pt x="1764" y="1299"/>
                    </a:lnTo>
                    <a:lnTo>
                      <a:pt x="1735" y="1324"/>
                    </a:lnTo>
                    <a:lnTo>
                      <a:pt x="1705" y="1348"/>
                    </a:lnTo>
                    <a:lnTo>
                      <a:pt x="1672" y="1372"/>
                    </a:lnTo>
                    <a:lnTo>
                      <a:pt x="1637" y="1394"/>
                    </a:lnTo>
                    <a:lnTo>
                      <a:pt x="1599" y="1418"/>
                    </a:lnTo>
                    <a:lnTo>
                      <a:pt x="1558" y="1441"/>
                    </a:lnTo>
                    <a:lnTo>
                      <a:pt x="1509" y="1466"/>
                    </a:lnTo>
                    <a:lnTo>
                      <a:pt x="1461" y="1489"/>
                    </a:lnTo>
                    <a:lnTo>
                      <a:pt x="1437" y="1500"/>
                    </a:lnTo>
                    <a:lnTo>
                      <a:pt x="1415" y="1512"/>
                    </a:lnTo>
                    <a:lnTo>
                      <a:pt x="1395" y="1524"/>
                    </a:lnTo>
                    <a:lnTo>
                      <a:pt x="1374" y="1537"/>
                    </a:lnTo>
                    <a:lnTo>
                      <a:pt x="1365" y="1544"/>
                    </a:lnTo>
                    <a:lnTo>
                      <a:pt x="1357" y="1552"/>
                    </a:lnTo>
                    <a:lnTo>
                      <a:pt x="1348" y="1560"/>
                    </a:lnTo>
                    <a:lnTo>
                      <a:pt x="1340" y="1568"/>
                    </a:lnTo>
                    <a:lnTo>
                      <a:pt x="1333" y="1577"/>
                    </a:lnTo>
                    <a:lnTo>
                      <a:pt x="1325" y="1587"/>
                    </a:lnTo>
                    <a:lnTo>
                      <a:pt x="1320" y="1597"/>
                    </a:lnTo>
                    <a:lnTo>
                      <a:pt x="1313" y="1608"/>
                    </a:lnTo>
                    <a:lnTo>
                      <a:pt x="1309" y="1620"/>
                    </a:lnTo>
                    <a:lnTo>
                      <a:pt x="1304" y="1631"/>
                    </a:lnTo>
                    <a:lnTo>
                      <a:pt x="1300" y="1645"/>
                    </a:lnTo>
                    <a:lnTo>
                      <a:pt x="1298" y="1659"/>
                    </a:lnTo>
                    <a:lnTo>
                      <a:pt x="1295" y="1673"/>
                    </a:lnTo>
                    <a:lnTo>
                      <a:pt x="1293" y="1689"/>
                    </a:lnTo>
                    <a:lnTo>
                      <a:pt x="1292" y="1705"/>
                    </a:lnTo>
                    <a:lnTo>
                      <a:pt x="1293" y="1723"/>
                    </a:lnTo>
                    <a:lnTo>
                      <a:pt x="1293" y="1736"/>
                    </a:lnTo>
                    <a:lnTo>
                      <a:pt x="1296" y="1749"/>
                    </a:lnTo>
                    <a:lnTo>
                      <a:pt x="1298" y="1761"/>
                    </a:lnTo>
                    <a:lnTo>
                      <a:pt x="1300" y="1773"/>
                    </a:lnTo>
                    <a:lnTo>
                      <a:pt x="1303" y="1785"/>
                    </a:lnTo>
                    <a:lnTo>
                      <a:pt x="1308" y="1797"/>
                    </a:lnTo>
                    <a:lnTo>
                      <a:pt x="1312" y="1808"/>
                    </a:lnTo>
                    <a:lnTo>
                      <a:pt x="1316" y="1819"/>
                    </a:lnTo>
                    <a:lnTo>
                      <a:pt x="1322" y="1829"/>
                    </a:lnTo>
                    <a:lnTo>
                      <a:pt x="1328" y="1839"/>
                    </a:lnTo>
                    <a:lnTo>
                      <a:pt x="1335" y="1849"/>
                    </a:lnTo>
                    <a:lnTo>
                      <a:pt x="1341" y="1859"/>
                    </a:lnTo>
                    <a:lnTo>
                      <a:pt x="1348" y="1867"/>
                    </a:lnTo>
                    <a:lnTo>
                      <a:pt x="1357" y="1876"/>
                    </a:lnTo>
                    <a:lnTo>
                      <a:pt x="1364" y="1885"/>
                    </a:lnTo>
                    <a:lnTo>
                      <a:pt x="1373" y="1893"/>
                    </a:lnTo>
                    <a:lnTo>
                      <a:pt x="1382" y="1900"/>
                    </a:lnTo>
                    <a:lnTo>
                      <a:pt x="1390" y="1907"/>
                    </a:lnTo>
                    <a:lnTo>
                      <a:pt x="1400" y="1913"/>
                    </a:lnTo>
                    <a:lnTo>
                      <a:pt x="1410" y="1920"/>
                    </a:lnTo>
                    <a:lnTo>
                      <a:pt x="1432" y="1931"/>
                    </a:lnTo>
                    <a:lnTo>
                      <a:pt x="1453" y="1939"/>
                    </a:lnTo>
                    <a:lnTo>
                      <a:pt x="1476" y="1947"/>
                    </a:lnTo>
                    <a:lnTo>
                      <a:pt x="1500" y="1952"/>
                    </a:lnTo>
                    <a:lnTo>
                      <a:pt x="1525" y="1956"/>
                    </a:lnTo>
                    <a:lnTo>
                      <a:pt x="1550" y="1957"/>
                    </a:lnTo>
                    <a:lnTo>
                      <a:pt x="1593" y="1955"/>
                    </a:lnTo>
                    <a:lnTo>
                      <a:pt x="1634" y="1950"/>
                    </a:lnTo>
                    <a:lnTo>
                      <a:pt x="1673" y="1943"/>
                    </a:lnTo>
                    <a:lnTo>
                      <a:pt x="1712" y="1932"/>
                    </a:lnTo>
                    <a:lnTo>
                      <a:pt x="1749" y="1919"/>
                    </a:lnTo>
                    <a:lnTo>
                      <a:pt x="1783" y="1902"/>
                    </a:lnTo>
                    <a:lnTo>
                      <a:pt x="1818" y="1884"/>
                    </a:lnTo>
                    <a:lnTo>
                      <a:pt x="1850" y="1863"/>
                    </a:lnTo>
                    <a:lnTo>
                      <a:pt x="1881" y="1840"/>
                    </a:lnTo>
                    <a:lnTo>
                      <a:pt x="1911" y="1816"/>
                    </a:lnTo>
                    <a:lnTo>
                      <a:pt x="1939" y="1789"/>
                    </a:lnTo>
                    <a:lnTo>
                      <a:pt x="1966" y="1761"/>
                    </a:lnTo>
                    <a:lnTo>
                      <a:pt x="1992" y="1732"/>
                    </a:lnTo>
                    <a:lnTo>
                      <a:pt x="2016" y="1700"/>
                    </a:lnTo>
                    <a:lnTo>
                      <a:pt x="2039" y="1667"/>
                    </a:lnTo>
                    <a:lnTo>
                      <a:pt x="2061" y="1634"/>
                    </a:lnTo>
                    <a:lnTo>
                      <a:pt x="2081" y="1599"/>
                    </a:lnTo>
                    <a:lnTo>
                      <a:pt x="2100" y="1563"/>
                    </a:lnTo>
                    <a:lnTo>
                      <a:pt x="2118" y="1526"/>
                    </a:lnTo>
                    <a:lnTo>
                      <a:pt x="2134" y="1489"/>
                    </a:lnTo>
                    <a:lnTo>
                      <a:pt x="2148" y="1452"/>
                    </a:lnTo>
                    <a:lnTo>
                      <a:pt x="2162" y="1414"/>
                    </a:lnTo>
                    <a:lnTo>
                      <a:pt x="2174" y="1376"/>
                    </a:lnTo>
                    <a:lnTo>
                      <a:pt x="2185" y="1339"/>
                    </a:lnTo>
                    <a:lnTo>
                      <a:pt x="2195" y="1301"/>
                    </a:lnTo>
                    <a:lnTo>
                      <a:pt x="2203" y="1263"/>
                    </a:lnTo>
                    <a:lnTo>
                      <a:pt x="2210" y="1226"/>
                    </a:lnTo>
                    <a:lnTo>
                      <a:pt x="2216" y="1189"/>
                    </a:lnTo>
                    <a:lnTo>
                      <a:pt x="2220" y="1153"/>
                    </a:lnTo>
                    <a:lnTo>
                      <a:pt x="2223" y="1118"/>
                    </a:lnTo>
                    <a:lnTo>
                      <a:pt x="2225" y="1084"/>
                    </a:lnTo>
                    <a:lnTo>
                      <a:pt x="2225" y="1052"/>
                    </a:lnTo>
                    <a:lnTo>
                      <a:pt x="2225" y="1019"/>
                    </a:lnTo>
                    <a:lnTo>
                      <a:pt x="2224" y="987"/>
                    </a:lnTo>
                    <a:lnTo>
                      <a:pt x="2222" y="954"/>
                    </a:lnTo>
                    <a:lnTo>
                      <a:pt x="2220" y="922"/>
                    </a:lnTo>
                    <a:lnTo>
                      <a:pt x="2217" y="892"/>
                    </a:lnTo>
                    <a:lnTo>
                      <a:pt x="2213" y="860"/>
                    </a:lnTo>
                    <a:lnTo>
                      <a:pt x="2209" y="830"/>
                    </a:lnTo>
                    <a:lnTo>
                      <a:pt x="2204" y="801"/>
                    </a:lnTo>
                    <a:lnTo>
                      <a:pt x="2198" y="770"/>
                    </a:lnTo>
                    <a:lnTo>
                      <a:pt x="2192" y="742"/>
                    </a:lnTo>
                    <a:lnTo>
                      <a:pt x="2185" y="712"/>
                    </a:lnTo>
                    <a:lnTo>
                      <a:pt x="2178" y="684"/>
                    </a:lnTo>
                    <a:lnTo>
                      <a:pt x="2169" y="657"/>
                    </a:lnTo>
                    <a:lnTo>
                      <a:pt x="2161" y="630"/>
                    </a:lnTo>
                    <a:lnTo>
                      <a:pt x="2151" y="603"/>
                    </a:lnTo>
                    <a:lnTo>
                      <a:pt x="2142" y="576"/>
                    </a:lnTo>
                    <a:lnTo>
                      <a:pt x="2132" y="551"/>
                    </a:lnTo>
                    <a:lnTo>
                      <a:pt x="2121" y="526"/>
                    </a:lnTo>
                    <a:lnTo>
                      <a:pt x="2110" y="501"/>
                    </a:lnTo>
                    <a:lnTo>
                      <a:pt x="2098" y="477"/>
                    </a:lnTo>
                    <a:lnTo>
                      <a:pt x="2086" y="455"/>
                    </a:lnTo>
                    <a:lnTo>
                      <a:pt x="2073" y="432"/>
                    </a:lnTo>
                    <a:lnTo>
                      <a:pt x="2060" y="410"/>
                    </a:lnTo>
                    <a:lnTo>
                      <a:pt x="2047" y="388"/>
                    </a:lnTo>
                    <a:lnTo>
                      <a:pt x="2033" y="368"/>
                    </a:lnTo>
                    <a:lnTo>
                      <a:pt x="2019" y="347"/>
                    </a:lnTo>
                    <a:lnTo>
                      <a:pt x="2003" y="327"/>
                    </a:lnTo>
                    <a:lnTo>
                      <a:pt x="1988" y="309"/>
                    </a:lnTo>
                    <a:lnTo>
                      <a:pt x="1973" y="290"/>
                    </a:lnTo>
                    <a:lnTo>
                      <a:pt x="1956" y="273"/>
                    </a:lnTo>
                    <a:lnTo>
                      <a:pt x="1940" y="256"/>
                    </a:lnTo>
                    <a:lnTo>
                      <a:pt x="1924" y="239"/>
                    </a:lnTo>
                    <a:close/>
                    <a:moveTo>
                      <a:pt x="486" y="2168"/>
                    </a:moveTo>
                    <a:lnTo>
                      <a:pt x="454" y="2145"/>
                    </a:lnTo>
                    <a:lnTo>
                      <a:pt x="425" y="2120"/>
                    </a:lnTo>
                    <a:lnTo>
                      <a:pt x="395" y="2095"/>
                    </a:lnTo>
                    <a:lnTo>
                      <a:pt x="367" y="2069"/>
                    </a:lnTo>
                    <a:lnTo>
                      <a:pt x="346" y="2048"/>
                    </a:lnTo>
                    <a:lnTo>
                      <a:pt x="327" y="2027"/>
                    </a:lnTo>
                    <a:lnTo>
                      <a:pt x="306" y="2006"/>
                    </a:lnTo>
                    <a:lnTo>
                      <a:pt x="287" y="1984"/>
                    </a:lnTo>
                    <a:lnTo>
                      <a:pt x="268" y="1961"/>
                    </a:lnTo>
                    <a:lnTo>
                      <a:pt x="250" y="1938"/>
                    </a:lnTo>
                    <a:lnTo>
                      <a:pt x="233" y="1915"/>
                    </a:lnTo>
                    <a:lnTo>
                      <a:pt x="216" y="1891"/>
                    </a:lnTo>
                    <a:lnTo>
                      <a:pt x="199" y="1866"/>
                    </a:lnTo>
                    <a:lnTo>
                      <a:pt x="183" y="1842"/>
                    </a:lnTo>
                    <a:lnTo>
                      <a:pt x="168" y="1817"/>
                    </a:lnTo>
                    <a:lnTo>
                      <a:pt x="152" y="1791"/>
                    </a:lnTo>
                    <a:lnTo>
                      <a:pt x="138" y="1765"/>
                    </a:lnTo>
                    <a:lnTo>
                      <a:pt x="125" y="1739"/>
                    </a:lnTo>
                    <a:lnTo>
                      <a:pt x="112" y="1713"/>
                    </a:lnTo>
                    <a:lnTo>
                      <a:pt x="100" y="1686"/>
                    </a:lnTo>
                    <a:lnTo>
                      <a:pt x="88" y="1659"/>
                    </a:lnTo>
                    <a:lnTo>
                      <a:pt x="77" y="1630"/>
                    </a:lnTo>
                    <a:lnTo>
                      <a:pt x="68" y="1603"/>
                    </a:lnTo>
                    <a:lnTo>
                      <a:pt x="58" y="1574"/>
                    </a:lnTo>
                    <a:lnTo>
                      <a:pt x="49" y="1546"/>
                    </a:lnTo>
                    <a:lnTo>
                      <a:pt x="41" y="1517"/>
                    </a:lnTo>
                    <a:lnTo>
                      <a:pt x="34" y="1488"/>
                    </a:lnTo>
                    <a:lnTo>
                      <a:pt x="26" y="1459"/>
                    </a:lnTo>
                    <a:lnTo>
                      <a:pt x="21" y="1428"/>
                    </a:lnTo>
                    <a:lnTo>
                      <a:pt x="15" y="1399"/>
                    </a:lnTo>
                    <a:lnTo>
                      <a:pt x="11" y="1368"/>
                    </a:lnTo>
                    <a:lnTo>
                      <a:pt x="7" y="1338"/>
                    </a:lnTo>
                    <a:lnTo>
                      <a:pt x="4" y="1306"/>
                    </a:lnTo>
                    <a:lnTo>
                      <a:pt x="2" y="1276"/>
                    </a:lnTo>
                    <a:lnTo>
                      <a:pt x="0" y="1244"/>
                    </a:lnTo>
                    <a:lnTo>
                      <a:pt x="0" y="1213"/>
                    </a:lnTo>
                    <a:lnTo>
                      <a:pt x="1" y="1167"/>
                    </a:lnTo>
                    <a:lnTo>
                      <a:pt x="4" y="1121"/>
                    </a:lnTo>
                    <a:lnTo>
                      <a:pt x="10" y="1076"/>
                    </a:lnTo>
                    <a:lnTo>
                      <a:pt x="16" y="1029"/>
                    </a:lnTo>
                    <a:lnTo>
                      <a:pt x="26" y="983"/>
                    </a:lnTo>
                    <a:lnTo>
                      <a:pt x="37" y="938"/>
                    </a:lnTo>
                    <a:lnTo>
                      <a:pt x="50" y="892"/>
                    </a:lnTo>
                    <a:lnTo>
                      <a:pt x="64" y="847"/>
                    </a:lnTo>
                    <a:lnTo>
                      <a:pt x="81" y="803"/>
                    </a:lnTo>
                    <a:lnTo>
                      <a:pt x="98" y="758"/>
                    </a:lnTo>
                    <a:lnTo>
                      <a:pt x="119" y="715"/>
                    </a:lnTo>
                    <a:lnTo>
                      <a:pt x="139" y="672"/>
                    </a:lnTo>
                    <a:lnTo>
                      <a:pt x="162" y="631"/>
                    </a:lnTo>
                    <a:lnTo>
                      <a:pt x="187" y="591"/>
                    </a:lnTo>
                    <a:lnTo>
                      <a:pt x="213" y="551"/>
                    </a:lnTo>
                    <a:lnTo>
                      <a:pt x="242" y="514"/>
                    </a:lnTo>
                    <a:lnTo>
                      <a:pt x="271" y="477"/>
                    </a:lnTo>
                    <a:lnTo>
                      <a:pt x="302" y="443"/>
                    </a:lnTo>
                    <a:lnTo>
                      <a:pt x="334" y="409"/>
                    </a:lnTo>
                    <a:lnTo>
                      <a:pt x="368" y="379"/>
                    </a:lnTo>
                    <a:lnTo>
                      <a:pt x="404" y="348"/>
                    </a:lnTo>
                    <a:lnTo>
                      <a:pt x="441" y="321"/>
                    </a:lnTo>
                    <a:lnTo>
                      <a:pt x="479" y="296"/>
                    </a:lnTo>
                    <a:lnTo>
                      <a:pt x="518" y="272"/>
                    </a:lnTo>
                    <a:lnTo>
                      <a:pt x="559" y="251"/>
                    </a:lnTo>
                    <a:lnTo>
                      <a:pt x="601" y="233"/>
                    </a:lnTo>
                    <a:lnTo>
                      <a:pt x="645" y="216"/>
                    </a:lnTo>
                    <a:lnTo>
                      <a:pt x="689" y="203"/>
                    </a:lnTo>
                    <a:lnTo>
                      <a:pt x="735" y="193"/>
                    </a:lnTo>
                    <a:lnTo>
                      <a:pt x="782" y="185"/>
                    </a:lnTo>
                    <a:lnTo>
                      <a:pt x="830" y="181"/>
                    </a:lnTo>
                    <a:lnTo>
                      <a:pt x="879" y="178"/>
                    </a:lnTo>
                    <a:lnTo>
                      <a:pt x="912" y="179"/>
                    </a:lnTo>
                    <a:lnTo>
                      <a:pt x="945" y="182"/>
                    </a:lnTo>
                    <a:lnTo>
                      <a:pt x="978" y="185"/>
                    </a:lnTo>
                    <a:lnTo>
                      <a:pt x="1010" y="189"/>
                    </a:lnTo>
                    <a:lnTo>
                      <a:pt x="1042" y="195"/>
                    </a:lnTo>
                    <a:lnTo>
                      <a:pt x="1072" y="202"/>
                    </a:lnTo>
                    <a:lnTo>
                      <a:pt x="1103" y="210"/>
                    </a:lnTo>
                    <a:lnTo>
                      <a:pt x="1132" y="220"/>
                    </a:lnTo>
                    <a:lnTo>
                      <a:pt x="1161" y="231"/>
                    </a:lnTo>
                    <a:lnTo>
                      <a:pt x="1189" y="241"/>
                    </a:lnTo>
                    <a:lnTo>
                      <a:pt x="1216" y="255"/>
                    </a:lnTo>
                    <a:lnTo>
                      <a:pt x="1242" y="269"/>
                    </a:lnTo>
                    <a:lnTo>
                      <a:pt x="1268" y="283"/>
                    </a:lnTo>
                    <a:lnTo>
                      <a:pt x="1292" y="298"/>
                    </a:lnTo>
                    <a:lnTo>
                      <a:pt x="1316" y="315"/>
                    </a:lnTo>
                    <a:lnTo>
                      <a:pt x="1339" y="333"/>
                    </a:lnTo>
                    <a:lnTo>
                      <a:pt x="1361" y="350"/>
                    </a:lnTo>
                    <a:lnTo>
                      <a:pt x="1381" y="370"/>
                    </a:lnTo>
                    <a:lnTo>
                      <a:pt x="1400" y="389"/>
                    </a:lnTo>
                    <a:lnTo>
                      <a:pt x="1419" y="410"/>
                    </a:lnTo>
                    <a:lnTo>
                      <a:pt x="1435" y="432"/>
                    </a:lnTo>
                    <a:lnTo>
                      <a:pt x="1451" y="455"/>
                    </a:lnTo>
                    <a:lnTo>
                      <a:pt x="1465" y="477"/>
                    </a:lnTo>
                    <a:lnTo>
                      <a:pt x="1479" y="500"/>
                    </a:lnTo>
                    <a:lnTo>
                      <a:pt x="1491" y="524"/>
                    </a:lnTo>
                    <a:lnTo>
                      <a:pt x="1500" y="549"/>
                    </a:lnTo>
                    <a:lnTo>
                      <a:pt x="1509" y="574"/>
                    </a:lnTo>
                    <a:lnTo>
                      <a:pt x="1517" y="600"/>
                    </a:lnTo>
                    <a:lnTo>
                      <a:pt x="1522" y="626"/>
                    </a:lnTo>
                    <a:lnTo>
                      <a:pt x="1526" y="654"/>
                    </a:lnTo>
                    <a:lnTo>
                      <a:pt x="1529" y="681"/>
                    </a:lnTo>
                    <a:lnTo>
                      <a:pt x="1530" y="708"/>
                    </a:lnTo>
                    <a:lnTo>
                      <a:pt x="1530" y="727"/>
                    </a:lnTo>
                    <a:lnTo>
                      <a:pt x="1529" y="745"/>
                    </a:lnTo>
                    <a:lnTo>
                      <a:pt x="1526" y="764"/>
                    </a:lnTo>
                    <a:lnTo>
                      <a:pt x="1524" y="782"/>
                    </a:lnTo>
                    <a:lnTo>
                      <a:pt x="1520" y="799"/>
                    </a:lnTo>
                    <a:lnTo>
                      <a:pt x="1517" y="817"/>
                    </a:lnTo>
                    <a:lnTo>
                      <a:pt x="1511" y="834"/>
                    </a:lnTo>
                    <a:lnTo>
                      <a:pt x="1506" y="852"/>
                    </a:lnTo>
                    <a:lnTo>
                      <a:pt x="1500" y="869"/>
                    </a:lnTo>
                    <a:lnTo>
                      <a:pt x="1493" y="885"/>
                    </a:lnTo>
                    <a:lnTo>
                      <a:pt x="1485" y="902"/>
                    </a:lnTo>
                    <a:lnTo>
                      <a:pt x="1477" y="918"/>
                    </a:lnTo>
                    <a:lnTo>
                      <a:pt x="1469" y="934"/>
                    </a:lnTo>
                    <a:lnTo>
                      <a:pt x="1459" y="950"/>
                    </a:lnTo>
                    <a:lnTo>
                      <a:pt x="1449" y="965"/>
                    </a:lnTo>
                    <a:lnTo>
                      <a:pt x="1438" y="980"/>
                    </a:lnTo>
                    <a:lnTo>
                      <a:pt x="1427" y="995"/>
                    </a:lnTo>
                    <a:lnTo>
                      <a:pt x="1415" y="1009"/>
                    </a:lnTo>
                    <a:lnTo>
                      <a:pt x="1403" y="1022"/>
                    </a:lnTo>
                    <a:lnTo>
                      <a:pt x="1390" y="1037"/>
                    </a:lnTo>
                    <a:lnTo>
                      <a:pt x="1377" y="1050"/>
                    </a:lnTo>
                    <a:lnTo>
                      <a:pt x="1363" y="1063"/>
                    </a:lnTo>
                    <a:lnTo>
                      <a:pt x="1349" y="1075"/>
                    </a:lnTo>
                    <a:lnTo>
                      <a:pt x="1335" y="1087"/>
                    </a:lnTo>
                    <a:lnTo>
                      <a:pt x="1318" y="1097"/>
                    </a:lnTo>
                    <a:lnTo>
                      <a:pt x="1303" y="1109"/>
                    </a:lnTo>
                    <a:lnTo>
                      <a:pt x="1287" y="1119"/>
                    </a:lnTo>
                    <a:lnTo>
                      <a:pt x="1271" y="1130"/>
                    </a:lnTo>
                    <a:lnTo>
                      <a:pt x="1253" y="1139"/>
                    </a:lnTo>
                    <a:lnTo>
                      <a:pt x="1236" y="1149"/>
                    </a:lnTo>
                    <a:lnTo>
                      <a:pt x="1217" y="1157"/>
                    </a:lnTo>
                    <a:lnTo>
                      <a:pt x="1199" y="1165"/>
                    </a:lnTo>
                    <a:lnTo>
                      <a:pt x="1178" y="1175"/>
                    </a:lnTo>
                    <a:lnTo>
                      <a:pt x="1157" y="1184"/>
                    </a:lnTo>
                    <a:lnTo>
                      <a:pt x="1137" y="1194"/>
                    </a:lnTo>
                    <a:lnTo>
                      <a:pt x="1117" y="1205"/>
                    </a:lnTo>
                    <a:lnTo>
                      <a:pt x="1097" y="1217"/>
                    </a:lnTo>
                    <a:lnTo>
                      <a:pt x="1078" y="1229"/>
                    </a:lnTo>
                    <a:lnTo>
                      <a:pt x="1059" y="1241"/>
                    </a:lnTo>
                    <a:lnTo>
                      <a:pt x="1042" y="1254"/>
                    </a:lnTo>
                    <a:lnTo>
                      <a:pt x="1023" y="1267"/>
                    </a:lnTo>
                    <a:lnTo>
                      <a:pt x="1007" y="1281"/>
                    </a:lnTo>
                    <a:lnTo>
                      <a:pt x="990" y="1295"/>
                    </a:lnTo>
                    <a:lnTo>
                      <a:pt x="973" y="1310"/>
                    </a:lnTo>
                    <a:lnTo>
                      <a:pt x="958" y="1325"/>
                    </a:lnTo>
                    <a:lnTo>
                      <a:pt x="943" y="1341"/>
                    </a:lnTo>
                    <a:lnTo>
                      <a:pt x="929" y="1356"/>
                    </a:lnTo>
                    <a:lnTo>
                      <a:pt x="916" y="1374"/>
                    </a:lnTo>
                    <a:lnTo>
                      <a:pt x="903" y="1390"/>
                    </a:lnTo>
                    <a:lnTo>
                      <a:pt x="891" y="1407"/>
                    </a:lnTo>
                    <a:lnTo>
                      <a:pt x="879" y="1425"/>
                    </a:lnTo>
                    <a:lnTo>
                      <a:pt x="868" y="1443"/>
                    </a:lnTo>
                    <a:lnTo>
                      <a:pt x="858" y="1462"/>
                    </a:lnTo>
                    <a:lnTo>
                      <a:pt x="848" y="1481"/>
                    </a:lnTo>
                    <a:lnTo>
                      <a:pt x="839" y="1501"/>
                    </a:lnTo>
                    <a:lnTo>
                      <a:pt x="832" y="1521"/>
                    </a:lnTo>
                    <a:lnTo>
                      <a:pt x="825" y="1540"/>
                    </a:lnTo>
                    <a:lnTo>
                      <a:pt x="819" y="1561"/>
                    </a:lnTo>
                    <a:lnTo>
                      <a:pt x="813" y="1583"/>
                    </a:lnTo>
                    <a:lnTo>
                      <a:pt x="809" y="1603"/>
                    </a:lnTo>
                    <a:lnTo>
                      <a:pt x="806" y="1625"/>
                    </a:lnTo>
                    <a:lnTo>
                      <a:pt x="804" y="1648"/>
                    </a:lnTo>
                    <a:lnTo>
                      <a:pt x="802" y="1670"/>
                    </a:lnTo>
                    <a:lnTo>
                      <a:pt x="801" y="1692"/>
                    </a:lnTo>
                    <a:lnTo>
                      <a:pt x="804" y="1741"/>
                    </a:lnTo>
                    <a:lnTo>
                      <a:pt x="809" y="1788"/>
                    </a:lnTo>
                    <a:lnTo>
                      <a:pt x="818" y="1833"/>
                    </a:lnTo>
                    <a:lnTo>
                      <a:pt x="831" y="1875"/>
                    </a:lnTo>
                    <a:lnTo>
                      <a:pt x="846" y="1915"/>
                    </a:lnTo>
                    <a:lnTo>
                      <a:pt x="866" y="1953"/>
                    </a:lnTo>
                    <a:lnTo>
                      <a:pt x="886" y="1990"/>
                    </a:lnTo>
                    <a:lnTo>
                      <a:pt x="911" y="2024"/>
                    </a:lnTo>
                    <a:lnTo>
                      <a:pt x="937" y="2056"/>
                    </a:lnTo>
                    <a:lnTo>
                      <a:pt x="967" y="2086"/>
                    </a:lnTo>
                    <a:lnTo>
                      <a:pt x="998" y="2114"/>
                    </a:lnTo>
                    <a:lnTo>
                      <a:pt x="1032" y="2139"/>
                    </a:lnTo>
                    <a:lnTo>
                      <a:pt x="1067" y="2163"/>
                    </a:lnTo>
                    <a:lnTo>
                      <a:pt x="1104" y="2185"/>
                    </a:lnTo>
                    <a:lnTo>
                      <a:pt x="1143" y="2205"/>
                    </a:lnTo>
                    <a:lnTo>
                      <a:pt x="1182" y="2222"/>
                    </a:lnTo>
                    <a:lnTo>
                      <a:pt x="1224" y="2237"/>
                    </a:lnTo>
                    <a:lnTo>
                      <a:pt x="1265" y="2250"/>
                    </a:lnTo>
                    <a:lnTo>
                      <a:pt x="1309" y="2261"/>
                    </a:lnTo>
                    <a:lnTo>
                      <a:pt x="1352" y="2270"/>
                    </a:lnTo>
                    <a:lnTo>
                      <a:pt x="1396" y="2276"/>
                    </a:lnTo>
                    <a:lnTo>
                      <a:pt x="1440" y="2281"/>
                    </a:lnTo>
                    <a:lnTo>
                      <a:pt x="1485" y="2284"/>
                    </a:lnTo>
                    <a:lnTo>
                      <a:pt x="1530" y="2284"/>
                    </a:lnTo>
                    <a:lnTo>
                      <a:pt x="1574" y="2282"/>
                    </a:lnTo>
                    <a:lnTo>
                      <a:pt x="1619" y="2278"/>
                    </a:lnTo>
                    <a:lnTo>
                      <a:pt x="1663" y="2272"/>
                    </a:lnTo>
                    <a:lnTo>
                      <a:pt x="1705" y="2263"/>
                    </a:lnTo>
                    <a:lnTo>
                      <a:pt x="1747" y="2254"/>
                    </a:lnTo>
                    <a:lnTo>
                      <a:pt x="1789" y="2241"/>
                    </a:lnTo>
                    <a:lnTo>
                      <a:pt x="1829" y="2225"/>
                    </a:lnTo>
                    <a:lnTo>
                      <a:pt x="1867" y="2209"/>
                    </a:lnTo>
                    <a:lnTo>
                      <a:pt x="1831" y="2231"/>
                    </a:lnTo>
                    <a:lnTo>
                      <a:pt x="1795" y="2253"/>
                    </a:lnTo>
                    <a:lnTo>
                      <a:pt x="1758" y="2272"/>
                    </a:lnTo>
                    <a:lnTo>
                      <a:pt x="1720" y="2292"/>
                    </a:lnTo>
                    <a:lnTo>
                      <a:pt x="1681" y="2309"/>
                    </a:lnTo>
                    <a:lnTo>
                      <a:pt x="1642" y="2325"/>
                    </a:lnTo>
                    <a:lnTo>
                      <a:pt x="1602" y="2340"/>
                    </a:lnTo>
                    <a:lnTo>
                      <a:pt x="1561" y="2354"/>
                    </a:lnTo>
                    <a:lnTo>
                      <a:pt x="1520" y="2365"/>
                    </a:lnTo>
                    <a:lnTo>
                      <a:pt x="1479" y="2375"/>
                    </a:lnTo>
                    <a:lnTo>
                      <a:pt x="1436" y="2384"/>
                    </a:lnTo>
                    <a:lnTo>
                      <a:pt x="1394" y="2392"/>
                    </a:lnTo>
                    <a:lnTo>
                      <a:pt x="1351" y="2398"/>
                    </a:lnTo>
                    <a:lnTo>
                      <a:pt x="1309" y="2403"/>
                    </a:lnTo>
                    <a:lnTo>
                      <a:pt x="1266" y="2406"/>
                    </a:lnTo>
                    <a:lnTo>
                      <a:pt x="1224" y="2407"/>
                    </a:lnTo>
                    <a:lnTo>
                      <a:pt x="1204" y="2407"/>
                    </a:lnTo>
                    <a:lnTo>
                      <a:pt x="1198" y="2407"/>
                    </a:lnTo>
                    <a:lnTo>
                      <a:pt x="1143" y="2405"/>
                    </a:lnTo>
                    <a:lnTo>
                      <a:pt x="1092" y="2399"/>
                    </a:lnTo>
                    <a:lnTo>
                      <a:pt x="1042" y="2391"/>
                    </a:lnTo>
                    <a:lnTo>
                      <a:pt x="993" y="2380"/>
                    </a:lnTo>
                    <a:lnTo>
                      <a:pt x="947" y="2365"/>
                    </a:lnTo>
                    <a:lnTo>
                      <a:pt x="903" y="2348"/>
                    </a:lnTo>
                    <a:lnTo>
                      <a:pt x="859" y="2329"/>
                    </a:lnTo>
                    <a:lnTo>
                      <a:pt x="819" y="2307"/>
                    </a:lnTo>
                    <a:lnTo>
                      <a:pt x="780" y="2283"/>
                    </a:lnTo>
                    <a:lnTo>
                      <a:pt x="743" y="2257"/>
                    </a:lnTo>
                    <a:lnTo>
                      <a:pt x="708" y="2229"/>
                    </a:lnTo>
                    <a:lnTo>
                      <a:pt x="674" y="2198"/>
                    </a:lnTo>
                    <a:lnTo>
                      <a:pt x="643" y="2167"/>
                    </a:lnTo>
                    <a:lnTo>
                      <a:pt x="614" y="2134"/>
                    </a:lnTo>
                    <a:lnTo>
                      <a:pt x="587" y="2099"/>
                    </a:lnTo>
                    <a:lnTo>
                      <a:pt x="562" y="2063"/>
                    </a:lnTo>
                    <a:lnTo>
                      <a:pt x="539" y="2026"/>
                    </a:lnTo>
                    <a:lnTo>
                      <a:pt x="517" y="1989"/>
                    </a:lnTo>
                    <a:lnTo>
                      <a:pt x="499" y="1950"/>
                    </a:lnTo>
                    <a:lnTo>
                      <a:pt x="482" y="1911"/>
                    </a:lnTo>
                    <a:lnTo>
                      <a:pt x="467" y="1872"/>
                    </a:lnTo>
                    <a:lnTo>
                      <a:pt x="455" y="1832"/>
                    </a:lnTo>
                    <a:lnTo>
                      <a:pt x="444" y="1791"/>
                    </a:lnTo>
                    <a:lnTo>
                      <a:pt x="437" y="1751"/>
                    </a:lnTo>
                    <a:lnTo>
                      <a:pt x="430" y="1711"/>
                    </a:lnTo>
                    <a:lnTo>
                      <a:pt x="427" y="1671"/>
                    </a:lnTo>
                    <a:lnTo>
                      <a:pt x="426" y="1631"/>
                    </a:lnTo>
                    <a:lnTo>
                      <a:pt x="426" y="1592"/>
                    </a:lnTo>
                    <a:lnTo>
                      <a:pt x="429" y="1553"/>
                    </a:lnTo>
                    <a:lnTo>
                      <a:pt x="434" y="1516"/>
                    </a:lnTo>
                    <a:lnTo>
                      <a:pt x="442" y="1479"/>
                    </a:lnTo>
                    <a:lnTo>
                      <a:pt x="452" y="1443"/>
                    </a:lnTo>
                    <a:lnTo>
                      <a:pt x="467" y="1399"/>
                    </a:lnTo>
                    <a:lnTo>
                      <a:pt x="482" y="1358"/>
                    </a:lnTo>
                    <a:lnTo>
                      <a:pt x="498" y="1319"/>
                    </a:lnTo>
                    <a:lnTo>
                      <a:pt x="515" y="1283"/>
                    </a:lnTo>
                    <a:lnTo>
                      <a:pt x="532" y="1250"/>
                    </a:lnTo>
                    <a:lnTo>
                      <a:pt x="552" y="1218"/>
                    </a:lnTo>
                    <a:lnTo>
                      <a:pt x="562" y="1203"/>
                    </a:lnTo>
                    <a:lnTo>
                      <a:pt x="573" y="1188"/>
                    </a:lnTo>
                    <a:lnTo>
                      <a:pt x="584" y="1174"/>
                    </a:lnTo>
                    <a:lnTo>
                      <a:pt x="594" y="1159"/>
                    </a:lnTo>
                    <a:lnTo>
                      <a:pt x="606" y="1145"/>
                    </a:lnTo>
                    <a:lnTo>
                      <a:pt x="618" y="1132"/>
                    </a:lnTo>
                    <a:lnTo>
                      <a:pt x="631" y="1119"/>
                    </a:lnTo>
                    <a:lnTo>
                      <a:pt x="645" y="1106"/>
                    </a:lnTo>
                    <a:lnTo>
                      <a:pt x="673" y="1081"/>
                    </a:lnTo>
                    <a:lnTo>
                      <a:pt x="703" y="1056"/>
                    </a:lnTo>
                    <a:lnTo>
                      <a:pt x="736" y="1032"/>
                    </a:lnTo>
                    <a:lnTo>
                      <a:pt x="771" y="1009"/>
                    </a:lnTo>
                    <a:lnTo>
                      <a:pt x="809" y="985"/>
                    </a:lnTo>
                    <a:lnTo>
                      <a:pt x="850" y="963"/>
                    </a:lnTo>
                    <a:lnTo>
                      <a:pt x="900" y="938"/>
                    </a:lnTo>
                    <a:lnTo>
                      <a:pt x="948" y="915"/>
                    </a:lnTo>
                    <a:lnTo>
                      <a:pt x="972" y="904"/>
                    </a:lnTo>
                    <a:lnTo>
                      <a:pt x="994" y="893"/>
                    </a:lnTo>
                    <a:lnTo>
                      <a:pt x="1016" y="880"/>
                    </a:lnTo>
                    <a:lnTo>
                      <a:pt x="1035" y="867"/>
                    </a:lnTo>
                    <a:lnTo>
                      <a:pt x="1044" y="860"/>
                    </a:lnTo>
                    <a:lnTo>
                      <a:pt x="1053" y="853"/>
                    </a:lnTo>
                    <a:lnTo>
                      <a:pt x="1062" y="844"/>
                    </a:lnTo>
                    <a:lnTo>
                      <a:pt x="1069" y="835"/>
                    </a:lnTo>
                    <a:lnTo>
                      <a:pt x="1077" y="827"/>
                    </a:lnTo>
                    <a:lnTo>
                      <a:pt x="1083" y="817"/>
                    </a:lnTo>
                    <a:lnTo>
                      <a:pt x="1090" y="807"/>
                    </a:lnTo>
                    <a:lnTo>
                      <a:pt x="1095" y="796"/>
                    </a:lnTo>
                    <a:lnTo>
                      <a:pt x="1101" y="785"/>
                    </a:lnTo>
                    <a:lnTo>
                      <a:pt x="1105" y="772"/>
                    </a:lnTo>
                    <a:lnTo>
                      <a:pt x="1108" y="759"/>
                    </a:lnTo>
                    <a:lnTo>
                      <a:pt x="1112" y="746"/>
                    </a:lnTo>
                    <a:lnTo>
                      <a:pt x="1114" y="731"/>
                    </a:lnTo>
                    <a:lnTo>
                      <a:pt x="1115" y="716"/>
                    </a:lnTo>
                    <a:lnTo>
                      <a:pt x="1116" y="699"/>
                    </a:lnTo>
                    <a:lnTo>
                      <a:pt x="1116" y="682"/>
                    </a:lnTo>
                    <a:lnTo>
                      <a:pt x="1115" y="669"/>
                    </a:lnTo>
                    <a:lnTo>
                      <a:pt x="1114" y="656"/>
                    </a:lnTo>
                    <a:lnTo>
                      <a:pt x="1112" y="644"/>
                    </a:lnTo>
                    <a:lnTo>
                      <a:pt x="1109" y="631"/>
                    </a:lnTo>
                    <a:lnTo>
                      <a:pt x="1106" y="619"/>
                    </a:lnTo>
                    <a:lnTo>
                      <a:pt x="1102" y="608"/>
                    </a:lnTo>
                    <a:lnTo>
                      <a:pt x="1099" y="596"/>
                    </a:lnTo>
                    <a:lnTo>
                      <a:pt x="1093" y="585"/>
                    </a:lnTo>
                    <a:lnTo>
                      <a:pt x="1088" y="574"/>
                    </a:lnTo>
                    <a:lnTo>
                      <a:pt x="1082" y="564"/>
                    </a:lnTo>
                    <a:lnTo>
                      <a:pt x="1076" y="555"/>
                    </a:lnTo>
                    <a:lnTo>
                      <a:pt x="1069" y="545"/>
                    </a:lnTo>
                    <a:lnTo>
                      <a:pt x="1062" y="536"/>
                    </a:lnTo>
                    <a:lnTo>
                      <a:pt x="1054" y="528"/>
                    </a:lnTo>
                    <a:lnTo>
                      <a:pt x="1046" y="519"/>
                    </a:lnTo>
                    <a:lnTo>
                      <a:pt x="1038" y="511"/>
                    </a:lnTo>
                    <a:lnTo>
                      <a:pt x="1029" y="504"/>
                    </a:lnTo>
                    <a:lnTo>
                      <a:pt x="1019" y="496"/>
                    </a:lnTo>
                    <a:lnTo>
                      <a:pt x="1009" y="489"/>
                    </a:lnTo>
                    <a:lnTo>
                      <a:pt x="999" y="484"/>
                    </a:lnTo>
                    <a:lnTo>
                      <a:pt x="990" y="477"/>
                    </a:lnTo>
                    <a:lnTo>
                      <a:pt x="979" y="472"/>
                    </a:lnTo>
                    <a:lnTo>
                      <a:pt x="968" y="468"/>
                    </a:lnTo>
                    <a:lnTo>
                      <a:pt x="957" y="463"/>
                    </a:lnTo>
                    <a:lnTo>
                      <a:pt x="933" y="456"/>
                    </a:lnTo>
                    <a:lnTo>
                      <a:pt x="909" y="451"/>
                    </a:lnTo>
                    <a:lnTo>
                      <a:pt x="884" y="448"/>
                    </a:lnTo>
                    <a:lnTo>
                      <a:pt x="859" y="447"/>
                    </a:lnTo>
                    <a:lnTo>
                      <a:pt x="817" y="448"/>
                    </a:lnTo>
                    <a:lnTo>
                      <a:pt x="775" y="452"/>
                    </a:lnTo>
                    <a:lnTo>
                      <a:pt x="735" y="461"/>
                    </a:lnTo>
                    <a:lnTo>
                      <a:pt x="697" y="471"/>
                    </a:lnTo>
                    <a:lnTo>
                      <a:pt x="661" y="485"/>
                    </a:lnTo>
                    <a:lnTo>
                      <a:pt x="625" y="500"/>
                    </a:lnTo>
                    <a:lnTo>
                      <a:pt x="591" y="519"/>
                    </a:lnTo>
                    <a:lnTo>
                      <a:pt x="559" y="539"/>
                    </a:lnTo>
                    <a:lnTo>
                      <a:pt x="527" y="562"/>
                    </a:lnTo>
                    <a:lnTo>
                      <a:pt x="498" y="587"/>
                    </a:lnTo>
                    <a:lnTo>
                      <a:pt x="469" y="615"/>
                    </a:lnTo>
                    <a:lnTo>
                      <a:pt x="442" y="643"/>
                    </a:lnTo>
                    <a:lnTo>
                      <a:pt x="417" y="672"/>
                    </a:lnTo>
                    <a:lnTo>
                      <a:pt x="392" y="704"/>
                    </a:lnTo>
                    <a:lnTo>
                      <a:pt x="369" y="736"/>
                    </a:lnTo>
                    <a:lnTo>
                      <a:pt x="348" y="771"/>
                    </a:lnTo>
                    <a:lnTo>
                      <a:pt x="328" y="806"/>
                    </a:lnTo>
                    <a:lnTo>
                      <a:pt x="309" y="842"/>
                    </a:lnTo>
                    <a:lnTo>
                      <a:pt x="292" y="878"/>
                    </a:lnTo>
                    <a:lnTo>
                      <a:pt x="275" y="915"/>
                    </a:lnTo>
                    <a:lnTo>
                      <a:pt x="260" y="953"/>
                    </a:lnTo>
                    <a:lnTo>
                      <a:pt x="247" y="991"/>
                    </a:lnTo>
                    <a:lnTo>
                      <a:pt x="235" y="1029"/>
                    </a:lnTo>
                    <a:lnTo>
                      <a:pt x="224" y="1067"/>
                    </a:lnTo>
                    <a:lnTo>
                      <a:pt x="214" y="1104"/>
                    </a:lnTo>
                    <a:lnTo>
                      <a:pt x="206" y="1142"/>
                    </a:lnTo>
                    <a:lnTo>
                      <a:pt x="199" y="1179"/>
                    </a:lnTo>
                    <a:lnTo>
                      <a:pt x="193" y="1216"/>
                    </a:lnTo>
                    <a:lnTo>
                      <a:pt x="188" y="1252"/>
                    </a:lnTo>
                    <a:lnTo>
                      <a:pt x="186" y="1287"/>
                    </a:lnTo>
                    <a:lnTo>
                      <a:pt x="184" y="1320"/>
                    </a:lnTo>
                    <a:lnTo>
                      <a:pt x="183" y="1354"/>
                    </a:lnTo>
                    <a:lnTo>
                      <a:pt x="184" y="1387"/>
                    </a:lnTo>
                    <a:lnTo>
                      <a:pt x="184" y="1418"/>
                    </a:lnTo>
                    <a:lnTo>
                      <a:pt x="186" y="1451"/>
                    </a:lnTo>
                    <a:lnTo>
                      <a:pt x="188" y="1482"/>
                    </a:lnTo>
                    <a:lnTo>
                      <a:pt x="192" y="1513"/>
                    </a:lnTo>
                    <a:lnTo>
                      <a:pt x="196" y="1544"/>
                    </a:lnTo>
                    <a:lnTo>
                      <a:pt x="200" y="1575"/>
                    </a:lnTo>
                    <a:lnTo>
                      <a:pt x="205" y="1604"/>
                    </a:lnTo>
                    <a:lnTo>
                      <a:pt x="211" y="1634"/>
                    </a:lnTo>
                    <a:lnTo>
                      <a:pt x="217" y="1663"/>
                    </a:lnTo>
                    <a:lnTo>
                      <a:pt x="224" y="1692"/>
                    </a:lnTo>
                    <a:lnTo>
                      <a:pt x="232" y="1721"/>
                    </a:lnTo>
                    <a:lnTo>
                      <a:pt x="240" y="1748"/>
                    </a:lnTo>
                    <a:lnTo>
                      <a:pt x="248" y="1775"/>
                    </a:lnTo>
                    <a:lnTo>
                      <a:pt x="257" y="1802"/>
                    </a:lnTo>
                    <a:lnTo>
                      <a:pt x="267" y="1828"/>
                    </a:lnTo>
                    <a:lnTo>
                      <a:pt x="278" y="1854"/>
                    </a:lnTo>
                    <a:lnTo>
                      <a:pt x="287" y="1879"/>
                    </a:lnTo>
                    <a:lnTo>
                      <a:pt x="299" y="1903"/>
                    </a:lnTo>
                    <a:lnTo>
                      <a:pt x="310" y="1928"/>
                    </a:lnTo>
                    <a:lnTo>
                      <a:pt x="323" y="1951"/>
                    </a:lnTo>
                    <a:lnTo>
                      <a:pt x="335" y="1974"/>
                    </a:lnTo>
                    <a:lnTo>
                      <a:pt x="348" y="1997"/>
                    </a:lnTo>
                    <a:lnTo>
                      <a:pt x="363" y="2019"/>
                    </a:lnTo>
                    <a:lnTo>
                      <a:pt x="377" y="2039"/>
                    </a:lnTo>
                    <a:lnTo>
                      <a:pt x="391" y="2060"/>
                    </a:lnTo>
                    <a:lnTo>
                      <a:pt x="405" y="2080"/>
                    </a:lnTo>
                    <a:lnTo>
                      <a:pt x="420" y="2098"/>
                    </a:lnTo>
                    <a:lnTo>
                      <a:pt x="437" y="2117"/>
                    </a:lnTo>
                    <a:lnTo>
                      <a:pt x="452" y="2134"/>
                    </a:lnTo>
                    <a:lnTo>
                      <a:pt x="468" y="2151"/>
                    </a:lnTo>
                    <a:lnTo>
                      <a:pt x="486" y="21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28"/>
              <p:cNvSpPr/>
              <p:nvPr/>
            </p:nvSpPr>
            <p:spPr>
              <a:xfrm>
                <a:off x="4226190" y="4809331"/>
                <a:ext cx="1790738" cy="664558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1193" extrusionOk="0">
                    <a:moveTo>
                      <a:pt x="2155" y="149"/>
                    </a:moveTo>
                    <a:lnTo>
                      <a:pt x="2150" y="160"/>
                    </a:lnTo>
                    <a:lnTo>
                      <a:pt x="2146" y="170"/>
                    </a:lnTo>
                    <a:lnTo>
                      <a:pt x="2140" y="179"/>
                    </a:lnTo>
                    <a:lnTo>
                      <a:pt x="2134" y="189"/>
                    </a:lnTo>
                    <a:lnTo>
                      <a:pt x="2127" y="198"/>
                    </a:lnTo>
                    <a:lnTo>
                      <a:pt x="2120" y="206"/>
                    </a:lnTo>
                    <a:lnTo>
                      <a:pt x="2111" y="214"/>
                    </a:lnTo>
                    <a:lnTo>
                      <a:pt x="2102" y="221"/>
                    </a:lnTo>
                    <a:lnTo>
                      <a:pt x="2094" y="227"/>
                    </a:lnTo>
                    <a:lnTo>
                      <a:pt x="2084" y="233"/>
                    </a:lnTo>
                    <a:lnTo>
                      <a:pt x="2073" y="238"/>
                    </a:lnTo>
                    <a:lnTo>
                      <a:pt x="2062" y="242"/>
                    </a:lnTo>
                    <a:lnTo>
                      <a:pt x="2051" y="246"/>
                    </a:lnTo>
                    <a:lnTo>
                      <a:pt x="2040" y="248"/>
                    </a:lnTo>
                    <a:lnTo>
                      <a:pt x="2028" y="249"/>
                    </a:lnTo>
                    <a:lnTo>
                      <a:pt x="2016" y="250"/>
                    </a:lnTo>
                    <a:lnTo>
                      <a:pt x="2007" y="249"/>
                    </a:lnTo>
                    <a:lnTo>
                      <a:pt x="1998" y="248"/>
                    </a:lnTo>
                    <a:lnTo>
                      <a:pt x="1989" y="247"/>
                    </a:lnTo>
                    <a:lnTo>
                      <a:pt x="1980" y="246"/>
                    </a:lnTo>
                    <a:lnTo>
                      <a:pt x="1980" y="246"/>
                    </a:lnTo>
                    <a:lnTo>
                      <a:pt x="1961" y="240"/>
                    </a:lnTo>
                    <a:lnTo>
                      <a:pt x="1940" y="237"/>
                    </a:lnTo>
                    <a:lnTo>
                      <a:pt x="1921" y="234"/>
                    </a:lnTo>
                    <a:lnTo>
                      <a:pt x="1901" y="232"/>
                    </a:lnTo>
                    <a:lnTo>
                      <a:pt x="1861" y="228"/>
                    </a:lnTo>
                    <a:lnTo>
                      <a:pt x="1820" y="227"/>
                    </a:lnTo>
                    <a:lnTo>
                      <a:pt x="1792" y="228"/>
                    </a:lnTo>
                    <a:lnTo>
                      <a:pt x="1765" y="230"/>
                    </a:lnTo>
                    <a:lnTo>
                      <a:pt x="1739" y="234"/>
                    </a:lnTo>
                    <a:lnTo>
                      <a:pt x="1713" y="237"/>
                    </a:lnTo>
                    <a:lnTo>
                      <a:pt x="1689" y="242"/>
                    </a:lnTo>
                    <a:lnTo>
                      <a:pt x="1666" y="249"/>
                    </a:lnTo>
                    <a:lnTo>
                      <a:pt x="1643" y="257"/>
                    </a:lnTo>
                    <a:lnTo>
                      <a:pt x="1622" y="265"/>
                    </a:lnTo>
                    <a:lnTo>
                      <a:pt x="1602" y="275"/>
                    </a:lnTo>
                    <a:lnTo>
                      <a:pt x="1583" y="285"/>
                    </a:lnTo>
                    <a:lnTo>
                      <a:pt x="1565" y="296"/>
                    </a:lnTo>
                    <a:lnTo>
                      <a:pt x="1547" y="309"/>
                    </a:lnTo>
                    <a:lnTo>
                      <a:pt x="1531" y="321"/>
                    </a:lnTo>
                    <a:lnTo>
                      <a:pt x="1516" y="335"/>
                    </a:lnTo>
                    <a:lnTo>
                      <a:pt x="1501" y="349"/>
                    </a:lnTo>
                    <a:lnTo>
                      <a:pt x="1487" y="364"/>
                    </a:lnTo>
                    <a:lnTo>
                      <a:pt x="1475" y="379"/>
                    </a:lnTo>
                    <a:lnTo>
                      <a:pt x="1463" y="396"/>
                    </a:lnTo>
                    <a:lnTo>
                      <a:pt x="1452" y="413"/>
                    </a:lnTo>
                    <a:lnTo>
                      <a:pt x="1443" y="431"/>
                    </a:lnTo>
                    <a:lnTo>
                      <a:pt x="1434" y="448"/>
                    </a:lnTo>
                    <a:lnTo>
                      <a:pt x="1425" y="466"/>
                    </a:lnTo>
                    <a:lnTo>
                      <a:pt x="1418" y="485"/>
                    </a:lnTo>
                    <a:lnTo>
                      <a:pt x="1411" y="503"/>
                    </a:lnTo>
                    <a:lnTo>
                      <a:pt x="1406" y="523"/>
                    </a:lnTo>
                    <a:lnTo>
                      <a:pt x="1400" y="543"/>
                    </a:lnTo>
                    <a:lnTo>
                      <a:pt x="1396" y="563"/>
                    </a:lnTo>
                    <a:lnTo>
                      <a:pt x="1393" y="583"/>
                    </a:lnTo>
                    <a:lnTo>
                      <a:pt x="1390" y="603"/>
                    </a:lnTo>
                    <a:lnTo>
                      <a:pt x="1388" y="623"/>
                    </a:lnTo>
                    <a:lnTo>
                      <a:pt x="1387" y="644"/>
                    </a:lnTo>
                    <a:lnTo>
                      <a:pt x="1387" y="664"/>
                    </a:lnTo>
                    <a:lnTo>
                      <a:pt x="1387" y="683"/>
                    </a:lnTo>
                    <a:lnTo>
                      <a:pt x="1388" y="701"/>
                    </a:lnTo>
                    <a:lnTo>
                      <a:pt x="1390" y="719"/>
                    </a:lnTo>
                    <a:lnTo>
                      <a:pt x="1393" y="736"/>
                    </a:lnTo>
                    <a:lnTo>
                      <a:pt x="1396" y="753"/>
                    </a:lnTo>
                    <a:lnTo>
                      <a:pt x="1400" y="768"/>
                    </a:lnTo>
                    <a:lnTo>
                      <a:pt x="1404" y="783"/>
                    </a:lnTo>
                    <a:lnTo>
                      <a:pt x="1410" y="797"/>
                    </a:lnTo>
                    <a:lnTo>
                      <a:pt x="1416" y="811"/>
                    </a:lnTo>
                    <a:lnTo>
                      <a:pt x="1423" y="824"/>
                    </a:lnTo>
                    <a:lnTo>
                      <a:pt x="1431" y="837"/>
                    </a:lnTo>
                    <a:lnTo>
                      <a:pt x="1438" y="849"/>
                    </a:lnTo>
                    <a:lnTo>
                      <a:pt x="1447" y="860"/>
                    </a:lnTo>
                    <a:lnTo>
                      <a:pt x="1456" y="871"/>
                    </a:lnTo>
                    <a:lnTo>
                      <a:pt x="1465" y="882"/>
                    </a:lnTo>
                    <a:lnTo>
                      <a:pt x="1475" y="892"/>
                    </a:lnTo>
                    <a:lnTo>
                      <a:pt x="1486" y="900"/>
                    </a:lnTo>
                    <a:lnTo>
                      <a:pt x="1497" y="909"/>
                    </a:lnTo>
                    <a:lnTo>
                      <a:pt x="1509" y="917"/>
                    </a:lnTo>
                    <a:lnTo>
                      <a:pt x="1521" y="923"/>
                    </a:lnTo>
                    <a:lnTo>
                      <a:pt x="1534" y="930"/>
                    </a:lnTo>
                    <a:lnTo>
                      <a:pt x="1547" y="936"/>
                    </a:lnTo>
                    <a:lnTo>
                      <a:pt x="1561" y="942"/>
                    </a:lnTo>
                    <a:lnTo>
                      <a:pt x="1575" y="946"/>
                    </a:lnTo>
                    <a:lnTo>
                      <a:pt x="1590" y="950"/>
                    </a:lnTo>
                    <a:lnTo>
                      <a:pt x="1605" y="955"/>
                    </a:lnTo>
                    <a:lnTo>
                      <a:pt x="1620" y="958"/>
                    </a:lnTo>
                    <a:lnTo>
                      <a:pt x="1636" y="960"/>
                    </a:lnTo>
                    <a:lnTo>
                      <a:pt x="1653" y="962"/>
                    </a:lnTo>
                    <a:lnTo>
                      <a:pt x="1669" y="964"/>
                    </a:lnTo>
                    <a:lnTo>
                      <a:pt x="1685" y="965"/>
                    </a:lnTo>
                    <a:lnTo>
                      <a:pt x="1703" y="965"/>
                    </a:lnTo>
                    <a:lnTo>
                      <a:pt x="1744" y="964"/>
                    </a:lnTo>
                    <a:lnTo>
                      <a:pt x="1784" y="960"/>
                    </a:lnTo>
                    <a:lnTo>
                      <a:pt x="1823" y="955"/>
                    </a:lnTo>
                    <a:lnTo>
                      <a:pt x="1861" y="948"/>
                    </a:lnTo>
                    <a:lnTo>
                      <a:pt x="1879" y="944"/>
                    </a:lnTo>
                    <a:lnTo>
                      <a:pt x="1897" y="938"/>
                    </a:lnTo>
                    <a:lnTo>
                      <a:pt x="1914" y="933"/>
                    </a:lnTo>
                    <a:lnTo>
                      <a:pt x="1931" y="928"/>
                    </a:lnTo>
                    <a:lnTo>
                      <a:pt x="1948" y="921"/>
                    </a:lnTo>
                    <a:lnTo>
                      <a:pt x="1964" y="915"/>
                    </a:lnTo>
                    <a:lnTo>
                      <a:pt x="1980" y="908"/>
                    </a:lnTo>
                    <a:lnTo>
                      <a:pt x="1996" y="900"/>
                    </a:lnTo>
                    <a:lnTo>
                      <a:pt x="1963" y="1148"/>
                    </a:lnTo>
                    <a:lnTo>
                      <a:pt x="1933" y="1157"/>
                    </a:lnTo>
                    <a:lnTo>
                      <a:pt x="1898" y="1166"/>
                    </a:lnTo>
                    <a:lnTo>
                      <a:pt x="1860" y="1173"/>
                    </a:lnTo>
                    <a:lnTo>
                      <a:pt x="1820" y="1180"/>
                    </a:lnTo>
                    <a:lnTo>
                      <a:pt x="1778" y="1185"/>
                    </a:lnTo>
                    <a:lnTo>
                      <a:pt x="1737" y="1190"/>
                    </a:lnTo>
                    <a:lnTo>
                      <a:pt x="1695" y="1192"/>
                    </a:lnTo>
                    <a:lnTo>
                      <a:pt x="1655" y="1193"/>
                    </a:lnTo>
                    <a:lnTo>
                      <a:pt x="1621" y="1192"/>
                    </a:lnTo>
                    <a:lnTo>
                      <a:pt x="1587" y="1191"/>
                    </a:lnTo>
                    <a:lnTo>
                      <a:pt x="1555" y="1188"/>
                    </a:lnTo>
                    <a:lnTo>
                      <a:pt x="1523" y="1183"/>
                    </a:lnTo>
                    <a:lnTo>
                      <a:pt x="1493" y="1178"/>
                    </a:lnTo>
                    <a:lnTo>
                      <a:pt x="1463" y="1170"/>
                    </a:lnTo>
                    <a:lnTo>
                      <a:pt x="1434" y="1163"/>
                    </a:lnTo>
                    <a:lnTo>
                      <a:pt x="1407" y="1154"/>
                    </a:lnTo>
                    <a:lnTo>
                      <a:pt x="1379" y="1144"/>
                    </a:lnTo>
                    <a:lnTo>
                      <a:pt x="1354" y="1132"/>
                    </a:lnTo>
                    <a:lnTo>
                      <a:pt x="1329" y="1120"/>
                    </a:lnTo>
                    <a:lnTo>
                      <a:pt x="1307" y="1107"/>
                    </a:lnTo>
                    <a:lnTo>
                      <a:pt x="1284" y="1092"/>
                    </a:lnTo>
                    <a:lnTo>
                      <a:pt x="1262" y="1077"/>
                    </a:lnTo>
                    <a:lnTo>
                      <a:pt x="1242" y="1060"/>
                    </a:lnTo>
                    <a:lnTo>
                      <a:pt x="1223" y="1043"/>
                    </a:lnTo>
                    <a:lnTo>
                      <a:pt x="1204" y="1026"/>
                    </a:lnTo>
                    <a:lnTo>
                      <a:pt x="1187" y="1006"/>
                    </a:lnTo>
                    <a:lnTo>
                      <a:pt x="1171" y="986"/>
                    </a:lnTo>
                    <a:lnTo>
                      <a:pt x="1156" y="966"/>
                    </a:lnTo>
                    <a:lnTo>
                      <a:pt x="1143" y="944"/>
                    </a:lnTo>
                    <a:lnTo>
                      <a:pt x="1130" y="921"/>
                    </a:lnTo>
                    <a:lnTo>
                      <a:pt x="1119" y="898"/>
                    </a:lnTo>
                    <a:lnTo>
                      <a:pt x="1108" y="873"/>
                    </a:lnTo>
                    <a:lnTo>
                      <a:pt x="1100" y="849"/>
                    </a:lnTo>
                    <a:lnTo>
                      <a:pt x="1091" y="823"/>
                    </a:lnTo>
                    <a:lnTo>
                      <a:pt x="1084" y="797"/>
                    </a:lnTo>
                    <a:lnTo>
                      <a:pt x="1079" y="770"/>
                    </a:lnTo>
                    <a:lnTo>
                      <a:pt x="1075" y="743"/>
                    </a:lnTo>
                    <a:lnTo>
                      <a:pt x="1071" y="714"/>
                    </a:lnTo>
                    <a:lnTo>
                      <a:pt x="1070" y="685"/>
                    </a:lnTo>
                    <a:lnTo>
                      <a:pt x="1069" y="656"/>
                    </a:lnTo>
                    <a:lnTo>
                      <a:pt x="1070" y="620"/>
                    </a:lnTo>
                    <a:lnTo>
                      <a:pt x="1072" y="585"/>
                    </a:lnTo>
                    <a:lnTo>
                      <a:pt x="1077" y="551"/>
                    </a:lnTo>
                    <a:lnTo>
                      <a:pt x="1082" y="518"/>
                    </a:lnTo>
                    <a:lnTo>
                      <a:pt x="1089" y="485"/>
                    </a:lnTo>
                    <a:lnTo>
                      <a:pt x="1097" y="452"/>
                    </a:lnTo>
                    <a:lnTo>
                      <a:pt x="1107" y="422"/>
                    </a:lnTo>
                    <a:lnTo>
                      <a:pt x="1118" y="391"/>
                    </a:lnTo>
                    <a:lnTo>
                      <a:pt x="1131" y="362"/>
                    </a:lnTo>
                    <a:lnTo>
                      <a:pt x="1145" y="334"/>
                    </a:lnTo>
                    <a:lnTo>
                      <a:pt x="1161" y="307"/>
                    </a:lnTo>
                    <a:lnTo>
                      <a:pt x="1178" y="279"/>
                    </a:lnTo>
                    <a:lnTo>
                      <a:pt x="1195" y="254"/>
                    </a:lnTo>
                    <a:lnTo>
                      <a:pt x="1215" y="229"/>
                    </a:lnTo>
                    <a:lnTo>
                      <a:pt x="1236" y="206"/>
                    </a:lnTo>
                    <a:lnTo>
                      <a:pt x="1259" y="184"/>
                    </a:lnTo>
                    <a:lnTo>
                      <a:pt x="1281" y="163"/>
                    </a:lnTo>
                    <a:lnTo>
                      <a:pt x="1307" y="142"/>
                    </a:lnTo>
                    <a:lnTo>
                      <a:pt x="1333" y="124"/>
                    </a:lnTo>
                    <a:lnTo>
                      <a:pt x="1360" y="106"/>
                    </a:lnTo>
                    <a:lnTo>
                      <a:pt x="1388" y="90"/>
                    </a:lnTo>
                    <a:lnTo>
                      <a:pt x="1418" y="75"/>
                    </a:lnTo>
                    <a:lnTo>
                      <a:pt x="1448" y="61"/>
                    </a:lnTo>
                    <a:lnTo>
                      <a:pt x="1480" y="48"/>
                    </a:lnTo>
                    <a:lnTo>
                      <a:pt x="1512" y="37"/>
                    </a:lnTo>
                    <a:lnTo>
                      <a:pt x="1547" y="27"/>
                    </a:lnTo>
                    <a:lnTo>
                      <a:pt x="1582" y="18"/>
                    </a:lnTo>
                    <a:lnTo>
                      <a:pt x="1618" y="12"/>
                    </a:lnTo>
                    <a:lnTo>
                      <a:pt x="1655" y="6"/>
                    </a:lnTo>
                    <a:lnTo>
                      <a:pt x="1693" y="3"/>
                    </a:lnTo>
                    <a:lnTo>
                      <a:pt x="1732" y="0"/>
                    </a:lnTo>
                    <a:lnTo>
                      <a:pt x="1772" y="0"/>
                    </a:lnTo>
                    <a:lnTo>
                      <a:pt x="1813" y="0"/>
                    </a:lnTo>
                    <a:lnTo>
                      <a:pt x="1851" y="1"/>
                    </a:lnTo>
                    <a:lnTo>
                      <a:pt x="1887" y="3"/>
                    </a:lnTo>
                    <a:lnTo>
                      <a:pt x="1921" y="6"/>
                    </a:lnTo>
                    <a:lnTo>
                      <a:pt x="1953" y="9"/>
                    </a:lnTo>
                    <a:lnTo>
                      <a:pt x="1983" y="13"/>
                    </a:lnTo>
                    <a:lnTo>
                      <a:pt x="2011" y="17"/>
                    </a:lnTo>
                    <a:lnTo>
                      <a:pt x="2036" y="22"/>
                    </a:lnTo>
                    <a:lnTo>
                      <a:pt x="2083" y="31"/>
                    </a:lnTo>
                    <a:lnTo>
                      <a:pt x="2122" y="41"/>
                    </a:lnTo>
                    <a:lnTo>
                      <a:pt x="2155" y="52"/>
                    </a:lnTo>
                    <a:lnTo>
                      <a:pt x="2181" y="61"/>
                    </a:lnTo>
                    <a:lnTo>
                      <a:pt x="2155" y="149"/>
                    </a:lnTo>
                    <a:close/>
                    <a:moveTo>
                      <a:pt x="2672" y="494"/>
                    </a:moveTo>
                    <a:lnTo>
                      <a:pt x="2569" y="494"/>
                    </a:lnTo>
                    <a:lnTo>
                      <a:pt x="2622" y="235"/>
                    </a:lnTo>
                    <a:lnTo>
                      <a:pt x="2768" y="235"/>
                    </a:lnTo>
                    <a:lnTo>
                      <a:pt x="2784" y="236"/>
                    </a:lnTo>
                    <a:lnTo>
                      <a:pt x="2799" y="237"/>
                    </a:lnTo>
                    <a:lnTo>
                      <a:pt x="2814" y="240"/>
                    </a:lnTo>
                    <a:lnTo>
                      <a:pt x="2827" y="242"/>
                    </a:lnTo>
                    <a:lnTo>
                      <a:pt x="2841" y="247"/>
                    </a:lnTo>
                    <a:lnTo>
                      <a:pt x="2853" y="252"/>
                    </a:lnTo>
                    <a:lnTo>
                      <a:pt x="2862" y="258"/>
                    </a:lnTo>
                    <a:lnTo>
                      <a:pt x="2872" y="264"/>
                    </a:lnTo>
                    <a:lnTo>
                      <a:pt x="2881" y="272"/>
                    </a:lnTo>
                    <a:lnTo>
                      <a:pt x="2887" y="280"/>
                    </a:lnTo>
                    <a:lnTo>
                      <a:pt x="2894" y="290"/>
                    </a:lnTo>
                    <a:lnTo>
                      <a:pt x="2899" y="300"/>
                    </a:lnTo>
                    <a:lnTo>
                      <a:pt x="2903" y="312"/>
                    </a:lnTo>
                    <a:lnTo>
                      <a:pt x="2906" y="325"/>
                    </a:lnTo>
                    <a:lnTo>
                      <a:pt x="2908" y="338"/>
                    </a:lnTo>
                    <a:lnTo>
                      <a:pt x="2908" y="353"/>
                    </a:lnTo>
                    <a:lnTo>
                      <a:pt x="2908" y="363"/>
                    </a:lnTo>
                    <a:lnTo>
                      <a:pt x="2907" y="373"/>
                    </a:lnTo>
                    <a:lnTo>
                      <a:pt x="2906" y="382"/>
                    </a:lnTo>
                    <a:lnTo>
                      <a:pt x="2904" y="390"/>
                    </a:lnTo>
                    <a:lnTo>
                      <a:pt x="2900" y="398"/>
                    </a:lnTo>
                    <a:lnTo>
                      <a:pt x="2898" y="407"/>
                    </a:lnTo>
                    <a:lnTo>
                      <a:pt x="2894" y="413"/>
                    </a:lnTo>
                    <a:lnTo>
                      <a:pt x="2890" y="421"/>
                    </a:lnTo>
                    <a:lnTo>
                      <a:pt x="2885" y="427"/>
                    </a:lnTo>
                    <a:lnTo>
                      <a:pt x="2880" y="434"/>
                    </a:lnTo>
                    <a:lnTo>
                      <a:pt x="2874" y="439"/>
                    </a:lnTo>
                    <a:lnTo>
                      <a:pt x="2869" y="445"/>
                    </a:lnTo>
                    <a:lnTo>
                      <a:pt x="2855" y="456"/>
                    </a:lnTo>
                    <a:lnTo>
                      <a:pt x="2839" y="464"/>
                    </a:lnTo>
                    <a:lnTo>
                      <a:pt x="2823" y="472"/>
                    </a:lnTo>
                    <a:lnTo>
                      <a:pt x="2805" y="477"/>
                    </a:lnTo>
                    <a:lnTo>
                      <a:pt x="2786" y="483"/>
                    </a:lnTo>
                    <a:lnTo>
                      <a:pt x="2765" y="487"/>
                    </a:lnTo>
                    <a:lnTo>
                      <a:pt x="2744" y="490"/>
                    </a:lnTo>
                    <a:lnTo>
                      <a:pt x="2721" y="493"/>
                    </a:lnTo>
                    <a:lnTo>
                      <a:pt x="2697" y="494"/>
                    </a:lnTo>
                    <a:lnTo>
                      <a:pt x="2672" y="494"/>
                    </a:lnTo>
                    <a:close/>
                    <a:moveTo>
                      <a:pt x="3213" y="311"/>
                    </a:moveTo>
                    <a:lnTo>
                      <a:pt x="3212" y="285"/>
                    </a:lnTo>
                    <a:lnTo>
                      <a:pt x="3210" y="261"/>
                    </a:lnTo>
                    <a:lnTo>
                      <a:pt x="3205" y="238"/>
                    </a:lnTo>
                    <a:lnTo>
                      <a:pt x="3201" y="217"/>
                    </a:lnTo>
                    <a:lnTo>
                      <a:pt x="3194" y="197"/>
                    </a:lnTo>
                    <a:lnTo>
                      <a:pt x="3187" y="179"/>
                    </a:lnTo>
                    <a:lnTo>
                      <a:pt x="3178" y="162"/>
                    </a:lnTo>
                    <a:lnTo>
                      <a:pt x="3168" y="146"/>
                    </a:lnTo>
                    <a:lnTo>
                      <a:pt x="3157" y="131"/>
                    </a:lnTo>
                    <a:lnTo>
                      <a:pt x="3145" y="118"/>
                    </a:lnTo>
                    <a:lnTo>
                      <a:pt x="3132" y="105"/>
                    </a:lnTo>
                    <a:lnTo>
                      <a:pt x="3118" y="94"/>
                    </a:lnTo>
                    <a:lnTo>
                      <a:pt x="3103" y="85"/>
                    </a:lnTo>
                    <a:lnTo>
                      <a:pt x="3088" y="75"/>
                    </a:lnTo>
                    <a:lnTo>
                      <a:pt x="3071" y="67"/>
                    </a:lnTo>
                    <a:lnTo>
                      <a:pt x="3054" y="60"/>
                    </a:lnTo>
                    <a:lnTo>
                      <a:pt x="3037" y="53"/>
                    </a:lnTo>
                    <a:lnTo>
                      <a:pt x="3018" y="47"/>
                    </a:lnTo>
                    <a:lnTo>
                      <a:pt x="3000" y="42"/>
                    </a:lnTo>
                    <a:lnTo>
                      <a:pt x="2980" y="38"/>
                    </a:lnTo>
                    <a:lnTo>
                      <a:pt x="2960" y="34"/>
                    </a:lnTo>
                    <a:lnTo>
                      <a:pt x="2941" y="30"/>
                    </a:lnTo>
                    <a:lnTo>
                      <a:pt x="2920" y="28"/>
                    </a:lnTo>
                    <a:lnTo>
                      <a:pt x="2899" y="26"/>
                    </a:lnTo>
                    <a:lnTo>
                      <a:pt x="2858" y="23"/>
                    </a:lnTo>
                    <a:lnTo>
                      <a:pt x="2816" y="21"/>
                    </a:lnTo>
                    <a:lnTo>
                      <a:pt x="2774" y="19"/>
                    </a:lnTo>
                    <a:lnTo>
                      <a:pt x="2733" y="19"/>
                    </a:lnTo>
                    <a:lnTo>
                      <a:pt x="2483" y="19"/>
                    </a:lnTo>
                    <a:lnTo>
                      <a:pt x="2470" y="19"/>
                    </a:lnTo>
                    <a:lnTo>
                      <a:pt x="2458" y="22"/>
                    </a:lnTo>
                    <a:lnTo>
                      <a:pt x="2446" y="24"/>
                    </a:lnTo>
                    <a:lnTo>
                      <a:pt x="2434" y="28"/>
                    </a:lnTo>
                    <a:lnTo>
                      <a:pt x="2424" y="32"/>
                    </a:lnTo>
                    <a:lnTo>
                      <a:pt x="2413" y="38"/>
                    </a:lnTo>
                    <a:lnTo>
                      <a:pt x="2403" y="44"/>
                    </a:lnTo>
                    <a:lnTo>
                      <a:pt x="2393" y="52"/>
                    </a:lnTo>
                    <a:lnTo>
                      <a:pt x="2384" y="60"/>
                    </a:lnTo>
                    <a:lnTo>
                      <a:pt x="2376" y="68"/>
                    </a:lnTo>
                    <a:lnTo>
                      <a:pt x="2368" y="77"/>
                    </a:lnTo>
                    <a:lnTo>
                      <a:pt x="2361" y="88"/>
                    </a:lnTo>
                    <a:lnTo>
                      <a:pt x="2356" y="98"/>
                    </a:lnTo>
                    <a:lnTo>
                      <a:pt x="2351" y="109"/>
                    </a:lnTo>
                    <a:lnTo>
                      <a:pt x="2347" y="121"/>
                    </a:lnTo>
                    <a:lnTo>
                      <a:pt x="2344" y="133"/>
                    </a:lnTo>
                    <a:lnTo>
                      <a:pt x="2127" y="1161"/>
                    </a:lnTo>
                    <a:lnTo>
                      <a:pt x="2433" y="1161"/>
                    </a:lnTo>
                    <a:lnTo>
                      <a:pt x="2525" y="710"/>
                    </a:lnTo>
                    <a:lnTo>
                      <a:pt x="2557" y="710"/>
                    </a:lnTo>
                    <a:lnTo>
                      <a:pt x="2581" y="710"/>
                    </a:lnTo>
                    <a:lnTo>
                      <a:pt x="2603" y="710"/>
                    </a:lnTo>
                    <a:lnTo>
                      <a:pt x="2623" y="712"/>
                    </a:lnTo>
                    <a:lnTo>
                      <a:pt x="2639" y="713"/>
                    </a:lnTo>
                    <a:lnTo>
                      <a:pt x="2653" y="717"/>
                    </a:lnTo>
                    <a:lnTo>
                      <a:pt x="2666" y="721"/>
                    </a:lnTo>
                    <a:lnTo>
                      <a:pt x="2677" y="726"/>
                    </a:lnTo>
                    <a:lnTo>
                      <a:pt x="2686" y="734"/>
                    </a:lnTo>
                    <a:lnTo>
                      <a:pt x="2695" y="743"/>
                    </a:lnTo>
                    <a:lnTo>
                      <a:pt x="2702" y="754"/>
                    </a:lnTo>
                    <a:lnTo>
                      <a:pt x="2708" y="767"/>
                    </a:lnTo>
                    <a:lnTo>
                      <a:pt x="2713" y="782"/>
                    </a:lnTo>
                    <a:lnTo>
                      <a:pt x="2719" y="800"/>
                    </a:lnTo>
                    <a:lnTo>
                      <a:pt x="2724" y="820"/>
                    </a:lnTo>
                    <a:lnTo>
                      <a:pt x="2729" y="844"/>
                    </a:lnTo>
                    <a:lnTo>
                      <a:pt x="2734" y="870"/>
                    </a:lnTo>
                    <a:lnTo>
                      <a:pt x="2770" y="1046"/>
                    </a:lnTo>
                    <a:lnTo>
                      <a:pt x="2773" y="1058"/>
                    </a:lnTo>
                    <a:lnTo>
                      <a:pt x="2777" y="1070"/>
                    </a:lnTo>
                    <a:lnTo>
                      <a:pt x="2782" y="1081"/>
                    </a:lnTo>
                    <a:lnTo>
                      <a:pt x="2787" y="1092"/>
                    </a:lnTo>
                    <a:lnTo>
                      <a:pt x="2795" y="1102"/>
                    </a:lnTo>
                    <a:lnTo>
                      <a:pt x="2801" y="1111"/>
                    </a:lnTo>
                    <a:lnTo>
                      <a:pt x="2810" y="1120"/>
                    </a:lnTo>
                    <a:lnTo>
                      <a:pt x="2819" y="1128"/>
                    </a:lnTo>
                    <a:lnTo>
                      <a:pt x="2829" y="1135"/>
                    </a:lnTo>
                    <a:lnTo>
                      <a:pt x="2838" y="1142"/>
                    </a:lnTo>
                    <a:lnTo>
                      <a:pt x="2849" y="1147"/>
                    </a:lnTo>
                    <a:lnTo>
                      <a:pt x="2861" y="1153"/>
                    </a:lnTo>
                    <a:lnTo>
                      <a:pt x="2873" y="1156"/>
                    </a:lnTo>
                    <a:lnTo>
                      <a:pt x="2885" y="1159"/>
                    </a:lnTo>
                    <a:lnTo>
                      <a:pt x="2897" y="1160"/>
                    </a:lnTo>
                    <a:lnTo>
                      <a:pt x="2910" y="1161"/>
                    </a:lnTo>
                    <a:lnTo>
                      <a:pt x="3097" y="1161"/>
                    </a:lnTo>
                    <a:lnTo>
                      <a:pt x="3016" y="809"/>
                    </a:lnTo>
                    <a:lnTo>
                      <a:pt x="3009" y="780"/>
                    </a:lnTo>
                    <a:lnTo>
                      <a:pt x="3001" y="748"/>
                    </a:lnTo>
                    <a:lnTo>
                      <a:pt x="2995" y="732"/>
                    </a:lnTo>
                    <a:lnTo>
                      <a:pt x="2990" y="716"/>
                    </a:lnTo>
                    <a:lnTo>
                      <a:pt x="2983" y="699"/>
                    </a:lnTo>
                    <a:lnTo>
                      <a:pt x="2976" y="684"/>
                    </a:lnTo>
                    <a:lnTo>
                      <a:pt x="2968" y="669"/>
                    </a:lnTo>
                    <a:lnTo>
                      <a:pt x="2958" y="655"/>
                    </a:lnTo>
                    <a:lnTo>
                      <a:pt x="2948" y="643"/>
                    </a:lnTo>
                    <a:lnTo>
                      <a:pt x="2937" y="632"/>
                    </a:lnTo>
                    <a:lnTo>
                      <a:pt x="2931" y="626"/>
                    </a:lnTo>
                    <a:lnTo>
                      <a:pt x="2924" y="622"/>
                    </a:lnTo>
                    <a:lnTo>
                      <a:pt x="2918" y="618"/>
                    </a:lnTo>
                    <a:lnTo>
                      <a:pt x="2911" y="614"/>
                    </a:lnTo>
                    <a:lnTo>
                      <a:pt x="2904" y="612"/>
                    </a:lnTo>
                    <a:lnTo>
                      <a:pt x="2896" y="609"/>
                    </a:lnTo>
                    <a:lnTo>
                      <a:pt x="2888" y="608"/>
                    </a:lnTo>
                    <a:lnTo>
                      <a:pt x="2880" y="607"/>
                    </a:lnTo>
                    <a:lnTo>
                      <a:pt x="2880" y="603"/>
                    </a:lnTo>
                    <a:lnTo>
                      <a:pt x="2912" y="599"/>
                    </a:lnTo>
                    <a:lnTo>
                      <a:pt x="2945" y="593"/>
                    </a:lnTo>
                    <a:lnTo>
                      <a:pt x="2976" y="586"/>
                    </a:lnTo>
                    <a:lnTo>
                      <a:pt x="3006" y="577"/>
                    </a:lnTo>
                    <a:lnTo>
                      <a:pt x="3035" y="567"/>
                    </a:lnTo>
                    <a:lnTo>
                      <a:pt x="3063" y="555"/>
                    </a:lnTo>
                    <a:lnTo>
                      <a:pt x="3076" y="548"/>
                    </a:lnTo>
                    <a:lnTo>
                      <a:pt x="3088" y="540"/>
                    </a:lnTo>
                    <a:lnTo>
                      <a:pt x="3101" y="533"/>
                    </a:lnTo>
                    <a:lnTo>
                      <a:pt x="3112" y="524"/>
                    </a:lnTo>
                    <a:lnTo>
                      <a:pt x="3124" y="515"/>
                    </a:lnTo>
                    <a:lnTo>
                      <a:pt x="3133" y="507"/>
                    </a:lnTo>
                    <a:lnTo>
                      <a:pt x="3144" y="497"/>
                    </a:lnTo>
                    <a:lnTo>
                      <a:pt x="3153" y="486"/>
                    </a:lnTo>
                    <a:lnTo>
                      <a:pt x="3163" y="475"/>
                    </a:lnTo>
                    <a:lnTo>
                      <a:pt x="3170" y="463"/>
                    </a:lnTo>
                    <a:lnTo>
                      <a:pt x="3178" y="451"/>
                    </a:lnTo>
                    <a:lnTo>
                      <a:pt x="3185" y="438"/>
                    </a:lnTo>
                    <a:lnTo>
                      <a:pt x="3191" y="425"/>
                    </a:lnTo>
                    <a:lnTo>
                      <a:pt x="3197" y="411"/>
                    </a:lnTo>
                    <a:lnTo>
                      <a:pt x="3201" y="396"/>
                    </a:lnTo>
                    <a:lnTo>
                      <a:pt x="3205" y="381"/>
                    </a:lnTo>
                    <a:lnTo>
                      <a:pt x="3209" y="364"/>
                    </a:lnTo>
                    <a:lnTo>
                      <a:pt x="3211" y="347"/>
                    </a:lnTo>
                    <a:lnTo>
                      <a:pt x="3212" y="329"/>
                    </a:lnTo>
                    <a:lnTo>
                      <a:pt x="3213" y="311"/>
                    </a:lnTo>
                    <a:close/>
                    <a:moveTo>
                      <a:pt x="1084" y="149"/>
                    </a:moveTo>
                    <a:lnTo>
                      <a:pt x="1081" y="160"/>
                    </a:lnTo>
                    <a:lnTo>
                      <a:pt x="1076" y="170"/>
                    </a:lnTo>
                    <a:lnTo>
                      <a:pt x="1070" y="179"/>
                    </a:lnTo>
                    <a:lnTo>
                      <a:pt x="1065" y="189"/>
                    </a:lnTo>
                    <a:lnTo>
                      <a:pt x="1057" y="198"/>
                    </a:lnTo>
                    <a:lnTo>
                      <a:pt x="1051" y="206"/>
                    </a:lnTo>
                    <a:lnTo>
                      <a:pt x="1042" y="214"/>
                    </a:lnTo>
                    <a:lnTo>
                      <a:pt x="1033" y="221"/>
                    </a:lnTo>
                    <a:lnTo>
                      <a:pt x="1025" y="227"/>
                    </a:lnTo>
                    <a:lnTo>
                      <a:pt x="1015" y="233"/>
                    </a:lnTo>
                    <a:lnTo>
                      <a:pt x="1004" y="238"/>
                    </a:lnTo>
                    <a:lnTo>
                      <a:pt x="993" y="242"/>
                    </a:lnTo>
                    <a:lnTo>
                      <a:pt x="982" y="246"/>
                    </a:lnTo>
                    <a:lnTo>
                      <a:pt x="971" y="248"/>
                    </a:lnTo>
                    <a:lnTo>
                      <a:pt x="959" y="249"/>
                    </a:lnTo>
                    <a:lnTo>
                      <a:pt x="947" y="250"/>
                    </a:lnTo>
                    <a:lnTo>
                      <a:pt x="937" y="249"/>
                    </a:lnTo>
                    <a:lnTo>
                      <a:pt x="929" y="248"/>
                    </a:lnTo>
                    <a:lnTo>
                      <a:pt x="920" y="247"/>
                    </a:lnTo>
                    <a:lnTo>
                      <a:pt x="911" y="246"/>
                    </a:lnTo>
                    <a:lnTo>
                      <a:pt x="911" y="246"/>
                    </a:lnTo>
                    <a:lnTo>
                      <a:pt x="892" y="240"/>
                    </a:lnTo>
                    <a:lnTo>
                      <a:pt x="871" y="237"/>
                    </a:lnTo>
                    <a:lnTo>
                      <a:pt x="851" y="234"/>
                    </a:lnTo>
                    <a:lnTo>
                      <a:pt x="832" y="232"/>
                    </a:lnTo>
                    <a:lnTo>
                      <a:pt x="792" y="228"/>
                    </a:lnTo>
                    <a:lnTo>
                      <a:pt x="751" y="227"/>
                    </a:lnTo>
                    <a:lnTo>
                      <a:pt x="723" y="228"/>
                    </a:lnTo>
                    <a:lnTo>
                      <a:pt x="696" y="230"/>
                    </a:lnTo>
                    <a:lnTo>
                      <a:pt x="668" y="234"/>
                    </a:lnTo>
                    <a:lnTo>
                      <a:pt x="643" y="237"/>
                    </a:lnTo>
                    <a:lnTo>
                      <a:pt x="619" y="242"/>
                    </a:lnTo>
                    <a:lnTo>
                      <a:pt x="597" y="249"/>
                    </a:lnTo>
                    <a:lnTo>
                      <a:pt x="574" y="257"/>
                    </a:lnTo>
                    <a:lnTo>
                      <a:pt x="553" y="265"/>
                    </a:lnTo>
                    <a:lnTo>
                      <a:pt x="532" y="275"/>
                    </a:lnTo>
                    <a:lnTo>
                      <a:pt x="514" y="285"/>
                    </a:lnTo>
                    <a:lnTo>
                      <a:pt x="495" y="296"/>
                    </a:lnTo>
                    <a:lnTo>
                      <a:pt x="478" y="309"/>
                    </a:lnTo>
                    <a:lnTo>
                      <a:pt x="462" y="321"/>
                    </a:lnTo>
                    <a:lnTo>
                      <a:pt x="446" y="335"/>
                    </a:lnTo>
                    <a:lnTo>
                      <a:pt x="432" y="349"/>
                    </a:lnTo>
                    <a:lnTo>
                      <a:pt x="418" y="364"/>
                    </a:lnTo>
                    <a:lnTo>
                      <a:pt x="406" y="379"/>
                    </a:lnTo>
                    <a:lnTo>
                      <a:pt x="394" y="396"/>
                    </a:lnTo>
                    <a:lnTo>
                      <a:pt x="383" y="413"/>
                    </a:lnTo>
                    <a:lnTo>
                      <a:pt x="373" y="431"/>
                    </a:lnTo>
                    <a:lnTo>
                      <a:pt x="365" y="448"/>
                    </a:lnTo>
                    <a:lnTo>
                      <a:pt x="356" y="466"/>
                    </a:lnTo>
                    <a:lnTo>
                      <a:pt x="348" y="485"/>
                    </a:lnTo>
                    <a:lnTo>
                      <a:pt x="342" y="503"/>
                    </a:lnTo>
                    <a:lnTo>
                      <a:pt x="336" y="523"/>
                    </a:lnTo>
                    <a:lnTo>
                      <a:pt x="331" y="543"/>
                    </a:lnTo>
                    <a:lnTo>
                      <a:pt x="327" y="563"/>
                    </a:lnTo>
                    <a:lnTo>
                      <a:pt x="323" y="583"/>
                    </a:lnTo>
                    <a:lnTo>
                      <a:pt x="321" y="603"/>
                    </a:lnTo>
                    <a:lnTo>
                      <a:pt x="319" y="623"/>
                    </a:lnTo>
                    <a:lnTo>
                      <a:pt x="318" y="644"/>
                    </a:lnTo>
                    <a:lnTo>
                      <a:pt x="318" y="664"/>
                    </a:lnTo>
                    <a:lnTo>
                      <a:pt x="318" y="683"/>
                    </a:lnTo>
                    <a:lnTo>
                      <a:pt x="319" y="701"/>
                    </a:lnTo>
                    <a:lnTo>
                      <a:pt x="321" y="719"/>
                    </a:lnTo>
                    <a:lnTo>
                      <a:pt x="323" y="736"/>
                    </a:lnTo>
                    <a:lnTo>
                      <a:pt x="327" y="753"/>
                    </a:lnTo>
                    <a:lnTo>
                      <a:pt x="331" y="768"/>
                    </a:lnTo>
                    <a:lnTo>
                      <a:pt x="335" y="783"/>
                    </a:lnTo>
                    <a:lnTo>
                      <a:pt x="341" y="797"/>
                    </a:lnTo>
                    <a:lnTo>
                      <a:pt x="347" y="811"/>
                    </a:lnTo>
                    <a:lnTo>
                      <a:pt x="354" y="824"/>
                    </a:lnTo>
                    <a:lnTo>
                      <a:pt x="361" y="837"/>
                    </a:lnTo>
                    <a:lnTo>
                      <a:pt x="369" y="849"/>
                    </a:lnTo>
                    <a:lnTo>
                      <a:pt x="378" y="860"/>
                    </a:lnTo>
                    <a:lnTo>
                      <a:pt x="387" y="871"/>
                    </a:lnTo>
                    <a:lnTo>
                      <a:pt x="396" y="882"/>
                    </a:lnTo>
                    <a:lnTo>
                      <a:pt x="406" y="892"/>
                    </a:lnTo>
                    <a:lnTo>
                      <a:pt x="417" y="900"/>
                    </a:lnTo>
                    <a:lnTo>
                      <a:pt x="428" y="909"/>
                    </a:lnTo>
                    <a:lnTo>
                      <a:pt x="440" y="917"/>
                    </a:lnTo>
                    <a:lnTo>
                      <a:pt x="452" y="923"/>
                    </a:lnTo>
                    <a:lnTo>
                      <a:pt x="465" y="930"/>
                    </a:lnTo>
                    <a:lnTo>
                      <a:pt x="478" y="936"/>
                    </a:lnTo>
                    <a:lnTo>
                      <a:pt x="492" y="942"/>
                    </a:lnTo>
                    <a:lnTo>
                      <a:pt x="506" y="946"/>
                    </a:lnTo>
                    <a:lnTo>
                      <a:pt x="520" y="950"/>
                    </a:lnTo>
                    <a:lnTo>
                      <a:pt x="536" y="955"/>
                    </a:lnTo>
                    <a:lnTo>
                      <a:pt x="551" y="958"/>
                    </a:lnTo>
                    <a:lnTo>
                      <a:pt x="567" y="960"/>
                    </a:lnTo>
                    <a:lnTo>
                      <a:pt x="584" y="962"/>
                    </a:lnTo>
                    <a:lnTo>
                      <a:pt x="600" y="964"/>
                    </a:lnTo>
                    <a:lnTo>
                      <a:pt x="616" y="965"/>
                    </a:lnTo>
                    <a:lnTo>
                      <a:pt x="634" y="965"/>
                    </a:lnTo>
                    <a:lnTo>
                      <a:pt x="675" y="964"/>
                    </a:lnTo>
                    <a:lnTo>
                      <a:pt x="715" y="960"/>
                    </a:lnTo>
                    <a:lnTo>
                      <a:pt x="753" y="955"/>
                    </a:lnTo>
                    <a:lnTo>
                      <a:pt x="792" y="948"/>
                    </a:lnTo>
                    <a:lnTo>
                      <a:pt x="810" y="944"/>
                    </a:lnTo>
                    <a:lnTo>
                      <a:pt x="827" y="938"/>
                    </a:lnTo>
                    <a:lnTo>
                      <a:pt x="845" y="933"/>
                    </a:lnTo>
                    <a:lnTo>
                      <a:pt x="862" y="928"/>
                    </a:lnTo>
                    <a:lnTo>
                      <a:pt x="879" y="921"/>
                    </a:lnTo>
                    <a:lnTo>
                      <a:pt x="895" y="915"/>
                    </a:lnTo>
                    <a:lnTo>
                      <a:pt x="911" y="908"/>
                    </a:lnTo>
                    <a:lnTo>
                      <a:pt x="927" y="900"/>
                    </a:lnTo>
                    <a:lnTo>
                      <a:pt x="894" y="1148"/>
                    </a:lnTo>
                    <a:lnTo>
                      <a:pt x="863" y="1157"/>
                    </a:lnTo>
                    <a:lnTo>
                      <a:pt x="829" y="1166"/>
                    </a:lnTo>
                    <a:lnTo>
                      <a:pt x="790" y="1173"/>
                    </a:lnTo>
                    <a:lnTo>
                      <a:pt x="751" y="1180"/>
                    </a:lnTo>
                    <a:lnTo>
                      <a:pt x="709" y="1185"/>
                    </a:lnTo>
                    <a:lnTo>
                      <a:pt x="667" y="1190"/>
                    </a:lnTo>
                    <a:lnTo>
                      <a:pt x="626" y="1192"/>
                    </a:lnTo>
                    <a:lnTo>
                      <a:pt x="586" y="1193"/>
                    </a:lnTo>
                    <a:lnTo>
                      <a:pt x="551" y="1192"/>
                    </a:lnTo>
                    <a:lnTo>
                      <a:pt x="518" y="1191"/>
                    </a:lnTo>
                    <a:lnTo>
                      <a:pt x="486" y="1188"/>
                    </a:lnTo>
                    <a:lnTo>
                      <a:pt x="454" y="1183"/>
                    </a:lnTo>
                    <a:lnTo>
                      <a:pt x="424" y="1178"/>
                    </a:lnTo>
                    <a:lnTo>
                      <a:pt x="393" y="1170"/>
                    </a:lnTo>
                    <a:lnTo>
                      <a:pt x="365" y="1163"/>
                    </a:lnTo>
                    <a:lnTo>
                      <a:pt x="338" y="1154"/>
                    </a:lnTo>
                    <a:lnTo>
                      <a:pt x="310" y="1144"/>
                    </a:lnTo>
                    <a:lnTo>
                      <a:pt x="285" y="1132"/>
                    </a:lnTo>
                    <a:lnTo>
                      <a:pt x="260" y="1120"/>
                    </a:lnTo>
                    <a:lnTo>
                      <a:pt x="236" y="1107"/>
                    </a:lnTo>
                    <a:lnTo>
                      <a:pt x="214" y="1092"/>
                    </a:lnTo>
                    <a:lnTo>
                      <a:pt x="193" y="1077"/>
                    </a:lnTo>
                    <a:lnTo>
                      <a:pt x="172" y="1060"/>
                    </a:lnTo>
                    <a:lnTo>
                      <a:pt x="154" y="1043"/>
                    </a:lnTo>
                    <a:lnTo>
                      <a:pt x="135" y="1026"/>
                    </a:lnTo>
                    <a:lnTo>
                      <a:pt x="118" y="1006"/>
                    </a:lnTo>
                    <a:lnTo>
                      <a:pt x="102" y="986"/>
                    </a:lnTo>
                    <a:lnTo>
                      <a:pt x="87" y="966"/>
                    </a:lnTo>
                    <a:lnTo>
                      <a:pt x="73" y="944"/>
                    </a:lnTo>
                    <a:lnTo>
                      <a:pt x="61" y="921"/>
                    </a:lnTo>
                    <a:lnTo>
                      <a:pt x="49" y="898"/>
                    </a:lnTo>
                    <a:lnTo>
                      <a:pt x="39" y="873"/>
                    </a:lnTo>
                    <a:lnTo>
                      <a:pt x="30" y="849"/>
                    </a:lnTo>
                    <a:lnTo>
                      <a:pt x="22" y="823"/>
                    </a:lnTo>
                    <a:lnTo>
                      <a:pt x="15" y="797"/>
                    </a:lnTo>
                    <a:lnTo>
                      <a:pt x="10" y="770"/>
                    </a:lnTo>
                    <a:lnTo>
                      <a:pt x="5" y="743"/>
                    </a:lnTo>
                    <a:lnTo>
                      <a:pt x="2" y="714"/>
                    </a:lnTo>
                    <a:lnTo>
                      <a:pt x="1" y="685"/>
                    </a:lnTo>
                    <a:lnTo>
                      <a:pt x="0" y="656"/>
                    </a:lnTo>
                    <a:lnTo>
                      <a:pt x="1" y="620"/>
                    </a:lnTo>
                    <a:lnTo>
                      <a:pt x="3" y="585"/>
                    </a:lnTo>
                    <a:lnTo>
                      <a:pt x="7" y="551"/>
                    </a:lnTo>
                    <a:lnTo>
                      <a:pt x="12" y="518"/>
                    </a:lnTo>
                    <a:lnTo>
                      <a:pt x="20" y="485"/>
                    </a:lnTo>
                    <a:lnTo>
                      <a:pt x="27" y="452"/>
                    </a:lnTo>
                    <a:lnTo>
                      <a:pt x="38" y="422"/>
                    </a:lnTo>
                    <a:lnTo>
                      <a:pt x="49" y="391"/>
                    </a:lnTo>
                    <a:lnTo>
                      <a:pt x="62" y="362"/>
                    </a:lnTo>
                    <a:lnTo>
                      <a:pt x="76" y="334"/>
                    </a:lnTo>
                    <a:lnTo>
                      <a:pt x="91" y="307"/>
                    </a:lnTo>
                    <a:lnTo>
                      <a:pt x="108" y="279"/>
                    </a:lnTo>
                    <a:lnTo>
                      <a:pt x="126" y="254"/>
                    </a:lnTo>
                    <a:lnTo>
                      <a:pt x="146" y="229"/>
                    </a:lnTo>
                    <a:lnTo>
                      <a:pt x="167" y="206"/>
                    </a:lnTo>
                    <a:lnTo>
                      <a:pt x="189" y="184"/>
                    </a:lnTo>
                    <a:lnTo>
                      <a:pt x="212" y="163"/>
                    </a:lnTo>
                    <a:lnTo>
                      <a:pt x="237" y="142"/>
                    </a:lnTo>
                    <a:lnTo>
                      <a:pt x="263" y="124"/>
                    </a:lnTo>
                    <a:lnTo>
                      <a:pt x="291" y="106"/>
                    </a:lnTo>
                    <a:lnTo>
                      <a:pt x="319" y="90"/>
                    </a:lnTo>
                    <a:lnTo>
                      <a:pt x="348" y="75"/>
                    </a:lnTo>
                    <a:lnTo>
                      <a:pt x="379" y="61"/>
                    </a:lnTo>
                    <a:lnTo>
                      <a:pt x="410" y="48"/>
                    </a:lnTo>
                    <a:lnTo>
                      <a:pt x="443" y="37"/>
                    </a:lnTo>
                    <a:lnTo>
                      <a:pt x="477" y="27"/>
                    </a:lnTo>
                    <a:lnTo>
                      <a:pt x="513" y="18"/>
                    </a:lnTo>
                    <a:lnTo>
                      <a:pt x="549" y="12"/>
                    </a:lnTo>
                    <a:lnTo>
                      <a:pt x="586" y="6"/>
                    </a:lnTo>
                    <a:lnTo>
                      <a:pt x="624" y="3"/>
                    </a:lnTo>
                    <a:lnTo>
                      <a:pt x="663" y="0"/>
                    </a:lnTo>
                    <a:lnTo>
                      <a:pt x="703" y="0"/>
                    </a:lnTo>
                    <a:lnTo>
                      <a:pt x="744" y="0"/>
                    </a:lnTo>
                    <a:lnTo>
                      <a:pt x="782" y="1"/>
                    </a:lnTo>
                    <a:lnTo>
                      <a:pt x="818" y="3"/>
                    </a:lnTo>
                    <a:lnTo>
                      <a:pt x="851" y="6"/>
                    </a:lnTo>
                    <a:lnTo>
                      <a:pt x="884" y="9"/>
                    </a:lnTo>
                    <a:lnTo>
                      <a:pt x="913" y="13"/>
                    </a:lnTo>
                    <a:lnTo>
                      <a:pt x="942" y="17"/>
                    </a:lnTo>
                    <a:lnTo>
                      <a:pt x="967" y="22"/>
                    </a:lnTo>
                    <a:lnTo>
                      <a:pt x="1014" y="31"/>
                    </a:lnTo>
                    <a:lnTo>
                      <a:pt x="1053" y="41"/>
                    </a:lnTo>
                    <a:lnTo>
                      <a:pt x="1085" y="52"/>
                    </a:lnTo>
                    <a:lnTo>
                      <a:pt x="1112" y="61"/>
                    </a:lnTo>
                    <a:lnTo>
                      <a:pt x="1084" y="1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8" name="Google Shape;888;p28"/>
            <p:cNvSpPr/>
            <p:nvPr/>
          </p:nvSpPr>
          <p:spPr>
            <a:xfrm>
              <a:off x="9674169" y="8899356"/>
              <a:ext cx="560906" cy="275582"/>
            </a:xfrm>
            <a:custGeom>
              <a:avLst/>
              <a:gdLst/>
              <a:ahLst/>
              <a:cxnLst/>
              <a:rect l="l" t="t" r="r" b="b"/>
              <a:pathLst>
                <a:path w="2764" h="1357" extrusionOk="0">
                  <a:moveTo>
                    <a:pt x="2628" y="741"/>
                  </a:moveTo>
                  <a:lnTo>
                    <a:pt x="2576" y="741"/>
                  </a:lnTo>
                  <a:lnTo>
                    <a:pt x="2523" y="741"/>
                  </a:lnTo>
                  <a:lnTo>
                    <a:pt x="2469" y="741"/>
                  </a:lnTo>
                  <a:lnTo>
                    <a:pt x="2417" y="741"/>
                  </a:lnTo>
                  <a:lnTo>
                    <a:pt x="2364" y="741"/>
                  </a:lnTo>
                  <a:lnTo>
                    <a:pt x="2311" y="741"/>
                  </a:lnTo>
                  <a:lnTo>
                    <a:pt x="2258" y="741"/>
                  </a:lnTo>
                  <a:lnTo>
                    <a:pt x="2206" y="741"/>
                  </a:lnTo>
                  <a:lnTo>
                    <a:pt x="2206" y="741"/>
                  </a:lnTo>
                  <a:lnTo>
                    <a:pt x="2206" y="741"/>
                  </a:lnTo>
                  <a:lnTo>
                    <a:pt x="2189" y="704"/>
                  </a:lnTo>
                  <a:lnTo>
                    <a:pt x="2172" y="668"/>
                  </a:lnTo>
                  <a:lnTo>
                    <a:pt x="2155" y="632"/>
                  </a:lnTo>
                  <a:lnTo>
                    <a:pt x="2138" y="596"/>
                  </a:lnTo>
                  <a:lnTo>
                    <a:pt x="2098" y="596"/>
                  </a:lnTo>
                  <a:lnTo>
                    <a:pt x="2057" y="596"/>
                  </a:lnTo>
                  <a:lnTo>
                    <a:pt x="2016" y="596"/>
                  </a:lnTo>
                  <a:lnTo>
                    <a:pt x="1976" y="596"/>
                  </a:lnTo>
                  <a:lnTo>
                    <a:pt x="1935" y="596"/>
                  </a:lnTo>
                  <a:lnTo>
                    <a:pt x="1894" y="596"/>
                  </a:lnTo>
                  <a:lnTo>
                    <a:pt x="1853" y="596"/>
                  </a:lnTo>
                  <a:lnTo>
                    <a:pt x="1813" y="596"/>
                  </a:lnTo>
                  <a:lnTo>
                    <a:pt x="1803" y="596"/>
                  </a:lnTo>
                  <a:lnTo>
                    <a:pt x="1795" y="595"/>
                  </a:lnTo>
                  <a:lnTo>
                    <a:pt x="1786" y="592"/>
                  </a:lnTo>
                  <a:lnTo>
                    <a:pt x="1779" y="589"/>
                  </a:lnTo>
                  <a:lnTo>
                    <a:pt x="1772" y="585"/>
                  </a:lnTo>
                  <a:lnTo>
                    <a:pt x="1766" y="581"/>
                  </a:lnTo>
                  <a:lnTo>
                    <a:pt x="1759" y="575"/>
                  </a:lnTo>
                  <a:lnTo>
                    <a:pt x="1755" y="569"/>
                  </a:lnTo>
                  <a:lnTo>
                    <a:pt x="1749" y="564"/>
                  </a:lnTo>
                  <a:lnTo>
                    <a:pt x="1745" y="557"/>
                  </a:lnTo>
                  <a:lnTo>
                    <a:pt x="1742" y="549"/>
                  </a:lnTo>
                  <a:lnTo>
                    <a:pt x="1739" y="542"/>
                  </a:lnTo>
                  <a:lnTo>
                    <a:pt x="1735" y="527"/>
                  </a:lnTo>
                  <a:lnTo>
                    <a:pt x="1734" y="510"/>
                  </a:lnTo>
                  <a:lnTo>
                    <a:pt x="1734" y="496"/>
                  </a:lnTo>
                  <a:lnTo>
                    <a:pt x="1734" y="484"/>
                  </a:lnTo>
                  <a:lnTo>
                    <a:pt x="1737" y="479"/>
                  </a:lnTo>
                  <a:lnTo>
                    <a:pt x="1739" y="476"/>
                  </a:lnTo>
                  <a:lnTo>
                    <a:pt x="1745" y="473"/>
                  </a:lnTo>
                  <a:lnTo>
                    <a:pt x="1754" y="472"/>
                  </a:lnTo>
                  <a:lnTo>
                    <a:pt x="1762" y="472"/>
                  </a:lnTo>
                  <a:lnTo>
                    <a:pt x="1772" y="472"/>
                  </a:lnTo>
                  <a:lnTo>
                    <a:pt x="1810" y="472"/>
                  </a:lnTo>
                  <a:lnTo>
                    <a:pt x="1850" y="472"/>
                  </a:lnTo>
                  <a:lnTo>
                    <a:pt x="1888" y="472"/>
                  </a:lnTo>
                  <a:lnTo>
                    <a:pt x="1927" y="472"/>
                  </a:lnTo>
                  <a:lnTo>
                    <a:pt x="1965" y="472"/>
                  </a:lnTo>
                  <a:lnTo>
                    <a:pt x="2003" y="472"/>
                  </a:lnTo>
                  <a:lnTo>
                    <a:pt x="2041" y="472"/>
                  </a:lnTo>
                  <a:lnTo>
                    <a:pt x="2081" y="472"/>
                  </a:lnTo>
                  <a:lnTo>
                    <a:pt x="2081" y="472"/>
                  </a:lnTo>
                  <a:lnTo>
                    <a:pt x="2081" y="472"/>
                  </a:lnTo>
                  <a:lnTo>
                    <a:pt x="2064" y="428"/>
                  </a:lnTo>
                  <a:lnTo>
                    <a:pt x="2047" y="384"/>
                  </a:lnTo>
                  <a:lnTo>
                    <a:pt x="2030" y="341"/>
                  </a:lnTo>
                  <a:lnTo>
                    <a:pt x="2013" y="297"/>
                  </a:lnTo>
                  <a:lnTo>
                    <a:pt x="2013" y="297"/>
                  </a:lnTo>
                  <a:lnTo>
                    <a:pt x="2013" y="297"/>
                  </a:lnTo>
                  <a:lnTo>
                    <a:pt x="2010" y="293"/>
                  </a:lnTo>
                  <a:lnTo>
                    <a:pt x="2007" y="289"/>
                  </a:lnTo>
                  <a:lnTo>
                    <a:pt x="2003" y="286"/>
                  </a:lnTo>
                  <a:lnTo>
                    <a:pt x="1999" y="283"/>
                  </a:lnTo>
                  <a:lnTo>
                    <a:pt x="1987" y="280"/>
                  </a:lnTo>
                  <a:lnTo>
                    <a:pt x="1975" y="279"/>
                  </a:lnTo>
                  <a:lnTo>
                    <a:pt x="1962" y="279"/>
                  </a:lnTo>
                  <a:lnTo>
                    <a:pt x="1951" y="279"/>
                  </a:lnTo>
                  <a:lnTo>
                    <a:pt x="1938" y="279"/>
                  </a:lnTo>
                  <a:lnTo>
                    <a:pt x="1927" y="279"/>
                  </a:lnTo>
                  <a:lnTo>
                    <a:pt x="1914" y="245"/>
                  </a:lnTo>
                  <a:lnTo>
                    <a:pt x="1900" y="211"/>
                  </a:lnTo>
                  <a:lnTo>
                    <a:pt x="1887" y="177"/>
                  </a:lnTo>
                  <a:lnTo>
                    <a:pt x="1874" y="144"/>
                  </a:lnTo>
                  <a:lnTo>
                    <a:pt x="1860" y="110"/>
                  </a:lnTo>
                  <a:lnTo>
                    <a:pt x="1847" y="76"/>
                  </a:lnTo>
                  <a:lnTo>
                    <a:pt x="1834" y="42"/>
                  </a:lnTo>
                  <a:lnTo>
                    <a:pt x="1820" y="8"/>
                  </a:lnTo>
                  <a:lnTo>
                    <a:pt x="1820" y="8"/>
                  </a:lnTo>
                  <a:lnTo>
                    <a:pt x="1820" y="8"/>
                  </a:lnTo>
                  <a:lnTo>
                    <a:pt x="1820" y="4"/>
                  </a:lnTo>
                  <a:lnTo>
                    <a:pt x="1820" y="0"/>
                  </a:lnTo>
                  <a:lnTo>
                    <a:pt x="1810" y="0"/>
                  </a:lnTo>
                  <a:lnTo>
                    <a:pt x="1802" y="0"/>
                  </a:lnTo>
                  <a:lnTo>
                    <a:pt x="1802" y="0"/>
                  </a:lnTo>
                  <a:lnTo>
                    <a:pt x="1802" y="0"/>
                  </a:lnTo>
                  <a:lnTo>
                    <a:pt x="1796" y="0"/>
                  </a:lnTo>
                  <a:lnTo>
                    <a:pt x="1792" y="0"/>
                  </a:lnTo>
                  <a:lnTo>
                    <a:pt x="1792" y="4"/>
                  </a:lnTo>
                  <a:lnTo>
                    <a:pt x="1792" y="8"/>
                  </a:lnTo>
                  <a:lnTo>
                    <a:pt x="1792" y="42"/>
                  </a:lnTo>
                  <a:lnTo>
                    <a:pt x="1792" y="76"/>
                  </a:lnTo>
                  <a:lnTo>
                    <a:pt x="1792" y="110"/>
                  </a:lnTo>
                  <a:lnTo>
                    <a:pt x="1792" y="144"/>
                  </a:lnTo>
                  <a:lnTo>
                    <a:pt x="1792" y="177"/>
                  </a:lnTo>
                  <a:lnTo>
                    <a:pt x="1792" y="211"/>
                  </a:lnTo>
                  <a:lnTo>
                    <a:pt x="1792" y="245"/>
                  </a:lnTo>
                  <a:lnTo>
                    <a:pt x="1792" y="279"/>
                  </a:lnTo>
                  <a:lnTo>
                    <a:pt x="1677" y="279"/>
                  </a:lnTo>
                  <a:lnTo>
                    <a:pt x="1562" y="279"/>
                  </a:lnTo>
                  <a:lnTo>
                    <a:pt x="1449" y="279"/>
                  </a:lnTo>
                  <a:lnTo>
                    <a:pt x="1334" y="279"/>
                  </a:lnTo>
                  <a:lnTo>
                    <a:pt x="1219" y="279"/>
                  </a:lnTo>
                  <a:lnTo>
                    <a:pt x="1106" y="279"/>
                  </a:lnTo>
                  <a:lnTo>
                    <a:pt x="991" y="279"/>
                  </a:lnTo>
                  <a:lnTo>
                    <a:pt x="876" y="279"/>
                  </a:lnTo>
                  <a:lnTo>
                    <a:pt x="876" y="279"/>
                  </a:lnTo>
                  <a:lnTo>
                    <a:pt x="876" y="279"/>
                  </a:lnTo>
                  <a:lnTo>
                    <a:pt x="865" y="279"/>
                  </a:lnTo>
                  <a:lnTo>
                    <a:pt x="854" y="280"/>
                  </a:lnTo>
                  <a:lnTo>
                    <a:pt x="849" y="283"/>
                  </a:lnTo>
                  <a:lnTo>
                    <a:pt x="845" y="286"/>
                  </a:lnTo>
                  <a:lnTo>
                    <a:pt x="841" y="290"/>
                  </a:lnTo>
                  <a:lnTo>
                    <a:pt x="838" y="297"/>
                  </a:lnTo>
                  <a:lnTo>
                    <a:pt x="821" y="341"/>
                  </a:lnTo>
                  <a:lnTo>
                    <a:pt x="804" y="384"/>
                  </a:lnTo>
                  <a:lnTo>
                    <a:pt x="788" y="428"/>
                  </a:lnTo>
                  <a:lnTo>
                    <a:pt x="771" y="472"/>
                  </a:lnTo>
                  <a:lnTo>
                    <a:pt x="737" y="472"/>
                  </a:lnTo>
                  <a:lnTo>
                    <a:pt x="703" y="472"/>
                  </a:lnTo>
                  <a:lnTo>
                    <a:pt x="669" y="472"/>
                  </a:lnTo>
                  <a:lnTo>
                    <a:pt x="635" y="472"/>
                  </a:lnTo>
                  <a:lnTo>
                    <a:pt x="601" y="472"/>
                  </a:lnTo>
                  <a:lnTo>
                    <a:pt x="569" y="472"/>
                  </a:lnTo>
                  <a:lnTo>
                    <a:pt x="535" y="472"/>
                  </a:lnTo>
                  <a:lnTo>
                    <a:pt x="501" y="472"/>
                  </a:lnTo>
                  <a:lnTo>
                    <a:pt x="489" y="470"/>
                  </a:lnTo>
                  <a:lnTo>
                    <a:pt x="478" y="472"/>
                  </a:lnTo>
                  <a:lnTo>
                    <a:pt x="471" y="473"/>
                  </a:lnTo>
                  <a:lnTo>
                    <a:pt x="465" y="476"/>
                  </a:lnTo>
                  <a:lnTo>
                    <a:pt x="461" y="479"/>
                  </a:lnTo>
                  <a:lnTo>
                    <a:pt x="457" y="483"/>
                  </a:lnTo>
                  <a:lnTo>
                    <a:pt x="451" y="494"/>
                  </a:lnTo>
                  <a:lnTo>
                    <a:pt x="444" y="508"/>
                  </a:lnTo>
                  <a:lnTo>
                    <a:pt x="431" y="535"/>
                  </a:lnTo>
                  <a:lnTo>
                    <a:pt x="418" y="564"/>
                  </a:lnTo>
                  <a:lnTo>
                    <a:pt x="404" y="592"/>
                  </a:lnTo>
                  <a:lnTo>
                    <a:pt x="392" y="619"/>
                  </a:lnTo>
                  <a:lnTo>
                    <a:pt x="377" y="647"/>
                  </a:lnTo>
                  <a:lnTo>
                    <a:pt x="365" y="676"/>
                  </a:lnTo>
                  <a:lnTo>
                    <a:pt x="350" y="703"/>
                  </a:lnTo>
                  <a:lnTo>
                    <a:pt x="338" y="731"/>
                  </a:lnTo>
                  <a:lnTo>
                    <a:pt x="338" y="731"/>
                  </a:lnTo>
                  <a:lnTo>
                    <a:pt x="338" y="731"/>
                  </a:lnTo>
                  <a:lnTo>
                    <a:pt x="338" y="735"/>
                  </a:lnTo>
                  <a:lnTo>
                    <a:pt x="338" y="741"/>
                  </a:lnTo>
                  <a:lnTo>
                    <a:pt x="304" y="741"/>
                  </a:lnTo>
                  <a:lnTo>
                    <a:pt x="270" y="741"/>
                  </a:lnTo>
                  <a:lnTo>
                    <a:pt x="237" y="741"/>
                  </a:lnTo>
                  <a:lnTo>
                    <a:pt x="203" y="741"/>
                  </a:lnTo>
                  <a:lnTo>
                    <a:pt x="169" y="741"/>
                  </a:lnTo>
                  <a:lnTo>
                    <a:pt x="135" y="741"/>
                  </a:lnTo>
                  <a:lnTo>
                    <a:pt x="102" y="741"/>
                  </a:lnTo>
                  <a:lnTo>
                    <a:pt x="68" y="741"/>
                  </a:lnTo>
                  <a:lnTo>
                    <a:pt x="68" y="741"/>
                  </a:lnTo>
                  <a:lnTo>
                    <a:pt x="68" y="741"/>
                  </a:lnTo>
                  <a:lnTo>
                    <a:pt x="56" y="741"/>
                  </a:lnTo>
                  <a:lnTo>
                    <a:pt x="46" y="742"/>
                  </a:lnTo>
                  <a:lnTo>
                    <a:pt x="36" y="745"/>
                  </a:lnTo>
                  <a:lnTo>
                    <a:pt x="27" y="748"/>
                  </a:lnTo>
                  <a:lnTo>
                    <a:pt x="20" y="752"/>
                  </a:lnTo>
                  <a:lnTo>
                    <a:pt x="14" y="758"/>
                  </a:lnTo>
                  <a:lnTo>
                    <a:pt x="10" y="763"/>
                  </a:lnTo>
                  <a:lnTo>
                    <a:pt x="6" y="769"/>
                  </a:lnTo>
                  <a:lnTo>
                    <a:pt x="3" y="776"/>
                  </a:lnTo>
                  <a:lnTo>
                    <a:pt x="2" y="785"/>
                  </a:lnTo>
                  <a:lnTo>
                    <a:pt x="0" y="792"/>
                  </a:lnTo>
                  <a:lnTo>
                    <a:pt x="0" y="800"/>
                  </a:lnTo>
                  <a:lnTo>
                    <a:pt x="2" y="819"/>
                  </a:lnTo>
                  <a:lnTo>
                    <a:pt x="6" y="839"/>
                  </a:lnTo>
                  <a:lnTo>
                    <a:pt x="27" y="905"/>
                  </a:lnTo>
                  <a:lnTo>
                    <a:pt x="47" y="967"/>
                  </a:lnTo>
                  <a:lnTo>
                    <a:pt x="67" y="1026"/>
                  </a:lnTo>
                  <a:lnTo>
                    <a:pt x="87" y="1081"/>
                  </a:lnTo>
                  <a:lnTo>
                    <a:pt x="109" y="1136"/>
                  </a:lnTo>
                  <a:lnTo>
                    <a:pt x="134" y="1194"/>
                  </a:lnTo>
                  <a:lnTo>
                    <a:pt x="162" y="1254"/>
                  </a:lnTo>
                  <a:lnTo>
                    <a:pt x="193" y="1318"/>
                  </a:lnTo>
                  <a:lnTo>
                    <a:pt x="193" y="1318"/>
                  </a:lnTo>
                  <a:lnTo>
                    <a:pt x="193" y="1318"/>
                  </a:lnTo>
                  <a:lnTo>
                    <a:pt x="199" y="1329"/>
                  </a:lnTo>
                  <a:lnTo>
                    <a:pt x="204" y="1337"/>
                  </a:lnTo>
                  <a:lnTo>
                    <a:pt x="209" y="1344"/>
                  </a:lnTo>
                  <a:lnTo>
                    <a:pt x="214" y="1349"/>
                  </a:lnTo>
                  <a:lnTo>
                    <a:pt x="221" y="1353"/>
                  </a:lnTo>
                  <a:lnTo>
                    <a:pt x="230" y="1354"/>
                  </a:lnTo>
                  <a:lnTo>
                    <a:pt x="240" y="1356"/>
                  </a:lnTo>
                  <a:lnTo>
                    <a:pt x="251" y="1357"/>
                  </a:lnTo>
                  <a:lnTo>
                    <a:pt x="383" y="1357"/>
                  </a:lnTo>
                  <a:lnTo>
                    <a:pt x="515" y="1357"/>
                  </a:lnTo>
                  <a:lnTo>
                    <a:pt x="648" y="1357"/>
                  </a:lnTo>
                  <a:lnTo>
                    <a:pt x="780" y="1357"/>
                  </a:lnTo>
                  <a:lnTo>
                    <a:pt x="912" y="1357"/>
                  </a:lnTo>
                  <a:lnTo>
                    <a:pt x="1043" y="1357"/>
                  </a:lnTo>
                  <a:lnTo>
                    <a:pt x="1175" y="1357"/>
                  </a:lnTo>
                  <a:lnTo>
                    <a:pt x="1309" y="1357"/>
                  </a:lnTo>
                  <a:lnTo>
                    <a:pt x="1440" y="1357"/>
                  </a:lnTo>
                  <a:lnTo>
                    <a:pt x="1572" y="1357"/>
                  </a:lnTo>
                  <a:lnTo>
                    <a:pt x="1704" y="1357"/>
                  </a:lnTo>
                  <a:lnTo>
                    <a:pt x="1836" y="1357"/>
                  </a:lnTo>
                  <a:lnTo>
                    <a:pt x="1968" y="1357"/>
                  </a:lnTo>
                  <a:lnTo>
                    <a:pt x="2101" y="1357"/>
                  </a:lnTo>
                  <a:lnTo>
                    <a:pt x="2233" y="1357"/>
                  </a:lnTo>
                  <a:lnTo>
                    <a:pt x="2364" y="1357"/>
                  </a:lnTo>
                  <a:lnTo>
                    <a:pt x="2374" y="1356"/>
                  </a:lnTo>
                  <a:lnTo>
                    <a:pt x="2383" y="1354"/>
                  </a:lnTo>
                  <a:lnTo>
                    <a:pt x="2391" y="1353"/>
                  </a:lnTo>
                  <a:lnTo>
                    <a:pt x="2399" y="1350"/>
                  </a:lnTo>
                  <a:lnTo>
                    <a:pt x="2406" y="1347"/>
                  </a:lnTo>
                  <a:lnTo>
                    <a:pt x="2411" y="1343"/>
                  </a:lnTo>
                  <a:lnTo>
                    <a:pt x="2417" y="1339"/>
                  </a:lnTo>
                  <a:lnTo>
                    <a:pt x="2423" y="1333"/>
                  </a:lnTo>
                  <a:lnTo>
                    <a:pt x="2433" y="1322"/>
                  </a:lnTo>
                  <a:lnTo>
                    <a:pt x="2441" y="1309"/>
                  </a:lnTo>
                  <a:lnTo>
                    <a:pt x="2450" y="1295"/>
                  </a:lnTo>
                  <a:lnTo>
                    <a:pt x="2458" y="1281"/>
                  </a:lnTo>
                  <a:lnTo>
                    <a:pt x="2489" y="1227"/>
                  </a:lnTo>
                  <a:lnTo>
                    <a:pt x="2522" y="1174"/>
                  </a:lnTo>
                  <a:lnTo>
                    <a:pt x="2554" y="1122"/>
                  </a:lnTo>
                  <a:lnTo>
                    <a:pt x="2587" y="1071"/>
                  </a:lnTo>
                  <a:lnTo>
                    <a:pt x="2621" y="1021"/>
                  </a:lnTo>
                  <a:lnTo>
                    <a:pt x="2655" y="972"/>
                  </a:lnTo>
                  <a:lnTo>
                    <a:pt x="2690" y="921"/>
                  </a:lnTo>
                  <a:lnTo>
                    <a:pt x="2727" y="871"/>
                  </a:lnTo>
                  <a:lnTo>
                    <a:pt x="2742" y="850"/>
                  </a:lnTo>
                  <a:lnTo>
                    <a:pt x="2753" y="830"/>
                  </a:lnTo>
                  <a:lnTo>
                    <a:pt x="2760" y="814"/>
                  </a:lnTo>
                  <a:lnTo>
                    <a:pt x="2763" y="799"/>
                  </a:lnTo>
                  <a:lnTo>
                    <a:pt x="2764" y="793"/>
                  </a:lnTo>
                  <a:lnTo>
                    <a:pt x="2764" y="788"/>
                  </a:lnTo>
                  <a:lnTo>
                    <a:pt x="2764" y="782"/>
                  </a:lnTo>
                  <a:lnTo>
                    <a:pt x="2763" y="776"/>
                  </a:lnTo>
                  <a:lnTo>
                    <a:pt x="2760" y="772"/>
                  </a:lnTo>
                  <a:lnTo>
                    <a:pt x="2757" y="768"/>
                  </a:lnTo>
                  <a:lnTo>
                    <a:pt x="2754" y="763"/>
                  </a:lnTo>
                  <a:lnTo>
                    <a:pt x="2750" y="761"/>
                  </a:lnTo>
                  <a:lnTo>
                    <a:pt x="2740" y="755"/>
                  </a:lnTo>
                  <a:lnTo>
                    <a:pt x="2729" y="749"/>
                  </a:lnTo>
                  <a:lnTo>
                    <a:pt x="2716" y="746"/>
                  </a:lnTo>
                  <a:lnTo>
                    <a:pt x="2700" y="744"/>
                  </a:lnTo>
                  <a:lnTo>
                    <a:pt x="2666" y="741"/>
                  </a:lnTo>
                  <a:lnTo>
                    <a:pt x="2628" y="7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28"/>
            <p:cNvSpPr/>
            <p:nvPr/>
          </p:nvSpPr>
          <p:spPr>
            <a:xfrm>
              <a:off x="9056410" y="8797131"/>
              <a:ext cx="543833" cy="488481"/>
            </a:xfrm>
            <a:custGeom>
              <a:avLst/>
              <a:gdLst/>
              <a:ahLst/>
              <a:cxnLst/>
              <a:rect l="l" t="t" r="r" b="b"/>
              <a:pathLst>
                <a:path w="2359" h="2118" extrusionOk="0">
                  <a:moveTo>
                    <a:pt x="1050" y="225"/>
                  </a:moveTo>
                  <a:lnTo>
                    <a:pt x="1239" y="225"/>
                  </a:lnTo>
                  <a:lnTo>
                    <a:pt x="1247" y="225"/>
                  </a:lnTo>
                  <a:lnTo>
                    <a:pt x="1256" y="227"/>
                  </a:lnTo>
                  <a:lnTo>
                    <a:pt x="1263" y="229"/>
                  </a:lnTo>
                  <a:lnTo>
                    <a:pt x="1271" y="232"/>
                  </a:lnTo>
                  <a:lnTo>
                    <a:pt x="1278" y="235"/>
                  </a:lnTo>
                  <a:lnTo>
                    <a:pt x="1286" y="239"/>
                  </a:lnTo>
                  <a:lnTo>
                    <a:pt x="1291" y="244"/>
                  </a:lnTo>
                  <a:lnTo>
                    <a:pt x="1297" y="249"/>
                  </a:lnTo>
                  <a:lnTo>
                    <a:pt x="1303" y="255"/>
                  </a:lnTo>
                  <a:lnTo>
                    <a:pt x="1308" y="262"/>
                  </a:lnTo>
                  <a:lnTo>
                    <a:pt x="1312" y="269"/>
                  </a:lnTo>
                  <a:lnTo>
                    <a:pt x="1315" y="276"/>
                  </a:lnTo>
                  <a:lnTo>
                    <a:pt x="1318" y="283"/>
                  </a:lnTo>
                  <a:lnTo>
                    <a:pt x="1320" y="292"/>
                  </a:lnTo>
                  <a:lnTo>
                    <a:pt x="1321" y="300"/>
                  </a:lnTo>
                  <a:lnTo>
                    <a:pt x="1322" y="309"/>
                  </a:lnTo>
                  <a:lnTo>
                    <a:pt x="1322" y="309"/>
                  </a:lnTo>
                  <a:lnTo>
                    <a:pt x="1321" y="317"/>
                  </a:lnTo>
                  <a:lnTo>
                    <a:pt x="1320" y="324"/>
                  </a:lnTo>
                  <a:lnTo>
                    <a:pt x="1318" y="333"/>
                  </a:lnTo>
                  <a:lnTo>
                    <a:pt x="1315" y="340"/>
                  </a:lnTo>
                  <a:lnTo>
                    <a:pt x="1312" y="347"/>
                  </a:lnTo>
                  <a:lnTo>
                    <a:pt x="1308" y="354"/>
                  </a:lnTo>
                  <a:lnTo>
                    <a:pt x="1303" y="361"/>
                  </a:lnTo>
                  <a:lnTo>
                    <a:pt x="1297" y="367"/>
                  </a:lnTo>
                  <a:lnTo>
                    <a:pt x="1291" y="373"/>
                  </a:lnTo>
                  <a:lnTo>
                    <a:pt x="1286" y="377"/>
                  </a:lnTo>
                  <a:lnTo>
                    <a:pt x="1278" y="381"/>
                  </a:lnTo>
                  <a:lnTo>
                    <a:pt x="1271" y="385"/>
                  </a:lnTo>
                  <a:lnTo>
                    <a:pt x="1263" y="388"/>
                  </a:lnTo>
                  <a:lnTo>
                    <a:pt x="1256" y="390"/>
                  </a:lnTo>
                  <a:lnTo>
                    <a:pt x="1247" y="391"/>
                  </a:lnTo>
                  <a:lnTo>
                    <a:pt x="1239" y="391"/>
                  </a:lnTo>
                  <a:lnTo>
                    <a:pt x="1169" y="391"/>
                  </a:lnTo>
                  <a:lnTo>
                    <a:pt x="1195" y="426"/>
                  </a:lnTo>
                  <a:lnTo>
                    <a:pt x="1219" y="460"/>
                  </a:lnTo>
                  <a:lnTo>
                    <a:pt x="1243" y="494"/>
                  </a:lnTo>
                  <a:lnTo>
                    <a:pt x="1266" y="527"/>
                  </a:lnTo>
                  <a:lnTo>
                    <a:pt x="1454" y="527"/>
                  </a:lnTo>
                  <a:lnTo>
                    <a:pt x="1463" y="527"/>
                  </a:lnTo>
                  <a:lnTo>
                    <a:pt x="1471" y="528"/>
                  </a:lnTo>
                  <a:lnTo>
                    <a:pt x="1480" y="531"/>
                  </a:lnTo>
                  <a:lnTo>
                    <a:pt x="1487" y="534"/>
                  </a:lnTo>
                  <a:lnTo>
                    <a:pt x="1494" y="537"/>
                  </a:lnTo>
                  <a:lnTo>
                    <a:pt x="1501" y="541"/>
                  </a:lnTo>
                  <a:lnTo>
                    <a:pt x="1508" y="545"/>
                  </a:lnTo>
                  <a:lnTo>
                    <a:pt x="1514" y="551"/>
                  </a:lnTo>
                  <a:lnTo>
                    <a:pt x="1519" y="557"/>
                  </a:lnTo>
                  <a:lnTo>
                    <a:pt x="1524" y="564"/>
                  </a:lnTo>
                  <a:lnTo>
                    <a:pt x="1528" y="571"/>
                  </a:lnTo>
                  <a:lnTo>
                    <a:pt x="1531" y="578"/>
                  </a:lnTo>
                  <a:lnTo>
                    <a:pt x="1534" y="585"/>
                  </a:lnTo>
                  <a:lnTo>
                    <a:pt x="1536" y="594"/>
                  </a:lnTo>
                  <a:lnTo>
                    <a:pt x="1538" y="602"/>
                  </a:lnTo>
                  <a:lnTo>
                    <a:pt x="1538" y="611"/>
                  </a:lnTo>
                  <a:lnTo>
                    <a:pt x="1538" y="611"/>
                  </a:lnTo>
                  <a:lnTo>
                    <a:pt x="1538" y="619"/>
                  </a:lnTo>
                  <a:lnTo>
                    <a:pt x="1536" y="626"/>
                  </a:lnTo>
                  <a:lnTo>
                    <a:pt x="1534" y="635"/>
                  </a:lnTo>
                  <a:lnTo>
                    <a:pt x="1531" y="642"/>
                  </a:lnTo>
                  <a:lnTo>
                    <a:pt x="1528" y="649"/>
                  </a:lnTo>
                  <a:lnTo>
                    <a:pt x="1524" y="656"/>
                  </a:lnTo>
                  <a:lnTo>
                    <a:pt x="1519" y="663"/>
                  </a:lnTo>
                  <a:lnTo>
                    <a:pt x="1514" y="669"/>
                  </a:lnTo>
                  <a:lnTo>
                    <a:pt x="1508" y="674"/>
                  </a:lnTo>
                  <a:lnTo>
                    <a:pt x="1501" y="679"/>
                  </a:lnTo>
                  <a:lnTo>
                    <a:pt x="1494" y="683"/>
                  </a:lnTo>
                  <a:lnTo>
                    <a:pt x="1487" y="687"/>
                  </a:lnTo>
                  <a:lnTo>
                    <a:pt x="1480" y="689"/>
                  </a:lnTo>
                  <a:lnTo>
                    <a:pt x="1471" y="691"/>
                  </a:lnTo>
                  <a:lnTo>
                    <a:pt x="1463" y="693"/>
                  </a:lnTo>
                  <a:lnTo>
                    <a:pt x="1454" y="693"/>
                  </a:lnTo>
                  <a:lnTo>
                    <a:pt x="1383" y="693"/>
                  </a:lnTo>
                  <a:lnTo>
                    <a:pt x="1430" y="759"/>
                  </a:lnTo>
                  <a:lnTo>
                    <a:pt x="1470" y="816"/>
                  </a:lnTo>
                  <a:lnTo>
                    <a:pt x="1501" y="859"/>
                  </a:lnTo>
                  <a:lnTo>
                    <a:pt x="1521" y="886"/>
                  </a:lnTo>
                  <a:lnTo>
                    <a:pt x="2127" y="925"/>
                  </a:lnTo>
                  <a:lnTo>
                    <a:pt x="2127" y="925"/>
                  </a:lnTo>
                  <a:lnTo>
                    <a:pt x="2167" y="931"/>
                  </a:lnTo>
                  <a:lnTo>
                    <a:pt x="2203" y="938"/>
                  </a:lnTo>
                  <a:lnTo>
                    <a:pt x="2220" y="942"/>
                  </a:lnTo>
                  <a:lnTo>
                    <a:pt x="2235" y="946"/>
                  </a:lnTo>
                  <a:lnTo>
                    <a:pt x="2251" y="952"/>
                  </a:lnTo>
                  <a:lnTo>
                    <a:pt x="2265" y="958"/>
                  </a:lnTo>
                  <a:lnTo>
                    <a:pt x="2279" y="966"/>
                  </a:lnTo>
                  <a:lnTo>
                    <a:pt x="2292" y="975"/>
                  </a:lnTo>
                  <a:lnTo>
                    <a:pt x="2303" y="985"/>
                  </a:lnTo>
                  <a:lnTo>
                    <a:pt x="2316" y="996"/>
                  </a:lnTo>
                  <a:lnTo>
                    <a:pt x="2327" y="1009"/>
                  </a:lnTo>
                  <a:lnTo>
                    <a:pt x="2339" y="1024"/>
                  </a:lnTo>
                  <a:lnTo>
                    <a:pt x="2349" y="1040"/>
                  </a:lnTo>
                  <a:lnTo>
                    <a:pt x="2359" y="1060"/>
                  </a:lnTo>
                  <a:lnTo>
                    <a:pt x="2359" y="1060"/>
                  </a:lnTo>
                  <a:lnTo>
                    <a:pt x="2349" y="1078"/>
                  </a:lnTo>
                  <a:lnTo>
                    <a:pt x="2339" y="1095"/>
                  </a:lnTo>
                  <a:lnTo>
                    <a:pt x="2327" y="1109"/>
                  </a:lnTo>
                  <a:lnTo>
                    <a:pt x="2316" y="1124"/>
                  </a:lnTo>
                  <a:lnTo>
                    <a:pt x="2305" y="1135"/>
                  </a:lnTo>
                  <a:lnTo>
                    <a:pt x="2292" y="1145"/>
                  </a:lnTo>
                  <a:lnTo>
                    <a:pt x="2279" y="1153"/>
                  </a:lnTo>
                  <a:lnTo>
                    <a:pt x="2265" y="1160"/>
                  </a:lnTo>
                  <a:lnTo>
                    <a:pt x="2251" y="1168"/>
                  </a:lnTo>
                  <a:lnTo>
                    <a:pt x="2235" y="1173"/>
                  </a:lnTo>
                  <a:lnTo>
                    <a:pt x="2220" y="1177"/>
                  </a:lnTo>
                  <a:lnTo>
                    <a:pt x="2203" y="1182"/>
                  </a:lnTo>
                  <a:lnTo>
                    <a:pt x="2167" y="1189"/>
                  </a:lnTo>
                  <a:lnTo>
                    <a:pt x="2127" y="1194"/>
                  </a:lnTo>
                  <a:lnTo>
                    <a:pt x="2127" y="1194"/>
                  </a:lnTo>
                  <a:lnTo>
                    <a:pt x="1521" y="1233"/>
                  </a:lnTo>
                  <a:lnTo>
                    <a:pt x="1521" y="1233"/>
                  </a:lnTo>
                  <a:lnTo>
                    <a:pt x="1481" y="1288"/>
                  </a:lnTo>
                  <a:lnTo>
                    <a:pt x="1446" y="1339"/>
                  </a:lnTo>
                  <a:lnTo>
                    <a:pt x="1413" y="1384"/>
                  </a:lnTo>
                  <a:lnTo>
                    <a:pt x="1383" y="1425"/>
                  </a:lnTo>
                  <a:lnTo>
                    <a:pt x="1454" y="1425"/>
                  </a:lnTo>
                  <a:lnTo>
                    <a:pt x="1463" y="1427"/>
                  </a:lnTo>
                  <a:lnTo>
                    <a:pt x="1471" y="1428"/>
                  </a:lnTo>
                  <a:lnTo>
                    <a:pt x="1480" y="1430"/>
                  </a:lnTo>
                  <a:lnTo>
                    <a:pt x="1487" y="1433"/>
                  </a:lnTo>
                  <a:lnTo>
                    <a:pt x="1494" y="1435"/>
                  </a:lnTo>
                  <a:lnTo>
                    <a:pt x="1501" y="1440"/>
                  </a:lnTo>
                  <a:lnTo>
                    <a:pt x="1508" y="1445"/>
                  </a:lnTo>
                  <a:lnTo>
                    <a:pt x="1514" y="1451"/>
                  </a:lnTo>
                  <a:lnTo>
                    <a:pt x="1519" y="1457"/>
                  </a:lnTo>
                  <a:lnTo>
                    <a:pt x="1524" y="1462"/>
                  </a:lnTo>
                  <a:lnTo>
                    <a:pt x="1528" y="1469"/>
                  </a:lnTo>
                  <a:lnTo>
                    <a:pt x="1531" y="1476"/>
                  </a:lnTo>
                  <a:lnTo>
                    <a:pt x="1534" y="1485"/>
                  </a:lnTo>
                  <a:lnTo>
                    <a:pt x="1536" y="1492"/>
                  </a:lnTo>
                  <a:lnTo>
                    <a:pt x="1538" y="1501"/>
                  </a:lnTo>
                  <a:lnTo>
                    <a:pt x="1538" y="1509"/>
                  </a:lnTo>
                  <a:lnTo>
                    <a:pt x="1538" y="1509"/>
                  </a:lnTo>
                  <a:lnTo>
                    <a:pt x="1538" y="1518"/>
                  </a:lnTo>
                  <a:lnTo>
                    <a:pt x="1536" y="1526"/>
                  </a:lnTo>
                  <a:lnTo>
                    <a:pt x="1534" y="1533"/>
                  </a:lnTo>
                  <a:lnTo>
                    <a:pt x="1531" y="1542"/>
                  </a:lnTo>
                  <a:lnTo>
                    <a:pt x="1528" y="1549"/>
                  </a:lnTo>
                  <a:lnTo>
                    <a:pt x="1524" y="1556"/>
                  </a:lnTo>
                  <a:lnTo>
                    <a:pt x="1519" y="1561"/>
                  </a:lnTo>
                  <a:lnTo>
                    <a:pt x="1514" y="1567"/>
                  </a:lnTo>
                  <a:lnTo>
                    <a:pt x="1508" y="1573"/>
                  </a:lnTo>
                  <a:lnTo>
                    <a:pt x="1501" y="1577"/>
                  </a:lnTo>
                  <a:lnTo>
                    <a:pt x="1494" y="1581"/>
                  </a:lnTo>
                  <a:lnTo>
                    <a:pt x="1487" y="1586"/>
                  </a:lnTo>
                  <a:lnTo>
                    <a:pt x="1480" y="1588"/>
                  </a:lnTo>
                  <a:lnTo>
                    <a:pt x="1471" y="1590"/>
                  </a:lnTo>
                  <a:lnTo>
                    <a:pt x="1463" y="1591"/>
                  </a:lnTo>
                  <a:lnTo>
                    <a:pt x="1454" y="1593"/>
                  </a:lnTo>
                  <a:lnTo>
                    <a:pt x="1267" y="1593"/>
                  </a:lnTo>
                  <a:lnTo>
                    <a:pt x="1225" y="1654"/>
                  </a:lnTo>
                  <a:lnTo>
                    <a:pt x="1203" y="1686"/>
                  </a:lnTo>
                  <a:lnTo>
                    <a:pt x="1192" y="1706"/>
                  </a:lnTo>
                  <a:lnTo>
                    <a:pt x="1176" y="1727"/>
                  </a:lnTo>
                  <a:lnTo>
                    <a:pt x="1239" y="1727"/>
                  </a:lnTo>
                  <a:lnTo>
                    <a:pt x="1247" y="1729"/>
                  </a:lnTo>
                  <a:lnTo>
                    <a:pt x="1256" y="1730"/>
                  </a:lnTo>
                  <a:lnTo>
                    <a:pt x="1263" y="1732"/>
                  </a:lnTo>
                  <a:lnTo>
                    <a:pt x="1271" y="1734"/>
                  </a:lnTo>
                  <a:lnTo>
                    <a:pt x="1278" y="1737"/>
                  </a:lnTo>
                  <a:lnTo>
                    <a:pt x="1286" y="1741"/>
                  </a:lnTo>
                  <a:lnTo>
                    <a:pt x="1291" y="1747"/>
                  </a:lnTo>
                  <a:lnTo>
                    <a:pt x="1297" y="1753"/>
                  </a:lnTo>
                  <a:lnTo>
                    <a:pt x="1303" y="1758"/>
                  </a:lnTo>
                  <a:lnTo>
                    <a:pt x="1308" y="1764"/>
                  </a:lnTo>
                  <a:lnTo>
                    <a:pt x="1312" y="1771"/>
                  </a:lnTo>
                  <a:lnTo>
                    <a:pt x="1315" y="1778"/>
                  </a:lnTo>
                  <a:lnTo>
                    <a:pt x="1318" y="1787"/>
                  </a:lnTo>
                  <a:lnTo>
                    <a:pt x="1320" y="1794"/>
                  </a:lnTo>
                  <a:lnTo>
                    <a:pt x="1321" y="1802"/>
                  </a:lnTo>
                  <a:lnTo>
                    <a:pt x="1322" y="1811"/>
                  </a:lnTo>
                  <a:lnTo>
                    <a:pt x="1322" y="1811"/>
                  </a:lnTo>
                  <a:lnTo>
                    <a:pt x="1321" y="1819"/>
                  </a:lnTo>
                  <a:lnTo>
                    <a:pt x="1320" y="1828"/>
                  </a:lnTo>
                  <a:lnTo>
                    <a:pt x="1318" y="1835"/>
                  </a:lnTo>
                  <a:lnTo>
                    <a:pt x="1315" y="1843"/>
                  </a:lnTo>
                  <a:lnTo>
                    <a:pt x="1312" y="1851"/>
                  </a:lnTo>
                  <a:lnTo>
                    <a:pt x="1308" y="1858"/>
                  </a:lnTo>
                  <a:lnTo>
                    <a:pt x="1303" y="1863"/>
                  </a:lnTo>
                  <a:lnTo>
                    <a:pt x="1297" y="1869"/>
                  </a:lnTo>
                  <a:lnTo>
                    <a:pt x="1291" y="1875"/>
                  </a:lnTo>
                  <a:lnTo>
                    <a:pt x="1286" y="1879"/>
                  </a:lnTo>
                  <a:lnTo>
                    <a:pt x="1278" y="1883"/>
                  </a:lnTo>
                  <a:lnTo>
                    <a:pt x="1271" y="1887"/>
                  </a:lnTo>
                  <a:lnTo>
                    <a:pt x="1263" y="1890"/>
                  </a:lnTo>
                  <a:lnTo>
                    <a:pt x="1256" y="1892"/>
                  </a:lnTo>
                  <a:lnTo>
                    <a:pt x="1247" y="1893"/>
                  </a:lnTo>
                  <a:lnTo>
                    <a:pt x="1239" y="1894"/>
                  </a:lnTo>
                  <a:lnTo>
                    <a:pt x="1055" y="1894"/>
                  </a:lnTo>
                  <a:lnTo>
                    <a:pt x="943" y="2042"/>
                  </a:lnTo>
                  <a:lnTo>
                    <a:pt x="914" y="2080"/>
                  </a:lnTo>
                  <a:lnTo>
                    <a:pt x="876" y="2108"/>
                  </a:lnTo>
                  <a:lnTo>
                    <a:pt x="828" y="2118"/>
                  </a:lnTo>
                  <a:lnTo>
                    <a:pt x="828" y="2118"/>
                  </a:lnTo>
                  <a:lnTo>
                    <a:pt x="780" y="2118"/>
                  </a:lnTo>
                  <a:lnTo>
                    <a:pt x="741" y="2108"/>
                  </a:lnTo>
                  <a:lnTo>
                    <a:pt x="731" y="2099"/>
                  </a:lnTo>
                  <a:lnTo>
                    <a:pt x="721" y="2090"/>
                  </a:lnTo>
                  <a:lnTo>
                    <a:pt x="721" y="2032"/>
                  </a:lnTo>
                  <a:lnTo>
                    <a:pt x="721" y="2032"/>
                  </a:lnTo>
                  <a:lnTo>
                    <a:pt x="982" y="1243"/>
                  </a:lnTo>
                  <a:lnTo>
                    <a:pt x="712" y="1223"/>
                  </a:lnTo>
                  <a:lnTo>
                    <a:pt x="289" y="1175"/>
                  </a:lnTo>
                  <a:lnTo>
                    <a:pt x="289" y="1175"/>
                  </a:lnTo>
                  <a:lnTo>
                    <a:pt x="67" y="1425"/>
                  </a:lnTo>
                  <a:lnTo>
                    <a:pt x="0" y="1387"/>
                  </a:lnTo>
                  <a:lnTo>
                    <a:pt x="67" y="1060"/>
                  </a:lnTo>
                  <a:lnTo>
                    <a:pt x="0" y="732"/>
                  </a:lnTo>
                  <a:lnTo>
                    <a:pt x="67" y="694"/>
                  </a:lnTo>
                  <a:lnTo>
                    <a:pt x="289" y="944"/>
                  </a:lnTo>
                  <a:lnTo>
                    <a:pt x="712" y="895"/>
                  </a:lnTo>
                  <a:lnTo>
                    <a:pt x="982" y="877"/>
                  </a:lnTo>
                  <a:lnTo>
                    <a:pt x="982" y="877"/>
                  </a:lnTo>
                  <a:lnTo>
                    <a:pt x="721" y="88"/>
                  </a:lnTo>
                  <a:lnTo>
                    <a:pt x="721" y="30"/>
                  </a:lnTo>
                  <a:lnTo>
                    <a:pt x="731" y="20"/>
                  </a:lnTo>
                  <a:lnTo>
                    <a:pt x="741" y="10"/>
                  </a:lnTo>
                  <a:lnTo>
                    <a:pt x="780" y="0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876" y="10"/>
                  </a:lnTo>
                  <a:lnTo>
                    <a:pt x="914" y="40"/>
                  </a:lnTo>
                  <a:lnTo>
                    <a:pt x="943" y="78"/>
                  </a:lnTo>
                  <a:lnTo>
                    <a:pt x="943" y="78"/>
                  </a:lnTo>
                  <a:lnTo>
                    <a:pt x="969" y="113"/>
                  </a:lnTo>
                  <a:lnTo>
                    <a:pt x="996" y="150"/>
                  </a:lnTo>
                  <a:lnTo>
                    <a:pt x="1023" y="187"/>
                  </a:lnTo>
                  <a:lnTo>
                    <a:pt x="1050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28"/>
            <p:cNvSpPr/>
            <p:nvPr/>
          </p:nvSpPr>
          <p:spPr>
            <a:xfrm>
              <a:off x="10998889" y="8950998"/>
              <a:ext cx="737096" cy="189871"/>
            </a:xfrm>
            <a:custGeom>
              <a:avLst/>
              <a:gdLst/>
              <a:ahLst/>
              <a:cxnLst/>
              <a:rect l="l" t="t" r="r" b="b"/>
              <a:pathLst>
                <a:path w="3291" h="849" extrusionOk="0">
                  <a:moveTo>
                    <a:pt x="3177" y="462"/>
                  </a:moveTo>
                  <a:lnTo>
                    <a:pt x="3128" y="462"/>
                  </a:lnTo>
                  <a:lnTo>
                    <a:pt x="3082" y="462"/>
                  </a:lnTo>
                  <a:lnTo>
                    <a:pt x="3033" y="462"/>
                  </a:lnTo>
                  <a:lnTo>
                    <a:pt x="2987" y="462"/>
                  </a:lnTo>
                  <a:lnTo>
                    <a:pt x="2938" y="462"/>
                  </a:lnTo>
                  <a:lnTo>
                    <a:pt x="2892" y="462"/>
                  </a:lnTo>
                  <a:lnTo>
                    <a:pt x="2843" y="462"/>
                  </a:lnTo>
                  <a:lnTo>
                    <a:pt x="2797" y="462"/>
                  </a:lnTo>
                  <a:lnTo>
                    <a:pt x="2781" y="461"/>
                  </a:lnTo>
                  <a:lnTo>
                    <a:pt x="2767" y="458"/>
                  </a:lnTo>
                  <a:lnTo>
                    <a:pt x="2756" y="452"/>
                  </a:lnTo>
                  <a:lnTo>
                    <a:pt x="2747" y="444"/>
                  </a:lnTo>
                  <a:lnTo>
                    <a:pt x="2740" y="435"/>
                  </a:lnTo>
                  <a:lnTo>
                    <a:pt x="2734" y="424"/>
                  </a:lnTo>
                  <a:lnTo>
                    <a:pt x="2729" y="413"/>
                  </a:lnTo>
                  <a:lnTo>
                    <a:pt x="2724" y="400"/>
                  </a:lnTo>
                  <a:lnTo>
                    <a:pt x="2720" y="387"/>
                  </a:lnTo>
                  <a:lnTo>
                    <a:pt x="2714" y="373"/>
                  </a:lnTo>
                  <a:lnTo>
                    <a:pt x="2710" y="359"/>
                  </a:lnTo>
                  <a:lnTo>
                    <a:pt x="2709" y="345"/>
                  </a:lnTo>
                  <a:lnTo>
                    <a:pt x="2709" y="338"/>
                  </a:lnTo>
                  <a:lnTo>
                    <a:pt x="2710" y="330"/>
                  </a:lnTo>
                  <a:lnTo>
                    <a:pt x="2712" y="325"/>
                  </a:lnTo>
                  <a:lnTo>
                    <a:pt x="2714" y="319"/>
                  </a:lnTo>
                  <a:lnTo>
                    <a:pt x="2717" y="313"/>
                  </a:lnTo>
                  <a:lnTo>
                    <a:pt x="2722" y="309"/>
                  </a:lnTo>
                  <a:lnTo>
                    <a:pt x="2727" y="305"/>
                  </a:lnTo>
                  <a:lnTo>
                    <a:pt x="2731" y="302"/>
                  </a:lnTo>
                  <a:lnTo>
                    <a:pt x="2743" y="296"/>
                  </a:lnTo>
                  <a:lnTo>
                    <a:pt x="2756" y="292"/>
                  </a:lnTo>
                  <a:lnTo>
                    <a:pt x="2768" y="289"/>
                  </a:lnTo>
                  <a:lnTo>
                    <a:pt x="2781" y="289"/>
                  </a:lnTo>
                  <a:lnTo>
                    <a:pt x="2819" y="289"/>
                  </a:lnTo>
                  <a:lnTo>
                    <a:pt x="2856" y="289"/>
                  </a:lnTo>
                  <a:lnTo>
                    <a:pt x="2893" y="289"/>
                  </a:lnTo>
                  <a:lnTo>
                    <a:pt x="2931" y="289"/>
                  </a:lnTo>
                  <a:lnTo>
                    <a:pt x="2968" y="289"/>
                  </a:lnTo>
                  <a:lnTo>
                    <a:pt x="3005" y="289"/>
                  </a:lnTo>
                  <a:lnTo>
                    <a:pt x="3043" y="289"/>
                  </a:lnTo>
                  <a:lnTo>
                    <a:pt x="3080" y="289"/>
                  </a:lnTo>
                  <a:lnTo>
                    <a:pt x="3080" y="289"/>
                  </a:lnTo>
                  <a:lnTo>
                    <a:pt x="3080" y="289"/>
                  </a:lnTo>
                  <a:lnTo>
                    <a:pt x="3055" y="245"/>
                  </a:lnTo>
                  <a:lnTo>
                    <a:pt x="3032" y="209"/>
                  </a:lnTo>
                  <a:lnTo>
                    <a:pt x="3019" y="192"/>
                  </a:lnTo>
                  <a:lnTo>
                    <a:pt x="3005" y="173"/>
                  </a:lnTo>
                  <a:lnTo>
                    <a:pt x="2991" y="155"/>
                  </a:lnTo>
                  <a:lnTo>
                    <a:pt x="2974" y="135"/>
                  </a:lnTo>
                  <a:lnTo>
                    <a:pt x="2974" y="135"/>
                  </a:lnTo>
                  <a:lnTo>
                    <a:pt x="2974" y="135"/>
                  </a:lnTo>
                  <a:lnTo>
                    <a:pt x="2950" y="111"/>
                  </a:lnTo>
                  <a:lnTo>
                    <a:pt x="2933" y="97"/>
                  </a:lnTo>
                  <a:lnTo>
                    <a:pt x="2923" y="90"/>
                  </a:lnTo>
                  <a:lnTo>
                    <a:pt x="2913" y="85"/>
                  </a:lnTo>
                  <a:lnTo>
                    <a:pt x="2903" y="82"/>
                  </a:lnTo>
                  <a:lnTo>
                    <a:pt x="2893" y="80"/>
                  </a:lnTo>
                  <a:lnTo>
                    <a:pt x="2873" y="78"/>
                  </a:lnTo>
                  <a:lnTo>
                    <a:pt x="2852" y="78"/>
                  </a:lnTo>
                  <a:lnTo>
                    <a:pt x="2809" y="78"/>
                  </a:lnTo>
                  <a:lnTo>
                    <a:pt x="2767" y="78"/>
                  </a:lnTo>
                  <a:lnTo>
                    <a:pt x="2724" y="78"/>
                  </a:lnTo>
                  <a:lnTo>
                    <a:pt x="2682" y="78"/>
                  </a:lnTo>
                  <a:lnTo>
                    <a:pt x="2639" y="78"/>
                  </a:lnTo>
                  <a:lnTo>
                    <a:pt x="2597" y="78"/>
                  </a:lnTo>
                  <a:lnTo>
                    <a:pt x="2554" y="78"/>
                  </a:lnTo>
                  <a:lnTo>
                    <a:pt x="2512" y="78"/>
                  </a:lnTo>
                  <a:lnTo>
                    <a:pt x="2512" y="78"/>
                  </a:lnTo>
                  <a:lnTo>
                    <a:pt x="2512" y="78"/>
                  </a:lnTo>
                  <a:lnTo>
                    <a:pt x="2505" y="57"/>
                  </a:lnTo>
                  <a:lnTo>
                    <a:pt x="2498" y="41"/>
                  </a:lnTo>
                  <a:lnTo>
                    <a:pt x="2493" y="34"/>
                  </a:lnTo>
                  <a:lnTo>
                    <a:pt x="2489" y="27"/>
                  </a:lnTo>
                  <a:lnTo>
                    <a:pt x="2485" y="22"/>
                  </a:lnTo>
                  <a:lnTo>
                    <a:pt x="2481" y="17"/>
                  </a:lnTo>
                  <a:lnTo>
                    <a:pt x="2475" y="13"/>
                  </a:lnTo>
                  <a:lnTo>
                    <a:pt x="2468" y="10"/>
                  </a:lnTo>
                  <a:lnTo>
                    <a:pt x="2462" y="7"/>
                  </a:lnTo>
                  <a:lnTo>
                    <a:pt x="2454" y="5"/>
                  </a:lnTo>
                  <a:lnTo>
                    <a:pt x="2437" y="2"/>
                  </a:lnTo>
                  <a:lnTo>
                    <a:pt x="2415" y="0"/>
                  </a:lnTo>
                  <a:lnTo>
                    <a:pt x="2337" y="0"/>
                  </a:lnTo>
                  <a:lnTo>
                    <a:pt x="2258" y="0"/>
                  </a:lnTo>
                  <a:lnTo>
                    <a:pt x="2179" y="0"/>
                  </a:lnTo>
                  <a:lnTo>
                    <a:pt x="2101" y="0"/>
                  </a:lnTo>
                  <a:lnTo>
                    <a:pt x="2021" y="0"/>
                  </a:lnTo>
                  <a:lnTo>
                    <a:pt x="1942" y="0"/>
                  </a:lnTo>
                  <a:lnTo>
                    <a:pt x="1864" y="0"/>
                  </a:lnTo>
                  <a:lnTo>
                    <a:pt x="1785" y="0"/>
                  </a:lnTo>
                  <a:lnTo>
                    <a:pt x="1707" y="0"/>
                  </a:lnTo>
                  <a:lnTo>
                    <a:pt x="1627" y="0"/>
                  </a:lnTo>
                  <a:lnTo>
                    <a:pt x="1548" y="0"/>
                  </a:lnTo>
                  <a:lnTo>
                    <a:pt x="1470" y="0"/>
                  </a:lnTo>
                  <a:lnTo>
                    <a:pt x="1391" y="0"/>
                  </a:lnTo>
                  <a:lnTo>
                    <a:pt x="1311" y="0"/>
                  </a:lnTo>
                  <a:lnTo>
                    <a:pt x="1233" y="0"/>
                  </a:lnTo>
                  <a:lnTo>
                    <a:pt x="1154" y="0"/>
                  </a:lnTo>
                  <a:lnTo>
                    <a:pt x="1154" y="0"/>
                  </a:lnTo>
                  <a:lnTo>
                    <a:pt x="1154" y="0"/>
                  </a:lnTo>
                  <a:lnTo>
                    <a:pt x="1134" y="2"/>
                  </a:lnTo>
                  <a:lnTo>
                    <a:pt x="1116" y="5"/>
                  </a:lnTo>
                  <a:lnTo>
                    <a:pt x="1109" y="7"/>
                  </a:lnTo>
                  <a:lnTo>
                    <a:pt x="1101" y="10"/>
                  </a:lnTo>
                  <a:lnTo>
                    <a:pt x="1096" y="14"/>
                  </a:lnTo>
                  <a:lnTo>
                    <a:pt x="1090" y="19"/>
                  </a:lnTo>
                  <a:lnTo>
                    <a:pt x="1080" y="30"/>
                  </a:lnTo>
                  <a:lnTo>
                    <a:pt x="1072" y="43"/>
                  </a:lnTo>
                  <a:lnTo>
                    <a:pt x="1065" y="58"/>
                  </a:lnTo>
                  <a:lnTo>
                    <a:pt x="1058" y="78"/>
                  </a:lnTo>
                  <a:lnTo>
                    <a:pt x="1018" y="78"/>
                  </a:lnTo>
                  <a:lnTo>
                    <a:pt x="978" y="78"/>
                  </a:lnTo>
                  <a:lnTo>
                    <a:pt x="938" y="78"/>
                  </a:lnTo>
                  <a:lnTo>
                    <a:pt x="899" y="78"/>
                  </a:lnTo>
                  <a:lnTo>
                    <a:pt x="859" y="78"/>
                  </a:lnTo>
                  <a:lnTo>
                    <a:pt x="819" y="78"/>
                  </a:lnTo>
                  <a:lnTo>
                    <a:pt x="780" y="78"/>
                  </a:lnTo>
                  <a:lnTo>
                    <a:pt x="740" y="78"/>
                  </a:lnTo>
                  <a:lnTo>
                    <a:pt x="724" y="78"/>
                  </a:lnTo>
                  <a:lnTo>
                    <a:pt x="710" y="81"/>
                  </a:lnTo>
                  <a:lnTo>
                    <a:pt x="699" y="85"/>
                  </a:lnTo>
                  <a:lnTo>
                    <a:pt x="690" y="91"/>
                  </a:lnTo>
                  <a:lnTo>
                    <a:pt x="682" y="97"/>
                  </a:lnTo>
                  <a:lnTo>
                    <a:pt x="676" y="105"/>
                  </a:lnTo>
                  <a:lnTo>
                    <a:pt x="671" y="114"/>
                  </a:lnTo>
                  <a:lnTo>
                    <a:pt x="668" y="124"/>
                  </a:lnTo>
                  <a:lnTo>
                    <a:pt x="665" y="135"/>
                  </a:lnTo>
                  <a:lnTo>
                    <a:pt x="664" y="146"/>
                  </a:lnTo>
                  <a:lnTo>
                    <a:pt x="662" y="159"/>
                  </a:lnTo>
                  <a:lnTo>
                    <a:pt x="662" y="170"/>
                  </a:lnTo>
                  <a:lnTo>
                    <a:pt x="662" y="196"/>
                  </a:lnTo>
                  <a:lnTo>
                    <a:pt x="664" y="221"/>
                  </a:lnTo>
                  <a:lnTo>
                    <a:pt x="629" y="221"/>
                  </a:lnTo>
                  <a:lnTo>
                    <a:pt x="601" y="221"/>
                  </a:lnTo>
                  <a:lnTo>
                    <a:pt x="576" y="221"/>
                  </a:lnTo>
                  <a:lnTo>
                    <a:pt x="552" y="221"/>
                  </a:lnTo>
                  <a:lnTo>
                    <a:pt x="529" y="221"/>
                  </a:lnTo>
                  <a:lnTo>
                    <a:pt x="503" y="221"/>
                  </a:lnTo>
                  <a:lnTo>
                    <a:pt x="475" y="221"/>
                  </a:lnTo>
                  <a:lnTo>
                    <a:pt x="441" y="221"/>
                  </a:lnTo>
                  <a:lnTo>
                    <a:pt x="441" y="221"/>
                  </a:lnTo>
                  <a:lnTo>
                    <a:pt x="441" y="221"/>
                  </a:lnTo>
                  <a:lnTo>
                    <a:pt x="431" y="221"/>
                  </a:lnTo>
                  <a:lnTo>
                    <a:pt x="423" y="221"/>
                  </a:lnTo>
                  <a:lnTo>
                    <a:pt x="421" y="221"/>
                  </a:lnTo>
                  <a:lnTo>
                    <a:pt x="355" y="221"/>
                  </a:lnTo>
                  <a:lnTo>
                    <a:pt x="345" y="223"/>
                  </a:lnTo>
                  <a:lnTo>
                    <a:pt x="336" y="226"/>
                  </a:lnTo>
                  <a:lnTo>
                    <a:pt x="328" y="230"/>
                  </a:lnTo>
                  <a:lnTo>
                    <a:pt x="321" y="236"/>
                  </a:lnTo>
                  <a:lnTo>
                    <a:pt x="315" y="243"/>
                  </a:lnTo>
                  <a:lnTo>
                    <a:pt x="311" y="251"/>
                  </a:lnTo>
                  <a:lnTo>
                    <a:pt x="308" y="260"/>
                  </a:lnTo>
                  <a:lnTo>
                    <a:pt x="306" y="270"/>
                  </a:lnTo>
                  <a:lnTo>
                    <a:pt x="306" y="270"/>
                  </a:lnTo>
                  <a:lnTo>
                    <a:pt x="308" y="279"/>
                  </a:lnTo>
                  <a:lnTo>
                    <a:pt x="311" y="288"/>
                  </a:lnTo>
                  <a:lnTo>
                    <a:pt x="315" y="296"/>
                  </a:lnTo>
                  <a:lnTo>
                    <a:pt x="321" y="304"/>
                  </a:lnTo>
                  <a:lnTo>
                    <a:pt x="328" y="309"/>
                  </a:lnTo>
                  <a:lnTo>
                    <a:pt x="336" y="313"/>
                  </a:lnTo>
                  <a:lnTo>
                    <a:pt x="345" y="316"/>
                  </a:lnTo>
                  <a:lnTo>
                    <a:pt x="355" y="318"/>
                  </a:lnTo>
                  <a:lnTo>
                    <a:pt x="408" y="318"/>
                  </a:lnTo>
                  <a:lnTo>
                    <a:pt x="461" y="318"/>
                  </a:lnTo>
                  <a:lnTo>
                    <a:pt x="515" y="318"/>
                  </a:lnTo>
                  <a:lnTo>
                    <a:pt x="569" y="318"/>
                  </a:lnTo>
                  <a:lnTo>
                    <a:pt x="621" y="318"/>
                  </a:lnTo>
                  <a:lnTo>
                    <a:pt x="675" y="318"/>
                  </a:lnTo>
                  <a:lnTo>
                    <a:pt x="729" y="318"/>
                  </a:lnTo>
                  <a:lnTo>
                    <a:pt x="781" y="318"/>
                  </a:lnTo>
                  <a:lnTo>
                    <a:pt x="859" y="318"/>
                  </a:lnTo>
                  <a:lnTo>
                    <a:pt x="870" y="319"/>
                  </a:lnTo>
                  <a:lnTo>
                    <a:pt x="880" y="322"/>
                  </a:lnTo>
                  <a:lnTo>
                    <a:pt x="889" y="326"/>
                  </a:lnTo>
                  <a:lnTo>
                    <a:pt x="897" y="332"/>
                  </a:lnTo>
                  <a:lnTo>
                    <a:pt x="903" y="339"/>
                  </a:lnTo>
                  <a:lnTo>
                    <a:pt x="909" y="347"/>
                  </a:lnTo>
                  <a:lnTo>
                    <a:pt x="912" y="356"/>
                  </a:lnTo>
                  <a:lnTo>
                    <a:pt x="913" y="366"/>
                  </a:lnTo>
                  <a:lnTo>
                    <a:pt x="913" y="366"/>
                  </a:lnTo>
                  <a:lnTo>
                    <a:pt x="912" y="376"/>
                  </a:lnTo>
                  <a:lnTo>
                    <a:pt x="909" y="386"/>
                  </a:lnTo>
                  <a:lnTo>
                    <a:pt x="903" y="393"/>
                  </a:lnTo>
                  <a:lnTo>
                    <a:pt x="897" y="400"/>
                  </a:lnTo>
                  <a:lnTo>
                    <a:pt x="889" y="407"/>
                  </a:lnTo>
                  <a:lnTo>
                    <a:pt x="880" y="411"/>
                  </a:lnTo>
                  <a:lnTo>
                    <a:pt x="870" y="414"/>
                  </a:lnTo>
                  <a:lnTo>
                    <a:pt x="859" y="415"/>
                  </a:lnTo>
                  <a:lnTo>
                    <a:pt x="758" y="415"/>
                  </a:lnTo>
                  <a:lnTo>
                    <a:pt x="656" y="415"/>
                  </a:lnTo>
                  <a:lnTo>
                    <a:pt x="556" y="415"/>
                  </a:lnTo>
                  <a:lnTo>
                    <a:pt x="454" y="415"/>
                  </a:lnTo>
                  <a:lnTo>
                    <a:pt x="353" y="415"/>
                  </a:lnTo>
                  <a:lnTo>
                    <a:pt x="251" y="415"/>
                  </a:lnTo>
                  <a:lnTo>
                    <a:pt x="150" y="415"/>
                  </a:lnTo>
                  <a:lnTo>
                    <a:pt x="48" y="415"/>
                  </a:lnTo>
                  <a:lnTo>
                    <a:pt x="38" y="415"/>
                  </a:lnTo>
                  <a:lnTo>
                    <a:pt x="30" y="418"/>
                  </a:lnTo>
                  <a:lnTo>
                    <a:pt x="21" y="423"/>
                  </a:lnTo>
                  <a:lnTo>
                    <a:pt x="14" y="428"/>
                  </a:lnTo>
                  <a:lnTo>
                    <a:pt x="9" y="435"/>
                  </a:lnTo>
                  <a:lnTo>
                    <a:pt x="4" y="444"/>
                  </a:lnTo>
                  <a:lnTo>
                    <a:pt x="2" y="452"/>
                  </a:lnTo>
                  <a:lnTo>
                    <a:pt x="0" y="462"/>
                  </a:lnTo>
                  <a:lnTo>
                    <a:pt x="0" y="462"/>
                  </a:lnTo>
                  <a:lnTo>
                    <a:pt x="2" y="472"/>
                  </a:lnTo>
                  <a:lnTo>
                    <a:pt x="4" y="481"/>
                  </a:lnTo>
                  <a:lnTo>
                    <a:pt x="9" y="489"/>
                  </a:lnTo>
                  <a:lnTo>
                    <a:pt x="14" y="496"/>
                  </a:lnTo>
                  <a:lnTo>
                    <a:pt x="21" y="502"/>
                  </a:lnTo>
                  <a:lnTo>
                    <a:pt x="30" y="506"/>
                  </a:lnTo>
                  <a:lnTo>
                    <a:pt x="38" y="509"/>
                  </a:lnTo>
                  <a:lnTo>
                    <a:pt x="48" y="510"/>
                  </a:lnTo>
                  <a:lnTo>
                    <a:pt x="125" y="510"/>
                  </a:lnTo>
                  <a:lnTo>
                    <a:pt x="201" y="510"/>
                  </a:lnTo>
                  <a:lnTo>
                    <a:pt x="279" y="510"/>
                  </a:lnTo>
                  <a:lnTo>
                    <a:pt x="356" y="510"/>
                  </a:lnTo>
                  <a:lnTo>
                    <a:pt x="432" y="510"/>
                  </a:lnTo>
                  <a:lnTo>
                    <a:pt x="509" y="510"/>
                  </a:lnTo>
                  <a:lnTo>
                    <a:pt x="587" y="510"/>
                  </a:lnTo>
                  <a:lnTo>
                    <a:pt x="664" y="510"/>
                  </a:lnTo>
                  <a:lnTo>
                    <a:pt x="682" y="510"/>
                  </a:lnTo>
                  <a:lnTo>
                    <a:pt x="702" y="510"/>
                  </a:lnTo>
                  <a:lnTo>
                    <a:pt x="702" y="510"/>
                  </a:lnTo>
                  <a:lnTo>
                    <a:pt x="702" y="510"/>
                  </a:lnTo>
                  <a:lnTo>
                    <a:pt x="712" y="510"/>
                  </a:lnTo>
                  <a:lnTo>
                    <a:pt x="720" y="510"/>
                  </a:lnTo>
                  <a:lnTo>
                    <a:pt x="723" y="510"/>
                  </a:lnTo>
                  <a:lnTo>
                    <a:pt x="733" y="510"/>
                  </a:lnTo>
                  <a:lnTo>
                    <a:pt x="743" y="512"/>
                  </a:lnTo>
                  <a:lnTo>
                    <a:pt x="753" y="515"/>
                  </a:lnTo>
                  <a:lnTo>
                    <a:pt x="763" y="520"/>
                  </a:lnTo>
                  <a:lnTo>
                    <a:pt x="770" y="526"/>
                  </a:lnTo>
                  <a:lnTo>
                    <a:pt x="777" y="535"/>
                  </a:lnTo>
                  <a:lnTo>
                    <a:pt x="781" y="543"/>
                  </a:lnTo>
                  <a:lnTo>
                    <a:pt x="785" y="553"/>
                  </a:lnTo>
                  <a:lnTo>
                    <a:pt x="785" y="564"/>
                  </a:lnTo>
                  <a:lnTo>
                    <a:pt x="785" y="564"/>
                  </a:lnTo>
                  <a:lnTo>
                    <a:pt x="785" y="574"/>
                  </a:lnTo>
                  <a:lnTo>
                    <a:pt x="781" y="584"/>
                  </a:lnTo>
                  <a:lnTo>
                    <a:pt x="777" y="594"/>
                  </a:lnTo>
                  <a:lnTo>
                    <a:pt x="770" y="601"/>
                  </a:lnTo>
                  <a:lnTo>
                    <a:pt x="763" y="608"/>
                  </a:lnTo>
                  <a:lnTo>
                    <a:pt x="753" y="612"/>
                  </a:lnTo>
                  <a:lnTo>
                    <a:pt x="743" y="615"/>
                  </a:lnTo>
                  <a:lnTo>
                    <a:pt x="733" y="617"/>
                  </a:lnTo>
                  <a:lnTo>
                    <a:pt x="682" y="617"/>
                  </a:lnTo>
                  <a:lnTo>
                    <a:pt x="632" y="617"/>
                  </a:lnTo>
                  <a:lnTo>
                    <a:pt x="581" y="617"/>
                  </a:lnTo>
                  <a:lnTo>
                    <a:pt x="532" y="617"/>
                  </a:lnTo>
                  <a:lnTo>
                    <a:pt x="481" y="617"/>
                  </a:lnTo>
                  <a:lnTo>
                    <a:pt x="431" y="617"/>
                  </a:lnTo>
                  <a:lnTo>
                    <a:pt x="380" y="617"/>
                  </a:lnTo>
                  <a:lnTo>
                    <a:pt x="330" y="617"/>
                  </a:lnTo>
                  <a:lnTo>
                    <a:pt x="322" y="617"/>
                  </a:lnTo>
                  <a:lnTo>
                    <a:pt x="313" y="620"/>
                  </a:lnTo>
                  <a:lnTo>
                    <a:pt x="306" y="624"/>
                  </a:lnTo>
                  <a:lnTo>
                    <a:pt x="299" y="629"/>
                  </a:lnTo>
                  <a:lnTo>
                    <a:pt x="294" y="635"/>
                  </a:lnTo>
                  <a:lnTo>
                    <a:pt x="289" y="644"/>
                  </a:lnTo>
                  <a:lnTo>
                    <a:pt x="288" y="651"/>
                  </a:lnTo>
                  <a:lnTo>
                    <a:pt x="286" y="661"/>
                  </a:lnTo>
                  <a:lnTo>
                    <a:pt x="286" y="661"/>
                  </a:lnTo>
                  <a:lnTo>
                    <a:pt x="288" y="669"/>
                  </a:lnTo>
                  <a:lnTo>
                    <a:pt x="289" y="678"/>
                  </a:lnTo>
                  <a:lnTo>
                    <a:pt x="294" y="685"/>
                  </a:lnTo>
                  <a:lnTo>
                    <a:pt x="299" y="690"/>
                  </a:lnTo>
                  <a:lnTo>
                    <a:pt x="305" y="696"/>
                  </a:lnTo>
                  <a:lnTo>
                    <a:pt x="313" y="700"/>
                  </a:lnTo>
                  <a:lnTo>
                    <a:pt x="321" y="703"/>
                  </a:lnTo>
                  <a:lnTo>
                    <a:pt x="330" y="705"/>
                  </a:lnTo>
                  <a:lnTo>
                    <a:pt x="664" y="703"/>
                  </a:lnTo>
                  <a:lnTo>
                    <a:pt x="664" y="777"/>
                  </a:lnTo>
                  <a:lnTo>
                    <a:pt x="664" y="787"/>
                  </a:lnTo>
                  <a:lnTo>
                    <a:pt x="665" y="797"/>
                  </a:lnTo>
                  <a:lnTo>
                    <a:pt x="666" y="805"/>
                  </a:lnTo>
                  <a:lnTo>
                    <a:pt x="669" y="812"/>
                  </a:lnTo>
                  <a:lnTo>
                    <a:pt x="672" y="818"/>
                  </a:lnTo>
                  <a:lnTo>
                    <a:pt x="676" y="824"/>
                  </a:lnTo>
                  <a:lnTo>
                    <a:pt x="681" y="829"/>
                  </a:lnTo>
                  <a:lnTo>
                    <a:pt x="686" y="834"/>
                  </a:lnTo>
                  <a:lnTo>
                    <a:pt x="692" y="836"/>
                  </a:lnTo>
                  <a:lnTo>
                    <a:pt x="698" y="841"/>
                  </a:lnTo>
                  <a:lnTo>
                    <a:pt x="705" y="842"/>
                  </a:lnTo>
                  <a:lnTo>
                    <a:pt x="712" y="845"/>
                  </a:lnTo>
                  <a:lnTo>
                    <a:pt x="727" y="846"/>
                  </a:lnTo>
                  <a:lnTo>
                    <a:pt x="746" y="848"/>
                  </a:lnTo>
                  <a:lnTo>
                    <a:pt x="766" y="848"/>
                  </a:lnTo>
                  <a:lnTo>
                    <a:pt x="785" y="848"/>
                  </a:lnTo>
                  <a:lnTo>
                    <a:pt x="936" y="848"/>
                  </a:lnTo>
                  <a:lnTo>
                    <a:pt x="1086" y="849"/>
                  </a:lnTo>
                  <a:lnTo>
                    <a:pt x="1236" y="849"/>
                  </a:lnTo>
                  <a:lnTo>
                    <a:pt x="1386" y="849"/>
                  </a:lnTo>
                  <a:lnTo>
                    <a:pt x="1537" y="849"/>
                  </a:lnTo>
                  <a:lnTo>
                    <a:pt x="1685" y="849"/>
                  </a:lnTo>
                  <a:lnTo>
                    <a:pt x="1836" y="849"/>
                  </a:lnTo>
                  <a:lnTo>
                    <a:pt x="1986" y="849"/>
                  </a:lnTo>
                  <a:lnTo>
                    <a:pt x="2136" y="849"/>
                  </a:lnTo>
                  <a:lnTo>
                    <a:pt x="2286" y="849"/>
                  </a:lnTo>
                  <a:lnTo>
                    <a:pt x="2435" y="848"/>
                  </a:lnTo>
                  <a:lnTo>
                    <a:pt x="2585" y="848"/>
                  </a:lnTo>
                  <a:lnTo>
                    <a:pt x="2736" y="848"/>
                  </a:lnTo>
                  <a:lnTo>
                    <a:pt x="2886" y="848"/>
                  </a:lnTo>
                  <a:lnTo>
                    <a:pt x="3036" y="848"/>
                  </a:lnTo>
                  <a:lnTo>
                    <a:pt x="3186" y="848"/>
                  </a:lnTo>
                  <a:lnTo>
                    <a:pt x="3186" y="848"/>
                  </a:lnTo>
                  <a:lnTo>
                    <a:pt x="3186" y="848"/>
                  </a:lnTo>
                  <a:lnTo>
                    <a:pt x="3202" y="846"/>
                  </a:lnTo>
                  <a:lnTo>
                    <a:pt x="3218" y="843"/>
                  </a:lnTo>
                  <a:lnTo>
                    <a:pt x="3232" y="839"/>
                  </a:lnTo>
                  <a:lnTo>
                    <a:pt x="3243" y="834"/>
                  </a:lnTo>
                  <a:lnTo>
                    <a:pt x="3254" y="828"/>
                  </a:lnTo>
                  <a:lnTo>
                    <a:pt x="3263" y="819"/>
                  </a:lnTo>
                  <a:lnTo>
                    <a:pt x="3271" y="811"/>
                  </a:lnTo>
                  <a:lnTo>
                    <a:pt x="3277" y="801"/>
                  </a:lnTo>
                  <a:lnTo>
                    <a:pt x="3283" y="791"/>
                  </a:lnTo>
                  <a:lnTo>
                    <a:pt x="3287" y="780"/>
                  </a:lnTo>
                  <a:lnTo>
                    <a:pt x="3290" y="768"/>
                  </a:lnTo>
                  <a:lnTo>
                    <a:pt x="3290" y="757"/>
                  </a:lnTo>
                  <a:lnTo>
                    <a:pt x="3291" y="746"/>
                  </a:lnTo>
                  <a:lnTo>
                    <a:pt x="3290" y="734"/>
                  </a:lnTo>
                  <a:lnTo>
                    <a:pt x="3287" y="722"/>
                  </a:lnTo>
                  <a:lnTo>
                    <a:pt x="3284" y="710"/>
                  </a:lnTo>
                  <a:lnTo>
                    <a:pt x="3273" y="676"/>
                  </a:lnTo>
                  <a:lnTo>
                    <a:pt x="3262" y="645"/>
                  </a:lnTo>
                  <a:lnTo>
                    <a:pt x="3249" y="614"/>
                  </a:lnTo>
                  <a:lnTo>
                    <a:pt x="3236" y="584"/>
                  </a:lnTo>
                  <a:lnTo>
                    <a:pt x="3222" y="554"/>
                  </a:lnTo>
                  <a:lnTo>
                    <a:pt x="3206" y="525"/>
                  </a:lnTo>
                  <a:lnTo>
                    <a:pt x="3192" y="493"/>
                  </a:lnTo>
                  <a:lnTo>
                    <a:pt x="3177" y="462"/>
                  </a:lnTo>
                  <a:close/>
                  <a:moveTo>
                    <a:pt x="1443" y="434"/>
                  </a:moveTo>
                  <a:lnTo>
                    <a:pt x="1126" y="434"/>
                  </a:lnTo>
                  <a:lnTo>
                    <a:pt x="1126" y="279"/>
                  </a:lnTo>
                  <a:lnTo>
                    <a:pt x="1443" y="279"/>
                  </a:lnTo>
                  <a:lnTo>
                    <a:pt x="1443" y="434"/>
                  </a:lnTo>
                  <a:close/>
                  <a:moveTo>
                    <a:pt x="1790" y="713"/>
                  </a:moveTo>
                  <a:lnTo>
                    <a:pt x="1559" y="713"/>
                  </a:lnTo>
                  <a:lnTo>
                    <a:pt x="1559" y="279"/>
                  </a:lnTo>
                  <a:lnTo>
                    <a:pt x="1790" y="279"/>
                  </a:lnTo>
                  <a:lnTo>
                    <a:pt x="1790" y="713"/>
                  </a:lnTo>
                  <a:close/>
                  <a:moveTo>
                    <a:pt x="2070" y="713"/>
                  </a:moveTo>
                  <a:lnTo>
                    <a:pt x="1839" y="713"/>
                  </a:lnTo>
                  <a:lnTo>
                    <a:pt x="1839" y="279"/>
                  </a:lnTo>
                  <a:lnTo>
                    <a:pt x="2070" y="279"/>
                  </a:lnTo>
                  <a:lnTo>
                    <a:pt x="2070" y="713"/>
                  </a:lnTo>
                  <a:close/>
                  <a:moveTo>
                    <a:pt x="2502" y="434"/>
                  </a:moveTo>
                  <a:lnTo>
                    <a:pt x="2184" y="434"/>
                  </a:lnTo>
                  <a:lnTo>
                    <a:pt x="2184" y="279"/>
                  </a:lnTo>
                  <a:lnTo>
                    <a:pt x="2502" y="279"/>
                  </a:lnTo>
                  <a:lnTo>
                    <a:pt x="2502" y="4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28"/>
            <p:cNvSpPr/>
            <p:nvPr/>
          </p:nvSpPr>
          <p:spPr>
            <a:xfrm>
              <a:off x="7583609" y="8890960"/>
              <a:ext cx="522684" cy="306430"/>
            </a:xfrm>
            <a:custGeom>
              <a:avLst/>
              <a:gdLst/>
              <a:ahLst/>
              <a:cxnLst/>
              <a:rect l="l" t="t" r="r" b="b"/>
              <a:pathLst>
                <a:path w="2503" h="1467" extrusionOk="0">
                  <a:moveTo>
                    <a:pt x="2455" y="972"/>
                  </a:moveTo>
                  <a:lnTo>
                    <a:pt x="2455" y="943"/>
                  </a:lnTo>
                  <a:lnTo>
                    <a:pt x="2455" y="913"/>
                  </a:lnTo>
                  <a:lnTo>
                    <a:pt x="2455" y="883"/>
                  </a:lnTo>
                  <a:lnTo>
                    <a:pt x="2455" y="853"/>
                  </a:lnTo>
                  <a:lnTo>
                    <a:pt x="2455" y="824"/>
                  </a:lnTo>
                  <a:lnTo>
                    <a:pt x="2455" y="794"/>
                  </a:lnTo>
                  <a:lnTo>
                    <a:pt x="2455" y="764"/>
                  </a:lnTo>
                  <a:lnTo>
                    <a:pt x="2455" y="734"/>
                  </a:lnTo>
                  <a:lnTo>
                    <a:pt x="2455" y="719"/>
                  </a:lnTo>
                  <a:lnTo>
                    <a:pt x="2455" y="706"/>
                  </a:lnTo>
                  <a:lnTo>
                    <a:pt x="2453" y="696"/>
                  </a:lnTo>
                  <a:lnTo>
                    <a:pt x="2450" y="686"/>
                  </a:lnTo>
                  <a:lnTo>
                    <a:pt x="2446" y="678"/>
                  </a:lnTo>
                  <a:lnTo>
                    <a:pt x="2439" y="668"/>
                  </a:lnTo>
                  <a:lnTo>
                    <a:pt x="2432" y="656"/>
                  </a:lnTo>
                  <a:lnTo>
                    <a:pt x="2421" y="642"/>
                  </a:lnTo>
                  <a:lnTo>
                    <a:pt x="2382" y="591"/>
                  </a:lnTo>
                  <a:lnTo>
                    <a:pt x="2343" y="542"/>
                  </a:lnTo>
                  <a:lnTo>
                    <a:pt x="2304" y="491"/>
                  </a:lnTo>
                  <a:lnTo>
                    <a:pt x="2265" y="440"/>
                  </a:lnTo>
                  <a:lnTo>
                    <a:pt x="2256" y="428"/>
                  </a:lnTo>
                  <a:lnTo>
                    <a:pt x="2248" y="418"/>
                  </a:lnTo>
                  <a:lnTo>
                    <a:pt x="2241" y="410"/>
                  </a:lnTo>
                  <a:lnTo>
                    <a:pt x="2232" y="404"/>
                  </a:lnTo>
                  <a:lnTo>
                    <a:pt x="2224" y="400"/>
                  </a:lnTo>
                  <a:lnTo>
                    <a:pt x="2212" y="397"/>
                  </a:lnTo>
                  <a:lnTo>
                    <a:pt x="2198" y="396"/>
                  </a:lnTo>
                  <a:lnTo>
                    <a:pt x="2181" y="396"/>
                  </a:lnTo>
                  <a:lnTo>
                    <a:pt x="2130" y="396"/>
                  </a:lnTo>
                  <a:lnTo>
                    <a:pt x="2079" y="396"/>
                  </a:lnTo>
                  <a:lnTo>
                    <a:pt x="2027" y="396"/>
                  </a:lnTo>
                  <a:lnTo>
                    <a:pt x="1976" y="396"/>
                  </a:lnTo>
                  <a:lnTo>
                    <a:pt x="1925" y="396"/>
                  </a:lnTo>
                  <a:lnTo>
                    <a:pt x="1873" y="396"/>
                  </a:lnTo>
                  <a:lnTo>
                    <a:pt x="1822" y="396"/>
                  </a:lnTo>
                  <a:lnTo>
                    <a:pt x="1771" y="396"/>
                  </a:lnTo>
                  <a:lnTo>
                    <a:pt x="1771" y="353"/>
                  </a:lnTo>
                  <a:lnTo>
                    <a:pt x="1771" y="311"/>
                  </a:lnTo>
                  <a:lnTo>
                    <a:pt x="1771" y="268"/>
                  </a:lnTo>
                  <a:lnTo>
                    <a:pt x="1771" y="226"/>
                  </a:lnTo>
                  <a:lnTo>
                    <a:pt x="1771" y="183"/>
                  </a:lnTo>
                  <a:lnTo>
                    <a:pt x="1771" y="141"/>
                  </a:lnTo>
                  <a:lnTo>
                    <a:pt x="1771" y="98"/>
                  </a:lnTo>
                  <a:lnTo>
                    <a:pt x="1771" y="56"/>
                  </a:lnTo>
                  <a:lnTo>
                    <a:pt x="1771" y="44"/>
                  </a:lnTo>
                  <a:lnTo>
                    <a:pt x="1771" y="33"/>
                  </a:lnTo>
                  <a:lnTo>
                    <a:pt x="1770" y="24"/>
                  </a:lnTo>
                  <a:lnTo>
                    <a:pt x="1769" y="16"/>
                  </a:lnTo>
                  <a:lnTo>
                    <a:pt x="1766" y="10"/>
                  </a:lnTo>
                  <a:lnTo>
                    <a:pt x="1760" y="5"/>
                  </a:lnTo>
                  <a:lnTo>
                    <a:pt x="1753" y="2"/>
                  </a:lnTo>
                  <a:lnTo>
                    <a:pt x="1742" y="0"/>
                  </a:lnTo>
                  <a:lnTo>
                    <a:pt x="1642" y="0"/>
                  </a:lnTo>
                  <a:lnTo>
                    <a:pt x="1543" y="0"/>
                  </a:lnTo>
                  <a:lnTo>
                    <a:pt x="1444" y="0"/>
                  </a:lnTo>
                  <a:lnTo>
                    <a:pt x="1345" y="0"/>
                  </a:lnTo>
                  <a:lnTo>
                    <a:pt x="1246" y="0"/>
                  </a:lnTo>
                  <a:lnTo>
                    <a:pt x="1146" y="0"/>
                  </a:lnTo>
                  <a:lnTo>
                    <a:pt x="1047" y="0"/>
                  </a:lnTo>
                  <a:lnTo>
                    <a:pt x="948" y="0"/>
                  </a:lnTo>
                  <a:lnTo>
                    <a:pt x="849" y="0"/>
                  </a:lnTo>
                  <a:lnTo>
                    <a:pt x="749" y="0"/>
                  </a:lnTo>
                  <a:lnTo>
                    <a:pt x="650" y="0"/>
                  </a:lnTo>
                  <a:lnTo>
                    <a:pt x="551" y="0"/>
                  </a:lnTo>
                  <a:lnTo>
                    <a:pt x="452" y="0"/>
                  </a:lnTo>
                  <a:lnTo>
                    <a:pt x="353" y="0"/>
                  </a:lnTo>
                  <a:lnTo>
                    <a:pt x="253" y="0"/>
                  </a:lnTo>
                  <a:lnTo>
                    <a:pt x="154" y="0"/>
                  </a:lnTo>
                  <a:lnTo>
                    <a:pt x="147" y="0"/>
                  </a:lnTo>
                  <a:lnTo>
                    <a:pt x="140" y="2"/>
                  </a:lnTo>
                  <a:lnTo>
                    <a:pt x="136" y="5"/>
                  </a:lnTo>
                  <a:lnTo>
                    <a:pt x="132" y="7"/>
                  </a:lnTo>
                  <a:lnTo>
                    <a:pt x="129" y="12"/>
                  </a:lnTo>
                  <a:lnTo>
                    <a:pt x="127" y="16"/>
                  </a:lnTo>
                  <a:lnTo>
                    <a:pt x="126" y="23"/>
                  </a:lnTo>
                  <a:lnTo>
                    <a:pt x="124" y="29"/>
                  </a:lnTo>
                  <a:lnTo>
                    <a:pt x="124" y="148"/>
                  </a:lnTo>
                  <a:lnTo>
                    <a:pt x="124" y="265"/>
                  </a:lnTo>
                  <a:lnTo>
                    <a:pt x="124" y="383"/>
                  </a:lnTo>
                  <a:lnTo>
                    <a:pt x="124" y="501"/>
                  </a:lnTo>
                  <a:lnTo>
                    <a:pt x="124" y="618"/>
                  </a:lnTo>
                  <a:lnTo>
                    <a:pt x="124" y="737"/>
                  </a:lnTo>
                  <a:lnTo>
                    <a:pt x="124" y="855"/>
                  </a:lnTo>
                  <a:lnTo>
                    <a:pt x="124" y="972"/>
                  </a:lnTo>
                  <a:lnTo>
                    <a:pt x="93" y="972"/>
                  </a:lnTo>
                  <a:lnTo>
                    <a:pt x="62" y="972"/>
                  </a:lnTo>
                  <a:lnTo>
                    <a:pt x="31" y="972"/>
                  </a:lnTo>
                  <a:lnTo>
                    <a:pt x="0" y="972"/>
                  </a:lnTo>
                  <a:lnTo>
                    <a:pt x="0" y="1026"/>
                  </a:lnTo>
                  <a:lnTo>
                    <a:pt x="0" y="1079"/>
                  </a:lnTo>
                  <a:lnTo>
                    <a:pt x="0" y="1131"/>
                  </a:lnTo>
                  <a:lnTo>
                    <a:pt x="0" y="1185"/>
                  </a:lnTo>
                  <a:lnTo>
                    <a:pt x="0" y="1185"/>
                  </a:lnTo>
                  <a:lnTo>
                    <a:pt x="0" y="1185"/>
                  </a:lnTo>
                  <a:lnTo>
                    <a:pt x="0" y="1194"/>
                  </a:lnTo>
                  <a:lnTo>
                    <a:pt x="0" y="1203"/>
                  </a:lnTo>
                  <a:lnTo>
                    <a:pt x="10" y="1203"/>
                  </a:lnTo>
                  <a:lnTo>
                    <a:pt x="18" y="1203"/>
                  </a:lnTo>
                  <a:lnTo>
                    <a:pt x="65" y="1203"/>
                  </a:lnTo>
                  <a:lnTo>
                    <a:pt x="110" y="1203"/>
                  </a:lnTo>
                  <a:lnTo>
                    <a:pt x="157" y="1203"/>
                  </a:lnTo>
                  <a:lnTo>
                    <a:pt x="202" y="1203"/>
                  </a:lnTo>
                  <a:lnTo>
                    <a:pt x="202" y="1208"/>
                  </a:lnTo>
                  <a:lnTo>
                    <a:pt x="202" y="1211"/>
                  </a:lnTo>
                  <a:lnTo>
                    <a:pt x="204" y="1236"/>
                  </a:lnTo>
                  <a:lnTo>
                    <a:pt x="208" y="1262"/>
                  </a:lnTo>
                  <a:lnTo>
                    <a:pt x="214" y="1287"/>
                  </a:lnTo>
                  <a:lnTo>
                    <a:pt x="222" y="1310"/>
                  </a:lnTo>
                  <a:lnTo>
                    <a:pt x="234" y="1332"/>
                  </a:lnTo>
                  <a:lnTo>
                    <a:pt x="246" y="1354"/>
                  </a:lnTo>
                  <a:lnTo>
                    <a:pt x="261" y="1374"/>
                  </a:lnTo>
                  <a:lnTo>
                    <a:pt x="278" y="1392"/>
                  </a:lnTo>
                  <a:lnTo>
                    <a:pt x="296" y="1409"/>
                  </a:lnTo>
                  <a:lnTo>
                    <a:pt x="316" y="1423"/>
                  </a:lnTo>
                  <a:lnTo>
                    <a:pt x="337" y="1436"/>
                  </a:lnTo>
                  <a:lnTo>
                    <a:pt x="360" y="1447"/>
                  </a:lnTo>
                  <a:lnTo>
                    <a:pt x="382" y="1456"/>
                  </a:lnTo>
                  <a:lnTo>
                    <a:pt x="408" y="1463"/>
                  </a:lnTo>
                  <a:lnTo>
                    <a:pt x="433" y="1466"/>
                  </a:lnTo>
                  <a:lnTo>
                    <a:pt x="459" y="1467"/>
                  </a:lnTo>
                  <a:lnTo>
                    <a:pt x="475" y="1467"/>
                  </a:lnTo>
                  <a:lnTo>
                    <a:pt x="490" y="1466"/>
                  </a:lnTo>
                  <a:lnTo>
                    <a:pt x="504" y="1463"/>
                  </a:lnTo>
                  <a:lnTo>
                    <a:pt x="520" y="1460"/>
                  </a:lnTo>
                  <a:lnTo>
                    <a:pt x="534" y="1457"/>
                  </a:lnTo>
                  <a:lnTo>
                    <a:pt x="547" y="1451"/>
                  </a:lnTo>
                  <a:lnTo>
                    <a:pt x="561" y="1447"/>
                  </a:lnTo>
                  <a:lnTo>
                    <a:pt x="574" y="1440"/>
                  </a:lnTo>
                  <a:lnTo>
                    <a:pt x="587" y="1433"/>
                  </a:lnTo>
                  <a:lnTo>
                    <a:pt x="599" y="1426"/>
                  </a:lnTo>
                  <a:lnTo>
                    <a:pt x="611" y="1417"/>
                  </a:lnTo>
                  <a:lnTo>
                    <a:pt x="622" y="1409"/>
                  </a:lnTo>
                  <a:lnTo>
                    <a:pt x="633" y="1400"/>
                  </a:lnTo>
                  <a:lnTo>
                    <a:pt x="643" y="1389"/>
                  </a:lnTo>
                  <a:lnTo>
                    <a:pt x="653" y="1379"/>
                  </a:lnTo>
                  <a:lnTo>
                    <a:pt x="663" y="1368"/>
                  </a:lnTo>
                  <a:lnTo>
                    <a:pt x="672" y="1379"/>
                  </a:lnTo>
                  <a:lnTo>
                    <a:pt x="681" y="1389"/>
                  </a:lnTo>
                  <a:lnTo>
                    <a:pt x="691" y="1400"/>
                  </a:lnTo>
                  <a:lnTo>
                    <a:pt x="703" y="1409"/>
                  </a:lnTo>
                  <a:lnTo>
                    <a:pt x="714" y="1417"/>
                  </a:lnTo>
                  <a:lnTo>
                    <a:pt x="725" y="1426"/>
                  </a:lnTo>
                  <a:lnTo>
                    <a:pt x="738" y="1433"/>
                  </a:lnTo>
                  <a:lnTo>
                    <a:pt x="751" y="1440"/>
                  </a:lnTo>
                  <a:lnTo>
                    <a:pt x="764" y="1447"/>
                  </a:lnTo>
                  <a:lnTo>
                    <a:pt x="778" y="1451"/>
                  </a:lnTo>
                  <a:lnTo>
                    <a:pt x="791" y="1457"/>
                  </a:lnTo>
                  <a:lnTo>
                    <a:pt x="805" y="1460"/>
                  </a:lnTo>
                  <a:lnTo>
                    <a:pt x="820" y="1463"/>
                  </a:lnTo>
                  <a:lnTo>
                    <a:pt x="835" y="1466"/>
                  </a:lnTo>
                  <a:lnTo>
                    <a:pt x="850" y="1467"/>
                  </a:lnTo>
                  <a:lnTo>
                    <a:pt x="866" y="1467"/>
                  </a:lnTo>
                  <a:lnTo>
                    <a:pt x="891" y="1466"/>
                  </a:lnTo>
                  <a:lnTo>
                    <a:pt x="917" y="1463"/>
                  </a:lnTo>
                  <a:lnTo>
                    <a:pt x="942" y="1456"/>
                  </a:lnTo>
                  <a:lnTo>
                    <a:pt x="965" y="1447"/>
                  </a:lnTo>
                  <a:lnTo>
                    <a:pt x="988" y="1436"/>
                  </a:lnTo>
                  <a:lnTo>
                    <a:pt x="1009" y="1423"/>
                  </a:lnTo>
                  <a:lnTo>
                    <a:pt x="1029" y="1409"/>
                  </a:lnTo>
                  <a:lnTo>
                    <a:pt x="1047" y="1392"/>
                  </a:lnTo>
                  <a:lnTo>
                    <a:pt x="1064" y="1374"/>
                  </a:lnTo>
                  <a:lnTo>
                    <a:pt x="1078" y="1354"/>
                  </a:lnTo>
                  <a:lnTo>
                    <a:pt x="1091" y="1332"/>
                  </a:lnTo>
                  <a:lnTo>
                    <a:pt x="1102" y="1310"/>
                  </a:lnTo>
                  <a:lnTo>
                    <a:pt x="1111" y="1287"/>
                  </a:lnTo>
                  <a:lnTo>
                    <a:pt x="1117" y="1262"/>
                  </a:lnTo>
                  <a:lnTo>
                    <a:pt x="1121" y="1236"/>
                  </a:lnTo>
                  <a:lnTo>
                    <a:pt x="1122" y="1211"/>
                  </a:lnTo>
                  <a:lnTo>
                    <a:pt x="1122" y="1208"/>
                  </a:lnTo>
                  <a:lnTo>
                    <a:pt x="1122" y="1203"/>
                  </a:lnTo>
                  <a:lnTo>
                    <a:pt x="1210" y="1203"/>
                  </a:lnTo>
                  <a:lnTo>
                    <a:pt x="1297" y="1203"/>
                  </a:lnTo>
                  <a:lnTo>
                    <a:pt x="1384" y="1203"/>
                  </a:lnTo>
                  <a:lnTo>
                    <a:pt x="1472" y="1203"/>
                  </a:lnTo>
                  <a:lnTo>
                    <a:pt x="1559" y="1203"/>
                  </a:lnTo>
                  <a:lnTo>
                    <a:pt x="1647" y="1203"/>
                  </a:lnTo>
                  <a:lnTo>
                    <a:pt x="1735" y="1203"/>
                  </a:lnTo>
                  <a:lnTo>
                    <a:pt x="1821" y="1203"/>
                  </a:lnTo>
                  <a:lnTo>
                    <a:pt x="1821" y="1208"/>
                  </a:lnTo>
                  <a:lnTo>
                    <a:pt x="1821" y="1211"/>
                  </a:lnTo>
                  <a:lnTo>
                    <a:pt x="1822" y="1236"/>
                  </a:lnTo>
                  <a:lnTo>
                    <a:pt x="1827" y="1262"/>
                  </a:lnTo>
                  <a:lnTo>
                    <a:pt x="1832" y="1287"/>
                  </a:lnTo>
                  <a:lnTo>
                    <a:pt x="1842" y="1310"/>
                  </a:lnTo>
                  <a:lnTo>
                    <a:pt x="1852" y="1332"/>
                  </a:lnTo>
                  <a:lnTo>
                    <a:pt x="1865" y="1354"/>
                  </a:lnTo>
                  <a:lnTo>
                    <a:pt x="1881" y="1374"/>
                  </a:lnTo>
                  <a:lnTo>
                    <a:pt x="1896" y="1392"/>
                  </a:lnTo>
                  <a:lnTo>
                    <a:pt x="1915" y="1409"/>
                  </a:lnTo>
                  <a:lnTo>
                    <a:pt x="1934" y="1423"/>
                  </a:lnTo>
                  <a:lnTo>
                    <a:pt x="1956" y="1436"/>
                  </a:lnTo>
                  <a:lnTo>
                    <a:pt x="1978" y="1447"/>
                  </a:lnTo>
                  <a:lnTo>
                    <a:pt x="2002" y="1456"/>
                  </a:lnTo>
                  <a:lnTo>
                    <a:pt x="2027" y="1463"/>
                  </a:lnTo>
                  <a:lnTo>
                    <a:pt x="2052" y="1466"/>
                  </a:lnTo>
                  <a:lnTo>
                    <a:pt x="2079" y="1467"/>
                  </a:lnTo>
                  <a:lnTo>
                    <a:pt x="2105" y="1466"/>
                  </a:lnTo>
                  <a:lnTo>
                    <a:pt x="2130" y="1463"/>
                  </a:lnTo>
                  <a:lnTo>
                    <a:pt x="2156" y="1456"/>
                  </a:lnTo>
                  <a:lnTo>
                    <a:pt x="2178" y="1447"/>
                  </a:lnTo>
                  <a:lnTo>
                    <a:pt x="2201" y="1436"/>
                  </a:lnTo>
                  <a:lnTo>
                    <a:pt x="2222" y="1423"/>
                  </a:lnTo>
                  <a:lnTo>
                    <a:pt x="2242" y="1409"/>
                  </a:lnTo>
                  <a:lnTo>
                    <a:pt x="2260" y="1392"/>
                  </a:lnTo>
                  <a:lnTo>
                    <a:pt x="2277" y="1374"/>
                  </a:lnTo>
                  <a:lnTo>
                    <a:pt x="2292" y="1354"/>
                  </a:lnTo>
                  <a:lnTo>
                    <a:pt x="2304" y="1332"/>
                  </a:lnTo>
                  <a:lnTo>
                    <a:pt x="2316" y="1310"/>
                  </a:lnTo>
                  <a:lnTo>
                    <a:pt x="2324" y="1287"/>
                  </a:lnTo>
                  <a:lnTo>
                    <a:pt x="2330" y="1262"/>
                  </a:lnTo>
                  <a:lnTo>
                    <a:pt x="2334" y="1236"/>
                  </a:lnTo>
                  <a:lnTo>
                    <a:pt x="2336" y="1211"/>
                  </a:lnTo>
                  <a:lnTo>
                    <a:pt x="2336" y="1208"/>
                  </a:lnTo>
                  <a:lnTo>
                    <a:pt x="2336" y="1203"/>
                  </a:lnTo>
                  <a:lnTo>
                    <a:pt x="2370" y="1203"/>
                  </a:lnTo>
                  <a:lnTo>
                    <a:pt x="2405" y="1203"/>
                  </a:lnTo>
                  <a:lnTo>
                    <a:pt x="2439" y="1203"/>
                  </a:lnTo>
                  <a:lnTo>
                    <a:pt x="2474" y="1203"/>
                  </a:lnTo>
                  <a:lnTo>
                    <a:pt x="2483" y="1203"/>
                  </a:lnTo>
                  <a:lnTo>
                    <a:pt x="2493" y="1201"/>
                  </a:lnTo>
                  <a:lnTo>
                    <a:pt x="2496" y="1199"/>
                  </a:lnTo>
                  <a:lnTo>
                    <a:pt x="2500" y="1195"/>
                  </a:lnTo>
                  <a:lnTo>
                    <a:pt x="2501" y="1191"/>
                  </a:lnTo>
                  <a:lnTo>
                    <a:pt x="2503" y="1185"/>
                  </a:lnTo>
                  <a:lnTo>
                    <a:pt x="2503" y="1131"/>
                  </a:lnTo>
                  <a:lnTo>
                    <a:pt x="2503" y="1079"/>
                  </a:lnTo>
                  <a:lnTo>
                    <a:pt x="2503" y="1026"/>
                  </a:lnTo>
                  <a:lnTo>
                    <a:pt x="2503" y="972"/>
                  </a:lnTo>
                  <a:lnTo>
                    <a:pt x="2491" y="972"/>
                  </a:lnTo>
                  <a:lnTo>
                    <a:pt x="2479" y="972"/>
                  </a:lnTo>
                  <a:lnTo>
                    <a:pt x="2467" y="972"/>
                  </a:lnTo>
                  <a:lnTo>
                    <a:pt x="2455" y="972"/>
                  </a:lnTo>
                  <a:close/>
                  <a:moveTo>
                    <a:pt x="2002" y="780"/>
                  </a:moveTo>
                  <a:lnTo>
                    <a:pt x="2002" y="753"/>
                  </a:lnTo>
                  <a:lnTo>
                    <a:pt x="2002" y="724"/>
                  </a:lnTo>
                  <a:lnTo>
                    <a:pt x="2002" y="698"/>
                  </a:lnTo>
                  <a:lnTo>
                    <a:pt x="2002" y="669"/>
                  </a:lnTo>
                  <a:lnTo>
                    <a:pt x="2002" y="642"/>
                  </a:lnTo>
                  <a:lnTo>
                    <a:pt x="2002" y="614"/>
                  </a:lnTo>
                  <a:lnTo>
                    <a:pt x="2002" y="587"/>
                  </a:lnTo>
                  <a:lnTo>
                    <a:pt x="2002" y="559"/>
                  </a:lnTo>
                  <a:lnTo>
                    <a:pt x="2038" y="559"/>
                  </a:lnTo>
                  <a:lnTo>
                    <a:pt x="2075" y="559"/>
                  </a:lnTo>
                  <a:lnTo>
                    <a:pt x="2110" y="559"/>
                  </a:lnTo>
                  <a:lnTo>
                    <a:pt x="2147" y="559"/>
                  </a:lnTo>
                  <a:lnTo>
                    <a:pt x="2167" y="587"/>
                  </a:lnTo>
                  <a:lnTo>
                    <a:pt x="2188" y="614"/>
                  </a:lnTo>
                  <a:lnTo>
                    <a:pt x="2208" y="642"/>
                  </a:lnTo>
                  <a:lnTo>
                    <a:pt x="2229" y="669"/>
                  </a:lnTo>
                  <a:lnTo>
                    <a:pt x="2249" y="698"/>
                  </a:lnTo>
                  <a:lnTo>
                    <a:pt x="2269" y="724"/>
                  </a:lnTo>
                  <a:lnTo>
                    <a:pt x="2290" y="753"/>
                  </a:lnTo>
                  <a:lnTo>
                    <a:pt x="2310" y="780"/>
                  </a:lnTo>
                  <a:lnTo>
                    <a:pt x="2272" y="780"/>
                  </a:lnTo>
                  <a:lnTo>
                    <a:pt x="2233" y="780"/>
                  </a:lnTo>
                  <a:lnTo>
                    <a:pt x="2195" y="780"/>
                  </a:lnTo>
                  <a:lnTo>
                    <a:pt x="2157" y="780"/>
                  </a:lnTo>
                  <a:lnTo>
                    <a:pt x="2117" y="780"/>
                  </a:lnTo>
                  <a:lnTo>
                    <a:pt x="2079" y="780"/>
                  </a:lnTo>
                  <a:lnTo>
                    <a:pt x="2041" y="780"/>
                  </a:lnTo>
                  <a:lnTo>
                    <a:pt x="2002" y="780"/>
                  </a:lnTo>
                  <a:close/>
                  <a:moveTo>
                    <a:pt x="2079" y="1133"/>
                  </a:moveTo>
                  <a:lnTo>
                    <a:pt x="2086" y="1133"/>
                  </a:lnTo>
                  <a:lnTo>
                    <a:pt x="2095" y="1134"/>
                  </a:lnTo>
                  <a:lnTo>
                    <a:pt x="2102" y="1135"/>
                  </a:lnTo>
                  <a:lnTo>
                    <a:pt x="2109" y="1138"/>
                  </a:lnTo>
                  <a:lnTo>
                    <a:pt x="2116" y="1141"/>
                  </a:lnTo>
                  <a:lnTo>
                    <a:pt x="2123" y="1145"/>
                  </a:lnTo>
                  <a:lnTo>
                    <a:pt x="2129" y="1150"/>
                  </a:lnTo>
                  <a:lnTo>
                    <a:pt x="2134" y="1155"/>
                  </a:lnTo>
                  <a:lnTo>
                    <a:pt x="2139" y="1161"/>
                  </a:lnTo>
                  <a:lnTo>
                    <a:pt x="2143" y="1167"/>
                  </a:lnTo>
                  <a:lnTo>
                    <a:pt x="2147" y="1174"/>
                  </a:lnTo>
                  <a:lnTo>
                    <a:pt x="2151" y="1179"/>
                  </a:lnTo>
                  <a:lnTo>
                    <a:pt x="2153" y="1186"/>
                  </a:lnTo>
                  <a:lnTo>
                    <a:pt x="2156" y="1195"/>
                  </a:lnTo>
                  <a:lnTo>
                    <a:pt x="2157" y="1202"/>
                  </a:lnTo>
                  <a:lnTo>
                    <a:pt x="2157" y="1211"/>
                  </a:lnTo>
                  <a:lnTo>
                    <a:pt x="2157" y="1218"/>
                  </a:lnTo>
                  <a:lnTo>
                    <a:pt x="2156" y="1226"/>
                  </a:lnTo>
                  <a:lnTo>
                    <a:pt x="2153" y="1233"/>
                  </a:lnTo>
                  <a:lnTo>
                    <a:pt x="2151" y="1240"/>
                  </a:lnTo>
                  <a:lnTo>
                    <a:pt x="2147" y="1247"/>
                  </a:lnTo>
                  <a:lnTo>
                    <a:pt x="2143" y="1254"/>
                  </a:lnTo>
                  <a:lnTo>
                    <a:pt x="2139" y="1260"/>
                  </a:lnTo>
                  <a:lnTo>
                    <a:pt x="2134" y="1266"/>
                  </a:lnTo>
                  <a:lnTo>
                    <a:pt x="2129" y="1270"/>
                  </a:lnTo>
                  <a:lnTo>
                    <a:pt x="2123" y="1276"/>
                  </a:lnTo>
                  <a:lnTo>
                    <a:pt x="2116" y="1279"/>
                  </a:lnTo>
                  <a:lnTo>
                    <a:pt x="2109" y="1283"/>
                  </a:lnTo>
                  <a:lnTo>
                    <a:pt x="2102" y="1286"/>
                  </a:lnTo>
                  <a:lnTo>
                    <a:pt x="2095" y="1287"/>
                  </a:lnTo>
                  <a:lnTo>
                    <a:pt x="2086" y="1288"/>
                  </a:lnTo>
                  <a:lnTo>
                    <a:pt x="2079" y="1288"/>
                  </a:lnTo>
                  <a:lnTo>
                    <a:pt x="2070" y="1288"/>
                  </a:lnTo>
                  <a:lnTo>
                    <a:pt x="2063" y="1287"/>
                  </a:lnTo>
                  <a:lnTo>
                    <a:pt x="2055" y="1286"/>
                  </a:lnTo>
                  <a:lnTo>
                    <a:pt x="2048" y="1283"/>
                  </a:lnTo>
                  <a:lnTo>
                    <a:pt x="2041" y="1279"/>
                  </a:lnTo>
                  <a:lnTo>
                    <a:pt x="2035" y="1276"/>
                  </a:lnTo>
                  <a:lnTo>
                    <a:pt x="2029" y="1270"/>
                  </a:lnTo>
                  <a:lnTo>
                    <a:pt x="2024" y="1266"/>
                  </a:lnTo>
                  <a:lnTo>
                    <a:pt x="2018" y="1260"/>
                  </a:lnTo>
                  <a:lnTo>
                    <a:pt x="2014" y="1254"/>
                  </a:lnTo>
                  <a:lnTo>
                    <a:pt x="2010" y="1247"/>
                  </a:lnTo>
                  <a:lnTo>
                    <a:pt x="2007" y="1240"/>
                  </a:lnTo>
                  <a:lnTo>
                    <a:pt x="2004" y="1233"/>
                  </a:lnTo>
                  <a:lnTo>
                    <a:pt x="2002" y="1226"/>
                  </a:lnTo>
                  <a:lnTo>
                    <a:pt x="2001" y="1218"/>
                  </a:lnTo>
                  <a:lnTo>
                    <a:pt x="2000" y="1211"/>
                  </a:lnTo>
                  <a:lnTo>
                    <a:pt x="2001" y="1202"/>
                  </a:lnTo>
                  <a:lnTo>
                    <a:pt x="2002" y="1195"/>
                  </a:lnTo>
                  <a:lnTo>
                    <a:pt x="2004" y="1186"/>
                  </a:lnTo>
                  <a:lnTo>
                    <a:pt x="2007" y="1179"/>
                  </a:lnTo>
                  <a:lnTo>
                    <a:pt x="2010" y="1174"/>
                  </a:lnTo>
                  <a:lnTo>
                    <a:pt x="2014" y="1167"/>
                  </a:lnTo>
                  <a:lnTo>
                    <a:pt x="2018" y="1161"/>
                  </a:lnTo>
                  <a:lnTo>
                    <a:pt x="2024" y="1155"/>
                  </a:lnTo>
                  <a:lnTo>
                    <a:pt x="2029" y="1150"/>
                  </a:lnTo>
                  <a:lnTo>
                    <a:pt x="2035" y="1145"/>
                  </a:lnTo>
                  <a:lnTo>
                    <a:pt x="2041" y="1141"/>
                  </a:lnTo>
                  <a:lnTo>
                    <a:pt x="2048" y="1138"/>
                  </a:lnTo>
                  <a:lnTo>
                    <a:pt x="2055" y="1135"/>
                  </a:lnTo>
                  <a:lnTo>
                    <a:pt x="2063" y="1134"/>
                  </a:lnTo>
                  <a:lnTo>
                    <a:pt x="2070" y="1133"/>
                  </a:lnTo>
                  <a:lnTo>
                    <a:pt x="2079" y="1133"/>
                  </a:lnTo>
                  <a:close/>
                  <a:moveTo>
                    <a:pt x="459" y="1133"/>
                  </a:moveTo>
                  <a:lnTo>
                    <a:pt x="467" y="1133"/>
                  </a:lnTo>
                  <a:lnTo>
                    <a:pt x="475" y="1134"/>
                  </a:lnTo>
                  <a:lnTo>
                    <a:pt x="483" y="1135"/>
                  </a:lnTo>
                  <a:lnTo>
                    <a:pt x="490" y="1138"/>
                  </a:lnTo>
                  <a:lnTo>
                    <a:pt x="497" y="1141"/>
                  </a:lnTo>
                  <a:lnTo>
                    <a:pt x="503" y="1145"/>
                  </a:lnTo>
                  <a:lnTo>
                    <a:pt x="509" y="1150"/>
                  </a:lnTo>
                  <a:lnTo>
                    <a:pt x="514" y="1155"/>
                  </a:lnTo>
                  <a:lnTo>
                    <a:pt x="520" y="1161"/>
                  </a:lnTo>
                  <a:lnTo>
                    <a:pt x="524" y="1167"/>
                  </a:lnTo>
                  <a:lnTo>
                    <a:pt x="528" y="1174"/>
                  </a:lnTo>
                  <a:lnTo>
                    <a:pt x="531" y="1179"/>
                  </a:lnTo>
                  <a:lnTo>
                    <a:pt x="534" y="1186"/>
                  </a:lnTo>
                  <a:lnTo>
                    <a:pt x="535" y="1195"/>
                  </a:lnTo>
                  <a:lnTo>
                    <a:pt x="537" y="1202"/>
                  </a:lnTo>
                  <a:lnTo>
                    <a:pt x="538" y="1211"/>
                  </a:lnTo>
                  <a:lnTo>
                    <a:pt x="537" y="1218"/>
                  </a:lnTo>
                  <a:lnTo>
                    <a:pt x="535" y="1226"/>
                  </a:lnTo>
                  <a:lnTo>
                    <a:pt x="534" y="1233"/>
                  </a:lnTo>
                  <a:lnTo>
                    <a:pt x="531" y="1240"/>
                  </a:lnTo>
                  <a:lnTo>
                    <a:pt x="528" y="1247"/>
                  </a:lnTo>
                  <a:lnTo>
                    <a:pt x="524" y="1254"/>
                  </a:lnTo>
                  <a:lnTo>
                    <a:pt x="520" y="1260"/>
                  </a:lnTo>
                  <a:lnTo>
                    <a:pt x="514" y="1266"/>
                  </a:lnTo>
                  <a:lnTo>
                    <a:pt x="509" y="1270"/>
                  </a:lnTo>
                  <a:lnTo>
                    <a:pt x="503" y="1276"/>
                  </a:lnTo>
                  <a:lnTo>
                    <a:pt x="497" y="1279"/>
                  </a:lnTo>
                  <a:lnTo>
                    <a:pt x="490" y="1283"/>
                  </a:lnTo>
                  <a:lnTo>
                    <a:pt x="483" y="1286"/>
                  </a:lnTo>
                  <a:lnTo>
                    <a:pt x="475" y="1287"/>
                  </a:lnTo>
                  <a:lnTo>
                    <a:pt x="467" y="1288"/>
                  </a:lnTo>
                  <a:lnTo>
                    <a:pt x="459" y="1288"/>
                  </a:lnTo>
                  <a:lnTo>
                    <a:pt x="452" y="1288"/>
                  </a:lnTo>
                  <a:lnTo>
                    <a:pt x="443" y="1287"/>
                  </a:lnTo>
                  <a:lnTo>
                    <a:pt x="436" y="1286"/>
                  </a:lnTo>
                  <a:lnTo>
                    <a:pt x="429" y="1283"/>
                  </a:lnTo>
                  <a:lnTo>
                    <a:pt x="422" y="1279"/>
                  </a:lnTo>
                  <a:lnTo>
                    <a:pt x="415" y="1276"/>
                  </a:lnTo>
                  <a:lnTo>
                    <a:pt x="409" y="1270"/>
                  </a:lnTo>
                  <a:lnTo>
                    <a:pt x="404" y="1266"/>
                  </a:lnTo>
                  <a:lnTo>
                    <a:pt x="399" y="1260"/>
                  </a:lnTo>
                  <a:lnTo>
                    <a:pt x="395" y="1254"/>
                  </a:lnTo>
                  <a:lnTo>
                    <a:pt x="391" y="1247"/>
                  </a:lnTo>
                  <a:lnTo>
                    <a:pt x="387" y="1240"/>
                  </a:lnTo>
                  <a:lnTo>
                    <a:pt x="385" y="1233"/>
                  </a:lnTo>
                  <a:lnTo>
                    <a:pt x="382" y="1226"/>
                  </a:lnTo>
                  <a:lnTo>
                    <a:pt x="381" y="1218"/>
                  </a:lnTo>
                  <a:lnTo>
                    <a:pt x="381" y="1211"/>
                  </a:lnTo>
                  <a:lnTo>
                    <a:pt x="381" y="1202"/>
                  </a:lnTo>
                  <a:lnTo>
                    <a:pt x="382" y="1195"/>
                  </a:lnTo>
                  <a:lnTo>
                    <a:pt x="385" y="1186"/>
                  </a:lnTo>
                  <a:lnTo>
                    <a:pt x="387" y="1179"/>
                  </a:lnTo>
                  <a:lnTo>
                    <a:pt x="391" y="1174"/>
                  </a:lnTo>
                  <a:lnTo>
                    <a:pt x="395" y="1167"/>
                  </a:lnTo>
                  <a:lnTo>
                    <a:pt x="399" y="1161"/>
                  </a:lnTo>
                  <a:lnTo>
                    <a:pt x="404" y="1155"/>
                  </a:lnTo>
                  <a:lnTo>
                    <a:pt x="409" y="1150"/>
                  </a:lnTo>
                  <a:lnTo>
                    <a:pt x="415" y="1145"/>
                  </a:lnTo>
                  <a:lnTo>
                    <a:pt x="422" y="1141"/>
                  </a:lnTo>
                  <a:lnTo>
                    <a:pt x="429" y="1138"/>
                  </a:lnTo>
                  <a:lnTo>
                    <a:pt x="436" y="1135"/>
                  </a:lnTo>
                  <a:lnTo>
                    <a:pt x="443" y="1134"/>
                  </a:lnTo>
                  <a:lnTo>
                    <a:pt x="452" y="1133"/>
                  </a:lnTo>
                  <a:lnTo>
                    <a:pt x="459" y="1133"/>
                  </a:lnTo>
                  <a:close/>
                  <a:moveTo>
                    <a:pt x="866" y="1133"/>
                  </a:moveTo>
                  <a:lnTo>
                    <a:pt x="873" y="1133"/>
                  </a:lnTo>
                  <a:lnTo>
                    <a:pt x="881" y="1134"/>
                  </a:lnTo>
                  <a:lnTo>
                    <a:pt x="888" y="1135"/>
                  </a:lnTo>
                  <a:lnTo>
                    <a:pt x="895" y="1138"/>
                  </a:lnTo>
                  <a:lnTo>
                    <a:pt x="903" y="1141"/>
                  </a:lnTo>
                  <a:lnTo>
                    <a:pt x="910" y="1145"/>
                  </a:lnTo>
                  <a:lnTo>
                    <a:pt x="915" y="1150"/>
                  </a:lnTo>
                  <a:lnTo>
                    <a:pt x="921" y="1155"/>
                  </a:lnTo>
                  <a:lnTo>
                    <a:pt x="925" y="1161"/>
                  </a:lnTo>
                  <a:lnTo>
                    <a:pt x="930" y="1167"/>
                  </a:lnTo>
                  <a:lnTo>
                    <a:pt x="934" y="1174"/>
                  </a:lnTo>
                  <a:lnTo>
                    <a:pt x="938" y="1179"/>
                  </a:lnTo>
                  <a:lnTo>
                    <a:pt x="939" y="1186"/>
                  </a:lnTo>
                  <a:lnTo>
                    <a:pt x="942" y="1195"/>
                  </a:lnTo>
                  <a:lnTo>
                    <a:pt x="944" y="1202"/>
                  </a:lnTo>
                  <a:lnTo>
                    <a:pt x="944" y="1211"/>
                  </a:lnTo>
                  <a:lnTo>
                    <a:pt x="944" y="1218"/>
                  </a:lnTo>
                  <a:lnTo>
                    <a:pt x="942" y="1226"/>
                  </a:lnTo>
                  <a:lnTo>
                    <a:pt x="939" y="1233"/>
                  </a:lnTo>
                  <a:lnTo>
                    <a:pt x="938" y="1240"/>
                  </a:lnTo>
                  <a:lnTo>
                    <a:pt x="934" y="1247"/>
                  </a:lnTo>
                  <a:lnTo>
                    <a:pt x="930" y="1254"/>
                  </a:lnTo>
                  <a:lnTo>
                    <a:pt x="925" y="1260"/>
                  </a:lnTo>
                  <a:lnTo>
                    <a:pt x="921" y="1266"/>
                  </a:lnTo>
                  <a:lnTo>
                    <a:pt x="915" y="1270"/>
                  </a:lnTo>
                  <a:lnTo>
                    <a:pt x="910" y="1276"/>
                  </a:lnTo>
                  <a:lnTo>
                    <a:pt x="903" y="1279"/>
                  </a:lnTo>
                  <a:lnTo>
                    <a:pt x="895" y="1283"/>
                  </a:lnTo>
                  <a:lnTo>
                    <a:pt x="888" y="1286"/>
                  </a:lnTo>
                  <a:lnTo>
                    <a:pt x="881" y="1287"/>
                  </a:lnTo>
                  <a:lnTo>
                    <a:pt x="873" y="1288"/>
                  </a:lnTo>
                  <a:lnTo>
                    <a:pt x="866" y="1288"/>
                  </a:lnTo>
                  <a:lnTo>
                    <a:pt x="857" y="1288"/>
                  </a:lnTo>
                  <a:lnTo>
                    <a:pt x="850" y="1287"/>
                  </a:lnTo>
                  <a:lnTo>
                    <a:pt x="842" y="1286"/>
                  </a:lnTo>
                  <a:lnTo>
                    <a:pt x="835" y="1283"/>
                  </a:lnTo>
                  <a:lnTo>
                    <a:pt x="827" y="1279"/>
                  </a:lnTo>
                  <a:lnTo>
                    <a:pt x="822" y="1276"/>
                  </a:lnTo>
                  <a:lnTo>
                    <a:pt x="816" y="1270"/>
                  </a:lnTo>
                  <a:lnTo>
                    <a:pt x="810" y="1266"/>
                  </a:lnTo>
                  <a:lnTo>
                    <a:pt x="805" y="1260"/>
                  </a:lnTo>
                  <a:lnTo>
                    <a:pt x="801" y="1254"/>
                  </a:lnTo>
                  <a:lnTo>
                    <a:pt x="796" y="1247"/>
                  </a:lnTo>
                  <a:lnTo>
                    <a:pt x="793" y="1240"/>
                  </a:lnTo>
                  <a:lnTo>
                    <a:pt x="791" y="1233"/>
                  </a:lnTo>
                  <a:lnTo>
                    <a:pt x="789" y="1226"/>
                  </a:lnTo>
                  <a:lnTo>
                    <a:pt x="788" y="1218"/>
                  </a:lnTo>
                  <a:lnTo>
                    <a:pt x="788" y="1211"/>
                  </a:lnTo>
                  <a:lnTo>
                    <a:pt x="788" y="1202"/>
                  </a:lnTo>
                  <a:lnTo>
                    <a:pt x="789" y="1195"/>
                  </a:lnTo>
                  <a:lnTo>
                    <a:pt x="791" y="1186"/>
                  </a:lnTo>
                  <a:lnTo>
                    <a:pt x="793" y="1179"/>
                  </a:lnTo>
                  <a:lnTo>
                    <a:pt x="796" y="1174"/>
                  </a:lnTo>
                  <a:lnTo>
                    <a:pt x="801" y="1167"/>
                  </a:lnTo>
                  <a:lnTo>
                    <a:pt x="805" y="1161"/>
                  </a:lnTo>
                  <a:lnTo>
                    <a:pt x="810" y="1155"/>
                  </a:lnTo>
                  <a:lnTo>
                    <a:pt x="816" y="1150"/>
                  </a:lnTo>
                  <a:lnTo>
                    <a:pt x="822" y="1145"/>
                  </a:lnTo>
                  <a:lnTo>
                    <a:pt x="827" y="1141"/>
                  </a:lnTo>
                  <a:lnTo>
                    <a:pt x="835" y="1138"/>
                  </a:lnTo>
                  <a:lnTo>
                    <a:pt x="842" y="1135"/>
                  </a:lnTo>
                  <a:lnTo>
                    <a:pt x="850" y="1134"/>
                  </a:lnTo>
                  <a:lnTo>
                    <a:pt x="857" y="1133"/>
                  </a:lnTo>
                  <a:lnTo>
                    <a:pt x="866" y="1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8"/>
            <p:cNvSpPr/>
            <p:nvPr/>
          </p:nvSpPr>
          <p:spPr>
            <a:xfrm>
              <a:off x="10401410" y="8921282"/>
              <a:ext cx="541790" cy="250245"/>
            </a:xfrm>
            <a:custGeom>
              <a:avLst/>
              <a:gdLst/>
              <a:ahLst/>
              <a:cxnLst/>
              <a:rect l="l" t="t" r="r" b="b"/>
              <a:pathLst>
                <a:path w="2650" h="1224" extrusionOk="0">
                  <a:moveTo>
                    <a:pt x="2602" y="694"/>
                  </a:moveTo>
                  <a:lnTo>
                    <a:pt x="2588" y="694"/>
                  </a:lnTo>
                  <a:lnTo>
                    <a:pt x="2573" y="694"/>
                  </a:lnTo>
                  <a:lnTo>
                    <a:pt x="2573" y="661"/>
                  </a:lnTo>
                  <a:lnTo>
                    <a:pt x="2573" y="630"/>
                  </a:lnTo>
                  <a:lnTo>
                    <a:pt x="2573" y="599"/>
                  </a:lnTo>
                  <a:lnTo>
                    <a:pt x="2573" y="568"/>
                  </a:lnTo>
                  <a:lnTo>
                    <a:pt x="2573" y="568"/>
                  </a:lnTo>
                  <a:lnTo>
                    <a:pt x="2573" y="568"/>
                  </a:lnTo>
                  <a:lnTo>
                    <a:pt x="2573" y="549"/>
                  </a:lnTo>
                  <a:lnTo>
                    <a:pt x="2570" y="534"/>
                  </a:lnTo>
                  <a:lnTo>
                    <a:pt x="2568" y="525"/>
                  </a:lnTo>
                  <a:lnTo>
                    <a:pt x="2565" y="520"/>
                  </a:lnTo>
                  <a:lnTo>
                    <a:pt x="2563" y="513"/>
                  </a:lnTo>
                  <a:lnTo>
                    <a:pt x="2558" y="507"/>
                  </a:lnTo>
                  <a:lnTo>
                    <a:pt x="2553" y="501"/>
                  </a:lnTo>
                  <a:lnTo>
                    <a:pt x="2548" y="496"/>
                  </a:lnTo>
                  <a:lnTo>
                    <a:pt x="2541" y="490"/>
                  </a:lnTo>
                  <a:lnTo>
                    <a:pt x="2534" y="486"/>
                  </a:lnTo>
                  <a:lnTo>
                    <a:pt x="2517" y="477"/>
                  </a:lnTo>
                  <a:lnTo>
                    <a:pt x="2496" y="472"/>
                  </a:lnTo>
                  <a:lnTo>
                    <a:pt x="2429" y="457"/>
                  </a:lnTo>
                  <a:lnTo>
                    <a:pt x="2363" y="445"/>
                  </a:lnTo>
                  <a:lnTo>
                    <a:pt x="2298" y="432"/>
                  </a:lnTo>
                  <a:lnTo>
                    <a:pt x="2231" y="419"/>
                  </a:lnTo>
                  <a:lnTo>
                    <a:pt x="2164" y="405"/>
                  </a:lnTo>
                  <a:lnTo>
                    <a:pt x="2099" y="392"/>
                  </a:lnTo>
                  <a:lnTo>
                    <a:pt x="2033" y="379"/>
                  </a:lnTo>
                  <a:lnTo>
                    <a:pt x="1966" y="367"/>
                  </a:lnTo>
                  <a:lnTo>
                    <a:pt x="1966" y="367"/>
                  </a:lnTo>
                  <a:lnTo>
                    <a:pt x="1966" y="367"/>
                  </a:lnTo>
                  <a:lnTo>
                    <a:pt x="1922" y="326"/>
                  </a:lnTo>
                  <a:lnTo>
                    <a:pt x="1877" y="284"/>
                  </a:lnTo>
                  <a:lnTo>
                    <a:pt x="1833" y="243"/>
                  </a:lnTo>
                  <a:lnTo>
                    <a:pt x="1787" y="202"/>
                  </a:lnTo>
                  <a:lnTo>
                    <a:pt x="1743" y="163"/>
                  </a:lnTo>
                  <a:lnTo>
                    <a:pt x="1697" y="123"/>
                  </a:lnTo>
                  <a:lnTo>
                    <a:pt x="1651" y="83"/>
                  </a:lnTo>
                  <a:lnTo>
                    <a:pt x="1604" y="45"/>
                  </a:lnTo>
                  <a:lnTo>
                    <a:pt x="1589" y="32"/>
                  </a:lnTo>
                  <a:lnTo>
                    <a:pt x="1576" y="24"/>
                  </a:lnTo>
                  <a:lnTo>
                    <a:pt x="1566" y="17"/>
                  </a:lnTo>
                  <a:lnTo>
                    <a:pt x="1556" y="12"/>
                  </a:lnTo>
                  <a:lnTo>
                    <a:pt x="1536" y="5"/>
                  </a:lnTo>
                  <a:lnTo>
                    <a:pt x="1522" y="3"/>
                  </a:lnTo>
                  <a:lnTo>
                    <a:pt x="1507" y="1"/>
                  </a:lnTo>
                  <a:lnTo>
                    <a:pt x="1488" y="0"/>
                  </a:lnTo>
                  <a:lnTo>
                    <a:pt x="408" y="0"/>
                  </a:lnTo>
                  <a:lnTo>
                    <a:pt x="384" y="0"/>
                  </a:lnTo>
                  <a:lnTo>
                    <a:pt x="367" y="3"/>
                  </a:lnTo>
                  <a:lnTo>
                    <a:pt x="360" y="4"/>
                  </a:lnTo>
                  <a:lnTo>
                    <a:pt x="354" y="8"/>
                  </a:lnTo>
                  <a:lnTo>
                    <a:pt x="347" y="12"/>
                  </a:lnTo>
                  <a:lnTo>
                    <a:pt x="340" y="18"/>
                  </a:lnTo>
                  <a:lnTo>
                    <a:pt x="327" y="32"/>
                  </a:lnTo>
                  <a:lnTo>
                    <a:pt x="315" y="48"/>
                  </a:lnTo>
                  <a:lnTo>
                    <a:pt x="302" y="65"/>
                  </a:lnTo>
                  <a:lnTo>
                    <a:pt x="289" y="83"/>
                  </a:lnTo>
                  <a:lnTo>
                    <a:pt x="265" y="120"/>
                  </a:lnTo>
                  <a:lnTo>
                    <a:pt x="242" y="154"/>
                  </a:lnTo>
                  <a:lnTo>
                    <a:pt x="278" y="154"/>
                  </a:lnTo>
                  <a:lnTo>
                    <a:pt x="313" y="154"/>
                  </a:lnTo>
                  <a:lnTo>
                    <a:pt x="347" y="154"/>
                  </a:lnTo>
                  <a:lnTo>
                    <a:pt x="383" y="154"/>
                  </a:lnTo>
                  <a:lnTo>
                    <a:pt x="418" y="154"/>
                  </a:lnTo>
                  <a:lnTo>
                    <a:pt x="452" y="154"/>
                  </a:lnTo>
                  <a:lnTo>
                    <a:pt x="488" y="154"/>
                  </a:lnTo>
                  <a:lnTo>
                    <a:pt x="522" y="154"/>
                  </a:lnTo>
                  <a:lnTo>
                    <a:pt x="498" y="205"/>
                  </a:lnTo>
                  <a:lnTo>
                    <a:pt x="473" y="255"/>
                  </a:lnTo>
                  <a:lnTo>
                    <a:pt x="449" y="306"/>
                  </a:lnTo>
                  <a:lnTo>
                    <a:pt x="425" y="357"/>
                  </a:lnTo>
                  <a:lnTo>
                    <a:pt x="388" y="357"/>
                  </a:lnTo>
                  <a:lnTo>
                    <a:pt x="352" y="357"/>
                  </a:lnTo>
                  <a:lnTo>
                    <a:pt x="315" y="357"/>
                  </a:lnTo>
                  <a:lnTo>
                    <a:pt x="276" y="357"/>
                  </a:lnTo>
                  <a:lnTo>
                    <a:pt x="240" y="357"/>
                  </a:lnTo>
                  <a:lnTo>
                    <a:pt x="203" y="357"/>
                  </a:lnTo>
                  <a:lnTo>
                    <a:pt x="164" y="357"/>
                  </a:lnTo>
                  <a:lnTo>
                    <a:pt x="128" y="357"/>
                  </a:lnTo>
                  <a:lnTo>
                    <a:pt x="103" y="392"/>
                  </a:lnTo>
                  <a:lnTo>
                    <a:pt x="86" y="423"/>
                  </a:lnTo>
                  <a:lnTo>
                    <a:pt x="79" y="439"/>
                  </a:lnTo>
                  <a:lnTo>
                    <a:pt x="75" y="457"/>
                  </a:lnTo>
                  <a:lnTo>
                    <a:pt x="71" y="477"/>
                  </a:lnTo>
                  <a:lnTo>
                    <a:pt x="69" y="501"/>
                  </a:lnTo>
                  <a:lnTo>
                    <a:pt x="69" y="549"/>
                  </a:lnTo>
                  <a:lnTo>
                    <a:pt x="69" y="598"/>
                  </a:lnTo>
                  <a:lnTo>
                    <a:pt x="69" y="646"/>
                  </a:lnTo>
                  <a:lnTo>
                    <a:pt x="69" y="694"/>
                  </a:lnTo>
                  <a:lnTo>
                    <a:pt x="69" y="694"/>
                  </a:lnTo>
                  <a:lnTo>
                    <a:pt x="69" y="694"/>
                  </a:lnTo>
                  <a:lnTo>
                    <a:pt x="51" y="693"/>
                  </a:lnTo>
                  <a:lnTo>
                    <a:pt x="31" y="693"/>
                  </a:lnTo>
                  <a:lnTo>
                    <a:pt x="21" y="694"/>
                  </a:lnTo>
                  <a:lnTo>
                    <a:pt x="14" y="695"/>
                  </a:lnTo>
                  <a:lnTo>
                    <a:pt x="9" y="698"/>
                  </a:lnTo>
                  <a:lnTo>
                    <a:pt x="4" y="703"/>
                  </a:lnTo>
                  <a:lnTo>
                    <a:pt x="1" y="708"/>
                  </a:lnTo>
                  <a:lnTo>
                    <a:pt x="0" y="714"/>
                  </a:lnTo>
                  <a:lnTo>
                    <a:pt x="0" y="722"/>
                  </a:lnTo>
                  <a:lnTo>
                    <a:pt x="3" y="732"/>
                  </a:lnTo>
                  <a:lnTo>
                    <a:pt x="11" y="782"/>
                  </a:lnTo>
                  <a:lnTo>
                    <a:pt x="21" y="833"/>
                  </a:lnTo>
                  <a:lnTo>
                    <a:pt x="31" y="884"/>
                  </a:lnTo>
                  <a:lnTo>
                    <a:pt x="41" y="934"/>
                  </a:lnTo>
                  <a:lnTo>
                    <a:pt x="41" y="934"/>
                  </a:lnTo>
                  <a:lnTo>
                    <a:pt x="41" y="934"/>
                  </a:lnTo>
                  <a:lnTo>
                    <a:pt x="52" y="952"/>
                  </a:lnTo>
                  <a:lnTo>
                    <a:pt x="62" y="963"/>
                  </a:lnTo>
                  <a:lnTo>
                    <a:pt x="68" y="968"/>
                  </a:lnTo>
                  <a:lnTo>
                    <a:pt x="75" y="970"/>
                  </a:lnTo>
                  <a:lnTo>
                    <a:pt x="84" y="972"/>
                  </a:lnTo>
                  <a:lnTo>
                    <a:pt x="95" y="972"/>
                  </a:lnTo>
                  <a:lnTo>
                    <a:pt x="142" y="972"/>
                  </a:lnTo>
                  <a:lnTo>
                    <a:pt x="190" y="972"/>
                  </a:lnTo>
                  <a:lnTo>
                    <a:pt x="237" y="972"/>
                  </a:lnTo>
                  <a:lnTo>
                    <a:pt x="283" y="972"/>
                  </a:lnTo>
                  <a:lnTo>
                    <a:pt x="291" y="999"/>
                  </a:lnTo>
                  <a:lnTo>
                    <a:pt x="300" y="1024"/>
                  </a:lnTo>
                  <a:lnTo>
                    <a:pt x="312" y="1048"/>
                  </a:lnTo>
                  <a:lnTo>
                    <a:pt x="325" y="1072"/>
                  </a:lnTo>
                  <a:lnTo>
                    <a:pt x="340" y="1094"/>
                  </a:lnTo>
                  <a:lnTo>
                    <a:pt x="357" y="1115"/>
                  </a:lnTo>
                  <a:lnTo>
                    <a:pt x="376" y="1133"/>
                  </a:lnTo>
                  <a:lnTo>
                    <a:pt x="395" y="1152"/>
                  </a:lnTo>
                  <a:lnTo>
                    <a:pt x="417" y="1167"/>
                  </a:lnTo>
                  <a:lnTo>
                    <a:pt x="439" y="1181"/>
                  </a:lnTo>
                  <a:lnTo>
                    <a:pt x="463" y="1194"/>
                  </a:lnTo>
                  <a:lnTo>
                    <a:pt x="488" y="1204"/>
                  </a:lnTo>
                  <a:lnTo>
                    <a:pt x="515" y="1213"/>
                  </a:lnTo>
                  <a:lnTo>
                    <a:pt x="541" y="1218"/>
                  </a:lnTo>
                  <a:lnTo>
                    <a:pt x="568" y="1223"/>
                  </a:lnTo>
                  <a:lnTo>
                    <a:pt x="597" y="1224"/>
                  </a:lnTo>
                  <a:lnTo>
                    <a:pt x="625" y="1223"/>
                  </a:lnTo>
                  <a:lnTo>
                    <a:pt x="653" y="1218"/>
                  </a:lnTo>
                  <a:lnTo>
                    <a:pt x="680" y="1213"/>
                  </a:lnTo>
                  <a:lnTo>
                    <a:pt x="706" y="1204"/>
                  </a:lnTo>
                  <a:lnTo>
                    <a:pt x="731" y="1194"/>
                  </a:lnTo>
                  <a:lnTo>
                    <a:pt x="755" y="1181"/>
                  </a:lnTo>
                  <a:lnTo>
                    <a:pt x="778" y="1167"/>
                  </a:lnTo>
                  <a:lnTo>
                    <a:pt x="799" y="1152"/>
                  </a:lnTo>
                  <a:lnTo>
                    <a:pt x="819" y="1133"/>
                  </a:lnTo>
                  <a:lnTo>
                    <a:pt x="838" y="1115"/>
                  </a:lnTo>
                  <a:lnTo>
                    <a:pt x="855" y="1094"/>
                  </a:lnTo>
                  <a:lnTo>
                    <a:pt x="869" y="1072"/>
                  </a:lnTo>
                  <a:lnTo>
                    <a:pt x="882" y="1048"/>
                  </a:lnTo>
                  <a:lnTo>
                    <a:pt x="893" y="1024"/>
                  </a:lnTo>
                  <a:lnTo>
                    <a:pt x="903" y="999"/>
                  </a:lnTo>
                  <a:lnTo>
                    <a:pt x="910" y="972"/>
                  </a:lnTo>
                  <a:lnTo>
                    <a:pt x="1028" y="972"/>
                  </a:lnTo>
                  <a:lnTo>
                    <a:pt x="1144" y="972"/>
                  </a:lnTo>
                  <a:lnTo>
                    <a:pt x="1261" y="972"/>
                  </a:lnTo>
                  <a:lnTo>
                    <a:pt x="1379" y="972"/>
                  </a:lnTo>
                  <a:lnTo>
                    <a:pt x="1497" y="972"/>
                  </a:lnTo>
                  <a:lnTo>
                    <a:pt x="1614" y="972"/>
                  </a:lnTo>
                  <a:lnTo>
                    <a:pt x="1731" y="972"/>
                  </a:lnTo>
                  <a:lnTo>
                    <a:pt x="1848" y="972"/>
                  </a:lnTo>
                  <a:lnTo>
                    <a:pt x="1855" y="999"/>
                  </a:lnTo>
                  <a:lnTo>
                    <a:pt x="1865" y="1024"/>
                  </a:lnTo>
                  <a:lnTo>
                    <a:pt x="1875" y="1048"/>
                  </a:lnTo>
                  <a:lnTo>
                    <a:pt x="1889" y="1072"/>
                  </a:lnTo>
                  <a:lnTo>
                    <a:pt x="1904" y="1094"/>
                  </a:lnTo>
                  <a:lnTo>
                    <a:pt x="1921" y="1115"/>
                  </a:lnTo>
                  <a:lnTo>
                    <a:pt x="1939" y="1133"/>
                  </a:lnTo>
                  <a:lnTo>
                    <a:pt x="1959" y="1152"/>
                  </a:lnTo>
                  <a:lnTo>
                    <a:pt x="1980" y="1167"/>
                  </a:lnTo>
                  <a:lnTo>
                    <a:pt x="2003" y="1181"/>
                  </a:lnTo>
                  <a:lnTo>
                    <a:pt x="2027" y="1194"/>
                  </a:lnTo>
                  <a:lnTo>
                    <a:pt x="2052" y="1204"/>
                  </a:lnTo>
                  <a:lnTo>
                    <a:pt x="2078" y="1213"/>
                  </a:lnTo>
                  <a:lnTo>
                    <a:pt x="2105" y="1218"/>
                  </a:lnTo>
                  <a:lnTo>
                    <a:pt x="2133" y="1223"/>
                  </a:lnTo>
                  <a:lnTo>
                    <a:pt x="2162" y="1224"/>
                  </a:lnTo>
                  <a:lnTo>
                    <a:pt x="2190" y="1223"/>
                  </a:lnTo>
                  <a:lnTo>
                    <a:pt x="2217" y="1218"/>
                  </a:lnTo>
                  <a:lnTo>
                    <a:pt x="2244" y="1213"/>
                  </a:lnTo>
                  <a:lnTo>
                    <a:pt x="2271" y="1204"/>
                  </a:lnTo>
                  <a:lnTo>
                    <a:pt x="2295" y="1194"/>
                  </a:lnTo>
                  <a:lnTo>
                    <a:pt x="2319" y="1181"/>
                  </a:lnTo>
                  <a:lnTo>
                    <a:pt x="2342" y="1167"/>
                  </a:lnTo>
                  <a:lnTo>
                    <a:pt x="2363" y="1152"/>
                  </a:lnTo>
                  <a:lnTo>
                    <a:pt x="2383" y="1133"/>
                  </a:lnTo>
                  <a:lnTo>
                    <a:pt x="2401" y="1115"/>
                  </a:lnTo>
                  <a:lnTo>
                    <a:pt x="2418" y="1094"/>
                  </a:lnTo>
                  <a:lnTo>
                    <a:pt x="2434" y="1072"/>
                  </a:lnTo>
                  <a:lnTo>
                    <a:pt x="2446" y="1048"/>
                  </a:lnTo>
                  <a:lnTo>
                    <a:pt x="2458" y="1024"/>
                  </a:lnTo>
                  <a:lnTo>
                    <a:pt x="2468" y="999"/>
                  </a:lnTo>
                  <a:lnTo>
                    <a:pt x="2473" y="972"/>
                  </a:lnTo>
                  <a:lnTo>
                    <a:pt x="2506" y="972"/>
                  </a:lnTo>
                  <a:lnTo>
                    <a:pt x="2539" y="972"/>
                  </a:lnTo>
                  <a:lnTo>
                    <a:pt x="2571" y="972"/>
                  </a:lnTo>
                  <a:lnTo>
                    <a:pt x="2602" y="972"/>
                  </a:lnTo>
                  <a:lnTo>
                    <a:pt x="2615" y="972"/>
                  </a:lnTo>
                  <a:lnTo>
                    <a:pt x="2626" y="970"/>
                  </a:lnTo>
                  <a:lnTo>
                    <a:pt x="2633" y="966"/>
                  </a:lnTo>
                  <a:lnTo>
                    <a:pt x="2641" y="962"/>
                  </a:lnTo>
                  <a:lnTo>
                    <a:pt x="2645" y="955"/>
                  </a:lnTo>
                  <a:lnTo>
                    <a:pt x="2648" y="946"/>
                  </a:lnTo>
                  <a:lnTo>
                    <a:pt x="2649" y="936"/>
                  </a:lnTo>
                  <a:lnTo>
                    <a:pt x="2650" y="925"/>
                  </a:lnTo>
                  <a:lnTo>
                    <a:pt x="2650" y="884"/>
                  </a:lnTo>
                  <a:lnTo>
                    <a:pt x="2650" y="843"/>
                  </a:lnTo>
                  <a:lnTo>
                    <a:pt x="2650" y="802"/>
                  </a:lnTo>
                  <a:lnTo>
                    <a:pt x="2650" y="761"/>
                  </a:lnTo>
                  <a:lnTo>
                    <a:pt x="2649" y="749"/>
                  </a:lnTo>
                  <a:lnTo>
                    <a:pt x="2648" y="738"/>
                  </a:lnTo>
                  <a:lnTo>
                    <a:pt x="2645" y="727"/>
                  </a:lnTo>
                  <a:lnTo>
                    <a:pt x="2641" y="715"/>
                  </a:lnTo>
                  <a:lnTo>
                    <a:pt x="2633" y="707"/>
                  </a:lnTo>
                  <a:lnTo>
                    <a:pt x="2625" y="700"/>
                  </a:lnTo>
                  <a:lnTo>
                    <a:pt x="2621" y="697"/>
                  </a:lnTo>
                  <a:lnTo>
                    <a:pt x="2615" y="695"/>
                  </a:lnTo>
                  <a:lnTo>
                    <a:pt x="2609" y="694"/>
                  </a:lnTo>
                  <a:lnTo>
                    <a:pt x="2602" y="694"/>
                  </a:lnTo>
                  <a:lnTo>
                    <a:pt x="2602" y="694"/>
                  </a:lnTo>
                  <a:lnTo>
                    <a:pt x="2602" y="694"/>
                  </a:lnTo>
                  <a:close/>
                  <a:moveTo>
                    <a:pt x="1176" y="357"/>
                  </a:moveTo>
                  <a:lnTo>
                    <a:pt x="1128" y="357"/>
                  </a:lnTo>
                  <a:lnTo>
                    <a:pt x="1079" y="357"/>
                  </a:lnTo>
                  <a:lnTo>
                    <a:pt x="1029" y="357"/>
                  </a:lnTo>
                  <a:lnTo>
                    <a:pt x="979" y="357"/>
                  </a:lnTo>
                  <a:lnTo>
                    <a:pt x="930" y="357"/>
                  </a:lnTo>
                  <a:lnTo>
                    <a:pt x="880" y="357"/>
                  </a:lnTo>
                  <a:lnTo>
                    <a:pt x="832" y="357"/>
                  </a:lnTo>
                  <a:lnTo>
                    <a:pt x="782" y="357"/>
                  </a:lnTo>
                  <a:lnTo>
                    <a:pt x="782" y="357"/>
                  </a:lnTo>
                  <a:lnTo>
                    <a:pt x="782" y="357"/>
                  </a:lnTo>
                  <a:lnTo>
                    <a:pt x="777" y="357"/>
                  </a:lnTo>
                  <a:lnTo>
                    <a:pt x="774" y="355"/>
                  </a:lnTo>
                  <a:lnTo>
                    <a:pt x="770" y="354"/>
                  </a:lnTo>
                  <a:lnTo>
                    <a:pt x="767" y="353"/>
                  </a:lnTo>
                  <a:lnTo>
                    <a:pt x="765" y="350"/>
                  </a:lnTo>
                  <a:lnTo>
                    <a:pt x="764" y="345"/>
                  </a:lnTo>
                  <a:lnTo>
                    <a:pt x="763" y="343"/>
                  </a:lnTo>
                  <a:lnTo>
                    <a:pt x="763" y="337"/>
                  </a:lnTo>
                  <a:lnTo>
                    <a:pt x="763" y="327"/>
                  </a:lnTo>
                  <a:lnTo>
                    <a:pt x="763" y="319"/>
                  </a:lnTo>
                  <a:lnTo>
                    <a:pt x="781" y="282"/>
                  </a:lnTo>
                  <a:lnTo>
                    <a:pt x="799" y="245"/>
                  </a:lnTo>
                  <a:lnTo>
                    <a:pt x="818" y="208"/>
                  </a:lnTo>
                  <a:lnTo>
                    <a:pt x="836" y="171"/>
                  </a:lnTo>
                  <a:lnTo>
                    <a:pt x="841" y="164"/>
                  </a:lnTo>
                  <a:lnTo>
                    <a:pt x="843" y="158"/>
                  </a:lnTo>
                  <a:lnTo>
                    <a:pt x="846" y="157"/>
                  </a:lnTo>
                  <a:lnTo>
                    <a:pt x="850" y="156"/>
                  </a:lnTo>
                  <a:lnTo>
                    <a:pt x="855" y="154"/>
                  </a:lnTo>
                  <a:lnTo>
                    <a:pt x="859" y="154"/>
                  </a:lnTo>
                  <a:lnTo>
                    <a:pt x="899" y="154"/>
                  </a:lnTo>
                  <a:lnTo>
                    <a:pt x="938" y="154"/>
                  </a:lnTo>
                  <a:lnTo>
                    <a:pt x="978" y="154"/>
                  </a:lnTo>
                  <a:lnTo>
                    <a:pt x="1018" y="154"/>
                  </a:lnTo>
                  <a:lnTo>
                    <a:pt x="1057" y="154"/>
                  </a:lnTo>
                  <a:lnTo>
                    <a:pt x="1097" y="154"/>
                  </a:lnTo>
                  <a:lnTo>
                    <a:pt x="1137" y="154"/>
                  </a:lnTo>
                  <a:lnTo>
                    <a:pt x="1176" y="154"/>
                  </a:lnTo>
                  <a:lnTo>
                    <a:pt x="1176" y="205"/>
                  </a:lnTo>
                  <a:lnTo>
                    <a:pt x="1176" y="255"/>
                  </a:lnTo>
                  <a:lnTo>
                    <a:pt x="1176" y="306"/>
                  </a:lnTo>
                  <a:lnTo>
                    <a:pt x="1176" y="357"/>
                  </a:lnTo>
                  <a:close/>
                  <a:moveTo>
                    <a:pt x="1303" y="357"/>
                  </a:moveTo>
                  <a:lnTo>
                    <a:pt x="1303" y="306"/>
                  </a:lnTo>
                  <a:lnTo>
                    <a:pt x="1303" y="255"/>
                  </a:lnTo>
                  <a:lnTo>
                    <a:pt x="1303" y="205"/>
                  </a:lnTo>
                  <a:lnTo>
                    <a:pt x="1303" y="154"/>
                  </a:lnTo>
                  <a:lnTo>
                    <a:pt x="1338" y="154"/>
                  </a:lnTo>
                  <a:lnTo>
                    <a:pt x="1375" y="154"/>
                  </a:lnTo>
                  <a:lnTo>
                    <a:pt x="1410" y="154"/>
                  </a:lnTo>
                  <a:lnTo>
                    <a:pt x="1447" y="154"/>
                  </a:lnTo>
                  <a:lnTo>
                    <a:pt x="1474" y="180"/>
                  </a:lnTo>
                  <a:lnTo>
                    <a:pt x="1502" y="205"/>
                  </a:lnTo>
                  <a:lnTo>
                    <a:pt x="1529" y="231"/>
                  </a:lnTo>
                  <a:lnTo>
                    <a:pt x="1558" y="255"/>
                  </a:lnTo>
                  <a:lnTo>
                    <a:pt x="1585" y="280"/>
                  </a:lnTo>
                  <a:lnTo>
                    <a:pt x="1613" y="306"/>
                  </a:lnTo>
                  <a:lnTo>
                    <a:pt x="1640" y="331"/>
                  </a:lnTo>
                  <a:lnTo>
                    <a:pt x="1668" y="357"/>
                  </a:lnTo>
                  <a:lnTo>
                    <a:pt x="1623" y="357"/>
                  </a:lnTo>
                  <a:lnTo>
                    <a:pt x="1576" y="357"/>
                  </a:lnTo>
                  <a:lnTo>
                    <a:pt x="1531" y="357"/>
                  </a:lnTo>
                  <a:lnTo>
                    <a:pt x="1485" y="357"/>
                  </a:lnTo>
                  <a:lnTo>
                    <a:pt x="1440" y="357"/>
                  </a:lnTo>
                  <a:lnTo>
                    <a:pt x="1393" y="357"/>
                  </a:lnTo>
                  <a:lnTo>
                    <a:pt x="1348" y="357"/>
                  </a:lnTo>
                  <a:lnTo>
                    <a:pt x="1303" y="357"/>
                  </a:lnTo>
                  <a:close/>
                  <a:moveTo>
                    <a:pt x="597" y="766"/>
                  </a:moveTo>
                  <a:lnTo>
                    <a:pt x="611" y="766"/>
                  </a:lnTo>
                  <a:lnTo>
                    <a:pt x="625" y="769"/>
                  </a:lnTo>
                  <a:lnTo>
                    <a:pt x="638" y="772"/>
                  </a:lnTo>
                  <a:lnTo>
                    <a:pt x="651" y="778"/>
                  </a:lnTo>
                  <a:lnTo>
                    <a:pt x="662" y="783"/>
                  </a:lnTo>
                  <a:lnTo>
                    <a:pt x="673" y="789"/>
                  </a:lnTo>
                  <a:lnTo>
                    <a:pt x="685" y="797"/>
                  </a:lnTo>
                  <a:lnTo>
                    <a:pt x="693" y="806"/>
                  </a:lnTo>
                  <a:lnTo>
                    <a:pt x="703" y="816"/>
                  </a:lnTo>
                  <a:lnTo>
                    <a:pt x="710" y="827"/>
                  </a:lnTo>
                  <a:lnTo>
                    <a:pt x="717" y="837"/>
                  </a:lnTo>
                  <a:lnTo>
                    <a:pt x="723" y="850"/>
                  </a:lnTo>
                  <a:lnTo>
                    <a:pt x="727" y="863"/>
                  </a:lnTo>
                  <a:lnTo>
                    <a:pt x="731" y="875"/>
                  </a:lnTo>
                  <a:lnTo>
                    <a:pt x="733" y="890"/>
                  </a:lnTo>
                  <a:lnTo>
                    <a:pt x="734" y="904"/>
                  </a:lnTo>
                  <a:lnTo>
                    <a:pt x="733" y="917"/>
                  </a:lnTo>
                  <a:lnTo>
                    <a:pt x="731" y="931"/>
                  </a:lnTo>
                  <a:lnTo>
                    <a:pt x="727" y="943"/>
                  </a:lnTo>
                  <a:lnTo>
                    <a:pt x="723" y="956"/>
                  </a:lnTo>
                  <a:lnTo>
                    <a:pt x="717" y="969"/>
                  </a:lnTo>
                  <a:lnTo>
                    <a:pt x="710" y="980"/>
                  </a:lnTo>
                  <a:lnTo>
                    <a:pt x="703" y="990"/>
                  </a:lnTo>
                  <a:lnTo>
                    <a:pt x="693" y="1000"/>
                  </a:lnTo>
                  <a:lnTo>
                    <a:pt x="685" y="1009"/>
                  </a:lnTo>
                  <a:lnTo>
                    <a:pt x="673" y="1017"/>
                  </a:lnTo>
                  <a:lnTo>
                    <a:pt x="662" y="1023"/>
                  </a:lnTo>
                  <a:lnTo>
                    <a:pt x="651" y="1028"/>
                  </a:lnTo>
                  <a:lnTo>
                    <a:pt x="638" y="1034"/>
                  </a:lnTo>
                  <a:lnTo>
                    <a:pt x="625" y="1037"/>
                  </a:lnTo>
                  <a:lnTo>
                    <a:pt x="611" y="1040"/>
                  </a:lnTo>
                  <a:lnTo>
                    <a:pt x="597" y="1040"/>
                  </a:lnTo>
                  <a:lnTo>
                    <a:pt x="583" y="1040"/>
                  </a:lnTo>
                  <a:lnTo>
                    <a:pt x="570" y="1037"/>
                  </a:lnTo>
                  <a:lnTo>
                    <a:pt x="556" y="1034"/>
                  </a:lnTo>
                  <a:lnTo>
                    <a:pt x="544" y="1028"/>
                  </a:lnTo>
                  <a:lnTo>
                    <a:pt x="532" y="1023"/>
                  </a:lnTo>
                  <a:lnTo>
                    <a:pt x="520" y="1017"/>
                  </a:lnTo>
                  <a:lnTo>
                    <a:pt x="510" y="1009"/>
                  </a:lnTo>
                  <a:lnTo>
                    <a:pt x="500" y="1000"/>
                  </a:lnTo>
                  <a:lnTo>
                    <a:pt x="492" y="990"/>
                  </a:lnTo>
                  <a:lnTo>
                    <a:pt x="483" y="980"/>
                  </a:lnTo>
                  <a:lnTo>
                    <a:pt x="476" y="969"/>
                  </a:lnTo>
                  <a:lnTo>
                    <a:pt x="471" y="956"/>
                  </a:lnTo>
                  <a:lnTo>
                    <a:pt x="466" y="943"/>
                  </a:lnTo>
                  <a:lnTo>
                    <a:pt x="463" y="931"/>
                  </a:lnTo>
                  <a:lnTo>
                    <a:pt x="461" y="917"/>
                  </a:lnTo>
                  <a:lnTo>
                    <a:pt x="461" y="904"/>
                  </a:lnTo>
                  <a:lnTo>
                    <a:pt x="461" y="890"/>
                  </a:lnTo>
                  <a:lnTo>
                    <a:pt x="463" y="875"/>
                  </a:lnTo>
                  <a:lnTo>
                    <a:pt x="466" y="863"/>
                  </a:lnTo>
                  <a:lnTo>
                    <a:pt x="471" y="850"/>
                  </a:lnTo>
                  <a:lnTo>
                    <a:pt x="476" y="837"/>
                  </a:lnTo>
                  <a:lnTo>
                    <a:pt x="483" y="827"/>
                  </a:lnTo>
                  <a:lnTo>
                    <a:pt x="492" y="816"/>
                  </a:lnTo>
                  <a:lnTo>
                    <a:pt x="500" y="806"/>
                  </a:lnTo>
                  <a:lnTo>
                    <a:pt x="510" y="797"/>
                  </a:lnTo>
                  <a:lnTo>
                    <a:pt x="520" y="789"/>
                  </a:lnTo>
                  <a:lnTo>
                    <a:pt x="532" y="783"/>
                  </a:lnTo>
                  <a:lnTo>
                    <a:pt x="544" y="778"/>
                  </a:lnTo>
                  <a:lnTo>
                    <a:pt x="556" y="772"/>
                  </a:lnTo>
                  <a:lnTo>
                    <a:pt x="570" y="769"/>
                  </a:lnTo>
                  <a:lnTo>
                    <a:pt x="583" y="766"/>
                  </a:lnTo>
                  <a:lnTo>
                    <a:pt x="597" y="766"/>
                  </a:lnTo>
                  <a:close/>
                  <a:moveTo>
                    <a:pt x="2162" y="766"/>
                  </a:moveTo>
                  <a:lnTo>
                    <a:pt x="2176" y="766"/>
                  </a:lnTo>
                  <a:lnTo>
                    <a:pt x="2188" y="769"/>
                  </a:lnTo>
                  <a:lnTo>
                    <a:pt x="2201" y="772"/>
                  </a:lnTo>
                  <a:lnTo>
                    <a:pt x="2214" y="778"/>
                  </a:lnTo>
                  <a:lnTo>
                    <a:pt x="2227" y="783"/>
                  </a:lnTo>
                  <a:lnTo>
                    <a:pt x="2238" y="789"/>
                  </a:lnTo>
                  <a:lnTo>
                    <a:pt x="2248" y="797"/>
                  </a:lnTo>
                  <a:lnTo>
                    <a:pt x="2258" y="806"/>
                  </a:lnTo>
                  <a:lnTo>
                    <a:pt x="2266" y="816"/>
                  </a:lnTo>
                  <a:lnTo>
                    <a:pt x="2275" y="827"/>
                  </a:lnTo>
                  <a:lnTo>
                    <a:pt x="2282" y="837"/>
                  </a:lnTo>
                  <a:lnTo>
                    <a:pt x="2288" y="850"/>
                  </a:lnTo>
                  <a:lnTo>
                    <a:pt x="2292" y="863"/>
                  </a:lnTo>
                  <a:lnTo>
                    <a:pt x="2295" y="875"/>
                  </a:lnTo>
                  <a:lnTo>
                    <a:pt x="2298" y="890"/>
                  </a:lnTo>
                  <a:lnTo>
                    <a:pt x="2298" y="904"/>
                  </a:lnTo>
                  <a:lnTo>
                    <a:pt x="2298" y="917"/>
                  </a:lnTo>
                  <a:lnTo>
                    <a:pt x="2295" y="931"/>
                  </a:lnTo>
                  <a:lnTo>
                    <a:pt x="2292" y="943"/>
                  </a:lnTo>
                  <a:lnTo>
                    <a:pt x="2288" y="956"/>
                  </a:lnTo>
                  <a:lnTo>
                    <a:pt x="2282" y="969"/>
                  </a:lnTo>
                  <a:lnTo>
                    <a:pt x="2275" y="980"/>
                  </a:lnTo>
                  <a:lnTo>
                    <a:pt x="2266" y="990"/>
                  </a:lnTo>
                  <a:lnTo>
                    <a:pt x="2258" y="1000"/>
                  </a:lnTo>
                  <a:lnTo>
                    <a:pt x="2248" y="1009"/>
                  </a:lnTo>
                  <a:lnTo>
                    <a:pt x="2238" y="1017"/>
                  </a:lnTo>
                  <a:lnTo>
                    <a:pt x="2227" y="1023"/>
                  </a:lnTo>
                  <a:lnTo>
                    <a:pt x="2214" y="1028"/>
                  </a:lnTo>
                  <a:lnTo>
                    <a:pt x="2201" y="1034"/>
                  </a:lnTo>
                  <a:lnTo>
                    <a:pt x="2188" y="1037"/>
                  </a:lnTo>
                  <a:lnTo>
                    <a:pt x="2176" y="1040"/>
                  </a:lnTo>
                  <a:lnTo>
                    <a:pt x="2162" y="1040"/>
                  </a:lnTo>
                  <a:lnTo>
                    <a:pt x="2147" y="1040"/>
                  </a:lnTo>
                  <a:lnTo>
                    <a:pt x="2133" y="1037"/>
                  </a:lnTo>
                  <a:lnTo>
                    <a:pt x="2120" y="1034"/>
                  </a:lnTo>
                  <a:lnTo>
                    <a:pt x="2108" y="1028"/>
                  </a:lnTo>
                  <a:lnTo>
                    <a:pt x="2096" y="1023"/>
                  </a:lnTo>
                  <a:lnTo>
                    <a:pt x="2085" y="1017"/>
                  </a:lnTo>
                  <a:lnTo>
                    <a:pt x="2074" y="1009"/>
                  </a:lnTo>
                  <a:lnTo>
                    <a:pt x="2064" y="1000"/>
                  </a:lnTo>
                  <a:lnTo>
                    <a:pt x="2055" y="990"/>
                  </a:lnTo>
                  <a:lnTo>
                    <a:pt x="2048" y="980"/>
                  </a:lnTo>
                  <a:lnTo>
                    <a:pt x="2041" y="969"/>
                  </a:lnTo>
                  <a:lnTo>
                    <a:pt x="2035" y="956"/>
                  </a:lnTo>
                  <a:lnTo>
                    <a:pt x="2031" y="943"/>
                  </a:lnTo>
                  <a:lnTo>
                    <a:pt x="2027" y="931"/>
                  </a:lnTo>
                  <a:lnTo>
                    <a:pt x="2025" y="917"/>
                  </a:lnTo>
                  <a:lnTo>
                    <a:pt x="2024" y="904"/>
                  </a:lnTo>
                  <a:lnTo>
                    <a:pt x="2025" y="890"/>
                  </a:lnTo>
                  <a:lnTo>
                    <a:pt x="2027" y="875"/>
                  </a:lnTo>
                  <a:lnTo>
                    <a:pt x="2031" y="863"/>
                  </a:lnTo>
                  <a:lnTo>
                    <a:pt x="2035" y="850"/>
                  </a:lnTo>
                  <a:lnTo>
                    <a:pt x="2041" y="837"/>
                  </a:lnTo>
                  <a:lnTo>
                    <a:pt x="2048" y="827"/>
                  </a:lnTo>
                  <a:lnTo>
                    <a:pt x="2055" y="816"/>
                  </a:lnTo>
                  <a:lnTo>
                    <a:pt x="2064" y="806"/>
                  </a:lnTo>
                  <a:lnTo>
                    <a:pt x="2074" y="797"/>
                  </a:lnTo>
                  <a:lnTo>
                    <a:pt x="2085" y="789"/>
                  </a:lnTo>
                  <a:lnTo>
                    <a:pt x="2096" y="783"/>
                  </a:lnTo>
                  <a:lnTo>
                    <a:pt x="2108" y="778"/>
                  </a:lnTo>
                  <a:lnTo>
                    <a:pt x="2120" y="772"/>
                  </a:lnTo>
                  <a:lnTo>
                    <a:pt x="2133" y="769"/>
                  </a:lnTo>
                  <a:lnTo>
                    <a:pt x="2147" y="766"/>
                  </a:lnTo>
                  <a:lnTo>
                    <a:pt x="2162" y="7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8"/>
            <p:cNvSpPr/>
            <p:nvPr/>
          </p:nvSpPr>
          <p:spPr>
            <a:xfrm>
              <a:off x="8210525" y="8957729"/>
              <a:ext cx="710531" cy="183140"/>
            </a:xfrm>
            <a:custGeom>
              <a:avLst/>
              <a:gdLst/>
              <a:ahLst/>
              <a:cxnLst/>
              <a:rect l="l" t="t" r="r" b="b"/>
              <a:pathLst>
                <a:path w="3291" h="849" extrusionOk="0">
                  <a:moveTo>
                    <a:pt x="3177" y="462"/>
                  </a:moveTo>
                  <a:lnTo>
                    <a:pt x="3128" y="462"/>
                  </a:lnTo>
                  <a:lnTo>
                    <a:pt x="3082" y="462"/>
                  </a:lnTo>
                  <a:lnTo>
                    <a:pt x="3033" y="462"/>
                  </a:lnTo>
                  <a:lnTo>
                    <a:pt x="2987" y="462"/>
                  </a:lnTo>
                  <a:lnTo>
                    <a:pt x="2938" y="462"/>
                  </a:lnTo>
                  <a:lnTo>
                    <a:pt x="2892" y="462"/>
                  </a:lnTo>
                  <a:lnTo>
                    <a:pt x="2843" y="462"/>
                  </a:lnTo>
                  <a:lnTo>
                    <a:pt x="2797" y="462"/>
                  </a:lnTo>
                  <a:lnTo>
                    <a:pt x="2781" y="461"/>
                  </a:lnTo>
                  <a:lnTo>
                    <a:pt x="2767" y="458"/>
                  </a:lnTo>
                  <a:lnTo>
                    <a:pt x="2756" y="452"/>
                  </a:lnTo>
                  <a:lnTo>
                    <a:pt x="2747" y="444"/>
                  </a:lnTo>
                  <a:lnTo>
                    <a:pt x="2740" y="435"/>
                  </a:lnTo>
                  <a:lnTo>
                    <a:pt x="2734" y="424"/>
                  </a:lnTo>
                  <a:lnTo>
                    <a:pt x="2729" y="413"/>
                  </a:lnTo>
                  <a:lnTo>
                    <a:pt x="2724" y="400"/>
                  </a:lnTo>
                  <a:lnTo>
                    <a:pt x="2720" y="387"/>
                  </a:lnTo>
                  <a:lnTo>
                    <a:pt x="2714" y="373"/>
                  </a:lnTo>
                  <a:lnTo>
                    <a:pt x="2710" y="359"/>
                  </a:lnTo>
                  <a:lnTo>
                    <a:pt x="2709" y="345"/>
                  </a:lnTo>
                  <a:lnTo>
                    <a:pt x="2709" y="338"/>
                  </a:lnTo>
                  <a:lnTo>
                    <a:pt x="2710" y="330"/>
                  </a:lnTo>
                  <a:lnTo>
                    <a:pt x="2712" y="325"/>
                  </a:lnTo>
                  <a:lnTo>
                    <a:pt x="2714" y="319"/>
                  </a:lnTo>
                  <a:lnTo>
                    <a:pt x="2717" y="313"/>
                  </a:lnTo>
                  <a:lnTo>
                    <a:pt x="2722" y="309"/>
                  </a:lnTo>
                  <a:lnTo>
                    <a:pt x="2727" y="305"/>
                  </a:lnTo>
                  <a:lnTo>
                    <a:pt x="2731" y="302"/>
                  </a:lnTo>
                  <a:lnTo>
                    <a:pt x="2743" y="296"/>
                  </a:lnTo>
                  <a:lnTo>
                    <a:pt x="2756" y="292"/>
                  </a:lnTo>
                  <a:lnTo>
                    <a:pt x="2768" y="289"/>
                  </a:lnTo>
                  <a:lnTo>
                    <a:pt x="2781" y="289"/>
                  </a:lnTo>
                  <a:lnTo>
                    <a:pt x="2819" y="289"/>
                  </a:lnTo>
                  <a:lnTo>
                    <a:pt x="2856" y="289"/>
                  </a:lnTo>
                  <a:lnTo>
                    <a:pt x="2893" y="289"/>
                  </a:lnTo>
                  <a:lnTo>
                    <a:pt x="2931" y="289"/>
                  </a:lnTo>
                  <a:lnTo>
                    <a:pt x="2968" y="289"/>
                  </a:lnTo>
                  <a:lnTo>
                    <a:pt x="3005" y="289"/>
                  </a:lnTo>
                  <a:lnTo>
                    <a:pt x="3043" y="289"/>
                  </a:lnTo>
                  <a:lnTo>
                    <a:pt x="3080" y="289"/>
                  </a:lnTo>
                  <a:lnTo>
                    <a:pt x="3080" y="289"/>
                  </a:lnTo>
                  <a:lnTo>
                    <a:pt x="3080" y="289"/>
                  </a:lnTo>
                  <a:lnTo>
                    <a:pt x="3055" y="245"/>
                  </a:lnTo>
                  <a:lnTo>
                    <a:pt x="3032" y="209"/>
                  </a:lnTo>
                  <a:lnTo>
                    <a:pt x="3019" y="192"/>
                  </a:lnTo>
                  <a:lnTo>
                    <a:pt x="3006" y="173"/>
                  </a:lnTo>
                  <a:lnTo>
                    <a:pt x="2991" y="155"/>
                  </a:lnTo>
                  <a:lnTo>
                    <a:pt x="2974" y="135"/>
                  </a:lnTo>
                  <a:lnTo>
                    <a:pt x="2974" y="135"/>
                  </a:lnTo>
                  <a:lnTo>
                    <a:pt x="2974" y="135"/>
                  </a:lnTo>
                  <a:lnTo>
                    <a:pt x="2950" y="111"/>
                  </a:lnTo>
                  <a:lnTo>
                    <a:pt x="2933" y="97"/>
                  </a:lnTo>
                  <a:lnTo>
                    <a:pt x="2923" y="90"/>
                  </a:lnTo>
                  <a:lnTo>
                    <a:pt x="2913" y="85"/>
                  </a:lnTo>
                  <a:lnTo>
                    <a:pt x="2903" y="82"/>
                  </a:lnTo>
                  <a:lnTo>
                    <a:pt x="2893" y="80"/>
                  </a:lnTo>
                  <a:lnTo>
                    <a:pt x="2873" y="78"/>
                  </a:lnTo>
                  <a:lnTo>
                    <a:pt x="2852" y="78"/>
                  </a:lnTo>
                  <a:lnTo>
                    <a:pt x="2809" y="78"/>
                  </a:lnTo>
                  <a:lnTo>
                    <a:pt x="2767" y="78"/>
                  </a:lnTo>
                  <a:lnTo>
                    <a:pt x="2724" y="78"/>
                  </a:lnTo>
                  <a:lnTo>
                    <a:pt x="2682" y="78"/>
                  </a:lnTo>
                  <a:lnTo>
                    <a:pt x="2639" y="78"/>
                  </a:lnTo>
                  <a:lnTo>
                    <a:pt x="2597" y="78"/>
                  </a:lnTo>
                  <a:lnTo>
                    <a:pt x="2554" y="78"/>
                  </a:lnTo>
                  <a:lnTo>
                    <a:pt x="2512" y="78"/>
                  </a:lnTo>
                  <a:lnTo>
                    <a:pt x="2512" y="78"/>
                  </a:lnTo>
                  <a:lnTo>
                    <a:pt x="2512" y="78"/>
                  </a:lnTo>
                  <a:lnTo>
                    <a:pt x="2505" y="57"/>
                  </a:lnTo>
                  <a:lnTo>
                    <a:pt x="2498" y="41"/>
                  </a:lnTo>
                  <a:lnTo>
                    <a:pt x="2493" y="34"/>
                  </a:lnTo>
                  <a:lnTo>
                    <a:pt x="2489" y="27"/>
                  </a:lnTo>
                  <a:lnTo>
                    <a:pt x="2485" y="22"/>
                  </a:lnTo>
                  <a:lnTo>
                    <a:pt x="2481" y="17"/>
                  </a:lnTo>
                  <a:lnTo>
                    <a:pt x="2475" y="13"/>
                  </a:lnTo>
                  <a:lnTo>
                    <a:pt x="2468" y="10"/>
                  </a:lnTo>
                  <a:lnTo>
                    <a:pt x="2462" y="7"/>
                  </a:lnTo>
                  <a:lnTo>
                    <a:pt x="2455" y="5"/>
                  </a:lnTo>
                  <a:lnTo>
                    <a:pt x="2437" y="2"/>
                  </a:lnTo>
                  <a:lnTo>
                    <a:pt x="2415" y="0"/>
                  </a:lnTo>
                  <a:lnTo>
                    <a:pt x="2337" y="0"/>
                  </a:lnTo>
                  <a:lnTo>
                    <a:pt x="2258" y="0"/>
                  </a:lnTo>
                  <a:lnTo>
                    <a:pt x="2179" y="0"/>
                  </a:lnTo>
                  <a:lnTo>
                    <a:pt x="2101" y="0"/>
                  </a:lnTo>
                  <a:lnTo>
                    <a:pt x="2021" y="0"/>
                  </a:lnTo>
                  <a:lnTo>
                    <a:pt x="1943" y="0"/>
                  </a:lnTo>
                  <a:lnTo>
                    <a:pt x="1864" y="0"/>
                  </a:lnTo>
                  <a:lnTo>
                    <a:pt x="1785" y="0"/>
                  </a:lnTo>
                  <a:lnTo>
                    <a:pt x="1707" y="0"/>
                  </a:lnTo>
                  <a:lnTo>
                    <a:pt x="1627" y="0"/>
                  </a:lnTo>
                  <a:lnTo>
                    <a:pt x="1548" y="0"/>
                  </a:lnTo>
                  <a:lnTo>
                    <a:pt x="1470" y="0"/>
                  </a:lnTo>
                  <a:lnTo>
                    <a:pt x="1391" y="0"/>
                  </a:lnTo>
                  <a:lnTo>
                    <a:pt x="1313" y="0"/>
                  </a:lnTo>
                  <a:lnTo>
                    <a:pt x="1233" y="0"/>
                  </a:lnTo>
                  <a:lnTo>
                    <a:pt x="1154" y="0"/>
                  </a:lnTo>
                  <a:lnTo>
                    <a:pt x="1154" y="0"/>
                  </a:lnTo>
                  <a:lnTo>
                    <a:pt x="1154" y="0"/>
                  </a:lnTo>
                  <a:lnTo>
                    <a:pt x="1134" y="2"/>
                  </a:lnTo>
                  <a:lnTo>
                    <a:pt x="1116" y="5"/>
                  </a:lnTo>
                  <a:lnTo>
                    <a:pt x="1109" y="7"/>
                  </a:lnTo>
                  <a:lnTo>
                    <a:pt x="1101" y="10"/>
                  </a:lnTo>
                  <a:lnTo>
                    <a:pt x="1096" y="14"/>
                  </a:lnTo>
                  <a:lnTo>
                    <a:pt x="1090" y="19"/>
                  </a:lnTo>
                  <a:lnTo>
                    <a:pt x="1080" y="30"/>
                  </a:lnTo>
                  <a:lnTo>
                    <a:pt x="1072" y="43"/>
                  </a:lnTo>
                  <a:lnTo>
                    <a:pt x="1065" y="58"/>
                  </a:lnTo>
                  <a:lnTo>
                    <a:pt x="1058" y="78"/>
                  </a:lnTo>
                  <a:lnTo>
                    <a:pt x="1018" y="78"/>
                  </a:lnTo>
                  <a:lnTo>
                    <a:pt x="978" y="78"/>
                  </a:lnTo>
                  <a:lnTo>
                    <a:pt x="938" y="78"/>
                  </a:lnTo>
                  <a:lnTo>
                    <a:pt x="899" y="78"/>
                  </a:lnTo>
                  <a:lnTo>
                    <a:pt x="859" y="78"/>
                  </a:lnTo>
                  <a:lnTo>
                    <a:pt x="819" y="78"/>
                  </a:lnTo>
                  <a:lnTo>
                    <a:pt x="780" y="78"/>
                  </a:lnTo>
                  <a:lnTo>
                    <a:pt x="740" y="78"/>
                  </a:lnTo>
                  <a:lnTo>
                    <a:pt x="724" y="78"/>
                  </a:lnTo>
                  <a:lnTo>
                    <a:pt x="712" y="81"/>
                  </a:lnTo>
                  <a:lnTo>
                    <a:pt x="699" y="85"/>
                  </a:lnTo>
                  <a:lnTo>
                    <a:pt x="690" y="91"/>
                  </a:lnTo>
                  <a:lnTo>
                    <a:pt x="682" y="97"/>
                  </a:lnTo>
                  <a:lnTo>
                    <a:pt x="676" y="105"/>
                  </a:lnTo>
                  <a:lnTo>
                    <a:pt x="672" y="114"/>
                  </a:lnTo>
                  <a:lnTo>
                    <a:pt x="668" y="124"/>
                  </a:lnTo>
                  <a:lnTo>
                    <a:pt x="665" y="135"/>
                  </a:lnTo>
                  <a:lnTo>
                    <a:pt x="664" y="146"/>
                  </a:lnTo>
                  <a:lnTo>
                    <a:pt x="664" y="158"/>
                  </a:lnTo>
                  <a:lnTo>
                    <a:pt x="662" y="170"/>
                  </a:lnTo>
                  <a:lnTo>
                    <a:pt x="664" y="196"/>
                  </a:lnTo>
                  <a:lnTo>
                    <a:pt x="664" y="221"/>
                  </a:lnTo>
                  <a:lnTo>
                    <a:pt x="629" y="221"/>
                  </a:lnTo>
                  <a:lnTo>
                    <a:pt x="601" y="221"/>
                  </a:lnTo>
                  <a:lnTo>
                    <a:pt x="576" y="221"/>
                  </a:lnTo>
                  <a:lnTo>
                    <a:pt x="553" y="221"/>
                  </a:lnTo>
                  <a:lnTo>
                    <a:pt x="529" y="221"/>
                  </a:lnTo>
                  <a:lnTo>
                    <a:pt x="503" y="221"/>
                  </a:lnTo>
                  <a:lnTo>
                    <a:pt x="475" y="221"/>
                  </a:lnTo>
                  <a:lnTo>
                    <a:pt x="441" y="221"/>
                  </a:lnTo>
                  <a:lnTo>
                    <a:pt x="441" y="221"/>
                  </a:lnTo>
                  <a:lnTo>
                    <a:pt x="441" y="221"/>
                  </a:lnTo>
                  <a:lnTo>
                    <a:pt x="431" y="221"/>
                  </a:lnTo>
                  <a:lnTo>
                    <a:pt x="423" y="221"/>
                  </a:lnTo>
                  <a:lnTo>
                    <a:pt x="423" y="221"/>
                  </a:lnTo>
                  <a:lnTo>
                    <a:pt x="355" y="221"/>
                  </a:lnTo>
                  <a:lnTo>
                    <a:pt x="345" y="223"/>
                  </a:lnTo>
                  <a:lnTo>
                    <a:pt x="336" y="226"/>
                  </a:lnTo>
                  <a:lnTo>
                    <a:pt x="328" y="230"/>
                  </a:lnTo>
                  <a:lnTo>
                    <a:pt x="321" y="236"/>
                  </a:lnTo>
                  <a:lnTo>
                    <a:pt x="315" y="243"/>
                  </a:lnTo>
                  <a:lnTo>
                    <a:pt x="311" y="251"/>
                  </a:lnTo>
                  <a:lnTo>
                    <a:pt x="308" y="260"/>
                  </a:lnTo>
                  <a:lnTo>
                    <a:pt x="306" y="270"/>
                  </a:lnTo>
                  <a:lnTo>
                    <a:pt x="306" y="270"/>
                  </a:lnTo>
                  <a:lnTo>
                    <a:pt x="308" y="279"/>
                  </a:lnTo>
                  <a:lnTo>
                    <a:pt x="311" y="288"/>
                  </a:lnTo>
                  <a:lnTo>
                    <a:pt x="315" y="296"/>
                  </a:lnTo>
                  <a:lnTo>
                    <a:pt x="321" y="304"/>
                  </a:lnTo>
                  <a:lnTo>
                    <a:pt x="328" y="309"/>
                  </a:lnTo>
                  <a:lnTo>
                    <a:pt x="336" y="313"/>
                  </a:lnTo>
                  <a:lnTo>
                    <a:pt x="345" y="316"/>
                  </a:lnTo>
                  <a:lnTo>
                    <a:pt x="355" y="318"/>
                  </a:lnTo>
                  <a:lnTo>
                    <a:pt x="408" y="318"/>
                  </a:lnTo>
                  <a:lnTo>
                    <a:pt x="462" y="318"/>
                  </a:lnTo>
                  <a:lnTo>
                    <a:pt x="515" y="318"/>
                  </a:lnTo>
                  <a:lnTo>
                    <a:pt x="569" y="318"/>
                  </a:lnTo>
                  <a:lnTo>
                    <a:pt x="621" y="318"/>
                  </a:lnTo>
                  <a:lnTo>
                    <a:pt x="675" y="318"/>
                  </a:lnTo>
                  <a:lnTo>
                    <a:pt x="729" y="318"/>
                  </a:lnTo>
                  <a:lnTo>
                    <a:pt x="783" y="318"/>
                  </a:lnTo>
                  <a:lnTo>
                    <a:pt x="859" y="318"/>
                  </a:lnTo>
                  <a:lnTo>
                    <a:pt x="870" y="319"/>
                  </a:lnTo>
                  <a:lnTo>
                    <a:pt x="880" y="322"/>
                  </a:lnTo>
                  <a:lnTo>
                    <a:pt x="889" y="326"/>
                  </a:lnTo>
                  <a:lnTo>
                    <a:pt x="897" y="332"/>
                  </a:lnTo>
                  <a:lnTo>
                    <a:pt x="903" y="339"/>
                  </a:lnTo>
                  <a:lnTo>
                    <a:pt x="909" y="347"/>
                  </a:lnTo>
                  <a:lnTo>
                    <a:pt x="912" y="356"/>
                  </a:lnTo>
                  <a:lnTo>
                    <a:pt x="913" y="366"/>
                  </a:lnTo>
                  <a:lnTo>
                    <a:pt x="913" y="366"/>
                  </a:lnTo>
                  <a:lnTo>
                    <a:pt x="912" y="376"/>
                  </a:lnTo>
                  <a:lnTo>
                    <a:pt x="909" y="386"/>
                  </a:lnTo>
                  <a:lnTo>
                    <a:pt x="903" y="393"/>
                  </a:lnTo>
                  <a:lnTo>
                    <a:pt x="897" y="400"/>
                  </a:lnTo>
                  <a:lnTo>
                    <a:pt x="889" y="407"/>
                  </a:lnTo>
                  <a:lnTo>
                    <a:pt x="880" y="411"/>
                  </a:lnTo>
                  <a:lnTo>
                    <a:pt x="870" y="414"/>
                  </a:lnTo>
                  <a:lnTo>
                    <a:pt x="859" y="415"/>
                  </a:lnTo>
                  <a:lnTo>
                    <a:pt x="758" y="415"/>
                  </a:lnTo>
                  <a:lnTo>
                    <a:pt x="656" y="415"/>
                  </a:lnTo>
                  <a:lnTo>
                    <a:pt x="556" y="415"/>
                  </a:lnTo>
                  <a:lnTo>
                    <a:pt x="454" y="415"/>
                  </a:lnTo>
                  <a:lnTo>
                    <a:pt x="353" y="415"/>
                  </a:lnTo>
                  <a:lnTo>
                    <a:pt x="251" y="415"/>
                  </a:lnTo>
                  <a:lnTo>
                    <a:pt x="150" y="415"/>
                  </a:lnTo>
                  <a:lnTo>
                    <a:pt x="48" y="415"/>
                  </a:lnTo>
                  <a:lnTo>
                    <a:pt x="38" y="415"/>
                  </a:lnTo>
                  <a:lnTo>
                    <a:pt x="30" y="418"/>
                  </a:lnTo>
                  <a:lnTo>
                    <a:pt x="21" y="423"/>
                  </a:lnTo>
                  <a:lnTo>
                    <a:pt x="14" y="428"/>
                  </a:lnTo>
                  <a:lnTo>
                    <a:pt x="9" y="435"/>
                  </a:lnTo>
                  <a:lnTo>
                    <a:pt x="4" y="444"/>
                  </a:lnTo>
                  <a:lnTo>
                    <a:pt x="2" y="452"/>
                  </a:lnTo>
                  <a:lnTo>
                    <a:pt x="0" y="462"/>
                  </a:lnTo>
                  <a:lnTo>
                    <a:pt x="0" y="462"/>
                  </a:lnTo>
                  <a:lnTo>
                    <a:pt x="2" y="472"/>
                  </a:lnTo>
                  <a:lnTo>
                    <a:pt x="4" y="481"/>
                  </a:lnTo>
                  <a:lnTo>
                    <a:pt x="9" y="489"/>
                  </a:lnTo>
                  <a:lnTo>
                    <a:pt x="14" y="496"/>
                  </a:lnTo>
                  <a:lnTo>
                    <a:pt x="21" y="502"/>
                  </a:lnTo>
                  <a:lnTo>
                    <a:pt x="30" y="506"/>
                  </a:lnTo>
                  <a:lnTo>
                    <a:pt x="38" y="509"/>
                  </a:lnTo>
                  <a:lnTo>
                    <a:pt x="48" y="510"/>
                  </a:lnTo>
                  <a:lnTo>
                    <a:pt x="125" y="510"/>
                  </a:lnTo>
                  <a:lnTo>
                    <a:pt x="203" y="510"/>
                  </a:lnTo>
                  <a:lnTo>
                    <a:pt x="279" y="510"/>
                  </a:lnTo>
                  <a:lnTo>
                    <a:pt x="356" y="510"/>
                  </a:lnTo>
                  <a:lnTo>
                    <a:pt x="432" y="510"/>
                  </a:lnTo>
                  <a:lnTo>
                    <a:pt x="509" y="510"/>
                  </a:lnTo>
                  <a:lnTo>
                    <a:pt x="587" y="510"/>
                  </a:lnTo>
                  <a:lnTo>
                    <a:pt x="664" y="510"/>
                  </a:lnTo>
                  <a:lnTo>
                    <a:pt x="682" y="510"/>
                  </a:lnTo>
                  <a:lnTo>
                    <a:pt x="702" y="510"/>
                  </a:lnTo>
                  <a:lnTo>
                    <a:pt x="702" y="510"/>
                  </a:lnTo>
                  <a:lnTo>
                    <a:pt x="702" y="510"/>
                  </a:lnTo>
                  <a:lnTo>
                    <a:pt x="712" y="510"/>
                  </a:lnTo>
                  <a:lnTo>
                    <a:pt x="722" y="510"/>
                  </a:lnTo>
                  <a:lnTo>
                    <a:pt x="724" y="510"/>
                  </a:lnTo>
                  <a:lnTo>
                    <a:pt x="733" y="510"/>
                  </a:lnTo>
                  <a:lnTo>
                    <a:pt x="744" y="512"/>
                  </a:lnTo>
                  <a:lnTo>
                    <a:pt x="754" y="515"/>
                  </a:lnTo>
                  <a:lnTo>
                    <a:pt x="763" y="520"/>
                  </a:lnTo>
                  <a:lnTo>
                    <a:pt x="770" y="526"/>
                  </a:lnTo>
                  <a:lnTo>
                    <a:pt x="777" y="535"/>
                  </a:lnTo>
                  <a:lnTo>
                    <a:pt x="781" y="543"/>
                  </a:lnTo>
                  <a:lnTo>
                    <a:pt x="785" y="553"/>
                  </a:lnTo>
                  <a:lnTo>
                    <a:pt x="785" y="564"/>
                  </a:lnTo>
                  <a:lnTo>
                    <a:pt x="785" y="564"/>
                  </a:lnTo>
                  <a:lnTo>
                    <a:pt x="785" y="574"/>
                  </a:lnTo>
                  <a:lnTo>
                    <a:pt x="781" y="584"/>
                  </a:lnTo>
                  <a:lnTo>
                    <a:pt x="777" y="594"/>
                  </a:lnTo>
                  <a:lnTo>
                    <a:pt x="770" y="601"/>
                  </a:lnTo>
                  <a:lnTo>
                    <a:pt x="763" y="608"/>
                  </a:lnTo>
                  <a:lnTo>
                    <a:pt x="754" y="612"/>
                  </a:lnTo>
                  <a:lnTo>
                    <a:pt x="744" y="615"/>
                  </a:lnTo>
                  <a:lnTo>
                    <a:pt x="733" y="617"/>
                  </a:lnTo>
                  <a:lnTo>
                    <a:pt x="683" y="617"/>
                  </a:lnTo>
                  <a:lnTo>
                    <a:pt x="632" y="617"/>
                  </a:lnTo>
                  <a:lnTo>
                    <a:pt x="581" y="617"/>
                  </a:lnTo>
                  <a:lnTo>
                    <a:pt x="532" y="617"/>
                  </a:lnTo>
                  <a:lnTo>
                    <a:pt x="481" y="617"/>
                  </a:lnTo>
                  <a:lnTo>
                    <a:pt x="431" y="617"/>
                  </a:lnTo>
                  <a:lnTo>
                    <a:pt x="380" y="617"/>
                  </a:lnTo>
                  <a:lnTo>
                    <a:pt x="330" y="617"/>
                  </a:lnTo>
                  <a:lnTo>
                    <a:pt x="322" y="617"/>
                  </a:lnTo>
                  <a:lnTo>
                    <a:pt x="313" y="620"/>
                  </a:lnTo>
                  <a:lnTo>
                    <a:pt x="306" y="624"/>
                  </a:lnTo>
                  <a:lnTo>
                    <a:pt x="299" y="629"/>
                  </a:lnTo>
                  <a:lnTo>
                    <a:pt x="294" y="635"/>
                  </a:lnTo>
                  <a:lnTo>
                    <a:pt x="291" y="644"/>
                  </a:lnTo>
                  <a:lnTo>
                    <a:pt x="288" y="651"/>
                  </a:lnTo>
                  <a:lnTo>
                    <a:pt x="286" y="661"/>
                  </a:lnTo>
                  <a:lnTo>
                    <a:pt x="286" y="661"/>
                  </a:lnTo>
                  <a:lnTo>
                    <a:pt x="288" y="669"/>
                  </a:lnTo>
                  <a:lnTo>
                    <a:pt x="289" y="678"/>
                  </a:lnTo>
                  <a:lnTo>
                    <a:pt x="294" y="685"/>
                  </a:lnTo>
                  <a:lnTo>
                    <a:pt x="299" y="690"/>
                  </a:lnTo>
                  <a:lnTo>
                    <a:pt x="305" y="696"/>
                  </a:lnTo>
                  <a:lnTo>
                    <a:pt x="313" y="700"/>
                  </a:lnTo>
                  <a:lnTo>
                    <a:pt x="322" y="703"/>
                  </a:lnTo>
                  <a:lnTo>
                    <a:pt x="330" y="705"/>
                  </a:lnTo>
                  <a:lnTo>
                    <a:pt x="664" y="703"/>
                  </a:lnTo>
                  <a:lnTo>
                    <a:pt x="664" y="777"/>
                  </a:lnTo>
                  <a:lnTo>
                    <a:pt x="664" y="787"/>
                  </a:lnTo>
                  <a:lnTo>
                    <a:pt x="665" y="797"/>
                  </a:lnTo>
                  <a:lnTo>
                    <a:pt x="666" y="805"/>
                  </a:lnTo>
                  <a:lnTo>
                    <a:pt x="669" y="812"/>
                  </a:lnTo>
                  <a:lnTo>
                    <a:pt x="672" y="818"/>
                  </a:lnTo>
                  <a:lnTo>
                    <a:pt x="676" y="824"/>
                  </a:lnTo>
                  <a:lnTo>
                    <a:pt x="681" y="829"/>
                  </a:lnTo>
                  <a:lnTo>
                    <a:pt x="686" y="834"/>
                  </a:lnTo>
                  <a:lnTo>
                    <a:pt x="692" y="836"/>
                  </a:lnTo>
                  <a:lnTo>
                    <a:pt x="698" y="841"/>
                  </a:lnTo>
                  <a:lnTo>
                    <a:pt x="705" y="842"/>
                  </a:lnTo>
                  <a:lnTo>
                    <a:pt x="712" y="845"/>
                  </a:lnTo>
                  <a:lnTo>
                    <a:pt x="727" y="846"/>
                  </a:lnTo>
                  <a:lnTo>
                    <a:pt x="746" y="848"/>
                  </a:lnTo>
                  <a:lnTo>
                    <a:pt x="766" y="848"/>
                  </a:lnTo>
                  <a:lnTo>
                    <a:pt x="785" y="848"/>
                  </a:lnTo>
                  <a:lnTo>
                    <a:pt x="936" y="848"/>
                  </a:lnTo>
                  <a:lnTo>
                    <a:pt x="1086" y="849"/>
                  </a:lnTo>
                  <a:lnTo>
                    <a:pt x="1236" y="849"/>
                  </a:lnTo>
                  <a:lnTo>
                    <a:pt x="1386" y="849"/>
                  </a:lnTo>
                  <a:lnTo>
                    <a:pt x="1537" y="849"/>
                  </a:lnTo>
                  <a:lnTo>
                    <a:pt x="1685" y="849"/>
                  </a:lnTo>
                  <a:lnTo>
                    <a:pt x="1836" y="849"/>
                  </a:lnTo>
                  <a:lnTo>
                    <a:pt x="1986" y="849"/>
                  </a:lnTo>
                  <a:lnTo>
                    <a:pt x="2136" y="849"/>
                  </a:lnTo>
                  <a:lnTo>
                    <a:pt x="2286" y="849"/>
                  </a:lnTo>
                  <a:lnTo>
                    <a:pt x="2437" y="848"/>
                  </a:lnTo>
                  <a:lnTo>
                    <a:pt x="2585" y="848"/>
                  </a:lnTo>
                  <a:lnTo>
                    <a:pt x="2736" y="848"/>
                  </a:lnTo>
                  <a:lnTo>
                    <a:pt x="2886" y="848"/>
                  </a:lnTo>
                  <a:lnTo>
                    <a:pt x="3036" y="848"/>
                  </a:lnTo>
                  <a:lnTo>
                    <a:pt x="3186" y="848"/>
                  </a:lnTo>
                  <a:lnTo>
                    <a:pt x="3186" y="848"/>
                  </a:lnTo>
                  <a:lnTo>
                    <a:pt x="3186" y="848"/>
                  </a:lnTo>
                  <a:lnTo>
                    <a:pt x="3203" y="846"/>
                  </a:lnTo>
                  <a:lnTo>
                    <a:pt x="3218" y="843"/>
                  </a:lnTo>
                  <a:lnTo>
                    <a:pt x="3232" y="839"/>
                  </a:lnTo>
                  <a:lnTo>
                    <a:pt x="3243" y="834"/>
                  </a:lnTo>
                  <a:lnTo>
                    <a:pt x="3254" y="828"/>
                  </a:lnTo>
                  <a:lnTo>
                    <a:pt x="3263" y="819"/>
                  </a:lnTo>
                  <a:lnTo>
                    <a:pt x="3271" y="811"/>
                  </a:lnTo>
                  <a:lnTo>
                    <a:pt x="3279" y="801"/>
                  </a:lnTo>
                  <a:lnTo>
                    <a:pt x="3283" y="791"/>
                  </a:lnTo>
                  <a:lnTo>
                    <a:pt x="3287" y="780"/>
                  </a:lnTo>
                  <a:lnTo>
                    <a:pt x="3290" y="768"/>
                  </a:lnTo>
                  <a:lnTo>
                    <a:pt x="3291" y="757"/>
                  </a:lnTo>
                  <a:lnTo>
                    <a:pt x="3291" y="746"/>
                  </a:lnTo>
                  <a:lnTo>
                    <a:pt x="3290" y="734"/>
                  </a:lnTo>
                  <a:lnTo>
                    <a:pt x="3287" y="722"/>
                  </a:lnTo>
                  <a:lnTo>
                    <a:pt x="3284" y="710"/>
                  </a:lnTo>
                  <a:lnTo>
                    <a:pt x="3273" y="676"/>
                  </a:lnTo>
                  <a:lnTo>
                    <a:pt x="3262" y="645"/>
                  </a:lnTo>
                  <a:lnTo>
                    <a:pt x="3249" y="614"/>
                  </a:lnTo>
                  <a:lnTo>
                    <a:pt x="3236" y="584"/>
                  </a:lnTo>
                  <a:lnTo>
                    <a:pt x="3222" y="554"/>
                  </a:lnTo>
                  <a:lnTo>
                    <a:pt x="3208" y="525"/>
                  </a:lnTo>
                  <a:lnTo>
                    <a:pt x="3192" y="493"/>
                  </a:lnTo>
                  <a:lnTo>
                    <a:pt x="3177" y="462"/>
                  </a:lnTo>
                  <a:close/>
                  <a:moveTo>
                    <a:pt x="2512" y="434"/>
                  </a:moveTo>
                  <a:lnTo>
                    <a:pt x="2184" y="434"/>
                  </a:lnTo>
                  <a:lnTo>
                    <a:pt x="2184" y="279"/>
                  </a:lnTo>
                  <a:lnTo>
                    <a:pt x="2512" y="279"/>
                  </a:lnTo>
                  <a:lnTo>
                    <a:pt x="2512" y="434"/>
                  </a:lnTo>
                  <a:close/>
                  <a:moveTo>
                    <a:pt x="2031" y="434"/>
                  </a:moveTo>
                  <a:lnTo>
                    <a:pt x="1712" y="434"/>
                  </a:lnTo>
                  <a:lnTo>
                    <a:pt x="1712" y="279"/>
                  </a:lnTo>
                  <a:lnTo>
                    <a:pt x="2031" y="279"/>
                  </a:lnTo>
                  <a:lnTo>
                    <a:pt x="2031" y="434"/>
                  </a:lnTo>
                  <a:close/>
                  <a:moveTo>
                    <a:pt x="1559" y="434"/>
                  </a:moveTo>
                  <a:lnTo>
                    <a:pt x="1232" y="434"/>
                  </a:lnTo>
                  <a:lnTo>
                    <a:pt x="1232" y="279"/>
                  </a:lnTo>
                  <a:lnTo>
                    <a:pt x="1559" y="279"/>
                  </a:lnTo>
                  <a:lnTo>
                    <a:pt x="1559" y="4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94" name="Google Shape;894;p28"/>
            <p:cNvGrpSpPr/>
            <p:nvPr/>
          </p:nvGrpSpPr>
          <p:grpSpPr>
            <a:xfrm>
              <a:off x="14129934" y="5532248"/>
              <a:ext cx="3968750" cy="111125"/>
              <a:chOff x="-4763" y="8334555"/>
              <a:chExt cx="3968750" cy="111125"/>
            </a:xfrm>
          </p:grpSpPr>
          <p:sp>
            <p:nvSpPr>
              <p:cNvPr id="895" name="Google Shape;895;p28"/>
              <p:cNvSpPr/>
              <p:nvPr/>
            </p:nvSpPr>
            <p:spPr>
              <a:xfrm>
                <a:off x="374808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3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28"/>
              <p:cNvSpPr/>
              <p:nvPr/>
            </p:nvSpPr>
            <p:spPr>
              <a:xfrm>
                <a:off x="333057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7" name="Google Shape;897;p28"/>
              <p:cNvSpPr/>
              <p:nvPr/>
            </p:nvSpPr>
            <p:spPr>
              <a:xfrm>
                <a:off x="291465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8" name="Google Shape;898;p28"/>
              <p:cNvSpPr/>
              <p:nvPr/>
            </p:nvSpPr>
            <p:spPr>
              <a:xfrm>
                <a:off x="249713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9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1" y="138"/>
                    </a:lnTo>
                    <a:lnTo>
                      <a:pt x="273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3" y="5"/>
                    </a:lnTo>
                    <a:lnTo>
                      <a:pt x="271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2" y="135"/>
                    </a:lnTo>
                    <a:lnTo>
                      <a:pt x="3" y="138"/>
                    </a:lnTo>
                    <a:lnTo>
                      <a:pt x="6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9" name="Google Shape;899;p28"/>
              <p:cNvSpPr/>
              <p:nvPr/>
            </p:nvSpPr>
            <p:spPr>
              <a:xfrm>
                <a:off x="2079625" y="8334555"/>
                <a:ext cx="217488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0" name="Google Shape;900;p28"/>
              <p:cNvSpPr/>
              <p:nvPr/>
            </p:nvSpPr>
            <p:spPr>
              <a:xfrm>
                <a:off x="166370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9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9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1" name="Google Shape;901;p28"/>
              <p:cNvSpPr/>
              <p:nvPr/>
            </p:nvSpPr>
            <p:spPr>
              <a:xfrm>
                <a:off x="124618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2" name="Google Shape;902;p28"/>
              <p:cNvSpPr/>
              <p:nvPr/>
            </p:nvSpPr>
            <p:spPr>
              <a:xfrm>
                <a:off x="828675" y="8334555"/>
                <a:ext cx="217488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3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3" name="Google Shape;903;p28"/>
              <p:cNvSpPr/>
              <p:nvPr/>
            </p:nvSpPr>
            <p:spPr>
              <a:xfrm>
                <a:off x="41275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28"/>
              <p:cNvSpPr/>
              <p:nvPr/>
            </p:nvSpPr>
            <p:spPr>
              <a:xfrm>
                <a:off x="-4763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5" name="Google Shape;905;p28"/>
            <p:cNvGrpSpPr/>
            <p:nvPr/>
          </p:nvGrpSpPr>
          <p:grpSpPr>
            <a:xfrm>
              <a:off x="9111" y="3585973"/>
              <a:ext cx="3967163" cy="111125"/>
              <a:chOff x="2497137" y="8334555"/>
              <a:chExt cx="3967163" cy="111125"/>
            </a:xfrm>
          </p:grpSpPr>
          <p:sp>
            <p:nvSpPr>
              <p:cNvPr id="906" name="Google Shape;906;p28"/>
              <p:cNvSpPr/>
              <p:nvPr/>
            </p:nvSpPr>
            <p:spPr>
              <a:xfrm>
                <a:off x="624840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p28"/>
              <p:cNvSpPr/>
              <p:nvPr/>
            </p:nvSpPr>
            <p:spPr>
              <a:xfrm>
                <a:off x="583247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8" name="Google Shape;908;p28"/>
              <p:cNvSpPr/>
              <p:nvPr/>
            </p:nvSpPr>
            <p:spPr>
              <a:xfrm>
                <a:off x="5414962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28"/>
              <p:cNvSpPr/>
              <p:nvPr/>
            </p:nvSpPr>
            <p:spPr>
              <a:xfrm>
                <a:off x="499903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28"/>
              <p:cNvSpPr/>
              <p:nvPr/>
            </p:nvSpPr>
            <p:spPr>
              <a:xfrm>
                <a:off x="458152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9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28"/>
              <p:cNvSpPr/>
              <p:nvPr/>
            </p:nvSpPr>
            <p:spPr>
              <a:xfrm>
                <a:off x="4164012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2" name="Google Shape;912;p28"/>
              <p:cNvSpPr/>
              <p:nvPr/>
            </p:nvSpPr>
            <p:spPr>
              <a:xfrm>
                <a:off x="374808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3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3" name="Google Shape;913;p28"/>
              <p:cNvSpPr/>
              <p:nvPr/>
            </p:nvSpPr>
            <p:spPr>
              <a:xfrm>
                <a:off x="333057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4" name="Google Shape;914;p28"/>
              <p:cNvSpPr/>
              <p:nvPr/>
            </p:nvSpPr>
            <p:spPr>
              <a:xfrm>
                <a:off x="291465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5" name="Google Shape;915;p28"/>
              <p:cNvSpPr/>
              <p:nvPr/>
            </p:nvSpPr>
            <p:spPr>
              <a:xfrm>
                <a:off x="249713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9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1" y="138"/>
                    </a:lnTo>
                    <a:lnTo>
                      <a:pt x="273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3" y="5"/>
                    </a:lnTo>
                    <a:lnTo>
                      <a:pt x="271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2" y="135"/>
                    </a:lnTo>
                    <a:lnTo>
                      <a:pt x="3" y="138"/>
                    </a:lnTo>
                    <a:lnTo>
                      <a:pt x="6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6" name="Google Shape;916;p28"/>
            <p:cNvGrpSpPr/>
            <p:nvPr/>
          </p:nvGrpSpPr>
          <p:grpSpPr>
            <a:xfrm>
              <a:off x="-4763" y="8983218"/>
              <a:ext cx="7312139" cy="111125"/>
              <a:chOff x="-4763" y="8334555"/>
              <a:chExt cx="7312139" cy="111125"/>
            </a:xfrm>
          </p:grpSpPr>
          <p:sp>
            <p:nvSpPr>
              <p:cNvPr id="917" name="Google Shape;917;p28"/>
              <p:cNvSpPr/>
              <p:nvPr/>
            </p:nvSpPr>
            <p:spPr>
              <a:xfrm>
                <a:off x="624840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28"/>
              <p:cNvSpPr/>
              <p:nvPr/>
            </p:nvSpPr>
            <p:spPr>
              <a:xfrm>
                <a:off x="583247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9" name="Google Shape;919;p28"/>
              <p:cNvSpPr/>
              <p:nvPr/>
            </p:nvSpPr>
            <p:spPr>
              <a:xfrm>
                <a:off x="5414962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0" name="Google Shape;920;p28"/>
              <p:cNvSpPr/>
              <p:nvPr/>
            </p:nvSpPr>
            <p:spPr>
              <a:xfrm>
                <a:off x="499903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1" name="Google Shape;921;p28"/>
              <p:cNvSpPr/>
              <p:nvPr/>
            </p:nvSpPr>
            <p:spPr>
              <a:xfrm>
                <a:off x="458152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9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2" name="Google Shape;922;p28"/>
              <p:cNvSpPr/>
              <p:nvPr/>
            </p:nvSpPr>
            <p:spPr>
              <a:xfrm>
                <a:off x="4164012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3" name="Google Shape;923;p28"/>
              <p:cNvSpPr/>
              <p:nvPr/>
            </p:nvSpPr>
            <p:spPr>
              <a:xfrm>
                <a:off x="374808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3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4" name="Google Shape;924;p28"/>
              <p:cNvSpPr/>
              <p:nvPr/>
            </p:nvSpPr>
            <p:spPr>
              <a:xfrm>
                <a:off x="333057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5" name="Google Shape;925;p28"/>
              <p:cNvSpPr/>
              <p:nvPr/>
            </p:nvSpPr>
            <p:spPr>
              <a:xfrm>
                <a:off x="291465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6" name="Google Shape;926;p28"/>
              <p:cNvSpPr/>
              <p:nvPr/>
            </p:nvSpPr>
            <p:spPr>
              <a:xfrm>
                <a:off x="249713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9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1" y="138"/>
                    </a:lnTo>
                    <a:lnTo>
                      <a:pt x="273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3" y="5"/>
                    </a:lnTo>
                    <a:lnTo>
                      <a:pt x="271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2" y="135"/>
                    </a:lnTo>
                    <a:lnTo>
                      <a:pt x="3" y="138"/>
                    </a:lnTo>
                    <a:lnTo>
                      <a:pt x="6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7" name="Google Shape;927;p28"/>
              <p:cNvSpPr/>
              <p:nvPr/>
            </p:nvSpPr>
            <p:spPr>
              <a:xfrm>
                <a:off x="2079625" y="8334555"/>
                <a:ext cx="217488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28"/>
              <p:cNvSpPr/>
              <p:nvPr/>
            </p:nvSpPr>
            <p:spPr>
              <a:xfrm>
                <a:off x="166370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9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9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9" name="Google Shape;929;p28"/>
              <p:cNvSpPr/>
              <p:nvPr/>
            </p:nvSpPr>
            <p:spPr>
              <a:xfrm>
                <a:off x="124618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0" name="Google Shape;930;p28"/>
              <p:cNvSpPr/>
              <p:nvPr/>
            </p:nvSpPr>
            <p:spPr>
              <a:xfrm>
                <a:off x="828675" y="8334555"/>
                <a:ext cx="217488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3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1" name="Google Shape;931;p28"/>
              <p:cNvSpPr/>
              <p:nvPr/>
            </p:nvSpPr>
            <p:spPr>
              <a:xfrm>
                <a:off x="41275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2" name="Google Shape;932;p28"/>
              <p:cNvSpPr/>
              <p:nvPr/>
            </p:nvSpPr>
            <p:spPr>
              <a:xfrm>
                <a:off x="-4763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3" name="Google Shape;933;p28"/>
              <p:cNvSpPr/>
              <p:nvPr/>
            </p:nvSpPr>
            <p:spPr>
              <a:xfrm>
                <a:off x="7091476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4" name="Google Shape;934;p28"/>
              <p:cNvSpPr/>
              <p:nvPr/>
            </p:nvSpPr>
            <p:spPr>
              <a:xfrm>
                <a:off x="6673963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5" name="Google Shape;935;p28"/>
            <p:cNvGrpSpPr/>
            <p:nvPr/>
          </p:nvGrpSpPr>
          <p:grpSpPr>
            <a:xfrm>
              <a:off x="11520084" y="1066006"/>
              <a:ext cx="6469063" cy="111125"/>
              <a:chOff x="-4763" y="8334555"/>
              <a:chExt cx="6469063" cy="111125"/>
            </a:xfrm>
          </p:grpSpPr>
          <p:sp>
            <p:nvSpPr>
              <p:cNvPr id="936" name="Google Shape;936;p28"/>
              <p:cNvSpPr/>
              <p:nvPr/>
            </p:nvSpPr>
            <p:spPr>
              <a:xfrm>
                <a:off x="624840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7" name="Google Shape;937;p28"/>
              <p:cNvSpPr/>
              <p:nvPr/>
            </p:nvSpPr>
            <p:spPr>
              <a:xfrm>
                <a:off x="583247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28"/>
              <p:cNvSpPr/>
              <p:nvPr/>
            </p:nvSpPr>
            <p:spPr>
              <a:xfrm>
                <a:off x="5414962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28"/>
              <p:cNvSpPr/>
              <p:nvPr/>
            </p:nvSpPr>
            <p:spPr>
              <a:xfrm>
                <a:off x="499903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28"/>
              <p:cNvSpPr/>
              <p:nvPr/>
            </p:nvSpPr>
            <p:spPr>
              <a:xfrm>
                <a:off x="458152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9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28"/>
              <p:cNvSpPr/>
              <p:nvPr/>
            </p:nvSpPr>
            <p:spPr>
              <a:xfrm>
                <a:off x="4164012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28"/>
              <p:cNvSpPr/>
              <p:nvPr/>
            </p:nvSpPr>
            <p:spPr>
              <a:xfrm>
                <a:off x="374808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3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3" name="Google Shape;943;p28"/>
              <p:cNvSpPr/>
              <p:nvPr/>
            </p:nvSpPr>
            <p:spPr>
              <a:xfrm>
                <a:off x="333057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4" name="Google Shape;944;p28"/>
              <p:cNvSpPr/>
              <p:nvPr/>
            </p:nvSpPr>
            <p:spPr>
              <a:xfrm>
                <a:off x="291465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5" name="Google Shape;945;p28"/>
              <p:cNvSpPr/>
              <p:nvPr/>
            </p:nvSpPr>
            <p:spPr>
              <a:xfrm>
                <a:off x="249713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9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1" y="138"/>
                    </a:lnTo>
                    <a:lnTo>
                      <a:pt x="273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3" y="5"/>
                    </a:lnTo>
                    <a:lnTo>
                      <a:pt x="271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2" y="135"/>
                    </a:lnTo>
                    <a:lnTo>
                      <a:pt x="3" y="138"/>
                    </a:lnTo>
                    <a:lnTo>
                      <a:pt x="6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6" name="Google Shape;946;p28"/>
              <p:cNvSpPr/>
              <p:nvPr/>
            </p:nvSpPr>
            <p:spPr>
              <a:xfrm>
                <a:off x="2079625" y="8334555"/>
                <a:ext cx="217488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7" name="Google Shape;947;p28"/>
              <p:cNvSpPr/>
              <p:nvPr/>
            </p:nvSpPr>
            <p:spPr>
              <a:xfrm>
                <a:off x="166370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9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9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8" name="Google Shape;948;p28"/>
              <p:cNvSpPr/>
              <p:nvPr/>
            </p:nvSpPr>
            <p:spPr>
              <a:xfrm>
                <a:off x="124618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9" name="Google Shape;949;p28"/>
              <p:cNvSpPr/>
              <p:nvPr/>
            </p:nvSpPr>
            <p:spPr>
              <a:xfrm>
                <a:off x="828675" y="8334555"/>
                <a:ext cx="217488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3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0" name="Google Shape;950;p28"/>
              <p:cNvSpPr/>
              <p:nvPr/>
            </p:nvSpPr>
            <p:spPr>
              <a:xfrm>
                <a:off x="41275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1" name="Google Shape;951;p28"/>
              <p:cNvSpPr/>
              <p:nvPr/>
            </p:nvSpPr>
            <p:spPr>
              <a:xfrm>
                <a:off x="-4763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52" name="Google Shape;952;p28"/>
            <p:cNvSpPr/>
            <p:nvPr/>
          </p:nvSpPr>
          <p:spPr>
            <a:xfrm>
              <a:off x="6589294" y="5139531"/>
              <a:ext cx="280988" cy="561974"/>
            </a:xfrm>
            <a:custGeom>
              <a:avLst/>
              <a:gdLst/>
              <a:ahLst/>
              <a:cxnLst/>
              <a:rect l="l" t="t" r="r" b="b"/>
              <a:pathLst>
                <a:path w="503" h="1011" extrusionOk="0">
                  <a:moveTo>
                    <a:pt x="492" y="1011"/>
                  </a:moveTo>
                  <a:lnTo>
                    <a:pt x="334" y="1011"/>
                  </a:lnTo>
                  <a:lnTo>
                    <a:pt x="327" y="1009"/>
                  </a:lnTo>
                  <a:lnTo>
                    <a:pt x="322" y="1007"/>
                  </a:lnTo>
                  <a:lnTo>
                    <a:pt x="317" y="1002"/>
                  </a:lnTo>
                  <a:lnTo>
                    <a:pt x="315" y="996"/>
                  </a:lnTo>
                  <a:lnTo>
                    <a:pt x="1" y="14"/>
                  </a:lnTo>
                  <a:lnTo>
                    <a:pt x="1" y="11"/>
                  </a:lnTo>
                  <a:lnTo>
                    <a:pt x="0" y="9"/>
                  </a:lnTo>
                  <a:lnTo>
                    <a:pt x="1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1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79" y="3"/>
                  </a:lnTo>
                  <a:lnTo>
                    <a:pt x="184" y="9"/>
                  </a:lnTo>
                  <a:lnTo>
                    <a:pt x="186" y="14"/>
                  </a:lnTo>
                  <a:lnTo>
                    <a:pt x="501" y="996"/>
                  </a:lnTo>
                  <a:lnTo>
                    <a:pt x="503" y="1000"/>
                  </a:lnTo>
                  <a:lnTo>
                    <a:pt x="503" y="1002"/>
                  </a:lnTo>
                  <a:lnTo>
                    <a:pt x="503" y="1005"/>
                  </a:lnTo>
                  <a:lnTo>
                    <a:pt x="501" y="1007"/>
                  </a:lnTo>
                  <a:lnTo>
                    <a:pt x="499" y="1008"/>
                  </a:lnTo>
                  <a:lnTo>
                    <a:pt x="497" y="1009"/>
                  </a:lnTo>
                  <a:lnTo>
                    <a:pt x="495" y="1011"/>
                  </a:lnTo>
                  <a:lnTo>
                    <a:pt x="492" y="10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28"/>
            <p:cNvSpPr/>
            <p:nvPr/>
          </p:nvSpPr>
          <p:spPr>
            <a:xfrm>
              <a:off x="7421108" y="5139537"/>
              <a:ext cx="6456023" cy="561974"/>
            </a:xfrm>
            <a:custGeom>
              <a:avLst/>
              <a:gdLst/>
              <a:ahLst/>
              <a:cxnLst/>
              <a:rect l="l" t="t" r="r" b="b"/>
              <a:pathLst>
                <a:path w="11580" h="1011" extrusionOk="0">
                  <a:moveTo>
                    <a:pt x="500" y="994"/>
                  </a:moveTo>
                  <a:lnTo>
                    <a:pt x="332" y="994"/>
                  </a:lnTo>
                  <a:lnTo>
                    <a:pt x="326" y="993"/>
                  </a:lnTo>
                  <a:lnTo>
                    <a:pt x="320" y="991"/>
                  </a:lnTo>
                  <a:lnTo>
                    <a:pt x="316" y="987"/>
                  </a:lnTo>
                  <a:lnTo>
                    <a:pt x="314" y="980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1" y="20"/>
                  </a:lnTo>
                  <a:lnTo>
                    <a:pt x="3" y="19"/>
                  </a:lnTo>
                  <a:lnTo>
                    <a:pt x="7" y="18"/>
                  </a:lnTo>
                  <a:lnTo>
                    <a:pt x="10" y="16"/>
                  </a:lnTo>
                  <a:lnTo>
                    <a:pt x="13" y="16"/>
                  </a:lnTo>
                  <a:lnTo>
                    <a:pt x="201" y="16"/>
                  </a:lnTo>
                  <a:lnTo>
                    <a:pt x="208" y="18"/>
                  </a:lnTo>
                  <a:lnTo>
                    <a:pt x="213" y="20"/>
                  </a:lnTo>
                  <a:lnTo>
                    <a:pt x="218" y="24"/>
                  </a:lnTo>
                  <a:lnTo>
                    <a:pt x="220" y="31"/>
                  </a:lnTo>
                  <a:lnTo>
                    <a:pt x="417" y="672"/>
                  </a:lnTo>
                  <a:lnTo>
                    <a:pt x="421" y="672"/>
                  </a:lnTo>
                  <a:lnTo>
                    <a:pt x="613" y="31"/>
                  </a:lnTo>
                  <a:lnTo>
                    <a:pt x="615" y="24"/>
                  </a:lnTo>
                  <a:lnTo>
                    <a:pt x="620" y="20"/>
                  </a:lnTo>
                  <a:lnTo>
                    <a:pt x="625" y="18"/>
                  </a:lnTo>
                  <a:lnTo>
                    <a:pt x="632" y="16"/>
                  </a:lnTo>
                  <a:lnTo>
                    <a:pt x="818" y="16"/>
                  </a:lnTo>
                  <a:lnTo>
                    <a:pt x="822" y="16"/>
                  </a:lnTo>
                  <a:lnTo>
                    <a:pt x="824" y="18"/>
                  </a:lnTo>
                  <a:lnTo>
                    <a:pt x="828" y="19"/>
                  </a:lnTo>
                  <a:lnTo>
                    <a:pt x="829" y="20"/>
                  </a:lnTo>
                  <a:lnTo>
                    <a:pt x="830" y="22"/>
                  </a:lnTo>
                  <a:lnTo>
                    <a:pt x="831" y="25"/>
                  </a:lnTo>
                  <a:lnTo>
                    <a:pt x="831" y="28"/>
                  </a:lnTo>
                  <a:lnTo>
                    <a:pt x="830" y="32"/>
                  </a:lnTo>
                  <a:lnTo>
                    <a:pt x="517" y="980"/>
                  </a:lnTo>
                  <a:lnTo>
                    <a:pt x="514" y="987"/>
                  </a:lnTo>
                  <a:lnTo>
                    <a:pt x="511" y="991"/>
                  </a:lnTo>
                  <a:lnTo>
                    <a:pt x="505" y="993"/>
                  </a:lnTo>
                  <a:lnTo>
                    <a:pt x="500" y="994"/>
                  </a:lnTo>
                  <a:close/>
                  <a:moveTo>
                    <a:pt x="865" y="980"/>
                  </a:moveTo>
                  <a:lnTo>
                    <a:pt x="865" y="31"/>
                  </a:lnTo>
                  <a:lnTo>
                    <a:pt x="866" y="27"/>
                  </a:lnTo>
                  <a:lnTo>
                    <a:pt x="866" y="24"/>
                  </a:lnTo>
                  <a:lnTo>
                    <a:pt x="867" y="22"/>
                  </a:lnTo>
                  <a:lnTo>
                    <a:pt x="869" y="20"/>
                  </a:lnTo>
                  <a:lnTo>
                    <a:pt x="871" y="19"/>
                  </a:lnTo>
                  <a:lnTo>
                    <a:pt x="873" y="18"/>
                  </a:lnTo>
                  <a:lnTo>
                    <a:pt x="876" y="16"/>
                  </a:lnTo>
                  <a:lnTo>
                    <a:pt x="880" y="16"/>
                  </a:lnTo>
                  <a:lnTo>
                    <a:pt x="1063" y="16"/>
                  </a:lnTo>
                  <a:lnTo>
                    <a:pt x="1067" y="16"/>
                  </a:lnTo>
                  <a:lnTo>
                    <a:pt x="1069" y="18"/>
                  </a:lnTo>
                  <a:lnTo>
                    <a:pt x="1072" y="19"/>
                  </a:lnTo>
                  <a:lnTo>
                    <a:pt x="1074" y="20"/>
                  </a:lnTo>
                  <a:lnTo>
                    <a:pt x="1076" y="22"/>
                  </a:lnTo>
                  <a:lnTo>
                    <a:pt x="1077" y="24"/>
                  </a:lnTo>
                  <a:lnTo>
                    <a:pt x="1078" y="27"/>
                  </a:lnTo>
                  <a:lnTo>
                    <a:pt x="1078" y="31"/>
                  </a:lnTo>
                  <a:lnTo>
                    <a:pt x="1078" y="980"/>
                  </a:lnTo>
                  <a:lnTo>
                    <a:pt x="1078" y="983"/>
                  </a:lnTo>
                  <a:lnTo>
                    <a:pt x="1077" y="987"/>
                  </a:lnTo>
                  <a:lnTo>
                    <a:pt x="1076" y="989"/>
                  </a:lnTo>
                  <a:lnTo>
                    <a:pt x="1074" y="991"/>
                  </a:lnTo>
                  <a:lnTo>
                    <a:pt x="1072" y="992"/>
                  </a:lnTo>
                  <a:lnTo>
                    <a:pt x="1069" y="993"/>
                  </a:lnTo>
                  <a:lnTo>
                    <a:pt x="1067" y="994"/>
                  </a:lnTo>
                  <a:lnTo>
                    <a:pt x="1063" y="994"/>
                  </a:lnTo>
                  <a:lnTo>
                    <a:pt x="880" y="994"/>
                  </a:lnTo>
                  <a:lnTo>
                    <a:pt x="876" y="994"/>
                  </a:lnTo>
                  <a:lnTo>
                    <a:pt x="873" y="993"/>
                  </a:lnTo>
                  <a:lnTo>
                    <a:pt x="871" y="992"/>
                  </a:lnTo>
                  <a:lnTo>
                    <a:pt x="869" y="991"/>
                  </a:lnTo>
                  <a:lnTo>
                    <a:pt x="867" y="989"/>
                  </a:lnTo>
                  <a:lnTo>
                    <a:pt x="866" y="987"/>
                  </a:lnTo>
                  <a:lnTo>
                    <a:pt x="866" y="983"/>
                  </a:lnTo>
                  <a:lnTo>
                    <a:pt x="865" y="980"/>
                  </a:lnTo>
                  <a:close/>
                  <a:moveTo>
                    <a:pt x="1612" y="994"/>
                  </a:moveTo>
                  <a:lnTo>
                    <a:pt x="1445" y="994"/>
                  </a:lnTo>
                  <a:lnTo>
                    <a:pt x="1437" y="993"/>
                  </a:lnTo>
                  <a:lnTo>
                    <a:pt x="1433" y="991"/>
                  </a:lnTo>
                  <a:lnTo>
                    <a:pt x="1428" y="987"/>
                  </a:lnTo>
                  <a:lnTo>
                    <a:pt x="1425" y="980"/>
                  </a:lnTo>
                  <a:lnTo>
                    <a:pt x="1113" y="32"/>
                  </a:lnTo>
                  <a:lnTo>
                    <a:pt x="1112" y="28"/>
                  </a:lnTo>
                  <a:lnTo>
                    <a:pt x="1112" y="25"/>
                  </a:lnTo>
                  <a:lnTo>
                    <a:pt x="1113" y="22"/>
                  </a:lnTo>
                  <a:lnTo>
                    <a:pt x="1114" y="20"/>
                  </a:lnTo>
                  <a:lnTo>
                    <a:pt x="1116" y="19"/>
                  </a:lnTo>
                  <a:lnTo>
                    <a:pt x="1118" y="18"/>
                  </a:lnTo>
                  <a:lnTo>
                    <a:pt x="1121" y="16"/>
                  </a:lnTo>
                  <a:lnTo>
                    <a:pt x="1126" y="16"/>
                  </a:lnTo>
                  <a:lnTo>
                    <a:pt x="1314" y="16"/>
                  </a:lnTo>
                  <a:lnTo>
                    <a:pt x="1321" y="18"/>
                  </a:lnTo>
                  <a:lnTo>
                    <a:pt x="1326" y="20"/>
                  </a:lnTo>
                  <a:lnTo>
                    <a:pt x="1331" y="24"/>
                  </a:lnTo>
                  <a:lnTo>
                    <a:pt x="1333" y="31"/>
                  </a:lnTo>
                  <a:lnTo>
                    <a:pt x="1530" y="672"/>
                  </a:lnTo>
                  <a:lnTo>
                    <a:pt x="1534" y="672"/>
                  </a:lnTo>
                  <a:lnTo>
                    <a:pt x="1725" y="31"/>
                  </a:lnTo>
                  <a:lnTo>
                    <a:pt x="1728" y="24"/>
                  </a:lnTo>
                  <a:lnTo>
                    <a:pt x="1732" y="20"/>
                  </a:lnTo>
                  <a:lnTo>
                    <a:pt x="1738" y="18"/>
                  </a:lnTo>
                  <a:lnTo>
                    <a:pt x="1744" y="16"/>
                  </a:lnTo>
                  <a:lnTo>
                    <a:pt x="1930" y="16"/>
                  </a:lnTo>
                  <a:lnTo>
                    <a:pt x="1934" y="16"/>
                  </a:lnTo>
                  <a:lnTo>
                    <a:pt x="1937" y="18"/>
                  </a:lnTo>
                  <a:lnTo>
                    <a:pt x="1939" y="19"/>
                  </a:lnTo>
                  <a:lnTo>
                    <a:pt x="1941" y="20"/>
                  </a:lnTo>
                  <a:lnTo>
                    <a:pt x="1942" y="22"/>
                  </a:lnTo>
                  <a:lnTo>
                    <a:pt x="1943" y="25"/>
                  </a:lnTo>
                  <a:lnTo>
                    <a:pt x="1942" y="28"/>
                  </a:lnTo>
                  <a:lnTo>
                    <a:pt x="1942" y="32"/>
                  </a:lnTo>
                  <a:lnTo>
                    <a:pt x="1630" y="980"/>
                  </a:lnTo>
                  <a:lnTo>
                    <a:pt x="1627" y="987"/>
                  </a:lnTo>
                  <a:lnTo>
                    <a:pt x="1623" y="991"/>
                  </a:lnTo>
                  <a:lnTo>
                    <a:pt x="1618" y="993"/>
                  </a:lnTo>
                  <a:lnTo>
                    <a:pt x="1612" y="994"/>
                  </a:lnTo>
                  <a:close/>
                  <a:moveTo>
                    <a:pt x="2179" y="629"/>
                  </a:moveTo>
                  <a:lnTo>
                    <a:pt x="2406" y="629"/>
                  </a:lnTo>
                  <a:lnTo>
                    <a:pt x="2294" y="286"/>
                  </a:lnTo>
                  <a:lnTo>
                    <a:pt x="2290" y="286"/>
                  </a:lnTo>
                  <a:lnTo>
                    <a:pt x="2179" y="629"/>
                  </a:lnTo>
                  <a:close/>
                  <a:moveTo>
                    <a:pt x="1845" y="980"/>
                  </a:moveTo>
                  <a:lnTo>
                    <a:pt x="2184" y="31"/>
                  </a:lnTo>
                  <a:lnTo>
                    <a:pt x="2187" y="24"/>
                  </a:lnTo>
                  <a:lnTo>
                    <a:pt x="2191" y="20"/>
                  </a:lnTo>
                  <a:lnTo>
                    <a:pt x="2196" y="18"/>
                  </a:lnTo>
                  <a:lnTo>
                    <a:pt x="2203" y="16"/>
                  </a:lnTo>
                  <a:lnTo>
                    <a:pt x="2386" y="16"/>
                  </a:lnTo>
                  <a:lnTo>
                    <a:pt x="2392" y="18"/>
                  </a:lnTo>
                  <a:lnTo>
                    <a:pt x="2397" y="20"/>
                  </a:lnTo>
                  <a:lnTo>
                    <a:pt x="2402" y="24"/>
                  </a:lnTo>
                  <a:lnTo>
                    <a:pt x="2404" y="31"/>
                  </a:lnTo>
                  <a:lnTo>
                    <a:pt x="2737" y="980"/>
                  </a:lnTo>
                  <a:lnTo>
                    <a:pt x="2738" y="983"/>
                  </a:lnTo>
                  <a:lnTo>
                    <a:pt x="2738" y="987"/>
                  </a:lnTo>
                  <a:lnTo>
                    <a:pt x="2737" y="989"/>
                  </a:lnTo>
                  <a:lnTo>
                    <a:pt x="2737" y="991"/>
                  </a:lnTo>
                  <a:lnTo>
                    <a:pt x="2735" y="992"/>
                  </a:lnTo>
                  <a:lnTo>
                    <a:pt x="2733" y="993"/>
                  </a:lnTo>
                  <a:lnTo>
                    <a:pt x="2731" y="994"/>
                  </a:lnTo>
                  <a:lnTo>
                    <a:pt x="2727" y="994"/>
                  </a:lnTo>
                  <a:lnTo>
                    <a:pt x="2539" y="994"/>
                  </a:lnTo>
                  <a:lnTo>
                    <a:pt x="2532" y="993"/>
                  </a:lnTo>
                  <a:lnTo>
                    <a:pt x="2527" y="991"/>
                  </a:lnTo>
                  <a:lnTo>
                    <a:pt x="2523" y="987"/>
                  </a:lnTo>
                  <a:lnTo>
                    <a:pt x="2521" y="980"/>
                  </a:lnTo>
                  <a:lnTo>
                    <a:pt x="2464" y="809"/>
                  </a:lnTo>
                  <a:lnTo>
                    <a:pt x="2119" y="809"/>
                  </a:lnTo>
                  <a:lnTo>
                    <a:pt x="2064" y="980"/>
                  </a:lnTo>
                  <a:lnTo>
                    <a:pt x="2061" y="987"/>
                  </a:lnTo>
                  <a:lnTo>
                    <a:pt x="2058" y="991"/>
                  </a:lnTo>
                  <a:lnTo>
                    <a:pt x="2052" y="993"/>
                  </a:lnTo>
                  <a:lnTo>
                    <a:pt x="2046" y="994"/>
                  </a:lnTo>
                  <a:lnTo>
                    <a:pt x="1855" y="994"/>
                  </a:lnTo>
                  <a:lnTo>
                    <a:pt x="1852" y="994"/>
                  </a:lnTo>
                  <a:lnTo>
                    <a:pt x="1850" y="993"/>
                  </a:lnTo>
                  <a:lnTo>
                    <a:pt x="1848" y="992"/>
                  </a:lnTo>
                  <a:lnTo>
                    <a:pt x="1845" y="991"/>
                  </a:lnTo>
                  <a:lnTo>
                    <a:pt x="1845" y="989"/>
                  </a:lnTo>
                  <a:lnTo>
                    <a:pt x="1844" y="987"/>
                  </a:lnTo>
                  <a:lnTo>
                    <a:pt x="1844" y="983"/>
                  </a:lnTo>
                  <a:lnTo>
                    <a:pt x="1845" y="980"/>
                  </a:lnTo>
                  <a:close/>
                  <a:moveTo>
                    <a:pt x="3449" y="1011"/>
                  </a:moveTo>
                  <a:lnTo>
                    <a:pt x="3422" y="1009"/>
                  </a:lnTo>
                  <a:lnTo>
                    <a:pt x="3395" y="1008"/>
                  </a:lnTo>
                  <a:lnTo>
                    <a:pt x="3366" y="1005"/>
                  </a:lnTo>
                  <a:lnTo>
                    <a:pt x="3340" y="1001"/>
                  </a:lnTo>
                  <a:lnTo>
                    <a:pt x="3313" y="995"/>
                  </a:lnTo>
                  <a:lnTo>
                    <a:pt x="3287" y="989"/>
                  </a:lnTo>
                  <a:lnTo>
                    <a:pt x="3260" y="981"/>
                  </a:lnTo>
                  <a:lnTo>
                    <a:pt x="3234" y="972"/>
                  </a:lnTo>
                  <a:lnTo>
                    <a:pt x="3209" y="963"/>
                  </a:lnTo>
                  <a:lnTo>
                    <a:pt x="3185" y="952"/>
                  </a:lnTo>
                  <a:lnTo>
                    <a:pt x="3162" y="941"/>
                  </a:lnTo>
                  <a:lnTo>
                    <a:pt x="3141" y="929"/>
                  </a:lnTo>
                  <a:lnTo>
                    <a:pt x="3122" y="917"/>
                  </a:lnTo>
                  <a:lnTo>
                    <a:pt x="3103" y="904"/>
                  </a:lnTo>
                  <a:lnTo>
                    <a:pt x="3086" y="891"/>
                  </a:lnTo>
                  <a:lnTo>
                    <a:pt x="3070" y="877"/>
                  </a:lnTo>
                  <a:lnTo>
                    <a:pt x="3068" y="874"/>
                  </a:lnTo>
                  <a:lnTo>
                    <a:pt x="3066" y="870"/>
                  </a:lnTo>
                  <a:lnTo>
                    <a:pt x="3065" y="868"/>
                  </a:lnTo>
                  <a:lnTo>
                    <a:pt x="3064" y="865"/>
                  </a:lnTo>
                  <a:lnTo>
                    <a:pt x="3065" y="862"/>
                  </a:lnTo>
                  <a:lnTo>
                    <a:pt x="3065" y="858"/>
                  </a:lnTo>
                  <a:lnTo>
                    <a:pt x="3067" y="855"/>
                  </a:lnTo>
                  <a:lnTo>
                    <a:pt x="3069" y="852"/>
                  </a:lnTo>
                  <a:lnTo>
                    <a:pt x="3179" y="727"/>
                  </a:lnTo>
                  <a:lnTo>
                    <a:pt x="3181" y="724"/>
                  </a:lnTo>
                  <a:lnTo>
                    <a:pt x="3184" y="722"/>
                  </a:lnTo>
                  <a:lnTo>
                    <a:pt x="3186" y="721"/>
                  </a:lnTo>
                  <a:lnTo>
                    <a:pt x="3189" y="721"/>
                  </a:lnTo>
                  <a:lnTo>
                    <a:pt x="3191" y="721"/>
                  </a:lnTo>
                  <a:lnTo>
                    <a:pt x="3194" y="722"/>
                  </a:lnTo>
                  <a:lnTo>
                    <a:pt x="3198" y="723"/>
                  </a:lnTo>
                  <a:lnTo>
                    <a:pt x="3201" y="726"/>
                  </a:lnTo>
                  <a:lnTo>
                    <a:pt x="3216" y="738"/>
                  </a:lnTo>
                  <a:lnTo>
                    <a:pt x="3233" y="750"/>
                  </a:lnTo>
                  <a:lnTo>
                    <a:pt x="3249" y="759"/>
                  </a:lnTo>
                  <a:lnTo>
                    <a:pt x="3264" y="769"/>
                  </a:lnTo>
                  <a:lnTo>
                    <a:pt x="3280" y="779"/>
                  </a:lnTo>
                  <a:lnTo>
                    <a:pt x="3297" y="786"/>
                  </a:lnTo>
                  <a:lnTo>
                    <a:pt x="3313" y="794"/>
                  </a:lnTo>
                  <a:lnTo>
                    <a:pt x="3328" y="801"/>
                  </a:lnTo>
                  <a:lnTo>
                    <a:pt x="3345" y="807"/>
                  </a:lnTo>
                  <a:lnTo>
                    <a:pt x="3361" y="813"/>
                  </a:lnTo>
                  <a:lnTo>
                    <a:pt x="3377" y="816"/>
                  </a:lnTo>
                  <a:lnTo>
                    <a:pt x="3394" y="820"/>
                  </a:lnTo>
                  <a:lnTo>
                    <a:pt x="3409" y="822"/>
                  </a:lnTo>
                  <a:lnTo>
                    <a:pt x="3425" y="825"/>
                  </a:lnTo>
                  <a:lnTo>
                    <a:pt x="3442" y="826"/>
                  </a:lnTo>
                  <a:lnTo>
                    <a:pt x="3458" y="827"/>
                  </a:lnTo>
                  <a:lnTo>
                    <a:pt x="3476" y="826"/>
                  </a:lnTo>
                  <a:lnTo>
                    <a:pt x="3494" y="825"/>
                  </a:lnTo>
                  <a:lnTo>
                    <a:pt x="3510" y="821"/>
                  </a:lnTo>
                  <a:lnTo>
                    <a:pt x="3525" y="818"/>
                  </a:lnTo>
                  <a:lnTo>
                    <a:pt x="3540" y="814"/>
                  </a:lnTo>
                  <a:lnTo>
                    <a:pt x="3553" y="808"/>
                  </a:lnTo>
                  <a:lnTo>
                    <a:pt x="3565" y="802"/>
                  </a:lnTo>
                  <a:lnTo>
                    <a:pt x="3577" y="794"/>
                  </a:lnTo>
                  <a:lnTo>
                    <a:pt x="3586" y="786"/>
                  </a:lnTo>
                  <a:lnTo>
                    <a:pt x="3595" y="778"/>
                  </a:lnTo>
                  <a:lnTo>
                    <a:pt x="3602" y="768"/>
                  </a:lnTo>
                  <a:lnTo>
                    <a:pt x="3608" y="757"/>
                  </a:lnTo>
                  <a:lnTo>
                    <a:pt x="3613" y="746"/>
                  </a:lnTo>
                  <a:lnTo>
                    <a:pt x="3616" y="735"/>
                  </a:lnTo>
                  <a:lnTo>
                    <a:pt x="3618" y="722"/>
                  </a:lnTo>
                  <a:lnTo>
                    <a:pt x="3619" y="709"/>
                  </a:lnTo>
                  <a:lnTo>
                    <a:pt x="3618" y="698"/>
                  </a:lnTo>
                  <a:lnTo>
                    <a:pt x="3617" y="688"/>
                  </a:lnTo>
                  <a:lnTo>
                    <a:pt x="3614" y="678"/>
                  </a:lnTo>
                  <a:lnTo>
                    <a:pt x="3610" y="669"/>
                  </a:lnTo>
                  <a:lnTo>
                    <a:pt x="3606" y="660"/>
                  </a:lnTo>
                  <a:lnTo>
                    <a:pt x="3599" y="652"/>
                  </a:lnTo>
                  <a:lnTo>
                    <a:pt x="3593" y="644"/>
                  </a:lnTo>
                  <a:lnTo>
                    <a:pt x="3585" y="637"/>
                  </a:lnTo>
                  <a:lnTo>
                    <a:pt x="3576" y="631"/>
                  </a:lnTo>
                  <a:lnTo>
                    <a:pt x="3565" y="626"/>
                  </a:lnTo>
                  <a:lnTo>
                    <a:pt x="3553" y="620"/>
                  </a:lnTo>
                  <a:lnTo>
                    <a:pt x="3538" y="616"/>
                  </a:lnTo>
                  <a:lnTo>
                    <a:pt x="3523" y="611"/>
                  </a:lnTo>
                  <a:lnTo>
                    <a:pt x="3506" y="607"/>
                  </a:lnTo>
                  <a:lnTo>
                    <a:pt x="3487" y="604"/>
                  </a:lnTo>
                  <a:lnTo>
                    <a:pt x="3467" y="601"/>
                  </a:lnTo>
                  <a:lnTo>
                    <a:pt x="3414" y="593"/>
                  </a:lnTo>
                  <a:lnTo>
                    <a:pt x="3377" y="587"/>
                  </a:lnTo>
                  <a:lnTo>
                    <a:pt x="3341" y="579"/>
                  </a:lnTo>
                  <a:lnTo>
                    <a:pt x="3325" y="574"/>
                  </a:lnTo>
                  <a:lnTo>
                    <a:pt x="3309" y="570"/>
                  </a:lnTo>
                  <a:lnTo>
                    <a:pt x="3294" y="565"/>
                  </a:lnTo>
                  <a:lnTo>
                    <a:pt x="3278" y="558"/>
                  </a:lnTo>
                  <a:lnTo>
                    <a:pt x="3264" y="553"/>
                  </a:lnTo>
                  <a:lnTo>
                    <a:pt x="3251" y="546"/>
                  </a:lnTo>
                  <a:lnTo>
                    <a:pt x="3238" y="539"/>
                  </a:lnTo>
                  <a:lnTo>
                    <a:pt x="3225" y="532"/>
                  </a:lnTo>
                  <a:lnTo>
                    <a:pt x="3213" y="524"/>
                  </a:lnTo>
                  <a:lnTo>
                    <a:pt x="3202" y="516"/>
                  </a:lnTo>
                  <a:lnTo>
                    <a:pt x="3191" y="507"/>
                  </a:lnTo>
                  <a:lnTo>
                    <a:pt x="3181" y="498"/>
                  </a:lnTo>
                  <a:lnTo>
                    <a:pt x="3172" y="488"/>
                  </a:lnTo>
                  <a:lnTo>
                    <a:pt x="3163" y="479"/>
                  </a:lnTo>
                  <a:lnTo>
                    <a:pt x="3155" y="469"/>
                  </a:lnTo>
                  <a:lnTo>
                    <a:pt x="3148" y="458"/>
                  </a:lnTo>
                  <a:lnTo>
                    <a:pt x="3140" y="447"/>
                  </a:lnTo>
                  <a:lnTo>
                    <a:pt x="3135" y="436"/>
                  </a:lnTo>
                  <a:lnTo>
                    <a:pt x="3128" y="424"/>
                  </a:lnTo>
                  <a:lnTo>
                    <a:pt x="3123" y="412"/>
                  </a:lnTo>
                  <a:lnTo>
                    <a:pt x="3118" y="399"/>
                  </a:lnTo>
                  <a:lnTo>
                    <a:pt x="3115" y="386"/>
                  </a:lnTo>
                  <a:lnTo>
                    <a:pt x="3112" y="373"/>
                  </a:lnTo>
                  <a:lnTo>
                    <a:pt x="3108" y="359"/>
                  </a:lnTo>
                  <a:lnTo>
                    <a:pt x="3106" y="345"/>
                  </a:lnTo>
                  <a:lnTo>
                    <a:pt x="3105" y="330"/>
                  </a:lnTo>
                  <a:lnTo>
                    <a:pt x="3104" y="316"/>
                  </a:lnTo>
                  <a:lnTo>
                    <a:pt x="3104" y="299"/>
                  </a:lnTo>
                  <a:lnTo>
                    <a:pt x="3104" y="283"/>
                  </a:lnTo>
                  <a:lnTo>
                    <a:pt x="3105" y="267"/>
                  </a:lnTo>
                  <a:lnTo>
                    <a:pt x="3107" y="250"/>
                  </a:lnTo>
                  <a:lnTo>
                    <a:pt x="3110" y="235"/>
                  </a:lnTo>
                  <a:lnTo>
                    <a:pt x="3113" y="220"/>
                  </a:lnTo>
                  <a:lnTo>
                    <a:pt x="3117" y="206"/>
                  </a:lnTo>
                  <a:lnTo>
                    <a:pt x="3122" y="192"/>
                  </a:lnTo>
                  <a:lnTo>
                    <a:pt x="3127" y="177"/>
                  </a:lnTo>
                  <a:lnTo>
                    <a:pt x="3133" y="164"/>
                  </a:lnTo>
                  <a:lnTo>
                    <a:pt x="3141" y="151"/>
                  </a:lnTo>
                  <a:lnTo>
                    <a:pt x="3149" y="138"/>
                  </a:lnTo>
                  <a:lnTo>
                    <a:pt x="3157" y="126"/>
                  </a:lnTo>
                  <a:lnTo>
                    <a:pt x="3166" y="115"/>
                  </a:lnTo>
                  <a:lnTo>
                    <a:pt x="3176" y="103"/>
                  </a:lnTo>
                  <a:lnTo>
                    <a:pt x="3187" y="93"/>
                  </a:lnTo>
                  <a:lnTo>
                    <a:pt x="3199" y="83"/>
                  </a:lnTo>
                  <a:lnTo>
                    <a:pt x="3211" y="72"/>
                  </a:lnTo>
                  <a:lnTo>
                    <a:pt x="3223" y="63"/>
                  </a:lnTo>
                  <a:lnTo>
                    <a:pt x="3236" y="54"/>
                  </a:lnTo>
                  <a:lnTo>
                    <a:pt x="3250" y="47"/>
                  </a:lnTo>
                  <a:lnTo>
                    <a:pt x="3264" y="39"/>
                  </a:lnTo>
                  <a:lnTo>
                    <a:pt x="3278" y="33"/>
                  </a:lnTo>
                  <a:lnTo>
                    <a:pt x="3294" y="26"/>
                  </a:lnTo>
                  <a:lnTo>
                    <a:pt x="3310" y="21"/>
                  </a:lnTo>
                  <a:lnTo>
                    <a:pt x="3325" y="16"/>
                  </a:lnTo>
                  <a:lnTo>
                    <a:pt x="3343" y="12"/>
                  </a:lnTo>
                  <a:lnTo>
                    <a:pt x="3359" y="8"/>
                  </a:lnTo>
                  <a:lnTo>
                    <a:pt x="3377" y="6"/>
                  </a:lnTo>
                  <a:lnTo>
                    <a:pt x="3395" y="3"/>
                  </a:lnTo>
                  <a:lnTo>
                    <a:pt x="3413" y="1"/>
                  </a:lnTo>
                  <a:lnTo>
                    <a:pt x="3433" y="0"/>
                  </a:lnTo>
                  <a:lnTo>
                    <a:pt x="3452" y="0"/>
                  </a:lnTo>
                  <a:lnTo>
                    <a:pt x="3478" y="1"/>
                  </a:lnTo>
                  <a:lnTo>
                    <a:pt x="3501" y="2"/>
                  </a:lnTo>
                  <a:lnTo>
                    <a:pt x="3525" y="3"/>
                  </a:lnTo>
                  <a:lnTo>
                    <a:pt x="3548" y="7"/>
                  </a:lnTo>
                  <a:lnTo>
                    <a:pt x="3571" y="10"/>
                  </a:lnTo>
                  <a:lnTo>
                    <a:pt x="3594" y="14"/>
                  </a:lnTo>
                  <a:lnTo>
                    <a:pt x="3616" y="20"/>
                  </a:lnTo>
                  <a:lnTo>
                    <a:pt x="3636" y="26"/>
                  </a:lnTo>
                  <a:lnTo>
                    <a:pt x="3657" y="33"/>
                  </a:lnTo>
                  <a:lnTo>
                    <a:pt x="3677" y="40"/>
                  </a:lnTo>
                  <a:lnTo>
                    <a:pt x="3696" y="49"/>
                  </a:lnTo>
                  <a:lnTo>
                    <a:pt x="3716" y="58"/>
                  </a:lnTo>
                  <a:lnTo>
                    <a:pt x="3734" y="68"/>
                  </a:lnTo>
                  <a:lnTo>
                    <a:pt x="3752" y="78"/>
                  </a:lnTo>
                  <a:lnTo>
                    <a:pt x="3769" y="90"/>
                  </a:lnTo>
                  <a:lnTo>
                    <a:pt x="3787" y="102"/>
                  </a:lnTo>
                  <a:lnTo>
                    <a:pt x="3790" y="105"/>
                  </a:lnTo>
                  <a:lnTo>
                    <a:pt x="3792" y="107"/>
                  </a:lnTo>
                  <a:lnTo>
                    <a:pt x="3793" y="110"/>
                  </a:lnTo>
                  <a:lnTo>
                    <a:pt x="3794" y="112"/>
                  </a:lnTo>
                  <a:lnTo>
                    <a:pt x="3794" y="115"/>
                  </a:lnTo>
                  <a:lnTo>
                    <a:pt x="3793" y="118"/>
                  </a:lnTo>
                  <a:lnTo>
                    <a:pt x="3792" y="121"/>
                  </a:lnTo>
                  <a:lnTo>
                    <a:pt x="3790" y="124"/>
                  </a:lnTo>
                  <a:lnTo>
                    <a:pt x="3702" y="255"/>
                  </a:lnTo>
                  <a:lnTo>
                    <a:pt x="3696" y="260"/>
                  </a:lnTo>
                  <a:lnTo>
                    <a:pt x="3692" y="262"/>
                  </a:lnTo>
                  <a:lnTo>
                    <a:pt x="3690" y="262"/>
                  </a:lnTo>
                  <a:lnTo>
                    <a:pt x="3687" y="261"/>
                  </a:lnTo>
                  <a:lnTo>
                    <a:pt x="3684" y="261"/>
                  </a:lnTo>
                  <a:lnTo>
                    <a:pt x="3681" y="259"/>
                  </a:lnTo>
                  <a:lnTo>
                    <a:pt x="3652" y="242"/>
                  </a:lnTo>
                  <a:lnTo>
                    <a:pt x="3623" y="226"/>
                  </a:lnTo>
                  <a:lnTo>
                    <a:pt x="3595" y="213"/>
                  </a:lnTo>
                  <a:lnTo>
                    <a:pt x="3566" y="204"/>
                  </a:lnTo>
                  <a:lnTo>
                    <a:pt x="3552" y="199"/>
                  </a:lnTo>
                  <a:lnTo>
                    <a:pt x="3537" y="195"/>
                  </a:lnTo>
                  <a:lnTo>
                    <a:pt x="3523" y="192"/>
                  </a:lnTo>
                  <a:lnTo>
                    <a:pt x="3509" y="189"/>
                  </a:lnTo>
                  <a:lnTo>
                    <a:pt x="3495" y="187"/>
                  </a:lnTo>
                  <a:lnTo>
                    <a:pt x="3481" y="186"/>
                  </a:lnTo>
                  <a:lnTo>
                    <a:pt x="3467" y="185"/>
                  </a:lnTo>
                  <a:lnTo>
                    <a:pt x="3452" y="184"/>
                  </a:lnTo>
                  <a:lnTo>
                    <a:pt x="3437" y="185"/>
                  </a:lnTo>
                  <a:lnTo>
                    <a:pt x="3422" y="186"/>
                  </a:lnTo>
                  <a:lnTo>
                    <a:pt x="3409" y="188"/>
                  </a:lnTo>
                  <a:lnTo>
                    <a:pt x="3396" y="192"/>
                  </a:lnTo>
                  <a:lnTo>
                    <a:pt x="3384" y="196"/>
                  </a:lnTo>
                  <a:lnTo>
                    <a:pt x="3374" y="201"/>
                  </a:lnTo>
                  <a:lnTo>
                    <a:pt x="3363" y="207"/>
                  </a:lnTo>
                  <a:lnTo>
                    <a:pt x="3354" y="214"/>
                  </a:lnTo>
                  <a:lnTo>
                    <a:pt x="3347" y="222"/>
                  </a:lnTo>
                  <a:lnTo>
                    <a:pt x="3340" y="230"/>
                  </a:lnTo>
                  <a:lnTo>
                    <a:pt x="3334" y="238"/>
                  </a:lnTo>
                  <a:lnTo>
                    <a:pt x="3329" y="248"/>
                  </a:lnTo>
                  <a:lnTo>
                    <a:pt x="3325" y="258"/>
                  </a:lnTo>
                  <a:lnTo>
                    <a:pt x="3323" y="269"/>
                  </a:lnTo>
                  <a:lnTo>
                    <a:pt x="3321" y="280"/>
                  </a:lnTo>
                  <a:lnTo>
                    <a:pt x="3321" y="291"/>
                  </a:lnTo>
                  <a:lnTo>
                    <a:pt x="3321" y="301"/>
                  </a:lnTo>
                  <a:lnTo>
                    <a:pt x="3323" y="311"/>
                  </a:lnTo>
                  <a:lnTo>
                    <a:pt x="3326" y="321"/>
                  </a:lnTo>
                  <a:lnTo>
                    <a:pt x="3329" y="330"/>
                  </a:lnTo>
                  <a:lnTo>
                    <a:pt x="3335" y="338"/>
                  </a:lnTo>
                  <a:lnTo>
                    <a:pt x="3340" y="346"/>
                  </a:lnTo>
                  <a:lnTo>
                    <a:pt x="3348" y="354"/>
                  </a:lnTo>
                  <a:lnTo>
                    <a:pt x="3357" y="361"/>
                  </a:lnTo>
                  <a:lnTo>
                    <a:pt x="3365" y="367"/>
                  </a:lnTo>
                  <a:lnTo>
                    <a:pt x="3377" y="373"/>
                  </a:lnTo>
                  <a:lnTo>
                    <a:pt x="3389" y="379"/>
                  </a:lnTo>
                  <a:lnTo>
                    <a:pt x="3403" y="384"/>
                  </a:lnTo>
                  <a:lnTo>
                    <a:pt x="3419" y="388"/>
                  </a:lnTo>
                  <a:lnTo>
                    <a:pt x="3436" y="392"/>
                  </a:lnTo>
                  <a:lnTo>
                    <a:pt x="3455" y="396"/>
                  </a:lnTo>
                  <a:lnTo>
                    <a:pt x="3474" y="399"/>
                  </a:lnTo>
                  <a:lnTo>
                    <a:pt x="3527" y="406"/>
                  </a:lnTo>
                  <a:lnTo>
                    <a:pt x="3564" y="412"/>
                  </a:lnTo>
                  <a:lnTo>
                    <a:pt x="3598" y="420"/>
                  </a:lnTo>
                  <a:lnTo>
                    <a:pt x="3616" y="424"/>
                  </a:lnTo>
                  <a:lnTo>
                    <a:pt x="3631" y="429"/>
                  </a:lnTo>
                  <a:lnTo>
                    <a:pt x="3647" y="434"/>
                  </a:lnTo>
                  <a:lnTo>
                    <a:pt x="3662" y="441"/>
                  </a:lnTo>
                  <a:lnTo>
                    <a:pt x="3676" y="446"/>
                  </a:lnTo>
                  <a:lnTo>
                    <a:pt x="3690" y="453"/>
                  </a:lnTo>
                  <a:lnTo>
                    <a:pt x="3703" y="460"/>
                  </a:lnTo>
                  <a:lnTo>
                    <a:pt x="3715" y="468"/>
                  </a:lnTo>
                  <a:lnTo>
                    <a:pt x="3727" y="475"/>
                  </a:lnTo>
                  <a:lnTo>
                    <a:pt x="3738" y="483"/>
                  </a:lnTo>
                  <a:lnTo>
                    <a:pt x="3749" y="492"/>
                  </a:lnTo>
                  <a:lnTo>
                    <a:pt x="3758" y="502"/>
                  </a:lnTo>
                  <a:lnTo>
                    <a:pt x="3768" y="510"/>
                  </a:lnTo>
                  <a:lnTo>
                    <a:pt x="3777" y="520"/>
                  </a:lnTo>
                  <a:lnTo>
                    <a:pt x="3785" y="531"/>
                  </a:lnTo>
                  <a:lnTo>
                    <a:pt x="3792" y="542"/>
                  </a:lnTo>
                  <a:lnTo>
                    <a:pt x="3800" y="553"/>
                  </a:lnTo>
                  <a:lnTo>
                    <a:pt x="3805" y="565"/>
                  </a:lnTo>
                  <a:lnTo>
                    <a:pt x="3812" y="577"/>
                  </a:lnTo>
                  <a:lnTo>
                    <a:pt x="3816" y="589"/>
                  </a:lnTo>
                  <a:lnTo>
                    <a:pt x="3822" y="602"/>
                  </a:lnTo>
                  <a:lnTo>
                    <a:pt x="3825" y="615"/>
                  </a:lnTo>
                  <a:lnTo>
                    <a:pt x="3828" y="628"/>
                  </a:lnTo>
                  <a:lnTo>
                    <a:pt x="3831" y="642"/>
                  </a:lnTo>
                  <a:lnTo>
                    <a:pt x="3834" y="657"/>
                  </a:lnTo>
                  <a:lnTo>
                    <a:pt x="3835" y="671"/>
                  </a:lnTo>
                  <a:lnTo>
                    <a:pt x="3836" y="686"/>
                  </a:lnTo>
                  <a:lnTo>
                    <a:pt x="3836" y="703"/>
                  </a:lnTo>
                  <a:lnTo>
                    <a:pt x="3836" y="719"/>
                  </a:lnTo>
                  <a:lnTo>
                    <a:pt x="3835" y="736"/>
                  </a:lnTo>
                  <a:lnTo>
                    <a:pt x="3832" y="753"/>
                  </a:lnTo>
                  <a:lnTo>
                    <a:pt x="3829" y="768"/>
                  </a:lnTo>
                  <a:lnTo>
                    <a:pt x="3826" y="783"/>
                  </a:lnTo>
                  <a:lnTo>
                    <a:pt x="3822" y="798"/>
                  </a:lnTo>
                  <a:lnTo>
                    <a:pt x="3816" y="814"/>
                  </a:lnTo>
                  <a:lnTo>
                    <a:pt x="3811" y="828"/>
                  </a:lnTo>
                  <a:lnTo>
                    <a:pt x="3804" y="841"/>
                  </a:lnTo>
                  <a:lnTo>
                    <a:pt x="3797" y="854"/>
                  </a:lnTo>
                  <a:lnTo>
                    <a:pt x="3788" y="867"/>
                  </a:lnTo>
                  <a:lnTo>
                    <a:pt x="3779" y="880"/>
                  </a:lnTo>
                  <a:lnTo>
                    <a:pt x="3769" y="892"/>
                  </a:lnTo>
                  <a:lnTo>
                    <a:pt x="3758" y="904"/>
                  </a:lnTo>
                  <a:lnTo>
                    <a:pt x="3748" y="915"/>
                  </a:lnTo>
                  <a:lnTo>
                    <a:pt x="3736" y="926"/>
                  </a:lnTo>
                  <a:lnTo>
                    <a:pt x="3722" y="935"/>
                  </a:lnTo>
                  <a:lnTo>
                    <a:pt x="3708" y="945"/>
                  </a:lnTo>
                  <a:lnTo>
                    <a:pt x="3694" y="954"/>
                  </a:lnTo>
                  <a:lnTo>
                    <a:pt x="3680" y="963"/>
                  </a:lnTo>
                  <a:lnTo>
                    <a:pt x="3664" y="970"/>
                  </a:lnTo>
                  <a:lnTo>
                    <a:pt x="3648" y="977"/>
                  </a:lnTo>
                  <a:lnTo>
                    <a:pt x="3631" y="983"/>
                  </a:lnTo>
                  <a:lnTo>
                    <a:pt x="3614" y="989"/>
                  </a:lnTo>
                  <a:lnTo>
                    <a:pt x="3595" y="994"/>
                  </a:lnTo>
                  <a:lnTo>
                    <a:pt x="3577" y="999"/>
                  </a:lnTo>
                  <a:lnTo>
                    <a:pt x="3557" y="1002"/>
                  </a:lnTo>
                  <a:lnTo>
                    <a:pt x="3536" y="1005"/>
                  </a:lnTo>
                  <a:lnTo>
                    <a:pt x="3516" y="1007"/>
                  </a:lnTo>
                  <a:lnTo>
                    <a:pt x="3495" y="1009"/>
                  </a:lnTo>
                  <a:lnTo>
                    <a:pt x="3472" y="1011"/>
                  </a:lnTo>
                  <a:lnTo>
                    <a:pt x="3449" y="1011"/>
                  </a:lnTo>
                  <a:close/>
                  <a:moveTo>
                    <a:pt x="3904" y="980"/>
                  </a:moveTo>
                  <a:lnTo>
                    <a:pt x="3904" y="31"/>
                  </a:lnTo>
                  <a:lnTo>
                    <a:pt x="3904" y="27"/>
                  </a:lnTo>
                  <a:lnTo>
                    <a:pt x="3905" y="24"/>
                  </a:lnTo>
                  <a:lnTo>
                    <a:pt x="3906" y="22"/>
                  </a:lnTo>
                  <a:lnTo>
                    <a:pt x="3908" y="20"/>
                  </a:lnTo>
                  <a:lnTo>
                    <a:pt x="3910" y="19"/>
                  </a:lnTo>
                  <a:lnTo>
                    <a:pt x="3913" y="18"/>
                  </a:lnTo>
                  <a:lnTo>
                    <a:pt x="3915" y="16"/>
                  </a:lnTo>
                  <a:lnTo>
                    <a:pt x="3918" y="16"/>
                  </a:lnTo>
                  <a:lnTo>
                    <a:pt x="4550" y="16"/>
                  </a:lnTo>
                  <a:lnTo>
                    <a:pt x="4553" y="16"/>
                  </a:lnTo>
                  <a:lnTo>
                    <a:pt x="4556" y="18"/>
                  </a:lnTo>
                  <a:lnTo>
                    <a:pt x="4559" y="19"/>
                  </a:lnTo>
                  <a:lnTo>
                    <a:pt x="4561" y="20"/>
                  </a:lnTo>
                  <a:lnTo>
                    <a:pt x="4562" y="22"/>
                  </a:lnTo>
                  <a:lnTo>
                    <a:pt x="4563" y="24"/>
                  </a:lnTo>
                  <a:lnTo>
                    <a:pt x="4564" y="27"/>
                  </a:lnTo>
                  <a:lnTo>
                    <a:pt x="4564" y="31"/>
                  </a:lnTo>
                  <a:lnTo>
                    <a:pt x="4564" y="184"/>
                  </a:lnTo>
                  <a:lnTo>
                    <a:pt x="4564" y="188"/>
                  </a:lnTo>
                  <a:lnTo>
                    <a:pt x="4563" y="190"/>
                  </a:lnTo>
                  <a:lnTo>
                    <a:pt x="4562" y="194"/>
                  </a:lnTo>
                  <a:lnTo>
                    <a:pt x="4561" y="195"/>
                  </a:lnTo>
                  <a:lnTo>
                    <a:pt x="4559" y="197"/>
                  </a:lnTo>
                  <a:lnTo>
                    <a:pt x="4556" y="198"/>
                  </a:lnTo>
                  <a:lnTo>
                    <a:pt x="4553" y="198"/>
                  </a:lnTo>
                  <a:lnTo>
                    <a:pt x="4550" y="199"/>
                  </a:lnTo>
                  <a:lnTo>
                    <a:pt x="4125" y="199"/>
                  </a:lnTo>
                  <a:lnTo>
                    <a:pt x="4122" y="199"/>
                  </a:lnTo>
                  <a:lnTo>
                    <a:pt x="4119" y="201"/>
                  </a:lnTo>
                  <a:lnTo>
                    <a:pt x="4118" y="204"/>
                  </a:lnTo>
                  <a:lnTo>
                    <a:pt x="4117" y="208"/>
                  </a:lnTo>
                  <a:lnTo>
                    <a:pt x="4117" y="401"/>
                  </a:lnTo>
                  <a:lnTo>
                    <a:pt x="4118" y="406"/>
                  </a:lnTo>
                  <a:lnTo>
                    <a:pt x="4119" y="408"/>
                  </a:lnTo>
                  <a:lnTo>
                    <a:pt x="4122" y="410"/>
                  </a:lnTo>
                  <a:lnTo>
                    <a:pt x="4125" y="410"/>
                  </a:lnTo>
                  <a:lnTo>
                    <a:pt x="4479" y="410"/>
                  </a:lnTo>
                  <a:lnTo>
                    <a:pt x="4482" y="410"/>
                  </a:lnTo>
                  <a:lnTo>
                    <a:pt x="4486" y="411"/>
                  </a:lnTo>
                  <a:lnTo>
                    <a:pt x="4488" y="412"/>
                  </a:lnTo>
                  <a:lnTo>
                    <a:pt x="4490" y="415"/>
                  </a:lnTo>
                  <a:lnTo>
                    <a:pt x="4491" y="416"/>
                  </a:lnTo>
                  <a:lnTo>
                    <a:pt x="4492" y="419"/>
                  </a:lnTo>
                  <a:lnTo>
                    <a:pt x="4493" y="421"/>
                  </a:lnTo>
                  <a:lnTo>
                    <a:pt x="4493" y="424"/>
                  </a:lnTo>
                  <a:lnTo>
                    <a:pt x="4493" y="578"/>
                  </a:lnTo>
                  <a:lnTo>
                    <a:pt x="4493" y="581"/>
                  </a:lnTo>
                  <a:lnTo>
                    <a:pt x="4492" y="583"/>
                  </a:lnTo>
                  <a:lnTo>
                    <a:pt x="4491" y="586"/>
                  </a:lnTo>
                  <a:lnTo>
                    <a:pt x="4490" y="589"/>
                  </a:lnTo>
                  <a:lnTo>
                    <a:pt x="4488" y="590"/>
                  </a:lnTo>
                  <a:lnTo>
                    <a:pt x="4486" y="591"/>
                  </a:lnTo>
                  <a:lnTo>
                    <a:pt x="4482" y="592"/>
                  </a:lnTo>
                  <a:lnTo>
                    <a:pt x="4479" y="592"/>
                  </a:lnTo>
                  <a:lnTo>
                    <a:pt x="4125" y="592"/>
                  </a:lnTo>
                  <a:lnTo>
                    <a:pt x="4122" y="592"/>
                  </a:lnTo>
                  <a:lnTo>
                    <a:pt x="4119" y="594"/>
                  </a:lnTo>
                  <a:lnTo>
                    <a:pt x="4118" y="596"/>
                  </a:lnTo>
                  <a:lnTo>
                    <a:pt x="4117" y="601"/>
                  </a:lnTo>
                  <a:lnTo>
                    <a:pt x="4117" y="803"/>
                  </a:lnTo>
                  <a:lnTo>
                    <a:pt x="4118" y="807"/>
                  </a:lnTo>
                  <a:lnTo>
                    <a:pt x="4119" y="809"/>
                  </a:lnTo>
                  <a:lnTo>
                    <a:pt x="4122" y="812"/>
                  </a:lnTo>
                  <a:lnTo>
                    <a:pt x="4125" y="812"/>
                  </a:lnTo>
                  <a:lnTo>
                    <a:pt x="4550" y="812"/>
                  </a:lnTo>
                  <a:lnTo>
                    <a:pt x="4553" y="813"/>
                  </a:lnTo>
                  <a:lnTo>
                    <a:pt x="4556" y="813"/>
                  </a:lnTo>
                  <a:lnTo>
                    <a:pt x="4559" y="814"/>
                  </a:lnTo>
                  <a:lnTo>
                    <a:pt x="4561" y="816"/>
                  </a:lnTo>
                  <a:lnTo>
                    <a:pt x="4562" y="817"/>
                  </a:lnTo>
                  <a:lnTo>
                    <a:pt x="4563" y="820"/>
                  </a:lnTo>
                  <a:lnTo>
                    <a:pt x="4564" y="822"/>
                  </a:lnTo>
                  <a:lnTo>
                    <a:pt x="4564" y="827"/>
                  </a:lnTo>
                  <a:lnTo>
                    <a:pt x="4564" y="980"/>
                  </a:lnTo>
                  <a:lnTo>
                    <a:pt x="4564" y="983"/>
                  </a:lnTo>
                  <a:lnTo>
                    <a:pt x="4563" y="987"/>
                  </a:lnTo>
                  <a:lnTo>
                    <a:pt x="4562" y="989"/>
                  </a:lnTo>
                  <a:lnTo>
                    <a:pt x="4561" y="991"/>
                  </a:lnTo>
                  <a:lnTo>
                    <a:pt x="4559" y="992"/>
                  </a:lnTo>
                  <a:lnTo>
                    <a:pt x="4556" y="993"/>
                  </a:lnTo>
                  <a:lnTo>
                    <a:pt x="4553" y="994"/>
                  </a:lnTo>
                  <a:lnTo>
                    <a:pt x="4550" y="994"/>
                  </a:lnTo>
                  <a:lnTo>
                    <a:pt x="3918" y="994"/>
                  </a:lnTo>
                  <a:lnTo>
                    <a:pt x="3915" y="994"/>
                  </a:lnTo>
                  <a:lnTo>
                    <a:pt x="3913" y="993"/>
                  </a:lnTo>
                  <a:lnTo>
                    <a:pt x="3910" y="992"/>
                  </a:lnTo>
                  <a:lnTo>
                    <a:pt x="3908" y="991"/>
                  </a:lnTo>
                  <a:lnTo>
                    <a:pt x="3906" y="989"/>
                  </a:lnTo>
                  <a:lnTo>
                    <a:pt x="3905" y="987"/>
                  </a:lnTo>
                  <a:lnTo>
                    <a:pt x="3904" y="983"/>
                  </a:lnTo>
                  <a:lnTo>
                    <a:pt x="3904" y="980"/>
                  </a:lnTo>
                  <a:close/>
                  <a:moveTo>
                    <a:pt x="5020" y="1011"/>
                  </a:moveTo>
                  <a:lnTo>
                    <a:pt x="5000" y="1011"/>
                  </a:lnTo>
                  <a:lnTo>
                    <a:pt x="4979" y="1008"/>
                  </a:lnTo>
                  <a:lnTo>
                    <a:pt x="4959" y="1007"/>
                  </a:lnTo>
                  <a:lnTo>
                    <a:pt x="4940" y="1004"/>
                  </a:lnTo>
                  <a:lnTo>
                    <a:pt x="4920" y="1001"/>
                  </a:lnTo>
                  <a:lnTo>
                    <a:pt x="4902" y="996"/>
                  </a:lnTo>
                  <a:lnTo>
                    <a:pt x="4884" y="992"/>
                  </a:lnTo>
                  <a:lnTo>
                    <a:pt x="4867" y="986"/>
                  </a:lnTo>
                  <a:lnTo>
                    <a:pt x="4849" y="979"/>
                  </a:lnTo>
                  <a:lnTo>
                    <a:pt x="4833" y="971"/>
                  </a:lnTo>
                  <a:lnTo>
                    <a:pt x="4818" y="964"/>
                  </a:lnTo>
                  <a:lnTo>
                    <a:pt x="4803" y="955"/>
                  </a:lnTo>
                  <a:lnTo>
                    <a:pt x="4787" y="945"/>
                  </a:lnTo>
                  <a:lnTo>
                    <a:pt x="4773" y="935"/>
                  </a:lnTo>
                  <a:lnTo>
                    <a:pt x="4760" y="924"/>
                  </a:lnTo>
                  <a:lnTo>
                    <a:pt x="4746" y="912"/>
                  </a:lnTo>
                  <a:lnTo>
                    <a:pt x="4734" y="900"/>
                  </a:lnTo>
                  <a:lnTo>
                    <a:pt x="4722" y="885"/>
                  </a:lnTo>
                  <a:lnTo>
                    <a:pt x="4711" y="872"/>
                  </a:lnTo>
                  <a:lnTo>
                    <a:pt x="4701" y="857"/>
                  </a:lnTo>
                  <a:lnTo>
                    <a:pt x="4691" y="842"/>
                  </a:lnTo>
                  <a:lnTo>
                    <a:pt x="4684" y="827"/>
                  </a:lnTo>
                  <a:lnTo>
                    <a:pt x="4675" y="810"/>
                  </a:lnTo>
                  <a:lnTo>
                    <a:pt x="4669" y="793"/>
                  </a:lnTo>
                  <a:lnTo>
                    <a:pt x="4663" y="776"/>
                  </a:lnTo>
                  <a:lnTo>
                    <a:pt x="4658" y="757"/>
                  </a:lnTo>
                  <a:lnTo>
                    <a:pt x="4653" y="739"/>
                  </a:lnTo>
                  <a:lnTo>
                    <a:pt x="4649" y="719"/>
                  </a:lnTo>
                  <a:lnTo>
                    <a:pt x="4647" y="699"/>
                  </a:lnTo>
                  <a:lnTo>
                    <a:pt x="4645" y="678"/>
                  </a:lnTo>
                  <a:lnTo>
                    <a:pt x="4644" y="657"/>
                  </a:lnTo>
                  <a:lnTo>
                    <a:pt x="4642" y="635"/>
                  </a:lnTo>
                  <a:lnTo>
                    <a:pt x="4642" y="31"/>
                  </a:lnTo>
                  <a:lnTo>
                    <a:pt x="4644" y="27"/>
                  </a:lnTo>
                  <a:lnTo>
                    <a:pt x="4644" y="24"/>
                  </a:lnTo>
                  <a:lnTo>
                    <a:pt x="4645" y="22"/>
                  </a:lnTo>
                  <a:lnTo>
                    <a:pt x="4647" y="20"/>
                  </a:lnTo>
                  <a:lnTo>
                    <a:pt x="4649" y="19"/>
                  </a:lnTo>
                  <a:lnTo>
                    <a:pt x="4651" y="18"/>
                  </a:lnTo>
                  <a:lnTo>
                    <a:pt x="4654" y="16"/>
                  </a:lnTo>
                  <a:lnTo>
                    <a:pt x="4658" y="16"/>
                  </a:lnTo>
                  <a:lnTo>
                    <a:pt x="4842" y="16"/>
                  </a:lnTo>
                  <a:lnTo>
                    <a:pt x="4845" y="16"/>
                  </a:lnTo>
                  <a:lnTo>
                    <a:pt x="4847" y="18"/>
                  </a:lnTo>
                  <a:lnTo>
                    <a:pt x="4850" y="19"/>
                  </a:lnTo>
                  <a:lnTo>
                    <a:pt x="4852" y="20"/>
                  </a:lnTo>
                  <a:lnTo>
                    <a:pt x="4854" y="22"/>
                  </a:lnTo>
                  <a:lnTo>
                    <a:pt x="4855" y="24"/>
                  </a:lnTo>
                  <a:lnTo>
                    <a:pt x="4856" y="27"/>
                  </a:lnTo>
                  <a:lnTo>
                    <a:pt x="4856" y="31"/>
                  </a:lnTo>
                  <a:lnTo>
                    <a:pt x="4856" y="641"/>
                  </a:lnTo>
                  <a:lnTo>
                    <a:pt x="4856" y="661"/>
                  </a:lnTo>
                  <a:lnTo>
                    <a:pt x="4858" y="681"/>
                  </a:lnTo>
                  <a:lnTo>
                    <a:pt x="4862" y="699"/>
                  </a:lnTo>
                  <a:lnTo>
                    <a:pt x="4867" y="717"/>
                  </a:lnTo>
                  <a:lnTo>
                    <a:pt x="4873" y="733"/>
                  </a:lnTo>
                  <a:lnTo>
                    <a:pt x="4881" y="748"/>
                  </a:lnTo>
                  <a:lnTo>
                    <a:pt x="4890" y="763"/>
                  </a:lnTo>
                  <a:lnTo>
                    <a:pt x="4901" y="776"/>
                  </a:lnTo>
                  <a:lnTo>
                    <a:pt x="4912" y="786"/>
                  </a:lnTo>
                  <a:lnTo>
                    <a:pt x="4924" y="796"/>
                  </a:lnTo>
                  <a:lnTo>
                    <a:pt x="4939" y="805"/>
                  </a:lnTo>
                  <a:lnTo>
                    <a:pt x="4953" y="812"/>
                  </a:lnTo>
                  <a:lnTo>
                    <a:pt x="4968" y="817"/>
                  </a:lnTo>
                  <a:lnTo>
                    <a:pt x="4984" y="820"/>
                  </a:lnTo>
                  <a:lnTo>
                    <a:pt x="5002" y="822"/>
                  </a:lnTo>
                  <a:lnTo>
                    <a:pt x="5020" y="823"/>
                  </a:lnTo>
                  <a:lnTo>
                    <a:pt x="5039" y="822"/>
                  </a:lnTo>
                  <a:lnTo>
                    <a:pt x="5056" y="820"/>
                  </a:lnTo>
                  <a:lnTo>
                    <a:pt x="5073" y="817"/>
                  </a:lnTo>
                  <a:lnTo>
                    <a:pt x="5088" y="812"/>
                  </a:lnTo>
                  <a:lnTo>
                    <a:pt x="5103" y="805"/>
                  </a:lnTo>
                  <a:lnTo>
                    <a:pt x="5116" y="796"/>
                  </a:lnTo>
                  <a:lnTo>
                    <a:pt x="5128" y="786"/>
                  </a:lnTo>
                  <a:lnTo>
                    <a:pt x="5140" y="776"/>
                  </a:lnTo>
                  <a:lnTo>
                    <a:pt x="5150" y="763"/>
                  </a:lnTo>
                  <a:lnTo>
                    <a:pt x="5160" y="748"/>
                  </a:lnTo>
                  <a:lnTo>
                    <a:pt x="5167" y="733"/>
                  </a:lnTo>
                  <a:lnTo>
                    <a:pt x="5173" y="717"/>
                  </a:lnTo>
                  <a:lnTo>
                    <a:pt x="5178" y="699"/>
                  </a:lnTo>
                  <a:lnTo>
                    <a:pt x="5181" y="681"/>
                  </a:lnTo>
                  <a:lnTo>
                    <a:pt x="5184" y="661"/>
                  </a:lnTo>
                  <a:lnTo>
                    <a:pt x="5184" y="641"/>
                  </a:lnTo>
                  <a:lnTo>
                    <a:pt x="5184" y="31"/>
                  </a:lnTo>
                  <a:lnTo>
                    <a:pt x="5185" y="27"/>
                  </a:lnTo>
                  <a:lnTo>
                    <a:pt x="5185" y="24"/>
                  </a:lnTo>
                  <a:lnTo>
                    <a:pt x="5186" y="22"/>
                  </a:lnTo>
                  <a:lnTo>
                    <a:pt x="5188" y="20"/>
                  </a:lnTo>
                  <a:lnTo>
                    <a:pt x="5190" y="19"/>
                  </a:lnTo>
                  <a:lnTo>
                    <a:pt x="5192" y="18"/>
                  </a:lnTo>
                  <a:lnTo>
                    <a:pt x="5196" y="16"/>
                  </a:lnTo>
                  <a:lnTo>
                    <a:pt x="5199" y="16"/>
                  </a:lnTo>
                  <a:lnTo>
                    <a:pt x="5383" y="16"/>
                  </a:lnTo>
                  <a:lnTo>
                    <a:pt x="5386" y="16"/>
                  </a:lnTo>
                  <a:lnTo>
                    <a:pt x="5388" y="18"/>
                  </a:lnTo>
                  <a:lnTo>
                    <a:pt x="5392" y="19"/>
                  </a:lnTo>
                  <a:lnTo>
                    <a:pt x="5394" y="20"/>
                  </a:lnTo>
                  <a:lnTo>
                    <a:pt x="5395" y="22"/>
                  </a:lnTo>
                  <a:lnTo>
                    <a:pt x="5396" y="24"/>
                  </a:lnTo>
                  <a:lnTo>
                    <a:pt x="5397" y="27"/>
                  </a:lnTo>
                  <a:lnTo>
                    <a:pt x="5397" y="31"/>
                  </a:lnTo>
                  <a:lnTo>
                    <a:pt x="5397" y="635"/>
                  </a:lnTo>
                  <a:lnTo>
                    <a:pt x="5396" y="657"/>
                  </a:lnTo>
                  <a:lnTo>
                    <a:pt x="5395" y="678"/>
                  </a:lnTo>
                  <a:lnTo>
                    <a:pt x="5394" y="699"/>
                  </a:lnTo>
                  <a:lnTo>
                    <a:pt x="5390" y="719"/>
                  </a:lnTo>
                  <a:lnTo>
                    <a:pt x="5387" y="739"/>
                  </a:lnTo>
                  <a:lnTo>
                    <a:pt x="5382" y="757"/>
                  </a:lnTo>
                  <a:lnTo>
                    <a:pt x="5377" y="776"/>
                  </a:lnTo>
                  <a:lnTo>
                    <a:pt x="5371" y="793"/>
                  </a:lnTo>
                  <a:lnTo>
                    <a:pt x="5364" y="810"/>
                  </a:lnTo>
                  <a:lnTo>
                    <a:pt x="5357" y="827"/>
                  </a:lnTo>
                  <a:lnTo>
                    <a:pt x="5348" y="842"/>
                  </a:lnTo>
                  <a:lnTo>
                    <a:pt x="5338" y="857"/>
                  </a:lnTo>
                  <a:lnTo>
                    <a:pt x="5328" y="872"/>
                  </a:lnTo>
                  <a:lnTo>
                    <a:pt x="5318" y="885"/>
                  </a:lnTo>
                  <a:lnTo>
                    <a:pt x="5306" y="900"/>
                  </a:lnTo>
                  <a:lnTo>
                    <a:pt x="5294" y="912"/>
                  </a:lnTo>
                  <a:lnTo>
                    <a:pt x="5280" y="924"/>
                  </a:lnTo>
                  <a:lnTo>
                    <a:pt x="5266" y="935"/>
                  </a:lnTo>
                  <a:lnTo>
                    <a:pt x="5252" y="945"/>
                  </a:lnTo>
                  <a:lnTo>
                    <a:pt x="5238" y="955"/>
                  </a:lnTo>
                  <a:lnTo>
                    <a:pt x="5223" y="964"/>
                  </a:lnTo>
                  <a:lnTo>
                    <a:pt x="5206" y="971"/>
                  </a:lnTo>
                  <a:lnTo>
                    <a:pt x="5190" y="979"/>
                  </a:lnTo>
                  <a:lnTo>
                    <a:pt x="5174" y="986"/>
                  </a:lnTo>
                  <a:lnTo>
                    <a:pt x="5156" y="992"/>
                  </a:lnTo>
                  <a:lnTo>
                    <a:pt x="5138" y="996"/>
                  </a:lnTo>
                  <a:lnTo>
                    <a:pt x="5120" y="1001"/>
                  </a:lnTo>
                  <a:lnTo>
                    <a:pt x="5101" y="1004"/>
                  </a:lnTo>
                  <a:lnTo>
                    <a:pt x="5081" y="1007"/>
                  </a:lnTo>
                  <a:lnTo>
                    <a:pt x="5062" y="1008"/>
                  </a:lnTo>
                  <a:lnTo>
                    <a:pt x="5042" y="1011"/>
                  </a:lnTo>
                  <a:lnTo>
                    <a:pt x="5020" y="1011"/>
                  </a:lnTo>
                  <a:close/>
                  <a:moveTo>
                    <a:pt x="5849" y="770"/>
                  </a:moveTo>
                  <a:lnTo>
                    <a:pt x="5842" y="748"/>
                  </a:lnTo>
                  <a:lnTo>
                    <a:pt x="5837" y="723"/>
                  </a:lnTo>
                  <a:lnTo>
                    <a:pt x="5832" y="695"/>
                  </a:lnTo>
                  <a:lnTo>
                    <a:pt x="5828" y="664"/>
                  </a:lnTo>
                  <a:lnTo>
                    <a:pt x="5825" y="629"/>
                  </a:lnTo>
                  <a:lnTo>
                    <a:pt x="5823" y="591"/>
                  </a:lnTo>
                  <a:lnTo>
                    <a:pt x="5822" y="549"/>
                  </a:lnTo>
                  <a:lnTo>
                    <a:pt x="5822" y="505"/>
                  </a:lnTo>
                  <a:lnTo>
                    <a:pt x="5822" y="461"/>
                  </a:lnTo>
                  <a:lnTo>
                    <a:pt x="5823" y="420"/>
                  </a:lnTo>
                  <a:lnTo>
                    <a:pt x="5825" y="382"/>
                  </a:lnTo>
                  <a:lnTo>
                    <a:pt x="5828" y="347"/>
                  </a:lnTo>
                  <a:lnTo>
                    <a:pt x="5832" y="316"/>
                  </a:lnTo>
                  <a:lnTo>
                    <a:pt x="5837" y="287"/>
                  </a:lnTo>
                  <a:lnTo>
                    <a:pt x="5842" y="262"/>
                  </a:lnTo>
                  <a:lnTo>
                    <a:pt x="5849" y="240"/>
                  </a:lnTo>
                  <a:lnTo>
                    <a:pt x="5860" y="212"/>
                  </a:lnTo>
                  <a:lnTo>
                    <a:pt x="5872" y="185"/>
                  </a:lnTo>
                  <a:lnTo>
                    <a:pt x="5878" y="172"/>
                  </a:lnTo>
                  <a:lnTo>
                    <a:pt x="5886" y="160"/>
                  </a:lnTo>
                  <a:lnTo>
                    <a:pt x="5892" y="148"/>
                  </a:lnTo>
                  <a:lnTo>
                    <a:pt x="5901" y="137"/>
                  </a:lnTo>
                  <a:lnTo>
                    <a:pt x="5909" y="126"/>
                  </a:lnTo>
                  <a:lnTo>
                    <a:pt x="5917" y="115"/>
                  </a:lnTo>
                  <a:lnTo>
                    <a:pt x="5927" y="106"/>
                  </a:lnTo>
                  <a:lnTo>
                    <a:pt x="5936" y="96"/>
                  </a:lnTo>
                  <a:lnTo>
                    <a:pt x="5946" y="86"/>
                  </a:lnTo>
                  <a:lnTo>
                    <a:pt x="5957" y="77"/>
                  </a:lnTo>
                  <a:lnTo>
                    <a:pt x="5967" y="70"/>
                  </a:lnTo>
                  <a:lnTo>
                    <a:pt x="5978" y="61"/>
                  </a:lnTo>
                  <a:lnTo>
                    <a:pt x="5990" y="54"/>
                  </a:lnTo>
                  <a:lnTo>
                    <a:pt x="6001" y="47"/>
                  </a:lnTo>
                  <a:lnTo>
                    <a:pt x="6013" y="40"/>
                  </a:lnTo>
                  <a:lnTo>
                    <a:pt x="6026" y="35"/>
                  </a:lnTo>
                  <a:lnTo>
                    <a:pt x="6038" y="29"/>
                  </a:lnTo>
                  <a:lnTo>
                    <a:pt x="6051" y="24"/>
                  </a:lnTo>
                  <a:lnTo>
                    <a:pt x="6065" y="20"/>
                  </a:lnTo>
                  <a:lnTo>
                    <a:pt x="6079" y="15"/>
                  </a:lnTo>
                  <a:lnTo>
                    <a:pt x="6107" y="9"/>
                  </a:lnTo>
                  <a:lnTo>
                    <a:pt x="6136" y="4"/>
                  </a:lnTo>
                  <a:lnTo>
                    <a:pt x="6167" y="1"/>
                  </a:lnTo>
                  <a:lnTo>
                    <a:pt x="6199" y="0"/>
                  </a:lnTo>
                  <a:lnTo>
                    <a:pt x="6230" y="1"/>
                  </a:lnTo>
                  <a:lnTo>
                    <a:pt x="6259" y="3"/>
                  </a:lnTo>
                  <a:lnTo>
                    <a:pt x="6288" y="8"/>
                  </a:lnTo>
                  <a:lnTo>
                    <a:pt x="6315" y="14"/>
                  </a:lnTo>
                  <a:lnTo>
                    <a:pt x="6341" y="23"/>
                  </a:lnTo>
                  <a:lnTo>
                    <a:pt x="6365" y="33"/>
                  </a:lnTo>
                  <a:lnTo>
                    <a:pt x="6389" y="44"/>
                  </a:lnTo>
                  <a:lnTo>
                    <a:pt x="6412" y="57"/>
                  </a:lnTo>
                  <a:lnTo>
                    <a:pt x="6433" y="72"/>
                  </a:lnTo>
                  <a:lnTo>
                    <a:pt x="6453" y="88"/>
                  </a:lnTo>
                  <a:lnTo>
                    <a:pt x="6472" y="107"/>
                  </a:lnTo>
                  <a:lnTo>
                    <a:pt x="6488" y="125"/>
                  </a:lnTo>
                  <a:lnTo>
                    <a:pt x="6504" y="147"/>
                  </a:lnTo>
                  <a:lnTo>
                    <a:pt x="6518" y="169"/>
                  </a:lnTo>
                  <a:lnTo>
                    <a:pt x="6530" y="193"/>
                  </a:lnTo>
                  <a:lnTo>
                    <a:pt x="6542" y="218"/>
                  </a:lnTo>
                  <a:lnTo>
                    <a:pt x="6543" y="221"/>
                  </a:lnTo>
                  <a:lnTo>
                    <a:pt x="6545" y="223"/>
                  </a:lnTo>
                  <a:lnTo>
                    <a:pt x="6545" y="226"/>
                  </a:lnTo>
                  <a:lnTo>
                    <a:pt x="6543" y="229"/>
                  </a:lnTo>
                  <a:lnTo>
                    <a:pt x="6542" y="231"/>
                  </a:lnTo>
                  <a:lnTo>
                    <a:pt x="6540" y="232"/>
                  </a:lnTo>
                  <a:lnTo>
                    <a:pt x="6538" y="234"/>
                  </a:lnTo>
                  <a:lnTo>
                    <a:pt x="6535" y="235"/>
                  </a:lnTo>
                  <a:lnTo>
                    <a:pt x="6377" y="306"/>
                  </a:lnTo>
                  <a:lnTo>
                    <a:pt x="6374" y="307"/>
                  </a:lnTo>
                  <a:lnTo>
                    <a:pt x="6370" y="308"/>
                  </a:lnTo>
                  <a:lnTo>
                    <a:pt x="6368" y="308"/>
                  </a:lnTo>
                  <a:lnTo>
                    <a:pt x="6365" y="307"/>
                  </a:lnTo>
                  <a:lnTo>
                    <a:pt x="6363" y="306"/>
                  </a:lnTo>
                  <a:lnTo>
                    <a:pt x="6361" y="304"/>
                  </a:lnTo>
                  <a:lnTo>
                    <a:pt x="6358" y="301"/>
                  </a:lnTo>
                  <a:lnTo>
                    <a:pt x="6357" y="298"/>
                  </a:lnTo>
                  <a:lnTo>
                    <a:pt x="6351" y="285"/>
                  </a:lnTo>
                  <a:lnTo>
                    <a:pt x="6344" y="272"/>
                  </a:lnTo>
                  <a:lnTo>
                    <a:pt x="6337" y="260"/>
                  </a:lnTo>
                  <a:lnTo>
                    <a:pt x="6329" y="249"/>
                  </a:lnTo>
                  <a:lnTo>
                    <a:pt x="6321" y="239"/>
                  </a:lnTo>
                  <a:lnTo>
                    <a:pt x="6313" y="231"/>
                  </a:lnTo>
                  <a:lnTo>
                    <a:pt x="6303" y="222"/>
                  </a:lnTo>
                  <a:lnTo>
                    <a:pt x="6294" y="215"/>
                  </a:lnTo>
                  <a:lnTo>
                    <a:pt x="6284" y="209"/>
                  </a:lnTo>
                  <a:lnTo>
                    <a:pt x="6273" y="202"/>
                  </a:lnTo>
                  <a:lnTo>
                    <a:pt x="6263" y="198"/>
                  </a:lnTo>
                  <a:lnTo>
                    <a:pt x="6251" y="194"/>
                  </a:lnTo>
                  <a:lnTo>
                    <a:pt x="6239" y="192"/>
                  </a:lnTo>
                  <a:lnTo>
                    <a:pt x="6227" y="189"/>
                  </a:lnTo>
                  <a:lnTo>
                    <a:pt x="6214" y="188"/>
                  </a:lnTo>
                  <a:lnTo>
                    <a:pt x="6200" y="187"/>
                  </a:lnTo>
                  <a:lnTo>
                    <a:pt x="6186" y="188"/>
                  </a:lnTo>
                  <a:lnTo>
                    <a:pt x="6173" y="189"/>
                  </a:lnTo>
                  <a:lnTo>
                    <a:pt x="6161" y="192"/>
                  </a:lnTo>
                  <a:lnTo>
                    <a:pt x="6149" y="194"/>
                  </a:lnTo>
                  <a:lnTo>
                    <a:pt x="6137" y="198"/>
                  </a:lnTo>
                  <a:lnTo>
                    <a:pt x="6126" y="202"/>
                  </a:lnTo>
                  <a:lnTo>
                    <a:pt x="6117" y="208"/>
                  </a:lnTo>
                  <a:lnTo>
                    <a:pt x="6107" y="214"/>
                  </a:lnTo>
                  <a:lnTo>
                    <a:pt x="6098" y="222"/>
                  </a:lnTo>
                  <a:lnTo>
                    <a:pt x="6089" y="230"/>
                  </a:lnTo>
                  <a:lnTo>
                    <a:pt x="6082" y="238"/>
                  </a:lnTo>
                  <a:lnTo>
                    <a:pt x="6075" y="248"/>
                  </a:lnTo>
                  <a:lnTo>
                    <a:pt x="6069" y="259"/>
                  </a:lnTo>
                  <a:lnTo>
                    <a:pt x="6063" y="270"/>
                  </a:lnTo>
                  <a:lnTo>
                    <a:pt x="6058" y="282"/>
                  </a:lnTo>
                  <a:lnTo>
                    <a:pt x="6052" y="295"/>
                  </a:lnTo>
                  <a:lnTo>
                    <a:pt x="6049" y="309"/>
                  </a:lnTo>
                  <a:lnTo>
                    <a:pt x="6046" y="326"/>
                  </a:lnTo>
                  <a:lnTo>
                    <a:pt x="6044" y="348"/>
                  </a:lnTo>
                  <a:lnTo>
                    <a:pt x="6040" y="372"/>
                  </a:lnTo>
                  <a:lnTo>
                    <a:pt x="6039" y="400"/>
                  </a:lnTo>
                  <a:lnTo>
                    <a:pt x="6038" y="432"/>
                  </a:lnTo>
                  <a:lnTo>
                    <a:pt x="6037" y="467"/>
                  </a:lnTo>
                  <a:lnTo>
                    <a:pt x="6037" y="505"/>
                  </a:lnTo>
                  <a:lnTo>
                    <a:pt x="6037" y="544"/>
                  </a:lnTo>
                  <a:lnTo>
                    <a:pt x="6038" y="579"/>
                  </a:lnTo>
                  <a:lnTo>
                    <a:pt x="6039" y="610"/>
                  </a:lnTo>
                  <a:lnTo>
                    <a:pt x="6040" y="639"/>
                  </a:lnTo>
                  <a:lnTo>
                    <a:pt x="6044" y="662"/>
                  </a:lnTo>
                  <a:lnTo>
                    <a:pt x="6046" y="684"/>
                  </a:lnTo>
                  <a:lnTo>
                    <a:pt x="6049" y="702"/>
                  </a:lnTo>
                  <a:lnTo>
                    <a:pt x="6052" y="716"/>
                  </a:lnTo>
                  <a:lnTo>
                    <a:pt x="6058" y="729"/>
                  </a:lnTo>
                  <a:lnTo>
                    <a:pt x="6063" y="741"/>
                  </a:lnTo>
                  <a:lnTo>
                    <a:pt x="6069" y="752"/>
                  </a:lnTo>
                  <a:lnTo>
                    <a:pt x="6075" y="763"/>
                  </a:lnTo>
                  <a:lnTo>
                    <a:pt x="6082" y="772"/>
                  </a:lnTo>
                  <a:lnTo>
                    <a:pt x="6089" y="781"/>
                  </a:lnTo>
                  <a:lnTo>
                    <a:pt x="6098" y="789"/>
                  </a:lnTo>
                  <a:lnTo>
                    <a:pt x="6107" y="796"/>
                  </a:lnTo>
                  <a:lnTo>
                    <a:pt x="6117" y="803"/>
                  </a:lnTo>
                  <a:lnTo>
                    <a:pt x="6126" y="808"/>
                  </a:lnTo>
                  <a:lnTo>
                    <a:pt x="6137" y="813"/>
                  </a:lnTo>
                  <a:lnTo>
                    <a:pt x="6149" y="817"/>
                  </a:lnTo>
                  <a:lnTo>
                    <a:pt x="6161" y="819"/>
                  </a:lnTo>
                  <a:lnTo>
                    <a:pt x="6173" y="821"/>
                  </a:lnTo>
                  <a:lnTo>
                    <a:pt x="6186" y="823"/>
                  </a:lnTo>
                  <a:lnTo>
                    <a:pt x="6200" y="823"/>
                  </a:lnTo>
                  <a:lnTo>
                    <a:pt x="6214" y="823"/>
                  </a:lnTo>
                  <a:lnTo>
                    <a:pt x="6227" y="821"/>
                  </a:lnTo>
                  <a:lnTo>
                    <a:pt x="6239" y="819"/>
                  </a:lnTo>
                  <a:lnTo>
                    <a:pt x="6251" y="817"/>
                  </a:lnTo>
                  <a:lnTo>
                    <a:pt x="6263" y="813"/>
                  </a:lnTo>
                  <a:lnTo>
                    <a:pt x="6273" y="808"/>
                  </a:lnTo>
                  <a:lnTo>
                    <a:pt x="6284" y="802"/>
                  </a:lnTo>
                  <a:lnTo>
                    <a:pt x="6294" y="795"/>
                  </a:lnTo>
                  <a:lnTo>
                    <a:pt x="6303" y="789"/>
                  </a:lnTo>
                  <a:lnTo>
                    <a:pt x="6313" y="780"/>
                  </a:lnTo>
                  <a:lnTo>
                    <a:pt x="6321" y="771"/>
                  </a:lnTo>
                  <a:lnTo>
                    <a:pt x="6329" y="761"/>
                  </a:lnTo>
                  <a:lnTo>
                    <a:pt x="6337" y="751"/>
                  </a:lnTo>
                  <a:lnTo>
                    <a:pt x="6344" y="739"/>
                  </a:lnTo>
                  <a:lnTo>
                    <a:pt x="6351" y="726"/>
                  </a:lnTo>
                  <a:lnTo>
                    <a:pt x="6357" y="713"/>
                  </a:lnTo>
                  <a:lnTo>
                    <a:pt x="6358" y="709"/>
                  </a:lnTo>
                  <a:lnTo>
                    <a:pt x="6361" y="707"/>
                  </a:lnTo>
                  <a:lnTo>
                    <a:pt x="6363" y="705"/>
                  </a:lnTo>
                  <a:lnTo>
                    <a:pt x="6365" y="704"/>
                  </a:lnTo>
                  <a:lnTo>
                    <a:pt x="6368" y="703"/>
                  </a:lnTo>
                  <a:lnTo>
                    <a:pt x="6370" y="703"/>
                  </a:lnTo>
                  <a:lnTo>
                    <a:pt x="6374" y="704"/>
                  </a:lnTo>
                  <a:lnTo>
                    <a:pt x="6377" y="705"/>
                  </a:lnTo>
                  <a:lnTo>
                    <a:pt x="6535" y="776"/>
                  </a:lnTo>
                  <a:lnTo>
                    <a:pt x="6538" y="777"/>
                  </a:lnTo>
                  <a:lnTo>
                    <a:pt x="6540" y="779"/>
                  </a:lnTo>
                  <a:lnTo>
                    <a:pt x="6542" y="780"/>
                  </a:lnTo>
                  <a:lnTo>
                    <a:pt x="6543" y="782"/>
                  </a:lnTo>
                  <a:lnTo>
                    <a:pt x="6545" y="784"/>
                  </a:lnTo>
                  <a:lnTo>
                    <a:pt x="6545" y="788"/>
                  </a:lnTo>
                  <a:lnTo>
                    <a:pt x="6543" y="790"/>
                  </a:lnTo>
                  <a:lnTo>
                    <a:pt x="6542" y="793"/>
                  </a:lnTo>
                  <a:lnTo>
                    <a:pt x="6530" y="818"/>
                  </a:lnTo>
                  <a:lnTo>
                    <a:pt x="6518" y="842"/>
                  </a:lnTo>
                  <a:lnTo>
                    <a:pt x="6504" y="865"/>
                  </a:lnTo>
                  <a:lnTo>
                    <a:pt x="6488" y="885"/>
                  </a:lnTo>
                  <a:lnTo>
                    <a:pt x="6472" y="904"/>
                  </a:lnTo>
                  <a:lnTo>
                    <a:pt x="6453" y="922"/>
                  </a:lnTo>
                  <a:lnTo>
                    <a:pt x="6433" y="939"/>
                  </a:lnTo>
                  <a:lnTo>
                    <a:pt x="6412" y="954"/>
                  </a:lnTo>
                  <a:lnTo>
                    <a:pt x="6389" y="967"/>
                  </a:lnTo>
                  <a:lnTo>
                    <a:pt x="6365" y="978"/>
                  </a:lnTo>
                  <a:lnTo>
                    <a:pt x="6341" y="988"/>
                  </a:lnTo>
                  <a:lnTo>
                    <a:pt x="6315" y="996"/>
                  </a:lnTo>
                  <a:lnTo>
                    <a:pt x="6288" y="1003"/>
                  </a:lnTo>
                  <a:lnTo>
                    <a:pt x="6259" y="1007"/>
                  </a:lnTo>
                  <a:lnTo>
                    <a:pt x="6230" y="1009"/>
                  </a:lnTo>
                  <a:lnTo>
                    <a:pt x="6199" y="1011"/>
                  </a:lnTo>
                  <a:lnTo>
                    <a:pt x="6167" y="1009"/>
                  </a:lnTo>
                  <a:lnTo>
                    <a:pt x="6136" y="1006"/>
                  </a:lnTo>
                  <a:lnTo>
                    <a:pt x="6107" y="1002"/>
                  </a:lnTo>
                  <a:lnTo>
                    <a:pt x="6079" y="995"/>
                  </a:lnTo>
                  <a:lnTo>
                    <a:pt x="6065" y="991"/>
                  </a:lnTo>
                  <a:lnTo>
                    <a:pt x="6051" y="987"/>
                  </a:lnTo>
                  <a:lnTo>
                    <a:pt x="6038" y="981"/>
                  </a:lnTo>
                  <a:lnTo>
                    <a:pt x="6026" y="976"/>
                  </a:lnTo>
                  <a:lnTo>
                    <a:pt x="6013" y="970"/>
                  </a:lnTo>
                  <a:lnTo>
                    <a:pt x="6001" y="964"/>
                  </a:lnTo>
                  <a:lnTo>
                    <a:pt x="5990" y="956"/>
                  </a:lnTo>
                  <a:lnTo>
                    <a:pt x="5978" y="950"/>
                  </a:lnTo>
                  <a:lnTo>
                    <a:pt x="5967" y="941"/>
                  </a:lnTo>
                  <a:lnTo>
                    <a:pt x="5957" y="933"/>
                  </a:lnTo>
                  <a:lnTo>
                    <a:pt x="5946" y="925"/>
                  </a:lnTo>
                  <a:lnTo>
                    <a:pt x="5936" y="915"/>
                  </a:lnTo>
                  <a:lnTo>
                    <a:pt x="5927" y="905"/>
                  </a:lnTo>
                  <a:lnTo>
                    <a:pt x="5917" y="895"/>
                  </a:lnTo>
                  <a:lnTo>
                    <a:pt x="5909" y="884"/>
                  </a:lnTo>
                  <a:lnTo>
                    <a:pt x="5901" y="874"/>
                  </a:lnTo>
                  <a:lnTo>
                    <a:pt x="5892" y="863"/>
                  </a:lnTo>
                  <a:lnTo>
                    <a:pt x="5886" y="851"/>
                  </a:lnTo>
                  <a:lnTo>
                    <a:pt x="5878" y="839"/>
                  </a:lnTo>
                  <a:lnTo>
                    <a:pt x="5872" y="826"/>
                  </a:lnTo>
                  <a:lnTo>
                    <a:pt x="5860" y="798"/>
                  </a:lnTo>
                  <a:lnTo>
                    <a:pt x="5849" y="770"/>
                  </a:lnTo>
                  <a:close/>
                  <a:moveTo>
                    <a:pt x="6864" y="629"/>
                  </a:moveTo>
                  <a:lnTo>
                    <a:pt x="7091" y="629"/>
                  </a:lnTo>
                  <a:lnTo>
                    <a:pt x="6980" y="286"/>
                  </a:lnTo>
                  <a:lnTo>
                    <a:pt x="6976" y="286"/>
                  </a:lnTo>
                  <a:lnTo>
                    <a:pt x="6864" y="629"/>
                  </a:lnTo>
                  <a:close/>
                  <a:moveTo>
                    <a:pt x="6531" y="980"/>
                  </a:moveTo>
                  <a:lnTo>
                    <a:pt x="6870" y="31"/>
                  </a:lnTo>
                  <a:lnTo>
                    <a:pt x="6872" y="24"/>
                  </a:lnTo>
                  <a:lnTo>
                    <a:pt x="6877" y="20"/>
                  </a:lnTo>
                  <a:lnTo>
                    <a:pt x="6882" y="18"/>
                  </a:lnTo>
                  <a:lnTo>
                    <a:pt x="6889" y="16"/>
                  </a:lnTo>
                  <a:lnTo>
                    <a:pt x="7070" y="16"/>
                  </a:lnTo>
                  <a:lnTo>
                    <a:pt x="7077" y="18"/>
                  </a:lnTo>
                  <a:lnTo>
                    <a:pt x="7082" y="20"/>
                  </a:lnTo>
                  <a:lnTo>
                    <a:pt x="7087" y="24"/>
                  </a:lnTo>
                  <a:lnTo>
                    <a:pt x="7090" y="31"/>
                  </a:lnTo>
                  <a:lnTo>
                    <a:pt x="7422" y="980"/>
                  </a:lnTo>
                  <a:lnTo>
                    <a:pt x="7423" y="983"/>
                  </a:lnTo>
                  <a:lnTo>
                    <a:pt x="7423" y="987"/>
                  </a:lnTo>
                  <a:lnTo>
                    <a:pt x="7423" y="989"/>
                  </a:lnTo>
                  <a:lnTo>
                    <a:pt x="7422" y="991"/>
                  </a:lnTo>
                  <a:lnTo>
                    <a:pt x="7420" y="992"/>
                  </a:lnTo>
                  <a:lnTo>
                    <a:pt x="7418" y="993"/>
                  </a:lnTo>
                  <a:lnTo>
                    <a:pt x="7416" y="994"/>
                  </a:lnTo>
                  <a:lnTo>
                    <a:pt x="7412" y="994"/>
                  </a:lnTo>
                  <a:lnTo>
                    <a:pt x="7224" y="994"/>
                  </a:lnTo>
                  <a:lnTo>
                    <a:pt x="7217" y="993"/>
                  </a:lnTo>
                  <a:lnTo>
                    <a:pt x="7212" y="991"/>
                  </a:lnTo>
                  <a:lnTo>
                    <a:pt x="7208" y="987"/>
                  </a:lnTo>
                  <a:lnTo>
                    <a:pt x="7205" y="980"/>
                  </a:lnTo>
                  <a:lnTo>
                    <a:pt x="7149" y="809"/>
                  </a:lnTo>
                  <a:lnTo>
                    <a:pt x="6805" y="809"/>
                  </a:lnTo>
                  <a:lnTo>
                    <a:pt x="6749" y="980"/>
                  </a:lnTo>
                  <a:lnTo>
                    <a:pt x="6747" y="987"/>
                  </a:lnTo>
                  <a:lnTo>
                    <a:pt x="6743" y="991"/>
                  </a:lnTo>
                  <a:lnTo>
                    <a:pt x="6737" y="993"/>
                  </a:lnTo>
                  <a:lnTo>
                    <a:pt x="6731" y="994"/>
                  </a:lnTo>
                  <a:lnTo>
                    <a:pt x="6541" y="994"/>
                  </a:lnTo>
                  <a:lnTo>
                    <a:pt x="6538" y="994"/>
                  </a:lnTo>
                  <a:lnTo>
                    <a:pt x="6535" y="993"/>
                  </a:lnTo>
                  <a:lnTo>
                    <a:pt x="6533" y="992"/>
                  </a:lnTo>
                  <a:lnTo>
                    <a:pt x="6531" y="991"/>
                  </a:lnTo>
                  <a:lnTo>
                    <a:pt x="6530" y="989"/>
                  </a:lnTo>
                  <a:lnTo>
                    <a:pt x="6530" y="987"/>
                  </a:lnTo>
                  <a:lnTo>
                    <a:pt x="6530" y="983"/>
                  </a:lnTo>
                  <a:lnTo>
                    <a:pt x="6531" y="980"/>
                  </a:lnTo>
                  <a:close/>
                  <a:moveTo>
                    <a:pt x="7462" y="980"/>
                  </a:moveTo>
                  <a:lnTo>
                    <a:pt x="7462" y="31"/>
                  </a:lnTo>
                  <a:lnTo>
                    <a:pt x="7462" y="27"/>
                  </a:lnTo>
                  <a:lnTo>
                    <a:pt x="7462" y="24"/>
                  </a:lnTo>
                  <a:lnTo>
                    <a:pt x="7463" y="22"/>
                  </a:lnTo>
                  <a:lnTo>
                    <a:pt x="7466" y="20"/>
                  </a:lnTo>
                  <a:lnTo>
                    <a:pt x="7468" y="19"/>
                  </a:lnTo>
                  <a:lnTo>
                    <a:pt x="7470" y="18"/>
                  </a:lnTo>
                  <a:lnTo>
                    <a:pt x="7473" y="16"/>
                  </a:lnTo>
                  <a:lnTo>
                    <a:pt x="7477" y="16"/>
                  </a:lnTo>
                  <a:lnTo>
                    <a:pt x="7649" y="16"/>
                  </a:lnTo>
                  <a:lnTo>
                    <a:pt x="7656" y="18"/>
                  </a:lnTo>
                  <a:lnTo>
                    <a:pt x="7663" y="20"/>
                  </a:lnTo>
                  <a:lnTo>
                    <a:pt x="7666" y="22"/>
                  </a:lnTo>
                  <a:lnTo>
                    <a:pt x="7668" y="24"/>
                  </a:lnTo>
                  <a:lnTo>
                    <a:pt x="7670" y="27"/>
                  </a:lnTo>
                  <a:lnTo>
                    <a:pt x="7671" y="31"/>
                  </a:lnTo>
                  <a:lnTo>
                    <a:pt x="7921" y="589"/>
                  </a:lnTo>
                  <a:lnTo>
                    <a:pt x="7926" y="589"/>
                  </a:lnTo>
                  <a:lnTo>
                    <a:pt x="8171" y="31"/>
                  </a:lnTo>
                  <a:lnTo>
                    <a:pt x="8172" y="27"/>
                  </a:lnTo>
                  <a:lnTo>
                    <a:pt x="8174" y="24"/>
                  </a:lnTo>
                  <a:lnTo>
                    <a:pt x="8177" y="22"/>
                  </a:lnTo>
                  <a:lnTo>
                    <a:pt x="8180" y="20"/>
                  </a:lnTo>
                  <a:lnTo>
                    <a:pt x="8186" y="18"/>
                  </a:lnTo>
                  <a:lnTo>
                    <a:pt x="8194" y="16"/>
                  </a:lnTo>
                  <a:lnTo>
                    <a:pt x="8364" y="16"/>
                  </a:lnTo>
                  <a:lnTo>
                    <a:pt x="8367" y="16"/>
                  </a:lnTo>
                  <a:lnTo>
                    <a:pt x="8369" y="18"/>
                  </a:lnTo>
                  <a:lnTo>
                    <a:pt x="8373" y="19"/>
                  </a:lnTo>
                  <a:lnTo>
                    <a:pt x="8375" y="20"/>
                  </a:lnTo>
                  <a:lnTo>
                    <a:pt x="8376" y="22"/>
                  </a:lnTo>
                  <a:lnTo>
                    <a:pt x="8377" y="24"/>
                  </a:lnTo>
                  <a:lnTo>
                    <a:pt x="8378" y="27"/>
                  </a:lnTo>
                  <a:lnTo>
                    <a:pt x="8378" y="31"/>
                  </a:lnTo>
                  <a:lnTo>
                    <a:pt x="8378" y="980"/>
                  </a:lnTo>
                  <a:lnTo>
                    <a:pt x="8378" y="983"/>
                  </a:lnTo>
                  <a:lnTo>
                    <a:pt x="8377" y="987"/>
                  </a:lnTo>
                  <a:lnTo>
                    <a:pt x="8376" y="989"/>
                  </a:lnTo>
                  <a:lnTo>
                    <a:pt x="8375" y="991"/>
                  </a:lnTo>
                  <a:lnTo>
                    <a:pt x="8373" y="992"/>
                  </a:lnTo>
                  <a:lnTo>
                    <a:pt x="8369" y="993"/>
                  </a:lnTo>
                  <a:lnTo>
                    <a:pt x="8367" y="994"/>
                  </a:lnTo>
                  <a:lnTo>
                    <a:pt x="8364" y="994"/>
                  </a:lnTo>
                  <a:lnTo>
                    <a:pt x="8199" y="994"/>
                  </a:lnTo>
                  <a:lnTo>
                    <a:pt x="8196" y="994"/>
                  </a:lnTo>
                  <a:lnTo>
                    <a:pt x="8194" y="993"/>
                  </a:lnTo>
                  <a:lnTo>
                    <a:pt x="8191" y="992"/>
                  </a:lnTo>
                  <a:lnTo>
                    <a:pt x="8189" y="991"/>
                  </a:lnTo>
                  <a:lnTo>
                    <a:pt x="8187" y="989"/>
                  </a:lnTo>
                  <a:lnTo>
                    <a:pt x="8186" y="987"/>
                  </a:lnTo>
                  <a:lnTo>
                    <a:pt x="8185" y="983"/>
                  </a:lnTo>
                  <a:lnTo>
                    <a:pt x="8185" y="980"/>
                  </a:lnTo>
                  <a:lnTo>
                    <a:pt x="8185" y="429"/>
                  </a:lnTo>
                  <a:lnTo>
                    <a:pt x="8180" y="429"/>
                  </a:lnTo>
                  <a:lnTo>
                    <a:pt x="7997" y="842"/>
                  </a:lnTo>
                  <a:lnTo>
                    <a:pt x="7995" y="846"/>
                  </a:lnTo>
                  <a:lnTo>
                    <a:pt x="7993" y="851"/>
                  </a:lnTo>
                  <a:lnTo>
                    <a:pt x="7989" y="854"/>
                  </a:lnTo>
                  <a:lnTo>
                    <a:pt x="7986" y="856"/>
                  </a:lnTo>
                  <a:lnTo>
                    <a:pt x="7983" y="858"/>
                  </a:lnTo>
                  <a:lnTo>
                    <a:pt x="7978" y="859"/>
                  </a:lnTo>
                  <a:lnTo>
                    <a:pt x="7974" y="860"/>
                  </a:lnTo>
                  <a:lnTo>
                    <a:pt x="7970" y="860"/>
                  </a:lnTo>
                  <a:lnTo>
                    <a:pt x="7870" y="860"/>
                  </a:lnTo>
                  <a:lnTo>
                    <a:pt x="7865" y="860"/>
                  </a:lnTo>
                  <a:lnTo>
                    <a:pt x="7861" y="859"/>
                  </a:lnTo>
                  <a:lnTo>
                    <a:pt x="7858" y="858"/>
                  </a:lnTo>
                  <a:lnTo>
                    <a:pt x="7853" y="856"/>
                  </a:lnTo>
                  <a:lnTo>
                    <a:pt x="7850" y="854"/>
                  </a:lnTo>
                  <a:lnTo>
                    <a:pt x="7848" y="851"/>
                  </a:lnTo>
                  <a:lnTo>
                    <a:pt x="7844" y="846"/>
                  </a:lnTo>
                  <a:lnTo>
                    <a:pt x="7842" y="842"/>
                  </a:lnTo>
                  <a:lnTo>
                    <a:pt x="7661" y="429"/>
                  </a:lnTo>
                  <a:lnTo>
                    <a:pt x="7654" y="429"/>
                  </a:lnTo>
                  <a:lnTo>
                    <a:pt x="7654" y="980"/>
                  </a:lnTo>
                  <a:lnTo>
                    <a:pt x="7654" y="983"/>
                  </a:lnTo>
                  <a:lnTo>
                    <a:pt x="7654" y="987"/>
                  </a:lnTo>
                  <a:lnTo>
                    <a:pt x="7653" y="989"/>
                  </a:lnTo>
                  <a:lnTo>
                    <a:pt x="7651" y="991"/>
                  </a:lnTo>
                  <a:lnTo>
                    <a:pt x="7649" y="992"/>
                  </a:lnTo>
                  <a:lnTo>
                    <a:pt x="7646" y="993"/>
                  </a:lnTo>
                  <a:lnTo>
                    <a:pt x="7643" y="994"/>
                  </a:lnTo>
                  <a:lnTo>
                    <a:pt x="7640" y="994"/>
                  </a:lnTo>
                  <a:lnTo>
                    <a:pt x="7477" y="994"/>
                  </a:lnTo>
                  <a:lnTo>
                    <a:pt x="7473" y="994"/>
                  </a:lnTo>
                  <a:lnTo>
                    <a:pt x="7470" y="993"/>
                  </a:lnTo>
                  <a:lnTo>
                    <a:pt x="7468" y="992"/>
                  </a:lnTo>
                  <a:lnTo>
                    <a:pt x="7466" y="991"/>
                  </a:lnTo>
                  <a:lnTo>
                    <a:pt x="7463" y="989"/>
                  </a:lnTo>
                  <a:lnTo>
                    <a:pt x="7462" y="987"/>
                  </a:lnTo>
                  <a:lnTo>
                    <a:pt x="7462" y="983"/>
                  </a:lnTo>
                  <a:lnTo>
                    <a:pt x="7462" y="980"/>
                  </a:lnTo>
                  <a:close/>
                  <a:moveTo>
                    <a:pt x="8491" y="980"/>
                  </a:moveTo>
                  <a:lnTo>
                    <a:pt x="8491" y="31"/>
                  </a:lnTo>
                  <a:lnTo>
                    <a:pt x="8491" y="27"/>
                  </a:lnTo>
                  <a:lnTo>
                    <a:pt x="8492" y="24"/>
                  </a:lnTo>
                  <a:lnTo>
                    <a:pt x="8493" y="22"/>
                  </a:lnTo>
                  <a:lnTo>
                    <a:pt x="8494" y="20"/>
                  </a:lnTo>
                  <a:lnTo>
                    <a:pt x="8497" y="19"/>
                  </a:lnTo>
                  <a:lnTo>
                    <a:pt x="8500" y="18"/>
                  </a:lnTo>
                  <a:lnTo>
                    <a:pt x="8502" y="16"/>
                  </a:lnTo>
                  <a:lnTo>
                    <a:pt x="8505" y="16"/>
                  </a:lnTo>
                  <a:lnTo>
                    <a:pt x="8689" y="16"/>
                  </a:lnTo>
                  <a:lnTo>
                    <a:pt x="8693" y="16"/>
                  </a:lnTo>
                  <a:lnTo>
                    <a:pt x="8696" y="18"/>
                  </a:lnTo>
                  <a:lnTo>
                    <a:pt x="8698" y="19"/>
                  </a:lnTo>
                  <a:lnTo>
                    <a:pt x="8700" y="20"/>
                  </a:lnTo>
                  <a:lnTo>
                    <a:pt x="8702" y="22"/>
                  </a:lnTo>
                  <a:lnTo>
                    <a:pt x="8704" y="24"/>
                  </a:lnTo>
                  <a:lnTo>
                    <a:pt x="8704" y="27"/>
                  </a:lnTo>
                  <a:lnTo>
                    <a:pt x="8704" y="31"/>
                  </a:lnTo>
                  <a:lnTo>
                    <a:pt x="8704" y="980"/>
                  </a:lnTo>
                  <a:lnTo>
                    <a:pt x="8704" y="983"/>
                  </a:lnTo>
                  <a:lnTo>
                    <a:pt x="8704" y="987"/>
                  </a:lnTo>
                  <a:lnTo>
                    <a:pt x="8702" y="989"/>
                  </a:lnTo>
                  <a:lnTo>
                    <a:pt x="8700" y="991"/>
                  </a:lnTo>
                  <a:lnTo>
                    <a:pt x="8698" y="992"/>
                  </a:lnTo>
                  <a:lnTo>
                    <a:pt x="8696" y="993"/>
                  </a:lnTo>
                  <a:lnTo>
                    <a:pt x="8693" y="994"/>
                  </a:lnTo>
                  <a:lnTo>
                    <a:pt x="8689" y="994"/>
                  </a:lnTo>
                  <a:lnTo>
                    <a:pt x="8505" y="994"/>
                  </a:lnTo>
                  <a:lnTo>
                    <a:pt x="8502" y="994"/>
                  </a:lnTo>
                  <a:lnTo>
                    <a:pt x="8500" y="993"/>
                  </a:lnTo>
                  <a:lnTo>
                    <a:pt x="8497" y="992"/>
                  </a:lnTo>
                  <a:lnTo>
                    <a:pt x="8494" y="991"/>
                  </a:lnTo>
                  <a:lnTo>
                    <a:pt x="8493" y="989"/>
                  </a:lnTo>
                  <a:lnTo>
                    <a:pt x="8492" y="987"/>
                  </a:lnTo>
                  <a:lnTo>
                    <a:pt x="8491" y="983"/>
                  </a:lnTo>
                  <a:lnTo>
                    <a:pt x="8491" y="980"/>
                  </a:lnTo>
                  <a:close/>
                  <a:moveTo>
                    <a:pt x="8818" y="980"/>
                  </a:moveTo>
                  <a:lnTo>
                    <a:pt x="8818" y="31"/>
                  </a:lnTo>
                  <a:lnTo>
                    <a:pt x="8818" y="27"/>
                  </a:lnTo>
                  <a:lnTo>
                    <a:pt x="8818" y="24"/>
                  </a:lnTo>
                  <a:lnTo>
                    <a:pt x="8819" y="22"/>
                  </a:lnTo>
                  <a:lnTo>
                    <a:pt x="8821" y="20"/>
                  </a:lnTo>
                  <a:lnTo>
                    <a:pt x="8823" y="19"/>
                  </a:lnTo>
                  <a:lnTo>
                    <a:pt x="8825" y="18"/>
                  </a:lnTo>
                  <a:lnTo>
                    <a:pt x="8829" y="16"/>
                  </a:lnTo>
                  <a:lnTo>
                    <a:pt x="8832" y="16"/>
                  </a:lnTo>
                  <a:lnTo>
                    <a:pt x="9005" y="16"/>
                  </a:lnTo>
                  <a:lnTo>
                    <a:pt x="9013" y="18"/>
                  </a:lnTo>
                  <a:lnTo>
                    <a:pt x="9019" y="20"/>
                  </a:lnTo>
                  <a:lnTo>
                    <a:pt x="9026" y="24"/>
                  </a:lnTo>
                  <a:lnTo>
                    <a:pt x="9030" y="31"/>
                  </a:lnTo>
                  <a:lnTo>
                    <a:pt x="9377" y="646"/>
                  </a:lnTo>
                  <a:lnTo>
                    <a:pt x="9385" y="646"/>
                  </a:lnTo>
                  <a:lnTo>
                    <a:pt x="9385" y="31"/>
                  </a:lnTo>
                  <a:lnTo>
                    <a:pt x="9385" y="27"/>
                  </a:lnTo>
                  <a:lnTo>
                    <a:pt x="9385" y="24"/>
                  </a:lnTo>
                  <a:lnTo>
                    <a:pt x="9386" y="22"/>
                  </a:lnTo>
                  <a:lnTo>
                    <a:pt x="9388" y="20"/>
                  </a:lnTo>
                  <a:lnTo>
                    <a:pt x="9391" y="19"/>
                  </a:lnTo>
                  <a:lnTo>
                    <a:pt x="9393" y="18"/>
                  </a:lnTo>
                  <a:lnTo>
                    <a:pt x="9396" y="16"/>
                  </a:lnTo>
                  <a:lnTo>
                    <a:pt x="9399" y="16"/>
                  </a:lnTo>
                  <a:lnTo>
                    <a:pt x="9563" y="16"/>
                  </a:lnTo>
                  <a:lnTo>
                    <a:pt x="9566" y="16"/>
                  </a:lnTo>
                  <a:lnTo>
                    <a:pt x="9569" y="18"/>
                  </a:lnTo>
                  <a:lnTo>
                    <a:pt x="9571" y="19"/>
                  </a:lnTo>
                  <a:lnTo>
                    <a:pt x="9573" y="20"/>
                  </a:lnTo>
                  <a:lnTo>
                    <a:pt x="9576" y="22"/>
                  </a:lnTo>
                  <a:lnTo>
                    <a:pt x="9577" y="24"/>
                  </a:lnTo>
                  <a:lnTo>
                    <a:pt x="9577" y="27"/>
                  </a:lnTo>
                  <a:lnTo>
                    <a:pt x="9577" y="31"/>
                  </a:lnTo>
                  <a:lnTo>
                    <a:pt x="9577" y="980"/>
                  </a:lnTo>
                  <a:lnTo>
                    <a:pt x="9577" y="983"/>
                  </a:lnTo>
                  <a:lnTo>
                    <a:pt x="9577" y="987"/>
                  </a:lnTo>
                  <a:lnTo>
                    <a:pt x="9576" y="989"/>
                  </a:lnTo>
                  <a:lnTo>
                    <a:pt x="9573" y="991"/>
                  </a:lnTo>
                  <a:lnTo>
                    <a:pt x="9571" y="992"/>
                  </a:lnTo>
                  <a:lnTo>
                    <a:pt x="9569" y="993"/>
                  </a:lnTo>
                  <a:lnTo>
                    <a:pt x="9566" y="994"/>
                  </a:lnTo>
                  <a:lnTo>
                    <a:pt x="9563" y="994"/>
                  </a:lnTo>
                  <a:lnTo>
                    <a:pt x="9391" y="994"/>
                  </a:lnTo>
                  <a:lnTo>
                    <a:pt x="9383" y="993"/>
                  </a:lnTo>
                  <a:lnTo>
                    <a:pt x="9376" y="991"/>
                  </a:lnTo>
                  <a:lnTo>
                    <a:pt x="9371" y="987"/>
                  </a:lnTo>
                  <a:lnTo>
                    <a:pt x="9365" y="980"/>
                  </a:lnTo>
                  <a:lnTo>
                    <a:pt x="9017" y="366"/>
                  </a:lnTo>
                  <a:lnTo>
                    <a:pt x="9009" y="366"/>
                  </a:lnTo>
                  <a:lnTo>
                    <a:pt x="9009" y="980"/>
                  </a:lnTo>
                  <a:lnTo>
                    <a:pt x="9009" y="983"/>
                  </a:lnTo>
                  <a:lnTo>
                    <a:pt x="9009" y="987"/>
                  </a:lnTo>
                  <a:lnTo>
                    <a:pt x="9008" y="989"/>
                  </a:lnTo>
                  <a:lnTo>
                    <a:pt x="9006" y="991"/>
                  </a:lnTo>
                  <a:lnTo>
                    <a:pt x="9004" y="992"/>
                  </a:lnTo>
                  <a:lnTo>
                    <a:pt x="9002" y="993"/>
                  </a:lnTo>
                  <a:lnTo>
                    <a:pt x="8999" y="994"/>
                  </a:lnTo>
                  <a:lnTo>
                    <a:pt x="8995" y="994"/>
                  </a:lnTo>
                  <a:lnTo>
                    <a:pt x="8832" y="994"/>
                  </a:lnTo>
                  <a:lnTo>
                    <a:pt x="8829" y="994"/>
                  </a:lnTo>
                  <a:lnTo>
                    <a:pt x="8825" y="993"/>
                  </a:lnTo>
                  <a:lnTo>
                    <a:pt x="8823" y="992"/>
                  </a:lnTo>
                  <a:lnTo>
                    <a:pt x="8821" y="991"/>
                  </a:lnTo>
                  <a:lnTo>
                    <a:pt x="8819" y="989"/>
                  </a:lnTo>
                  <a:lnTo>
                    <a:pt x="8818" y="987"/>
                  </a:lnTo>
                  <a:lnTo>
                    <a:pt x="8818" y="983"/>
                  </a:lnTo>
                  <a:lnTo>
                    <a:pt x="8818" y="980"/>
                  </a:lnTo>
                  <a:close/>
                  <a:moveTo>
                    <a:pt x="9691" y="980"/>
                  </a:moveTo>
                  <a:lnTo>
                    <a:pt x="9691" y="31"/>
                  </a:lnTo>
                  <a:lnTo>
                    <a:pt x="9691" y="27"/>
                  </a:lnTo>
                  <a:lnTo>
                    <a:pt x="9691" y="24"/>
                  </a:lnTo>
                  <a:lnTo>
                    <a:pt x="9692" y="22"/>
                  </a:lnTo>
                  <a:lnTo>
                    <a:pt x="9694" y="20"/>
                  </a:lnTo>
                  <a:lnTo>
                    <a:pt x="9696" y="19"/>
                  </a:lnTo>
                  <a:lnTo>
                    <a:pt x="9699" y="18"/>
                  </a:lnTo>
                  <a:lnTo>
                    <a:pt x="9702" y="16"/>
                  </a:lnTo>
                  <a:lnTo>
                    <a:pt x="9705" y="16"/>
                  </a:lnTo>
                  <a:lnTo>
                    <a:pt x="9889" y="16"/>
                  </a:lnTo>
                  <a:lnTo>
                    <a:pt x="9892" y="16"/>
                  </a:lnTo>
                  <a:lnTo>
                    <a:pt x="9895" y="18"/>
                  </a:lnTo>
                  <a:lnTo>
                    <a:pt x="9898" y="19"/>
                  </a:lnTo>
                  <a:lnTo>
                    <a:pt x="9900" y="20"/>
                  </a:lnTo>
                  <a:lnTo>
                    <a:pt x="9901" y="22"/>
                  </a:lnTo>
                  <a:lnTo>
                    <a:pt x="9902" y="24"/>
                  </a:lnTo>
                  <a:lnTo>
                    <a:pt x="9903" y="27"/>
                  </a:lnTo>
                  <a:lnTo>
                    <a:pt x="9903" y="31"/>
                  </a:lnTo>
                  <a:lnTo>
                    <a:pt x="9903" y="397"/>
                  </a:lnTo>
                  <a:lnTo>
                    <a:pt x="9903" y="401"/>
                  </a:lnTo>
                  <a:lnTo>
                    <a:pt x="9906" y="404"/>
                  </a:lnTo>
                  <a:lnTo>
                    <a:pt x="9908" y="406"/>
                  </a:lnTo>
                  <a:lnTo>
                    <a:pt x="9912" y="406"/>
                  </a:lnTo>
                  <a:lnTo>
                    <a:pt x="10233" y="406"/>
                  </a:lnTo>
                  <a:lnTo>
                    <a:pt x="10236" y="406"/>
                  </a:lnTo>
                  <a:lnTo>
                    <a:pt x="10240" y="404"/>
                  </a:lnTo>
                  <a:lnTo>
                    <a:pt x="10241" y="401"/>
                  </a:lnTo>
                  <a:lnTo>
                    <a:pt x="10242" y="397"/>
                  </a:lnTo>
                  <a:lnTo>
                    <a:pt x="10242" y="31"/>
                  </a:lnTo>
                  <a:lnTo>
                    <a:pt x="10242" y="27"/>
                  </a:lnTo>
                  <a:lnTo>
                    <a:pt x="10243" y="24"/>
                  </a:lnTo>
                  <a:lnTo>
                    <a:pt x="10244" y="22"/>
                  </a:lnTo>
                  <a:lnTo>
                    <a:pt x="10245" y="20"/>
                  </a:lnTo>
                  <a:lnTo>
                    <a:pt x="10247" y="19"/>
                  </a:lnTo>
                  <a:lnTo>
                    <a:pt x="10250" y="18"/>
                  </a:lnTo>
                  <a:lnTo>
                    <a:pt x="10253" y="16"/>
                  </a:lnTo>
                  <a:lnTo>
                    <a:pt x="10256" y="16"/>
                  </a:lnTo>
                  <a:lnTo>
                    <a:pt x="10440" y="16"/>
                  </a:lnTo>
                  <a:lnTo>
                    <a:pt x="10443" y="16"/>
                  </a:lnTo>
                  <a:lnTo>
                    <a:pt x="10447" y="18"/>
                  </a:lnTo>
                  <a:lnTo>
                    <a:pt x="10449" y="19"/>
                  </a:lnTo>
                  <a:lnTo>
                    <a:pt x="10451" y="20"/>
                  </a:lnTo>
                  <a:lnTo>
                    <a:pt x="10452" y="22"/>
                  </a:lnTo>
                  <a:lnTo>
                    <a:pt x="10453" y="24"/>
                  </a:lnTo>
                  <a:lnTo>
                    <a:pt x="10454" y="27"/>
                  </a:lnTo>
                  <a:lnTo>
                    <a:pt x="10454" y="31"/>
                  </a:lnTo>
                  <a:lnTo>
                    <a:pt x="10454" y="980"/>
                  </a:lnTo>
                  <a:lnTo>
                    <a:pt x="10454" y="983"/>
                  </a:lnTo>
                  <a:lnTo>
                    <a:pt x="10453" y="987"/>
                  </a:lnTo>
                  <a:lnTo>
                    <a:pt x="10452" y="989"/>
                  </a:lnTo>
                  <a:lnTo>
                    <a:pt x="10451" y="991"/>
                  </a:lnTo>
                  <a:lnTo>
                    <a:pt x="10449" y="992"/>
                  </a:lnTo>
                  <a:lnTo>
                    <a:pt x="10447" y="993"/>
                  </a:lnTo>
                  <a:lnTo>
                    <a:pt x="10443" y="994"/>
                  </a:lnTo>
                  <a:lnTo>
                    <a:pt x="10440" y="994"/>
                  </a:lnTo>
                  <a:lnTo>
                    <a:pt x="10256" y="994"/>
                  </a:lnTo>
                  <a:lnTo>
                    <a:pt x="10253" y="994"/>
                  </a:lnTo>
                  <a:lnTo>
                    <a:pt x="10250" y="993"/>
                  </a:lnTo>
                  <a:lnTo>
                    <a:pt x="10247" y="992"/>
                  </a:lnTo>
                  <a:lnTo>
                    <a:pt x="10245" y="991"/>
                  </a:lnTo>
                  <a:lnTo>
                    <a:pt x="10244" y="989"/>
                  </a:lnTo>
                  <a:lnTo>
                    <a:pt x="10243" y="987"/>
                  </a:lnTo>
                  <a:lnTo>
                    <a:pt x="10242" y="983"/>
                  </a:lnTo>
                  <a:lnTo>
                    <a:pt x="10242" y="980"/>
                  </a:lnTo>
                  <a:lnTo>
                    <a:pt x="10242" y="603"/>
                  </a:lnTo>
                  <a:lnTo>
                    <a:pt x="10241" y="599"/>
                  </a:lnTo>
                  <a:lnTo>
                    <a:pt x="10240" y="597"/>
                  </a:lnTo>
                  <a:lnTo>
                    <a:pt x="10236" y="595"/>
                  </a:lnTo>
                  <a:lnTo>
                    <a:pt x="10233" y="595"/>
                  </a:lnTo>
                  <a:lnTo>
                    <a:pt x="9912" y="595"/>
                  </a:lnTo>
                  <a:lnTo>
                    <a:pt x="9908" y="595"/>
                  </a:lnTo>
                  <a:lnTo>
                    <a:pt x="9906" y="597"/>
                  </a:lnTo>
                  <a:lnTo>
                    <a:pt x="9903" y="599"/>
                  </a:lnTo>
                  <a:lnTo>
                    <a:pt x="9903" y="603"/>
                  </a:lnTo>
                  <a:lnTo>
                    <a:pt x="9903" y="980"/>
                  </a:lnTo>
                  <a:lnTo>
                    <a:pt x="9903" y="983"/>
                  </a:lnTo>
                  <a:lnTo>
                    <a:pt x="9902" y="987"/>
                  </a:lnTo>
                  <a:lnTo>
                    <a:pt x="9901" y="989"/>
                  </a:lnTo>
                  <a:lnTo>
                    <a:pt x="9900" y="991"/>
                  </a:lnTo>
                  <a:lnTo>
                    <a:pt x="9898" y="992"/>
                  </a:lnTo>
                  <a:lnTo>
                    <a:pt x="9895" y="993"/>
                  </a:lnTo>
                  <a:lnTo>
                    <a:pt x="9892" y="994"/>
                  </a:lnTo>
                  <a:lnTo>
                    <a:pt x="9889" y="994"/>
                  </a:lnTo>
                  <a:lnTo>
                    <a:pt x="9705" y="994"/>
                  </a:lnTo>
                  <a:lnTo>
                    <a:pt x="9702" y="994"/>
                  </a:lnTo>
                  <a:lnTo>
                    <a:pt x="9699" y="993"/>
                  </a:lnTo>
                  <a:lnTo>
                    <a:pt x="9696" y="992"/>
                  </a:lnTo>
                  <a:lnTo>
                    <a:pt x="9694" y="991"/>
                  </a:lnTo>
                  <a:lnTo>
                    <a:pt x="9692" y="989"/>
                  </a:lnTo>
                  <a:lnTo>
                    <a:pt x="9691" y="987"/>
                  </a:lnTo>
                  <a:lnTo>
                    <a:pt x="9691" y="983"/>
                  </a:lnTo>
                  <a:lnTo>
                    <a:pt x="9691" y="980"/>
                  </a:lnTo>
                  <a:close/>
                  <a:moveTo>
                    <a:pt x="10773" y="716"/>
                  </a:moveTo>
                  <a:lnTo>
                    <a:pt x="10778" y="729"/>
                  </a:lnTo>
                  <a:lnTo>
                    <a:pt x="10783" y="741"/>
                  </a:lnTo>
                  <a:lnTo>
                    <a:pt x="10790" y="752"/>
                  </a:lnTo>
                  <a:lnTo>
                    <a:pt x="10796" y="763"/>
                  </a:lnTo>
                  <a:lnTo>
                    <a:pt x="10804" y="772"/>
                  </a:lnTo>
                  <a:lnTo>
                    <a:pt x="10811" y="781"/>
                  </a:lnTo>
                  <a:lnTo>
                    <a:pt x="10820" y="789"/>
                  </a:lnTo>
                  <a:lnTo>
                    <a:pt x="10830" y="796"/>
                  </a:lnTo>
                  <a:lnTo>
                    <a:pt x="10840" y="803"/>
                  </a:lnTo>
                  <a:lnTo>
                    <a:pt x="10851" y="808"/>
                  </a:lnTo>
                  <a:lnTo>
                    <a:pt x="10861" y="813"/>
                  </a:lnTo>
                  <a:lnTo>
                    <a:pt x="10873" y="817"/>
                  </a:lnTo>
                  <a:lnTo>
                    <a:pt x="10886" y="819"/>
                  </a:lnTo>
                  <a:lnTo>
                    <a:pt x="10900" y="821"/>
                  </a:lnTo>
                  <a:lnTo>
                    <a:pt x="10914" y="823"/>
                  </a:lnTo>
                  <a:lnTo>
                    <a:pt x="10928" y="823"/>
                  </a:lnTo>
                  <a:lnTo>
                    <a:pt x="10943" y="823"/>
                  </a:lnTo>
                  <a:lnTo>
                    <a:pt x="10957" y="821"/>
                  </a:lnTo>
                  <a:lnTo>
                    <a:pt x="10970" y="819"/>
                  </a:lnTo>
                  <a:lnTo>
                    <a:pt x="10983" y="817"/>
                  </a:lnTo>
                  <a:lnTo>
                    <a:pt x="10995" y="813"/>
                  </a:lnTo>
                  <a:lnTo>
                    <a:pt x="11006" y="808"/>
                  </a:lnTo>
                  <a:lnTo>
                    <a:pt x="11017" y="803"/>
                  </a:lnTo>
                  <a:lnTo>
                    <a:pt x="11027" y="796"/>
                  </a:lnTo>
                  <a:lnTo>
                    <a:pt x="11037" y="789"/>
                  </a:lnTo>
                  <a:lnTo>
                    <a:pt x="11045" y="781"/>
                  </a:lnTo>
                  <a:lnTo>
                    <a:pt x="11053" y="772"/>
                  </a:lnTo>
                  <a:lnTo>
                    <a:pt x="11061" y="763"/>
                  </a:lnTo>
                  <a:lnTo>
                    <a:pt x="11067" y="752"/>
                  </a:lnTo>
                  <a:lnTo>
                    <a:pt x="11073" y="741"/>
                  </a:lnTo>
                  <a:lnTo>
                    <a:pt x="11078" y="729"/>
                  </a:lnTo>
                  <a:lnTo>
                    <a:pt x="11084" y="716"/>
                  </a:lnTo>
                  <a:lnTo>
                    <a:pt x="11087" y="702"/>
                  </a:lnTo>
                  <a:lnTo>
                    <a:pt x="11090" y="684"/>
                  </a:lnTo>
                  <a:lnTo>
                    <a:pt x="11093" y="664"/>
                  </a:lnTo>
                  <a:lnTo>
                    <a:pt x="11096" y="640"/>
                  </a:lnTo>
                  <a:lnTo>
                    <a:pt x="11097" y="611"/>
                  </a:lnTo>
                  <a:lnTo>
                    <a:pt x="11098" y="580"/>
                  </a:lnTo>
                  <a:lnTo>
                    <a:pt x="11099" y="544"/>
                  </a:lnTo>
                  <a:lnTo>
                    <a:pt x="11099" y="505"/>
                  </a:lnTo>
                  <a:lnTo>
                    <a:pt x="11099" y="467"/>
                  </a:lnTo>
                  <a:lnTo>
                    <a:pt x="11098" y="431"/>
                  </a:lnTo>
                  <a:lnTo>
                    <a:pt x="11097" y="399"/>
                  </a:lnTo>
                  <a:lnTo>
                    <a:pt x="11096" y="371"/>
                  </a:lnTo>
                  <a:lnTo>
                    <a:pt x="11093" y="347"/>
                  </a:lnTo>
                  <a:lnTo>
                    <a:pt x="11090" y="326"/>
                  </a:lnTo>
                  <a:lnTo>
                    <a:pt x="11087" y="309"/>
                  </a:lnTo>
                  <a:lnTo>
                    <a:pt x="11084" y="295"/>
                  </a:lnTo>
                  <a:lnTo>
                    <a:pt x="11078" y="282"/>
                  </a:lnTo>
                  <a:lnTo>
                    <a:pt x="11073" y="270"/>
                  </a:lnTo>
                  <a:lnTo>
                    <a:pt x="11067" y="259"/>
                  </a:lnTo>
                  <a:lnTo>
                    <a:pt x="11061" y="248"/>
                  </a:lnTo>
                  <a:lnTo>
                    <a:pt x="11053" y="238"/>
                  </a:lnTo>
                  <a:lnTo>
                    <a:pt x="11045" y="230"/>
                  </a:lnTo>
                  <a:lnTo>
                    <a:pt x="11037" y="222"/>
                  </a:lnTo>
                  <a:lnTo>
                    <a:pt x="11027" y="214"/>
                  </a:lnTo>
                  <a:lnTo>
                    <a:pt x="11017" y="208"/>
                  </a:lnTo>
                  <a:lnTo>
                    <a:pt x="11006" y="202"/>
                  </a:lnTo>
                  <a:lnTo>
                    <a:pt x="10995" y="198"/>
                  </a:lnTo>
                  <a:lnTo>
                    <a:pt x="10983" y="194"/>
                  </a:lnTo>
                  <a:lnTo>
                    <a:pt x="10970" y="192"/>
                  </a:lnTo>
                  <a:lnTo>
                    <a:pt x="10957" y="189"/>
                  </a:lnTo>
                  <a:lnTo>
                    <a:pt x="10943" y="188"/>
                  </a:lnTo>
                  <a:lnTo>
                    <a:pt x="10928" y="187"/>
                  </a:lnTo>
                  <a:lnTo>
                    <a:pt x="10914" y="188"/>
                  </a:lnTo>
                  <a:lnTo>
                    <a:pt x="10900" y="189"/>
                  </a:lnTo>
                  <a:lnTo>
                    <a:pt x="10886" y="192"/>
                  </a:lnTo>
                  <a:lnTo>
                    <a:pt x="10873" y="194"/>
                  </a:lnTo>
                  <a:lnTo>
                    <a:pt x="10861" y="198"/>
                  </a:lnTo>
                  <a:lnTo>
                    <a:pt x="10851" y="202"/>
                  </a:lnTo>
                  <a:lnTo>
                    <a:pt x="10840" y="208"/>
                  </a:lnTo>
                  <a:lnTo>
                    <a:pt x="10830" y="214"/>
                  </a:lnTo>
                  <a:lnTo>
                    <a:pt x="10820" y="222"/>
                  </a:lnTo>
                  <a:lnTo>
                    <a:pt x="10811" y="230"/>
                  </a:lnTo>
                  <a:lnTo>
                    <a:pt x="10804" y="238"/>
                  </a:lnTo>
                  <a:lnTo>
                    <a:pt x="10796" y="248"/>
                  </a:lnTo>
                  <a:lnTo>
                    <a:pt x="10790" y="259"/>
                  </a:lnTo>
                  <a:lnTo>
                    <a:pt x="10783" y="270"/>
                  </a:lnTo>
                  <a:lnTo>
                    <a:pt x="10778" y="282"/>
                  </a:lnTo>
                  <a:lnTo>
                    <a:pt x="10773" y="295"/>
                  </a:lnTo>
                  <a:lnTo>
                    <a:pt x="10770" y="309"/>
                  </a:lnTo>
                  <a:lnTo>
                    <a:pt x="10767" y="326"/>
                  </a:lnTo>
                  <a:lnTo>
                    <a:pt x="10763" y="347"/>
                  </a:lnTo>
                  <a:lnTo>
                    <a:pt x="10761" y="371"/>
                  </a:lnTo>
                  <a:lnTo>
                    <a:pt x="10760" y="399"/>
                  </a:lnTo>
                  <a:lnTo>
                    <a:pt x="10758" y="431"/>
                  </a:lnTo>
                  <a:lnTo>
                    <a:pt x="10758" y="467"/>
                  </a:lnTo>
                  <a:lnTo>
                    <a:pt x="10758" y="505"/>
                  </a:lnTo>
                  <a:lnTo>
                    <a:pt x="10758" y="544"/>
                  </a:lnTo>
                  <a:lnTo>
                    <a:pt x="10758" y="580"/>
                  </a:lnTo>
                  <a:lnTo>
                    <a:pt x="10760" y="611"/>
                  </a:lnTo>
                  <a:lnTo>
                    <a:pt x="10761" y="640"/>
                  </a:lnTo>
                  <a:lnTo>
                    <a:pt x="10763" y="664"/>
                  </a:lnTo>
                  <a:lnTo>
                    <a:pt x="10767" y="684"/>
                  </a:lnTo>
                  <a:lnTo>
                    <a:pt x="10770" y="702"/>
                  </a:lnTo>
                  <a:lnTo>
                    <a:pt x="10773" y="716"/>
                  </a:lnTo>
                  <a:close/>
                  <a:moveTo>
                    <a:pt x="11154" y="950"/>
                  </a:moveTo>
                  <a:lnTo>
                    <a:pt x="11142" y="957"/>
                  </a:lnTo>
                  <a:lnTo>
                    <a:pt x="11130" y="964"/>
                  </a:lnTo>
                  <a:lnTo>
                    <a:pt x="11118" y="970"/>
                  </a:lnTo>
                  <a:lnTo>
                    <a:pt x="11105" y="977"/>
                  </a:lnTo>
                  <a:lnTo>
                    <a:pt x="11078" y="987"/>
                  </a:lnTo>
                  <a:lnTo>
                    <a:pt x="11051" y="995"/>
                  </a:lnTo>
                  <a:lnTo>
                    <a:pt x="11021" y="1002"/>
                  </a:lnTo>
                  <a:lnTo>
                    <a:pt x="10992" y="1006"/>
                  </a:lnTo>
                  <a:lnTo>
                    <a:pt x="10961" y="1009"/>
                  </a:lnTo>
                  <a:lnTo>
                    <a:pt x="10928" y="1011"/>
                  </a:lnTo>
                  <a:lnTo>
                    <a:pt x="10896" y="1009"/>
                  </a:lnTo>
                  <a:lnTo>
                    <a:pt x="10865" y="1006"/>
                  </a:lnTo>
                  <a:lnTo>
                    <a:pt x="10834" y="1002"/>
                  </a:lnTo>
                  <a:lnTo>
                    <a:pt x="10806" y="995"/>
                  </a:lnTo>
                  <a:lnTo>
                    <a:pt x="10778" y="987"/>
                  </a:lnTo>
                  <a:lnTo>
                    <a:pt x="10751" y="977"/>
                  </a:lnTo>
                  <a:lnTo>
                    <a:pt x="10738" y="970"/>
                  </a:lnTo>
                  <a:lnTo>
                    <a:pt x="10726" y="964"/>
                  </a:lnTo>
                  <a:lnTo>
                    <a:pt x="10713" y="957"/>
                  </a:lnTo>
                  <a:lnTo>
                    <a:pt x="10701" y="950"/>
                  </a:lnTo>
                  <a:lnTo>
                    <a:pt x="10690" y="942"/>
                  </a:lnTo>
                  <a:lnTo>
                    <a:pt x="10679" y="934"/>
                  </a:lnTo>
                  <a:lnTo>
                    <a:pt x="10669" y="926"/>
                  </a:lnTo>
                  <a:lnTo>
                    <a:pt x="10658" y="916"/>
                  </a:lnTo>
                  <a:lnTo>
                    <a:pt x="10648" y="907"/>
                  </a:lnTo>
                  <a:lnTo>
                    <a:pt x="10639" y="896"/>
                  </a:lnTo>
                  <a:lnTo>
                    <a:pt x="10630" y="887"/>
                  </a:lnTo>
                  <a:lnTo>
                    <a:pt x="10621" y="876"/>
                  </a:lnTo>
                  <a:lnTo>
                    <a:pt x="10613" y="864"/>
                  </a:lnTo>
                  <a:lnTo>
                    <a:pt x="10606" y="853"/>
                  </a:lnTo>
                  <a:lnTo>
                    <a:pt x="10599" y="841"/>
                  </a:lnTo>
                  <a:lnTo>
                    <a:pt x="10591" y="828"/>
                  </a:lnTo>
                  <a:lnTo>
                    <a:pt x="10586" y="815"/>
                  </a:lnTo>
                  <a:lnTo>
                    <a:pt x="10579" y="802"/>
                  </a:lnTo>
                  <a:lnTo>
                    <a:pt x="10574" y="788"/>
                  </a:lnTo>
                  <a:lnTo>
                    <a:pt x="10570" y="773"/>
                  </a:lnTo>
                  <a:lnTo>
                    <a:pt x="10563" y="750"/>
                  </a:lnTo>
                  <a:lnTo>
                    <a:pt x="10558" y="723"/>
                  </a:lnTo>
                  <a:lnTo>
                    <a:pt x="10552" y="695"/>
                  </a:lnTo>
                  <a:lnTo>
                    <a:pt x="10549" y="662"/>
                  </a:lnTo>
                  <a:lnTo>
                    <a:pt x="10546" y="628"/>
                  </a:lnTo>
                  <a:lnTo>
                    <a:pt x="10544" y="590"/>
                  </a:lnTo>
                  <a:lnTo>
                    <a:pt x="10542" y="549"/>
                  </a:lnTo>
                  <a:lnTo>
                    <a:pt x="10542" y="505"/>
                  </a:lnTo>
                  <a:lnTo>
                    <a:pt x="10542" y="461"/>
                  </a:lnTo>
                  <a:lnTo>
                    <a:pt x="10544" y="421"/>
                  </a:lnTo>
                  <a:lnTo>
                    <a:pt x="10546" y="383"/>
                  </a:lnTo>
                  <a:lnTo>
                    <a:pt x="10549" y="348"/>
                  </a:lnTo>
                  <a:lnTo>
                    <a:pt x="10552" y="316"/>
                  </a:lnTo>
                  <a:lnTo>
                    <a:pt x="10558" y="287"/>
                  </a:lnTo>
                  <a:lnTo>
                    <a:pt x="10563" y="261"/>
                  </a:lnTo>
                  <a:lnTo>
                    <a:pt x="10570" y="237"/>
                  </a:lnTo>
                  <a:lnTo>
                    <a:pt x="10574" y="223"/>
                  </a:lnTo>
                  <a:lnTo>
                    <a:pt x="10579" y="209"/>
                  </a:lnTo>
                  <a:lnTo>
                    <a:pt x="10586" y="196"/>
                  </a:lnTo>
                  <a:lnTo>
                    <a:pt x="10591" y="183"/>
                  </a:lnTo>
                  <a:lnTo>
                    <a:pt x="10599" y="170"/>
                  </a:lnTo>
                  <a:lnTo>
                    <a:pt x="10606" y="158"/>
                  </a:lnTo>
                  <a:lnTo>
                    <a:pt x="10613" y="147"/>
                  </a:lnTo>
                  <a:lnTo>
                    <a:pt x="10621" y="135"/>
                  </a:lnTo>
                  <a:lnTo>
                    <a:pt x="10630" y="124"/>
                  </a:lnTo>
                  <a:lnTo>
                    <a:pt x="10639" y="114"/>
                  </a:lnTo>
                  <a:lnTo>
                    <a:pt x="10648" y="103"/>
                  </a:lnTo>
                  <a:lnTo>
                    <a:pt x="10658" y="95"/>
                  </a:lnTo>
                  <a:lnTo>
                    <a:pt x="10669" y="85"/>
                  </a:lnTo>
                  <a:lnTo>
                    <a:pt x="10679" y="76"/>
                  </a:lnTo>
                  <a:lnTo>
                    <a:pt x="10690" y="69"/>
                  </a:lnTo>
                  <a:lnTo>
                    <a:pt x="10701" y="61"/>
                  </a:lnTo>
                  <a:lnTo>
                    <a:pt x="10713" y="53"/>
                  </a:lnTo>
                  <a:lnTo>
                    <a:pt x="10726" y="47"/>
                  </a:lnTo>
                  <a:lnTo>
                    <a:pt x="10738" y="40"/>
                  </a:lnTo>
                  <a:lnTo>
                    <a:pt x="10751" y="34"/>
                  </a:lnTo>
                  <a:lnTo>
                    <a:pt x="10778" y="24"/>
                  </a:lnTo>
                  <a:lnTo>
                    <a:pt x="10806" y="15"/>
                  </a:lnTo>
                  <a:lnTo>
                    <a:pt x="10834" y="9"/>
                  </a:lnTo>
                  <a:lnTo>
                    <a:pt x="10865" y="4"/>
                  </a:lnTo>
                  <a:lnTo>
                    <a:pt x="10896" y="1"/>
                  </a:lnTo>
                  <a:lnTo>
                    <a:pt x="10928" y="0"/>
                  </a:lnTo>
                  <a:lnTo>
                    <a:pt x="10961" y="1"/>
                  </a:lnTo>
                  <a:lnTo>
                    <a:pt x="10992" y="4"/>
                  </a:lnTo>
                  <a:lnTo>
                    <a:pt x="11021" y="9"/>
                  </a:lnTo>
                  <a:lnTo>
                    <a:pt x="11051" y="15"/>
                  </a:lnTo>
                  <a:lnTo>
                    <a:pt x="11078" y="24"/>
                  </a:lnTo>
                  <a:lnTo>
                    <a:pt x="11105" y="34"/>
                  </a:lnTo>
                  <a:lnTo>
                    <a:pt x="11118" y="40"/>
                  </a:lnTo>
                  <a:lnTo>
                    <a:pt x="11130" y="47"/>
                  </a:lnTo>
                  <a:lnTo>
                    <a:pt x="11142" y="53"/>
                  </a:lnTo>
                  <a:lnTo>
                    <a:pt x="11154" y="61"/>
                  </a:lnTo>
                  <a:lnTo>
                    <a:pt x="11166" y="69"/>
                  </a:lnTo>
                  <a:lnTo>
                    <a:pt x="11177" y="76"/>
                  </a:lnTo>
                  <a:lnTo>
                    <a:pt x="11188" y="85"/>
                  </a:lnTo>
                  <a:lnTo>
                    <a:pt x="11199" y="95"/>
                  </a:lnTo>
                  <a:lnTo>
                    <a:pt x="11209" y="103"/>
                  </a:lnTo>
                  <a:lnTo>
                    <a:pt x="11217" y="114"/>
                  </a:lnTo>
                  <a:lnTo>
                    <a:pt x="11227" y="124"/>
                  </a:lnTo>
                  <a:lnTo>
                    <a:pt x="11235" y="135"/>
                  </a:lnTo>
                  <a:lnTo>
                    <a:pt x="11244" y="147"/>
                  </a:lnTo>
                  <a:lnTo>
                    <a:pt x="11251" y="158"/>
                  </a:lnTo>
                  <a:lnTo>
                    <a:pt x="11258" y="170"/>
                  </a:lnTo>
                  <a:lnTo>
                    <a:pt x="11264" y="183"/>
                  </a:lnTo>
                  <a:lnTo>
                    <a:pt x="11271" y="196"/>
                  </a:lnTo>
                  <a:lnTo>
                    <a:pt x="11277" y="209"/>
                  </a:lnTo>
                  <a:lnTo>
                    <a:pt x="11282" y="223"/>
                  </a:lnTo>
                  <a:lnTo>
                    <a:pt x="11287" y="237"/>
                  </a:lnTo>
                  <a:lnTo>
                    <a:pt x="11294" y="261"/>
                  </a:lnTo>
                  <a:lnTo>
                    <a:pt x="11299" y="287"/>
                  </a:lnTo>
                  <a:lnTo>
                    <a:pt x="11303" y="316"/>
                  </a:lnTo>
                  <a:lnTo>
                    <a:pt x="11308" y="348"/>
                  </a:lnTo>
                  <a:lnTo>
                    <a:pt x="11311" y="383"/>
                  </a:lnTo>
                  <a:lnTo>
                    <a:pt x="11313" y="421"/>
                  </a:lnTo>
                  <a:lnTo>
                    <a:pt x="11314" y="461"/>
                  </a:lnTo>
                  <a:lnTo>
                    <a:pt x="11314" y="505"/>
                  </a:lnTo>
                  <a:lnTo>
                    <a:pt x="11314" y="549"/>
                  </a:lnTo>
                  <a:lnTo>
                    <a:pt x="11313" y="590"/>
                  </a:lnTo>
                  <a:lnTo>
                    <a:pt x="11311" y="628"/>
                  </a:lnTo>
                  <a:lnTo>
                    <a:pt x="11308" y="662"/>
                  </a:lnTo>
                  <a:lnTo>
                    <a:pt x="11303" y="695"/>
                  </a:lnTo>
                  <a:lnTo>
                    <a:pt x="11299" y="723"/>
                  </a:lnTo>
                  <a:lnTo>
                    <a:pt x="11294" y="750"/>
                  </a:lnTo>
                  <a:lnTo>
                    <a:pt x="11287" y="773"/>
                  </a:lnTo>
                  <a:lnTo>
                    <a:pt x="11282" y="788"/>
                  </a:lnTo>
                  <a:lnTo>
                    <a:pt x="11277" y="802"/>
                  </a:lnTo>
                  <a:lnTo>
                    <a:pt x="11271" y="815"/>
                  </a:lnTo>
                  <a:lnTo>
                    <a:pt x="11264" y="828"/>
                  </a:lnTo>
                  <a:lnTo>
                    <a:pt x="11258" y="841"/>
                  </a:lnTo>
                  <a:lnTo>
                    <a:pt x="11251" y="853"/>
                  </a:lnTo>
                  <a:lnTo>
                    <a:pt x="11244" y="864"/>
                  </a:lnTo>
                  <a:lnTo>
                    <a:pt x="11235" y="876"/>
                  </a:lnTo>
                  <a:lnTo>
                    <a:pt x="11227" y="887"/>
                  </a:lnTo>
                  <a:lnTo>
                    <a:pt x="11217" y="896"/>
                  </a:lnTo>
                  <a:lnTo>
                    <a:pt x="11209" y="907"/>
                  </a:lnTo>
                  <a:lnTo>
                    <a:pt x="11199" y="916"/>
                  </a:lnTo>
                  <a:lnTo>
                    <a:pt x="11188" y="926"/>
                  </a:lnTo>
                  <a:lnTo>
                    <a:pt x="11177" y="934"/>
                  </a:lnTo>
                  <a:lnTo>
                    <a:pt x="11166" y="942"/>
                  </a:lnTo>
                  <a:lnTo>
                    <a:pt x="11154" y="950"/>
                  </a:lnTo>
                  <a:close/>
                  <a:moveTo>
                    <a:pt x="11379" y="980"/>
                  </a:moveTo>
                  <a:lnTo>
                    <a:pt x="11379" y="807"/>
                  </a:lnTo>
                  <a:lnTo>
                    <a:pt x="11379" y="804"/>
                  </a:lnTo>
                  <a:lnTo>
                    <a:pt x="11380" y="802"/>
                  </a:lnTo>
                  <a:lnTo>
                    <a:pt x="11381" y="798"/>
                  </a:lnTo>
                  <a:lnTo>
                    <a:pt x="11383" y="796"/>
                  </a:lnTo>
                  <a:lnTo>
                    <a:pt x="11384" y="795"/>
                  </a:lnTo>
                  <a:lnTo>
                    <a:pt x="11387" y="794"/>
                  </a:lnTo>
                  <a:lnTo>
                    <a:pt x="11389" y="793"/>
                  </a:lnTo>
                  <a:lnTo>
                    <a:pt x="11394" y="793"/>
                  </a:lnTo>
                  <a:lnTo>
                    <a:pt x="11566" y="793"/>
                  </a:lnTo>
                  <a:lnTo>
                    <a:pt x="11569" y="793"/>
                  </a:lnTo>
                  <a:lnTo>
                    <a:pt x="11572" y="794"/>
                  </a:lnTo>
                  <a:lnTo>
                    <a:pt x="11575" y="795"/>
                  </a:lnTo>
                  <a:lnTo>
                    <a:pt x="11577" y="796"/>
                  </a:lnTo>
                  <a:lnTo>
                    <a:pt x="11578" y="798"/>
                  </a:lnTo>
                  <a:lnTo>
                    <a:pt x="11579" y="802"/>
                  </a:lnTo>
                  <a:lnTo>
                    <a:pt x="11580" y="804"/>
                  </a:lnTo>
                  <a:lnTo>
                    <a:pt x="11580" y="807"/>
                  </a:lnTo>
                  <a:lnTo>
                    <a:pt x="11580" y="980"/>
                  </a:lnTo>
                  <a:lnTo>
                    <a:pt x="11580" y="983"/>
                  </a:lnTo>
                  <a:lnTo>
                    <a:pt x="11579" y="987"/>
                  </a:lnTo>
                  <a:lnTo>
                    <a:pt x="11578" y="989"/>
                  </a:lnTo>
                  <a:lnTo>
                    <a:pt x="11577" y="991"/>
                  </a:lnTo>
                  <a:lnTo>
                    <a:pt x="11575" y="992"/>
                  </a:lnTo>
                  <a:lnTo>
                    <a:pt x="11572" y="993"/>
                  </a:lnTo>
                  <a:lnTo>
                    <a:pt x="11569" y="994"/>
                  </a:lnTo>
                  <a:lnTo>
                    <a:pt x="11566" y="994"/>
                  </a:lnTo>
                  <a:lnTo>
                    <a:pt x="11394" y="994"/>
                  </a:lnTo>
                  <a:lnTo>
                    <a:pt x="11389" y="994"/>
                  </a:lnTo>
                  <a:lnTo>
                    <a:pt x="11387" y="993"/>
                  </a:lnTo>
                  <a:lnTo>
                    <a:pt x="11384" y="992"/>
                  </a:lnTo>
                  <a:lnTo>
                    <a:pt x="11383" y="991"/>
                  </a:lnTo>
                  <a:lnTo>
                    <a:pt x="11381" y="989"/>
                  </a:lnTo>
                  <a:lnTo>
                    <a:pt x="11380" y="987"/>
                  </a:lnTo>
                  <a:lnTo>
                    <a:pt x="11379" y="983"/>
                  </a:lnTo>
                  <a:lnTo>
                    <a:pt x="11379" y="9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4" name="Google Shape;954;p28"/>
          <p:cNvSpPr txBox="1">
            <a:spLocks noGrp="1"/>
          </p:cNvSpPr>
          <p:nvPr>
            <p:ph type="ctrTitle"/>
          </p:nvPr>
        </p:nvSpPr>
        <p:spPr>
          <a:xfrm>
            <a:off x="5009872" y="4267017"/>
            <a:ext cx="6892618" cy="990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5" name="Google Shape;955;p28"/>
          <p:cNvSpPr txBox="1">
            <a:spLocks noGrp="1"/>
          </p:cNvSpPr>
          <p:nvPr>
            <p:ph type="body" idx="1"/>
          </p:nvPr>
        </p:nvSpPr>
        <p:spPr>
          <a:xfrm>
            <a:off x="5009275" y="5341691"/>
            <a:ext cx="6893229" cy="28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titucional 3">
  <p:cSld name="Institucional 3">
    <p:bg>
      <p:bgPr>
        <a:solidFill>
          <a:srgbClr val="D9D9D9"/>
        </a:solidFill>
        <a:effectLst/>
      </p:bgPr>
    </p:bg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29"/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nstitucional 3">
  <p:cSld name="2_Institucional 3">
    <p:bg>
      <p:bgPr>
        <a:solidFill>
          <a:srgbClr val="D9D9D9"/>
        </a:solidFill>
        <a:effectLst/>
      </p:bgPr>
    </p:bg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30"/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nstitucional 3">
  <p:cSld name="3_Institucional 3">
    <p:bg>
      <p:bgPr>
        <a:solidFill>
          <a:srgbClr val="D9D9D9"/>
        </a:solidFill>
        <a:effectLst/>
      </p:bgPr>
    </p:bg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31"/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stitucional 3">
  <p:cSld name="1_Institucional 3">
    <p:bg>
      <p:bgPr>
        <a:solidFill>
          <a:srgbClr val="D9D9D9"/>
        </a:solidFill>
        <a:effectLst/>
      </p:bgPr>
    </p:bg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32"/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titucional - Como Vc Vai">
  <p:cSld name="Institucional - Como Vc Vai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705E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5"/>
          <p:cNvSpPr>
            <a:spLocks noGrp="1"/>
          </p:cNvSpPr>
          <p:nvPr>
            <p:ph type="pic" idx="2"/>
          </p:nvPr>
        </p:nvSpPr>
        <p:spPr>
          <a:xfrm>
            <a:off x="5657088" y="369000"/>
            <a:ext cx="6229266" cy="6120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46" name="Google Shape;46;p15"/>
          <p:cNvGrpSpPr/>
          <p:nvPr/>
        </p:nvGrpSpPr>
        <p:grpSpPr>
          <a:xfrm>
            <a:off x="306388" y="1905000"/>
            <a:ext cx="11885612" cy="3521558"/>
            <a:chOff x="306388" y="1905000"/>
            <a:chExt cx="11885612" cy="3521558"/>
          </a:xfrm>
        </p:grpSpPr>
        <p:grpSp>
          <p:nvGrpSpPr>
            <p:cNvPr id="47" name="Google Shape;47;p15"/>
            <p:cNvGrpSpPr/>
            <p:nvPr/>
          </p:nvGrpSpPr>
          <p:grpSpPr>
            <a:xfrm>
              <a:off x="306388" y="1905000"/>
              <a:ext cx="6332537" cy="3521558"/>
              <a:chOff x="306388" y="1920875"/>
              <a:chExt cx="6332537" cy="3521558"/>
            </a:xfrm>
          </p:grpSpPr>
          <p:sp>
            <p:nvSpPr>
              <p:cNvPr id="48" name="Google Shape;48;p15"/>
              <p:cNvSpPr/>
              <p:nvPr/>
            </p:nvSpPr>
            <p:spPr>
              <a:xfrm>
                <a:off x="306388" y="1920875"/>
                <a:ext cx="584200" cy="1001713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3154" extrusionOk="0">
                    <a:moveTo>
                      <a:pt x="1804" y="3154"/>
                    </a:moveTo>
                    <a:lnTo>
                      <a:pt x="985" y="3154"/>
                    </a:lnTo>
                    <a:lnTo>
                      <a:pt x="974" y="3154"/>
                    </a:lnTo>
                    <a:lnTo>
                      <a:pt x="964" y="3151"/>
                    </a:lnTo>
                    <a:lnTo>
                      <a:pt x="955" y="3147"/>
                    </a:lnTo>
                    <a:lnTo>
                      <a:pt x="947" y="3142"/>
                    </a:lnTo>
                    <a:lnTo>
                      <a:pt x="941" y="3136"/>
                    </a:lnTo>
                    <a:lnTo>
                      <a:pt x="935" y="3129"/>
                    </a:lnTo>
                    <a:lnTo>
                      <a:pt x="930" y="3120"/>
                    </a:lnTo>
                    <a:lnTo>
                      <a:pt x="926" y="3109"/>
                    </a:lnTo>
                    <a:lnTo>
                      <a:pt x="2" y="45"/>
                    </a:lnTo>
                    <a:lnTo>
                      <a:pt x="1" y="35"/>
                    </a:lnTo>
                    <a:lnTo>
                      <a:pt x="0" y="25"/>
                    </a:lnTo>
                    <a:lnTo>
                      <a:pt x="1" y="17"/>
                    </a:lnTo>
                    <a:lnTo>
                      <a:pt x="4" y="11"/>
                    </a:lnTo>
                    <a:lnTo>
                      <a:pt x="9" y="6"/>
                    </a:lnTo>
                    <a:lnTo>
                      <a:pt x="16" y="2"/>
                    </a:lnTo>
                    <a:lnTo>
                      <a:pt x="24" y="1"/>
                    </a:lnTo>
                    <a:lnTo>
                      <a:pt x="35" y="0"/>
                    </a:lnTo>
                    <a:lnTo>
                      <a:pt x="854" y="0"/>
                    </a:lnTo>
                    <a:lnTo>
                      <a:pt x="865" y="1"/>
                    </a:lnTo>
                    <a:lnTo>
                      <a:pt x="875" y="2"/>
                    </a:lnTo>
                    <a:lnTo>
                      <a:pt x="884" y="6"/>
                    </a:lnTo>
                    <a:lnTo>
                      <a:pt x="891" y="11"/>
                    </a:lnTo>
                    <a:lnTo>
                      <a:pt x="898" y="17"/>
                    </a:lnTo>
                    <a:lnTo>
                      <a:pt x="904" y="25"/>
                    </a:lnTo>
                    <a:lnTo>
                      <a:pt x="909" y="35"/>
                    </a:lnTo>
                    <a:lnTo>
                      <a:pt x="912" y="45"/>
                    </a:lnTo>
                    <a:lnTo>
                      <a:pt x="1836" y="3109"/>
                    </a:lnTo>
                    <a:lnTo>
                      <a:pt x="1837" y="3120"/>
                    </a:lnTo>
                    <a:lnTo>
                      <a:pt x="1839" y="3129"/>
                    </a:lnTo>
                    <a:lnTo>
                      <a:pt x="1837" y="3136"/>
                    </a:lnTo>
                    <a:lnTo>
                      <a:pt x="1835" y="3142"/>
                    </a:lnTo>
                    <a:lnTo>
                      <a:pt x="1830" y="3147"/>
                    </a:lnTo>
                    <a:lnTo>
                      <a:pt x="1822" y="3151"/>
                    </a:lnTo>
                    <a:lnTo>
                      <a:pt x="1815" y="3154"/>
                    </a:lnTo>
                    <a:lnTo>
                      <a:pt x="1804" y="315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15"/>
              <p:cNvSpPr/>
              <p:nvPr/>
            </p:nvSpPr>
            <p:spPr>
              <a:xfrm>
                <a:off x="1649413" y="1920875"/>
                <a:ext cx="3627437" cy="1001713"/>
              </a:xfrm>
              <a:custGeom>
                <a:avLst/>
                <a:gdLst/>
                <a:ahLst/>
                <a:cxnLst/>
                <a:rect l="l" t="t" r="r" b="b"/>
                <a:pathLst>
                  <a:path w="11425" h="3154" extrusionOk="0">
                    <a:moveTo>
                      <a:pt x="93" y="2401"/>
                    </a:moveTo>
                    <a:lnTo>
                      <a:pt x="82" y="2365"/>
                    </a:lnTo>
                    <a:lnTo>
                      <a:pt x="72" y="2327"/>
                    </a:lnTo>
                    <a:lnTo>
                      <a:pt x="62" y="2286"/>
                    </a:lnTo>
                    <a:lnTo>
                      <a:pt x="52" y="2244"/>
                    </a:lnTo>
                    <a:lnTo>
                      <a:pt x="43" y="2200"/>
                    </a:lnTo>
                    <a:lnTo>
                      <a:pt x="36" y="2153"/>
                    </a:lnTo>
                    <a:lnTo>
                      <a:pt x="30" y="2104"/>
                    </a:lnTo>
                    <a:lnTo>
                      <a:pt x="24" y="2054"/>
                    </a:lnTo>
                    <a:lnTo>
                      <a:pt x="17" y="2002"/>
                    </a:lnTo>
                    <a:lnTo>
                      <a:pt x="12" y="1947"/>
                    </a:lnTo>
                    <a:lnTo>
                      <a:pt x="9" y="1891"/>
                    </a:lnTo>
                    <a:lnTo>
                      <a:pt x="5" y="1832"/>
                    </a:lnTo>
                    <a:lnTo>
                      <a:pt x="2" y="1771"/>
                    </a:lnTo>
                    <a:lnTo>
                      <a:pt x="1" y="1709"/>
                    </a:lnTo>
                    <a:lnTo>
                      <a:pt x="0" y="1644"/>
                    </a:lnTo>
                    <a:lnTo>
                      <a:pt x="0" y="1577"/>
                    </a:lnTo>
                    <a:lnTo>
                      <a:pt x="0" y="1511"/>
                    </a:lnTo>
                    <a:lnTo>
                      <a:pt x="1" y="1446"/>
                    </a:lnTo>
                    <a:lnTo>
                      <a:pt x="2" y="1382"/>
                    </a:lnTo>
                    <a:lnTo>
                      <a:pt x="5" y="1323"/>
                    </a:lnTo>
                    <a:lnTo>
                      <a:pt x="9" y="1264"/>
                    </a:lnTo>
                    <a:lnTo>
                      <a:pt x="12" y="1207"/>
                    </a:lnTo>
                    <a:lnTo>
                      <a:pt x="17" y="1153"/>
                    </a:lnTo>
                    <a:lnTo>
                      <a:pt x="24" y="1099"/>
                    </a:lnTo>
                    <a:lnTo>
                      <a:pt x="30" y="1050"/>
                    </a:lnTo>
                    <a:lnTo>
                      <a:pt x="36" y="1001"/>
                    </a:lnTo>
                    <a:lnTo>
                      <a:pt x="43" y="955"/>
                    </a:lnTo>
                    <a:lnTo>
                      <a:pt x="52" y="910"/>
                    </a:lnTo>
                    <a:lnTo>
                      <a:pt x="62" y="868"/>
                    </a:lnTo>
                    <a:lnTo>
                      <a:pt x="72" y="828"/>
                    </a:lnTo>
                    <a:lnTo>
                      <a:pt x="82" y="789"/>
                    </a:lnTo>
                    <a:lnTo>
                      <a:pt x="93" y="753"/>
                    </a:lnTo>
                    <a:lnTo>
                      <a:pt x="110" y="707"/>
                    </a:lnTo>
                    <a:lnTo>
                      <a:pt x="127" y="663"/>
                    </a:lnTo>
                    <a:lnTo>
                      <a:pt x="144" y="620"/>
                    </a:lnTo>
                    <a:lnTo>
                      <a:pt x="164" y="578"/>
                    </a:lnTo>
                    <a:lnTo>
                      <a:pt x="186" y="538"/>
                    </a:lnTo>
                    <a:lnTo>
                      <a:pt x="208" y="500"/>
                    </a:lnTo>
                    <a:lnTo>
                      <a:pt x="232" y="462"/>
                    </a:lnTo>
                    <a:lnTo>
                      <a:pt x="257" y="426"/>
                    </a:lnTo>
                    <a:lnTo>
                      <a:pt x="284" y="391"/>
                    </a:lnTo>
                    <a:lnTo>
                      <a:pt x="311" y="359"/>
                    </a:lnTo>
                    <a:lnTo>
                      <a:pt x="340" y="327"/>
                    </a:lnTo>
                    <a:lnTo>
                      <a:pt x="371" y="297"/>
                    </a:lnTo>
                    <a:lnTo>
                      <a:pt x="402" y="268"/>
                    </a:lnTo>
                    <a:lnTo>
                      <a:pt x="436" y="241"/>
                    </a:lnTo>
                    <a:lnTo>
                      <a:pt x="470" y="214"/>
                    </a:lnTo>
                    <a:lnTo>
                      <a:pt x="506" y="191"/>
                    </a:lnTo>
                    <a:lnTo>
                      <a:pt x="543" y="167"/>
                    </a:lnTo>
                    <a:lnTo>
                      <a:pt x="581" y="146"/>
                    </a:lnTo>
                    <a:lnTo>
                      <a:pt x="619" y="126"/>
                    </a:lnTo>
                    <a:lnTo>
                      <a:pt x="659" y="107"/>
                    </a:lnTo>
                    <a:lnTo>
                      <a:pt x="700" y="90"/>
                    </a:lnTo>
                    <a:lnTo>
                      <a:pt x="743" y="75"/>
                    </a:lnTo>
                    <a:lnTo>
                      <a:pt x="786" y="60"/>
                    </a:lnTo>
                    <a:lnTo>
                      <a:pt x="830" y="47"/>
                    </a:lnTo>
                    <a:lnTo>
                      <a:pt x="876" y="36"/>
                    </a:lnTo>
                    <a:lnTo>
                      <a:pt x="922" y="26"/>
                    </a:lnTo>
                    <a:lnTo>
                      <a:pt x="970" y="19"/>
                    </a:lnTo>
                    <a:lnTo>
                      <a:pt x="1018" y="12"/>
                    </a:lnTo>
                    <a:lnTo>
                      <a:pt x="1068" y="6"/>
                    </a:lnTo>
                    <a:lnTo>
                      <a:pt x="1118" y="2"/>
                    </a:lnTo>
                    <a:lnTo>
                      <a:pt x="1170" y="1"/>
                    </a:lnTo>
                    <a:lnTo>
                      <a:pt x="1223" y="0"/>
                    </a:lnTo>
                    <a:lnTo>
                      <a:pt x="1275" y="1"/>
                    </a:lnTo>
                    <a:lnTo>
                      <a:pt x="1327" y="2"/>
                    </a:lnTo>
                    <a:lnTo>
                      <a:pt x="1377" y="6"/>
                    </a:lnTo>
                    <a:lnTo>
                      <a:pt x="1427" y="11"/>
                    </a:lnTo>
                    <a:lnTo>
                      <a:pt x="1476" y="19"/>
                    </a:lnTo>
                    <a:lnTo>
                      <a:pt x="1523" y="26"/>
                    </a:lnTo>
                    <a:lnTo>
                      <a:pt x="1569" y="36"/>
                    </a:lnTo>
                    <a:lnTo>
                      <a:pt x="1614" y="46"/>
                    </a:lnTo>
                    <a:lnTo>
                      <a:pt x="1659" y="59"/>
                    </a:lnTo>
                    <a:lnTo>
                      <a:pt x="1703" y="72"/>
                    </a:lnTo>
                    <a:lnTo>
                      <a:pt x="1744" y="87"/>
                    </a:lnTo>
                    <a:lnTo>
                      <a:pt x="1785" y="105"/>
                    </a:lnTo>
                    <a:lnTo>
                      <a:pt x="1826" y="122"/>
                    </a:lnTo>
                    <a:lnTo>
                      <a:pt x="1865" y="142"/>
                    </a:lnTo>
                    <a:lnTo>
                      <a:pt x="1902" y="163"/>
                    </a:lnTo>
                    <a:lnTo>
                      <a:pt x="1939" y="186"/>
                    </a:lnTo>
                    <a:lnTo>
                      <a:pt x="1976" y="209"/>
                    </a:lnTo>
                    <a:lnTo>
                      <a:pt x="2009" y="234"/>
                    </a:lnTo>
                    <a:lnTo>
                      <a:pt x="2043" y="262"/>
                    </a:lnTo>
                    <a:lnTo>
                      <a:pt x="2075" y="289"/>
                    </a:lnTo>
                    <a:lnTo>
                      <a:pt x="2105" y="318"/>
                    </a:lnTo>
                    <a:lnTo>
                      <a:pt x="2135" y="348"/>
                    </a:lnTo>
                    <a:lnTo>
                      <a:pt x="2163" y="379"/>
                    </a:lnTo>
                    <a:lnTo>
                      <a:pt x="2189" y="411"/>
                    </a:lnTo>
                    <a:lnTo>
                      <a:pt x="2215" y="445"/>
                    </a:lnTo>
                    <a:lnTo>
                      <a:pt x="2239" y="480"/>
                    </a:lnTo>
                    <a:lnTo>
                      <a:pt x="2261" y="517"/>
                    </a:lnTo>
                    <a:lnTo>
                      <a:pt x="2284" y="555"/>
                    </a:lnTo>
                    <a:lnTo>
                      <a:pt x="2303" y="593"/>
                    </a:lnTo>
                    <a:lnTo>
                      <a:pt x="2322" y="633"/>
                    </a:lnTo>
                    <a:lnTo>
                      <a:pt x="2340" y="674"/>
                    </a:lnTo>
                    <a:lnTo>
                      <a:pt x="2356" y="717"/>
                    </a:lnTo>
                    <a:lnTo>
                      <a:pt x="2360" y="728"/>
                    </a:lnTo>
                    <a:lnTo>
                      <a:pt x="2362" y="738"/>
                    </a:lnTo>
                    <a:lnTo>
                      <a:pt x="2362" y="747"/>
                    </a:lnTo>
                    <a:lnTo>
                      <a:pt x="2360" y="755"/>
                    </a:lnTo>
                    <a:lnTo>
                      <a:pt x="2356" y="763"/>
                    </a:lnTo>
                    <a:lnTo>
                      <a:pt x="2351" y="769"/>
                    </a:lnTo>
                    <a:lnTo>
                      <a:pt x="2343" y="774"/>
                    </a:lnTo>
                    <a:lnTo>
                      <a:pt x="2333" y="779"/>
                    </a:lnTo>
                    <a:lnTo>
                      <a:pt x="1613" y="1088"/>
                    </a:lnTo>
                    <a:lnTo>
                      <a:pt x="1600" y="1093"/>
                    </a:lnTo>
                    <a:lnTo>
                      <a:pt x="1589" y="1096"/>
                    </a:lnTo>
                    <a:lnTo>
                      <a:pt x="1584" y="1096"/>
                    </a:lnTo>
                    <a:lnTo>
                      <a:pt x="1580" y="1094"/>
                    </a:lnTo>
                    <a:lnTo>
                      <a:pt x="1575" y="1093"/>
                    </a:lnTo>
                    <a:lnTo>
                      <a:pt x="1571" y="1092"/>
                    </a:lnTo>
                    <a:lnTo>
                      <a:pt x="1563" y="1087"/>
                    </a:lnTo>
                    <a:lnTo>
                      <a:pt x="1557" y="1079"/>
                    </a:lnTo>
                    <a:lnTo>
                      <a:pt x="1551" y="1069"/>
                    </a:lnTo>
                    <a:lnTo>
                      <a:pt x="1546" y="1057"/>
                    </a:lnTo>
                    <a:lnTo>
                      <a:pt x="1533" y="1030"/>
                    </a:lnTo>
                    <a:lnTo>
                      <a:pt x="1519" y="1005"/>
                    </a:lnTo>
                    <a:lnTo>
                      <a:pt x="1504" y="981"/>
                    </a:lnTo>
                    <a:lnTo>
                      <a:pt x="1489" y="960"/>
                    </a:lnTo>
                    <a:lnTo>
                      <a:pt x="1473" y="939"/>
                    </a:lnTo>
                    <a:lnTo>
                      <a:pt x="1457" y="921"/>
                    </a:lnTo>
                    <a:lnTo>
                      <a:pt x="1440" y="904"/>
                    </a:lnTo>
                    <a:lnTo>
                      <a:pt x="1421" y="889"/>
                    </a:lnTo>
                    <a:lnTo>
                      <a:pt x="1402" y="876"/>
                    </a:lnTo>
                    <a:lnTo>
                      <a:pt x="1382" y="865"/>
                    </a:lnTo>
                    <a:lnTo>
                      <a:pt x="1361" y="855"/>
                    </a:lnTo>
                    <a:lnTo>
                      <a:pt x="1340" y="848"/>
                    </a:lnTo>
                    <a:lnTo>
                      <a:pt x="1317" y="841"/>
                    </a:lnTo>
                    <a:lnTo>
                      <a:pt x="1294" y="836"/>
                    </a:lnTo>
                    <a:lnTo>
                      <a:pt x="1270" y="834"/>
                    </a:lnTo>
                    <a:lnTo>
                      <a:pt x="1245" y="834"/>
                    </a:lnTo>
                    <a:lnTo>
                      <a:pt x="1220" y="834"/>
                    </a:lnTo>
                    <a:lnTo>
                      <a:pt x="1197" y="836"/>
                    </a:lnTo>
                    <a:lnTo>
                      <a:pt x="1174" y="840"/>
                    </a:lnTo>
                    <a:lnTo>
                      <a:pt x="1153" y="845"/>
                    </a:lnTo>
                    <a:lnTo>
                      <a:pt x="1133" y="851"/>
                    </a:lnTo>
                    <a:lnTo>
                      <a:pt x="1114" y="859"/>
                    </a:lnTo>
                    <a:lnTo>
                      <a:pt x="1096" y="869"/>
                    </a:lnTo>
                    <a:lnTo>
                      <a:pt x="1079" y="879"/>
                    </a:lnTo>
                    <a:lnTo>
                      <a:pt x="1063" y="891"/>
                    </a:lnTo>
                    <a:lnTo>
                      <a:pt x="1049" y="905"/>
                    </a:lnTo>
                    <a:lnTo>
                      <a:pt x="1036" y="920"/>
                    </a:lnTo>
                    <a:lnTo>
                      <a:pt x="1023" y="936"/>
                    </a:lnTo>
                    <a:lnTo>
                      <a:pt x="1012" y="955"/>
                    </a:lnTo>
                    <a:lnTo>
                      <a:pt x="1002" y="974"/>
                    </a:lnTo>
                    <a:lnTo>
                      <a:pt x="993" y="995"/>
                    </a:lnTo>
                    <a:lnTo>
                      <a:pt x="985" y="1017"/>
                    </a:lnTo>
                    <a:lnTo>
                      <a:pt x="981" y="1033"/>
                    </a:lnTo>
                    <a:lnTo>
                      <a:pt x="977" y="1051"/>
                    </a:lnTo>
                    <a:lnTo>
                      <a:pt x="973" y="1072"/>
                    </a:lnTo>
                    <a:lnTo>
                      <a:pt x="970" y="1096"/>
                    </a:lnTo>
                    <a:lnTo>
                      <a:pt x="963" y="1151"/>
                    </a:lnTo>
                    <a:lnTo>
                      <a:pt x="958" y="1215"/>
                    </a:lnTo>
                    <a:lnTo>
                      <a:pt x="955" y="1290"/>
                    </a:lnTo>
                    <a:lnTo>
                      <a:pt x="952" y="1376"/>
                    </a:lnTo>
                    <a:lnTo>
                      <a:pt x="950" y="1471"/>
                    </a:lnTo>
                    <a:lnTo>
                      <a:pt x="950" y="1577"/>
                    </a:lnTo>
                    <a:lnTo>
                      <a:pt x="950" y="1683"/>
                    </a:lnTo>
                    <a:lnTo>
                      <a:pt x="952" y="1779"/>
                    </a:lnTo>
                    <a:lnTo>
                      <a:pt x="955" y="1864"/>
                    </a:lnTo>
                    <a:lnTo>
                      <a:pt x="958" y="1938"/>
                    </a:lnTo>
                    <a:lnTo>
                      <a:pt x="963" y="2003"/>
                    </a:lnTo>
                    <a:lnTo>
                      <a:pt x="970" y="2058"/>
                    </a:lnTo>
                    <a:lnTo>
                      <a:pt x="973" y="2082"/>
                    </a:lnTo>
                    <a:lnTo>
                      <a:pt x="977" y="2103"/>
                    </a:lnTo>
                    <a:lnTo>
                      <a:pt x="981" y="2122"/>
                    </a:lnTo>
                    <a:lnTo>
                      <a:pt x="985" y="2136"/>
                    </a:lnTo>
                    <a:lnTo>
                      <a:pt x="993" y="2159"/>
                    </a:lnTo>
                    <a:lnTo>
                      <a:pt x="1002" y="2180"/>
                    </a:lnTo>
                    <a:lnTo>
                      <a:pt x="1012" y="2199"/>
                    </a:lnTo>
                    <a:lnTo>
                      <a:pt x="1023" y="2218"/>
                    </a:lnTo>
                    <a:lnTo>
                      <a:pt x="1036" y="2234"/>
                    </a:lnTo>
                    <a:lnTo>
                      <a:pt x="1049" y="2249"/>
                    </a:lnTo>
                    <a:lnTo>
                      <a:pt x="1063" y="2262"/>
                    </a:lnTo>
                    <a:lnTo>
                      <a:pt x="1079" y="2275"/>
                    </a:lnTo>
                    <a:lnTo>
                      <a:pt x="1096" y="2286"/>
                    </a:lnTo>
                    <a:lnTo>
                      <a:pt x="1114" y="2295"/>
                    </a:lnTo>
                    <a:lnTo>
                      <a:pt x="1133" y="2302"/>
                    </a:lnTo>
                    <a:lnTo>
                      <a:pt x="1153" y="2310"/>
                    </a:lnTo>
                    <a:lnTo>
                      <a:pt x="1174" y="2315"/>
                    </a:lnTo>
                    <a:lnTo>
                      <a:pt x="1197" y="2317"/>
                    </a:lnTo>
                    <a:lnTo>
                      <a:pt x="1220" y="2320"/>
                    </a:lnTo>
                    <a:lnTo>
                      <a:pt x="1245" y="2321"/>
                    </a:lnTo>
                    <a:lnTo>
                      <a:pt x="1270" y="2320"/>
                    </a:lnTo>
                    <a:lnTo>
                      <a:pt x="1294" y="2317"/>
                    </a:lnTo>
                    <a:lnTo>
                      <a:pt x="1317" y="2312"/>
                    </a:lnTo>
                    <a:lnTo>
                      <a:pt x="1340" y="2307"/>
                    </a:lnTo>
                    <a:lnTo>
                      <a:pt x="1361" y="2299"/>
                    </a:lnTo>
                    <a:lnTo>
                      <a:pt x="1382" y="2289"/>
                    </a:lnTo>
                    <a:lnTo>
                      <a:pt x="1402" y="2277"/>
                    </a:lnTo>
                    <a:lnTo>
                      <a:pt x="1421" y="2265"/>
                    </a:lnTo>
                    <a:lnTo>
                      <a:pt x="1440" y="2250"/>
                    </a:lnTo>
                    <a:lnTo>
                      <a:pt x="1457" y="2234"/>
                    </a:lnTo>
                    <a:lnTo>
                      <a:pt x="1473" y="2215"/>
                    </a:lnTo>
                    <a:lnTo>
                      <a:pt x="1489" y="2195"/>
                    </a:lnTo>
                    <a:lnTo>
                      <a:pt x="1504" y="2173"/>
                    </a:lnTo>
                    <a:lnTo>
                      <a:pt x="1519" y="2149"/>
                    </a:lnTo>
                    <a:lnTo>
                      <a:pt x="1533" y="2124"/>
                    </a:lnTo>
                    <a:lnTo>
                      <a:pt x="1546" y="2097"/>
                    </a:lnTo>
                    <a:lnTo>
                      <a:pt x="1551" y="2084"/>
                    </a:lnTo>
                    <a:lnTo>
                      <a:pt x="1557" y="2074"/>
                    </a:lnTo>
                    <a:lnTo>
                      <a:pt x="1563" y="2067"/>
                    </a:lnTo>
                    <a:lnTo>
                      <a:pt x="1571" y="2062"/>
                    </a:lnTo>
                    <a:lnTo>
                      <a:pt x="1575" y="2060"/>
                    </a:lnTo>
                    <a:lnTo>
                      <a:pt x="1580" y="2059"/>
                    </a:lnTo>
                    <a:lnTo>
                      <a:pt x="1584" y="2059"/>
                    </a:lnTo>
                    <a:lnTo>
                      <a:pt x="1589" y="2059"/>
                    </a:lnTo>
                    <a:lnTo>
                      <a:pt x="1600" y="2060"/>
                    </a:lnTo>
                    <a:lnTo>
                      <a:pt x="1613" y="2065"/>
                    </a:lnTo>
                    <a:lnTo>
                      <a:pt x="2333" y="2375"/>
                    </a:lnTo>
                    <a:lnTo>
                      <a:pt x="2343" y="2380"/>
                    </a:lnTo>
                    <a:lnTo>
                      <a:pt x="2351" y="2385"/>
                    </a:lnTo>
                    <a:lnTo>
                      <a:pt x="2356" y="2392"/>
                    </a:lnTo>
                    <a:lnTo>
                      <a:pt x="2360" y="2399"/>
                    </a:lnTo>
                    <a:lnTo>
                      <a:pt x="2362" y="2407"/>
                    </a:lnTo>
                    <a:lnTo>
                      <a:pt x="2362" y="2417"/>
                    </a:lnTo>
                    <a:lnTo>
                      <a:pt x="2360" y="2427"/>
                    </a:lnTo>
                    <a:lnTo>
                      <a:pt x="2356" y="2437"/>
                    </a:lnTo>
                    <a:lnTo>
                      <a:pt x="2340" y="2479"/>
                    </a:lnTo>
                    <a:lnTo>
                      <a:pt x="2322" y="2520"/>
                    </a:lnTo>
                    <a:lnTo>
                      <a:pt x="2303" y="2562"/>
                    </a:lnTo>
                    <a:lnTo>
                      <a:pt x="2284" y="2600"/>
                    </a:lnTo>
                    <a:lnTo>
                      <a:pt x="2261" y="2638"/>
                    </a:lnTo>
                    <a:lnTo>
                      <a:pt x="2239" y="2674"/>
                    </a:lnTo>
                    <a:lnTo>
                      <a:pt x="2215" y="2709"/>
                    </a:lnTo>
                    <a:lnTo>
                      <a:pt x="2189" y="2742"/>
                    </a:lnTo>
                    <a:lnTo>
                      <a:pt x="2163" y="2775"/>
                    </a:lnTo>
                    <a:lnTo>
                      <a:pt x="2135" y="2806"/>
                    </a:lnTo>
                    <a:lnTo>
                      <a:pt x="2105" y="2836"/>
                    </a:lnTo>
                    <a:lnTo>
                      <a:pt x="2075" y="2866"/>
                    </a:lnTo>
                    <a:lnTo>
                      <a:pt x="2043" y="2893"/>
                    </a:lnTo>
                    <a:lnTo>
                      <a:pt x="2009" y="2919"/>
                    </a:lnTo>
                    <a:lnTo>
                      <a:pt x="1976" y="2944"/>
                    </a:lnTo>
                    <a:lnTo>
                      <a:pt x="1939" y="2968"/>
                    </a:lnTo>
                    <a:lnTo>
                      <a:pt x="1902" y="2990"/>
                    </a:lnTo>
                    <a:lnTo>
                      <a:pt x="1865" y="3012"/>
                    </a:lnTo>
                    <a:lnTo>
                      <a:pt x="1826" y="3031"/>
                    </a:lnTo>
                    <a:lnTo>
                      <a:pt x="1785" y="3049"/>
                    </a:lnTo>
                    <a:lnTo>
                      <a:pt x="1744" y="3066"/>
                    </a:lnTo>
                    <a:lnTo>
                      <a:pt x="1703" y="3081"/>
                    </a:lnTo>
                    <a:lnTo>
                      <a:pt x="1659" y="3095"/>
                    </a:lnTo>
                    <a:lnTo>
                      <a:pt x="1614" y="3108"/>
                    </a:lnTo>
                    <a:lnTo>
                      <a:pt x="1569" y="3119"/>
                    </a:lnTo>
                    <a:lnTo>
                      <a:pt x="1523" y="3127"/>
                    </a:lnTo>
                    <a:lnTo>
                      <a:pt x="1476" y="3136"/>
                    </a:lnTo>
                    <a:lnTo>
                      <a:pt x="1427" y="3142"/>
                    </a:lnTo>
                    <a:lnTo>
                      <a:pt x="1377" y="3147"/>
                    </a:lnTo>
                    <a:lnTo>
                      <a:pt x="1327" y="3151"/>
                    </a:lnTo>
                    <a:lnTo>
                      <a:pt x="1275" y="3154"/>
                    </a:lnTo>
                    <a:lnTo>
                      <a:pt x="1223" y="3154"/>
                    </a:lnTo>
                    <a:lnTo>
                      <a:pt x="1170" y="3154"/>
                    </a:lnTo>
                    <a:lnTo>
                      <a:pt x="1118" y="3151"/>
                    </a:lnTo>
                    <a:lnTo>
                      <a:pt x="1068" y="3147"/>
                    </a:lnTo>
                    <a:lnTo>
                      <a:pt x="1018" y="3142"/>
                    </a:lnTo>
                    <a:lnTo>
                      <a:pt x="970" y="3135"/>
                    </a:lnTo>
                    <a:lnTo>
                      <a:pt x="922" y="3127"/>
                    </a:lnTo>
                    <a:lnTo>
                      <a:pt x="876" y="3117"/>
                    </a:lnTo>
                    <a:lnTo>
                      <a:pt x="830" y="3106"/>
                    </a:lnTo>
                    <a:lnTo>
                      <a:pt x="786" y="3094"/>
                    </a:lnTo>
                    <a:lnTo>
                      <a:pt x="743" y="3080"/>
                    </a:lnTo>
                    <a:lnTo>
                      <a:pt x="700" y="3064"/>
                    </a:lnTo>
                    <a:lnTo>
                      <a:pt x="659" y="3046"/>
                    </a:lnTo>
                    <a:lnTo>
                      <a:pt x="619" y="3028"/>
                    </a:lnTo>
                    <a:lnTo>
                      <a:pt x="581" y="3008"/>
                    </a:lnTo>
                    <a:lnTo>
                      <a:pt x="543" y="2987"/>
                    </a:lnTo>
                    <a:lnTo>
                      <a:pt x="506" y="2964"/>
                    </a:lnTo>
                    <a:lnTo>
                      <a:pt x="470" y="2939"/>
                    </a:lnTo>
                    <a:lnTo>
                      <a:pt x="436" y="2913"/>
                    </a:lnTo>
                    <a:lnTo>
                      <a:pt x="402" y="2886"/>
                    </a:lnTo>
                    <a:lnTo>
                      <a:pt x="371" y="2857"/>
                    </a:lnTo>
                    <a:lnTo>
                      <a:pt x="340" y="2827"/>
                    </a:lnTo>
                    <a:lnTo>
                      <a:pt x="311" y="2795"/>
                    </a:lnTo>
                    <a:lnTo>
                      <a:pt x="284" y="2762"/>
                    </a:lnTo>
                    <a:lnTo>
                      <a:pt x="257" y="2727"/>
                    </a:lnTo>
                    <a:lnTo>
                      <a:pt x="232" y="2692"/>
                    </a:lnTo>
                    <a:lnTo>
                      <a:pt x="208" y="2655"/>
                    </a:lnTo>
                    <a:lnTo>
                      <a:pt x="186" y="2616"/>
                    </a:lnTo>
                    <a:lnTo>
                      <a:pt x="164" y="2577"/>
                    </a:lnTo>
                    <a:lnTo>
                      <a:pt x="144" y="2534"/>
                    </a:lnTo>
                    <a:lnTo>
                      <a:pt x="127" y="2492"/>
                    </a:lnTo>
                    <a:lnTo>
                      <a:pt x="110" y="2447"/>
                    </a:lnTo>
                    <a:lnTo>
                      <a:pt x="93" y="2401"/>
                    </a:lnTo>
                    <a:close/>
                    <a:moveTo>
                      <a:pt x="4576" y="2962"/>
                    </a:moveTo>
                    <a:lnTo>
                      <a:pt x="4536" y="2984"/>
                    </a:lnTo>
                    <a:lnTo>
                      <a:pt x="4496" y="3007"/>
                    </a:lnTo>
                    <a:lnTo>
                      <a:pt x="4454" y="3026"/>
                    </a:lnTo>
                    <a:lnTo>
                      <a:pt x="4411" y="3045"/>
                    </a:lnTo>
                    <a:lnTo>
                      <a:pt x="4368" y="3063"/>
                    </a:lnTo>
                    <a:lnTo>
                      <a:pt x="4324" y="3079"/>
                    </a:lnTo>
                    <a:lnTo>
                      <a:pt x="4279" y="3093"/>
                    </a:lnTo>
                    <a:lnTo>
                      <a:pt x="4233" y="3106"/>
                    </a:lnTo>
                    <a:lnTo>
                      <a:pt x="4186" y="3117"/>
                    </a:lnTo>
                    <a:lnTo>
                      <a:pt x="4138" y="3127"/>
                    </a:lnTo>
                    <a:lnTo>
                      <a:pt x="4090" y="3135"/>
                    </a:lnTo>
                    <a:lnTo>
                      <a:pt x="4041" y="3142"/>
                    </a:lnTo>
                    <a:lnTo>
                      <a:pt x="3990" y="3147"/>
                    </a:lnTo>
                    <a:lnTo>
                      <a:pt x="3939" y="3151"/>
                    </a:lnTo>
                    <a:lnTo>
                      <a:pt x="3888" y="3154"/>
                    </a:lnTo>
                    <a:lnTo>
                      <a:pt x="3834" y="3154"/>
                    </a:lnTo>
                    <a:lnTo>
                      <a:pt x="3782" y="3154"/>
                    </a:lnTo>
                    <a:lnTo>
                      <a:pt x="3730" y="3151"/>
                    </a:lnTo>
                    <a:lnTo>
                      <a:pt x="3678" y="3147"/>
                    </a:lnTo>
                    <a:lnTo>
                      <a:pt x="3629" y="3142"/>
                    </a:lnTo>
                    <a:lnTo>
                      <a:pt x="3580" y="3135"/>
                    </a:lnTo>
                    <a:lnTo>
                      <a:pt x="3531" y="3127"/>
                    </a:lnTo>
                    <a:lnTo>
                      <a:pt x="3483" y="3117"/>
                    </a:lnTo>
                    <a:lnTo>
                      <a:pt x="3437" y="3106"/>
                    </a:lnTo>
                    <a:lnTo>
                      <a:pt x="3390" y="3093"/>
                    </a:lnTo>
                    <a:lnTo>
                      <a:pt x="3346" y="3079"/>
                    </a:lnTo>
                    <a:lnTo>
                      <a:pt x="3302" y="3063"/>
                    </a:lnTo>
                    <a:lnTo>
                      <a:pt x="3258" y="3045"/>
                    </a:lnTo>
                    <a:lnTo>
                      <a:pt x="3216" y="3026"/>
                    </a:lnTo>
                    <a:lnTo>
                      <a:pt x="3174" y="3007"/>
                    </a:lnTo>
                    <a:lnTo>
                      <a:pt x="3134" y="2984"/>
                    </a:lnTo>
                    <a:lnTo>
                      <a:pt x="3094" y="2962"/>
                    </a:lnTo>
                    <a:lnTo>
                      <a:pt x="3054" y="2937"/>
                    </a:lnTo>
                    <a:lnTo>
                      <a:pt x="3018" y="2911"/>
                    </a:lnTo>
                    <a:lnTo>
                      <a:pt x="2982" y="2883"/>
                    </a:lnTo>
                    <a:lnTo>
                      <a:pt x="2948" y="2853"/>
                    </a:lnTo>
                    <a:lnTo>
                      <a:pt x="2914" y="2823"/>
                    </a:lnTo>
                    <a:lnTo>
                      <a:pt x="2883" y="2792"/>
                    </a:lnTo>
                    <a:lnTo>
                      <a:pt x="2854" y="2758"/>
                    </a:lnTo>
                    <a:lnTo>
                      <a:pt x="2826" y="2724"/>
                    </a:lnTo>
                    <a:lnTo>
                      <a:pt x="2800" y="2687"/>
                    </a:lnTo>
                    <a:lnTo>
                      <a:pt x="2775" y="2650"/>
                    </a:lnTo>
                    <a:lnTo>
                      <a:pt x="2751" y="2611"/>
                    </a:lnTo>
                    <a:lnTo>
                      <a:pt x="2729" y="2572"/>
                    </a:lnTo>
                    <a:lnTo>
                      <a:pt x="2709" y="2530"/>
                    </a:lnTo>
                    <a:lnTo>
                      <a:pt x="2690" y="2487"/>
                    </a:lnTo>
                    <a:lnTo>
                      <a:pt x="2672" y="2443"/>
                    </a:lnTo>
                    <a:lnTo>
                      <a:pt x="2656" y="2397"/>
                    </a:lnTo>
                    <a:lnTo>
                      <a:pt x="2645" y="2358"/>
                    </a:lnTo>
                    <a:lnTo>
                      <a:pt x="2634" y="2320"/>
                    </a:lnTo>
                    <a:lnTo>
                      <a:pt x="2624" y="2277"/>
                    </a:lnTo>
                    <a:lnTo>
                      <a:pt x="2615" y="2235"/>
                    </a:lnTo>
                    <a:lnTo>
                      <a:pt x="2606" y="2190"/>
                    </a:lnTo>
                    <a:lnTo>
                      <a:pt x="2599" y="2143"/>
                    </a:lnTo>
                    <a:lnTo>
                      <a:pt x="2593" y="2094"/>
                    </a:lnTo>
                    <a:lnTo>
                      <a:pt x="2586" y="2044"/>
                    </a:lnTo>
                    <a:lnTo>
                      <a:pt x="2580" y="1992"/>
                    </a:lnTo>
                    <a:lnTo>
                      <a:pt x="2575" y="1938"/>
                    </a:lnTo>
                    <a:lnTo>
                      <a:pt x="2571" y="1882"/>
                    </a:lnTo>
                    <a:lnTo>
                      <a:pt x="2568" y="1825"/>
                    </a:lnTo>
                    <a:lnTo>
                      <a:pt x="2565" y="1765"/>
                    </a:lnTo>
                    <a:lnTo>
                      <a:pt x="2564" y="1704"/>
                    </a:lnTo>
                    <a:lnTo>
                      <a:pt x="2563" y="1642"/>
                    </a:lnTo>
                    <a:lnTo>
                      <a:pt x="2563" y="1577"/>
                    </a:lnTo>
                    <a:lnTo>
                      <a:pt x="2563" y="1512"/>
                    </a:lnTo>
                    <a:lnTo>
                      <a:pt x="2564" y="1450"/>
                    </a:lnTo>
                    <a:lnTo>
                      <a:pt x="2565" y="1389"/>
                    </a:lnTo>
                    <a:lnTo>
                      <a:pt x="2568" y="1329"/>
                    </a:lnTo>
                    <a:lnTo>
                      <a:pt x="2571" y="1271"/>
                    </a:lnTo>
                    <a:lnTo>
                      <a:pt x="2575" y="1217"/>
                    </a:lnTo>
                    <a:lnTo>
                      <a:pt x="2580" y="1162"/>
                    </a:lnTo>
                    <a:lnTo>
                      <a:pt x="2586" y="1109"/>
                    </a:lnTo>
                    <a:lnTo>
                      <a:pt x="2593" y="1060"/>
                    </a:lnTo>
                    <a:lnTo>
                      <a:pt x="2599" y="1011"/>
                    </a:lnTo>
                    <a:lnTo>
                      <a:pt x="2606" y="965"/>
                    </a:lnTo>
                    <a:lnTo>
                      <a:pt x="2615" y="919"/>
                    </a:lnTo>
                    <a:lnTo>
                      <a:pt x="2624" y="876"/>
                    </a:lnTo>
                    <a:lnTo>
                      <a:pt x="2634" y="835"/>
                    </a:lnTo>
                    <a:lnTo>
                      <a:pt x="2645" y="795"/>
                    </a:lnTo>
                    <a:lnTo>
                      <a:pt x="2656" y="757"/>
                    </a:lnTo>
                    <a:lnTo>
                      <a:pt x="2672" y="712"/>
                    </a:lnTo>
                    <a:lnTo>
                      <a:pt x="2690" y="667"/>
                    </a:lnTo>
                    <a:lnTo>
                      <a:pt x="2709" y="624"/>
                    </a:lnTo>
                    <a:lnTo>
                      <a:pt x="2729" y="582"/>
                    </a:lnTo>
                    <a:lnTo>
                      <a:pt x="2751" y="542"/>
                    </a:lnTo>
                    <a:lnTo>
                      <a:pt x="2775" y="504"/>
                    </a:lnTo>
                    <a:lnTo>
                      <a:pt x="2800" y="466"/>
                    </a:lnTo>
                    <a:lnTo>
                      <a:pt x="2826" y="430"/>
                    </a:lnTo>
                    <a:lnTo>
                      <a:pt x="2854" y="395"/>
                    </a:lnTo>
                    <a:lnTo>
                      <a:pt x="2883" y="363"/>
                    </a:lnTo>
                    <a:lnTo>
                      <a:pt x="2914" y="330"/>
                    </a:lnTo>
                    <a:lnTo>
                      <a:pt x="2948" y="300"/>
                    </a:lnTo>
                    <a:lnTo>
                      <a:pt x="2982" y="272"/>
                    </a:lnTo>
                    <a:lnTo>
                      <a:pt x="3018" y="243"/>
                    </a:lnTo>
                    <a:lnTo>
                      <a:pt x="3054" y="217"/>
                    </a:lnTo>
                    <a:lnTo>
                      <a:pt x="3094" y="193"/>
                    </a:lnTo>
                    <a:lnTo>
                      <a:pt x="3134" y="170"/>
                    </a:lnTo>
                    <a:lnTo>
                      <a:pt x="3174" y="147"/>
                    </a:lnTo>
                    <a:lnTo>
                      <a:pt x="3216" y="127"/>
                    </a:lnTo>
                    <a:lnTo>
                      <a:pt x="3258" y="108"/>
                    </a:lnTo>
                    <a:lnTo>
                      <a:pt x="3302" y="91"/>
                    </a:lnTo>
                    <a:lnTo>
                      <a:pt x="3346" y="75"/>
                    </a:lnTo>
                    <a:lnTo>
                      <a:pt x="3390" y="61"/>
                    </a:lnTo>
                    <a:lnTo>
                      <a:pt x="3437" y="49"/>
                    </a:lnTo>
                    <a:lnTo>
                      <a:pt x="3483" y="37"/>
                    </a:lnTo>
                    <a:lnTo>
                      <a:pt x="3531" y="27"/>
                    </a:lnTo>
                    <a:lnTo>
                      <a:pt x="3580" y="19"/>
                    </a:lnTo>
                    <a:lnTo>
                      <a:pt x="3629" y="12"/>
                    </a:lnTo>
                    <a:lnTo>
                      <a:pt x="3678" y="6"/>
                    </a:lnTo>
                    <a:lnTo>
                      <a:pt x="3730" y="2"/>
                    </a:lnTo>
                    <a:lnTo>
                      <a:pt x="3782" y="1"/>
                    </a:lnTo>
                    <a:lnTo>
                      <a:pt x="3834" y="0"/>
                    </a:lnTo>
                    <a:lnTo>
                      <a:pt x="3888" y="1"/>
                    </a:lnTo>
                    <a:lnTo>
                      <a:pt x="3939" y="2"/>
                    </a:lnTo>
                    <a:lnTo>
                      <a:pt x="3990" y="6"/>
                    </a:lnTo>
                    <a:lnTo>
                      <a:pt x="4041" y="12"/>
                    </a:lnTo>
                    <a:lnTo>
                      <a:pt x="4090" y="19"/>
                    </a:lnTo>
                    <a:lnTo>
                      <a:pt x="4138" y="27"/>
                    </a:lnTo>
                    <a:lnTo>
                      <a:pt x="4186" y="37"/>
                    </a:lnTo>
                    <a:lnTo>
                      <a:pt x="4233" y="49"/>
                    </a:lnTo>
                    <a:lnTo>
                      <a:pt x="4279" y="61"/>
                    </a:lnTo>
                    <a:lnTo>
                      <a:pt x="4324" y="75"/>
                    </a:lnTo>
                    <a:lnTo>
                      <a:pt x="4368" y="91"/>
                    </a:lnTo>
                    <a:lnTo>
                      <a:pt x="4411" y="108"/>
                    </a:lnTo>
                    <a:lnTo>
                      <a:pt x="4454" y="127"/>
                    </a:lnTo>
                    <a:lnTo>
                      <a:pt x="4496" y="147"/>
                    </a:lnTo>
                    <a:lnTo>
                      <a:pt x="4536" y="170"/>
                    </a:lnTo>
                    <a:lnTo>
                      <a:pt x="4576" y="193"/>
                    </a:lnTo>
                    <a:lnTo>
                      <a:pt x="4615" y="217"/>
                    </a:lnTo>
                    <a:lnTo>
                      <a:pt x="4652" y="243"/>
                    </a:lnTo>
                    <a:lnTo>
                      <a:pt x="4688" y="272"/>
                    </a:lnTo>
                    <a:lnTo>
                      <a:pt x="4722" y="300"/>
                    </a:lnTo>
                    <a:lnTo>
                      <a:pt x="4754" y="330"/>
                    </a:lnTo>
                    <a:lnTo>
                      <a:pt x="4785" y="363"/>
                    </a:lnTo>
                    <a:lnTo>
                      <a:pt x="4815" y="395"/>
                    </a:lnTo>
                    <a:lnTo>
                      <a:pt x="4844" y="430"/>
                    </a:lnTo>
                    <a:lnTo>
                      <a:pt x="4870" y="466"/>
                    </a:lnTo>
                    <a:lnTo>
                      <a:pt x="4895" y="504"/>
                    </a:lnTo>
                    <a:lnTo>
                      <a:pt x="4919" y="542"/>
                    </a:lnTo>
                    <a:lnTo>
                      <a:pt x="4940" y="582"/>
                    </a:lnTo>
                    <a:lnTo>
                      <a:pt x="4961" y="624"/>
                    </a:lnTo>
                    <a:lnTo>
                      <a:pt x="4980" y="667"/>
                    </a:lnTo>
                    <a:lnTo>
                      <a:pt x="4997" y="712"/>
                    </a:lnTo>
                    <a:lnTo>
                      <a:pt x="5014" y="757"/>
                    </a:lnTo>
                    <a:lnTo>
                      <a:pt x="5025" y="795"/>
                    </a:lnTo>
                    <a:lnTo>
                      <a:pt x="5035" y="835"/>
                    </a:lnTo>
                    <a:lnTo>
                      <a:pt x="5045" y="878"/>
                    </a:lnTo>
                    <a:lnTo>
                      <a:pt x="5055" y="921"/>
                    </a:lnTo>
                    <a:lnTo>
                      <a:pt x="5062" y="966"/>
                    </a:lnTo>
                    <a:lnTo>
                      <a:pt x="5071" y="1013"/>
                    </a:lnTo>
                    <a:lnTo>
                      <a:pt x="5077" y="1062"/>
                    </a:lnTo>
                    <a:lnTo>
                      <a:pt x="5083" y="1112"/>
                    </a:lnTo>
                    <a:lnTo>
                      <a:pt x="5090" y="1164"/>
                    </a:lnTo>
                    <a:lnTo>
                      <a:pt x="5095" y="1218"/>
                    </a:lnTo>
                    <a:lnTo>
                      <a:pt x="5098" y="1274"/>
                    </a:lnTo>
                    <a:lnTo>
                      <a:pt x="5101" y="1331"/>
                    </a:lnTo>
                    <a:lnTo>
                      <a:pt x="5105" y="1390"/>
                    </a:lnTo>
                    <a:lnTo>
                      <a:pt x="5106" y="1451"/>
                    </a:lnTo>
                    <a:lnTo>
                      <a:pt x="5107" y="1513"/>
                    </a:lnTo>
                    <a:lnTo>
                      <a:pt x="5107" y="1577"/>
                    </a:lnTo>
                    <a:lnTo>
                      <a:pt x="5107" y="1642"/>
                    </a:lnTo>
                    <a:lnTo>
                      <a:pt x="5106" y="1704"/>
                    </a:lnTo>
                    <a:lnTo>
                      <a:pt x="5105" y="1765"/>
                    </a:lnTo>
                    <a:lnTo>
                      <a:pt x="5101" y="1825"/>
                    </a:lnTo>
                    <a:lnTo>
                      <a:pt x="5098" y="1882"/>
                    </a:lnTo>
                    <a:lnTo>
                      <a:pt x="5095" y="1938"/>
                    </a:lnTo>
                    <a:lnTo>
                      <a:pt x="5090" y="1992"/>
                    </a:lnTo>
                    <a:lnTo>
                      <a:pt x="5083" y="2044"/>
                    </a:lnTo>
                    <a:lnTo>
                      <a:pt x="5077" y="2094"/>
                    </a:lnTo>
                    <a:lnTo>
                      <a:pt x="5071" y="2143"/>
                    </a:lnTo>
                    <a:lnTo>
                      <a:pt x="5062" y="2190"/>
                    </a:lnTo>
                    <a:lnTo>
                      <a:pt x="5055" y="2235"/>
                    </a:lnTo>
                    <a:lnTo>
                      <a:pt x="5045" y="2277"/>
                    </a:lnTo>
                    <a:lnTo>
                      <a:pt x="5035" y="2320"/>
                    </a:lnTo>
                    <a:lnTo>
                      <a:pt x="5025" y="2358"/>
                    </a:lnTo>
                    <a:lnTo>
                      <a:pt x="5014" y="2397"/>
                    </a:lnTo>
                    <a:lnTo>
                      <a:pt x="4997" y="2443"/>
                    </a:lnTo>
                    <a:lnTo>
                      <a:pt x="4980" y="2487"/>
                    </a:lnTo>
                    <a:lnTo>
                      <a:pt x="4961" y="2530"/>
                    </a:lnTo>
                    <a:lnTo>
                      <a:pt x="4940" y="2572"/>
                    </a:lnTo>
                    <a:lnTo>
                      <a:pt x="4919" y="2611"/>
                    </a:lnTo>
                    <a:lnTo>
                      <a:pt x="4895" y="2650"/>
                    </a:lnTo>
                    <a:lnTo>
                      <a:pt x="4870" y="2687"/>
                    </a:lnTo>
                    <a:lnTo>
                      <a:pt x="4844" y="2724"/>
                    </a:lnTo>
                    <a:lnTo>
                      <a:pt x="4815" y="2758"/>
                    </a:lnTo>
                    <a:lnTo>
                      <a:pt x="4785" y="2792"/>
                    </a:lnTo>
                    <a:lnTo>
                      <a:pt x="4754" y="2823"/>
                    </a:lnTo>
                    <a:lnTo>
                      <a:pt x="4722" y="2853"/>
                    </a:lnTo>
                    <a:lnTo>
                      <a:pt x="4688" y="2883"/>
                    </a:lnTo>
                    <a:lnTo>
                      <a:pt x="4652" y="2911"/>
                    </a:lnTo>
                    <a:lnTo>
                      <a:pt x="4615" y="2937"/>
                    </a:lnTo>
                    <a:lnTo>
                      <a:pt x="4576" y="2962"/>
                    </a:lnTo>
                    <a:close/>
                    <a:moveTo>
                      <a:pt x="3548" y="2128"/>
                    </a:moveTo>
                    <a:lnTo>
                      <a:pt x="3556" y="2151"/>
                    </a:lnTo>
                    <a:lnTo>
                      <a:pt x="3566" y="2173"/>
                    </a:lnTo>
                    <a:lnTo>
                      <a:pt x="3577" y="2194"/>
                    </a:lnTo>
                    <a:lnTo>
                      <a:pt x="3590" y="2213"/>
                    </a:lnTo>
                    <a:lnTo>
                      <a:pt x="3602" y="2230"/>
                    </a:lnTo>
                    <a:lnTo>
                      <a:pt x="3617" y="2245"/>
                    </a:lnTo>
                    <a:lnTo>
                      <a:pt x="3634" y="2260"/>
                    </a:lnTo>
                    <a:lnTo>
                      <a:pt x="3651" y="2272"/>
                    </a:lnTo>
                    <a:lnTo>
                      <a:pt x="3670" y="2284"/>
                    </a:lnTo>
                    <a:lnTo>
                      <a:pt x="3690" y="2294"/>
                    </a:lnTo>
                    <a:lnTo>
                      <a:pt x="3711" y="2302"/>
                    </a:lnTo>
                    <a:lnTo>
                      <a:pt x="3733" y="2309"/>
                    </a:lnTo>
                    <a:lnTo>
                      <a:pt x="3757" y="2313"/>
                    </a:lnTo>
                    <a:lnTo>
                      <a:pt x="3781" y="2317"/>
                    </a:lnTo>
                    <a:lnTo>
                      <a:pt x="3807" y="2320"/>
                    </a:lnTo>
                    <a:lnTo>
                      <a:pt x="3834" y="2321"/>
                    </a:lnTo>
                    <a:lnTo>
                      <a:pt x="3862" y="2320"/>
                    </a:lnTo>
                    <a:lnTo>
                      <a:pt x="3888" y="2317"/>
                    </a:lnTo>
                    <a:lnTo>
                      <a:pt x="3913" y="2313"/>
                    </a:lnTo>
                    <a:lnTo>
                      <a:pt x="3936" y="2309"/>
                    </a:lnTo>
                    <a:lnTo>
                      <a:pt x="3959" y="2302"/>
                    </a:lnTo>
                    <a:lnTo>
                      <a:pt x="3980" y="2294"/>
                    </a:lnTo>
                    <a:lnTo>
                      <a:pt x="4000" y="2284"/>
                    </a:lnTo>
                    <a:lnTo>
                      <a:pt x="4019" y="2272"/>
                    </a:lnTo>
                    <a:lnTo>
                      <a:pt x="4036" y="2260"/>
                    </a:lnTo>
                    <a:lnTo>
                      <a:pt x="4051" y="2245"/>
                    </a:lnTo>
                    <a:lnTo>
                      <a:pt x="4066" y="2230"/>
                    </a:lnTo>
                    <a:lnTo>
                      <a:pt x="4080" y="2213"/>
                    </a:lnTo>
                    <a:lnTo>
                      <a:pt x="4092" y="2194"/>
                    </a:lnTo>
                    <a:lnTo>
                      <a:pt x="4104" y="2173"/>
                    </a:lnTo>
                    <a:lnTo>
                      <a:pt x="4113" y="2151"/>
                    </a:lnTo>
                    <a:lnTo>
                      <a:pt x="4121" y="2128"/>
                    </a:lnTo>
                    <a:lnTo>
                      <a:pt x="4126" y="2113"/>
                    </a:lnTo>
                    <a:lnTo>
                      <a:pt x="4130" y="2095"/>
                    </a:lnTo>
                    <a:lnTo>
                      <a:pt x="4133" y="2074"/>
                    </a:lnTo>
                    <a:lnTo>
                      <a:pt x="4137" y="2052"/>
                    </a:lnTo>
                    <a:lnTo>
                      <a:pt x="4143" y="1998"/>
                    </a:lnTo>
                    <a:lnTo>
                      <a:pt x="4148" y="1935"/>
                    </a:lnTo>
                    <a:lnTo>
                      <a:pt x="4152" y="1860"/>
                    </a:lnTo>
                    <a:lnTo>
                      <a:pt x="4155" y="1776"/>
                    </a:lnTo>
                    <a:lnTo>
                      <a:pt x="4157" y="1682"/>
                    </a:lnTo>
                    <a:lnTo>
                      <a:pt x="4157" y="1577"/>
                    </a:lnTo>
                    <a:lnTo>
                      <a:pt x="4157" y="1472"/>
                    </a:lnTo>
                    <a:lnTo>
                      <a:pt x="4155" y="1377"/>
                    </a:lnTo>
                    <a:lnTo>
                      <a:pt x="4152" y="1294"/>
                    </a:lnTo>
                    <a:lnTo>
                      <a:pt x="4148" y="1220"/>
                    </a:lnTo>
                    <a:lnTo>
                      <a:pt x="4143" y="1155"/>
                    </a:lnTo>
                    <a:lnTo>
                      <a:pt x="4137" y="1102"/>
                    </a:lnTo>
                    <a:lnTo>
                      <a:pt x="4133" y="1079"/>
                    </a:lnTo>
                    <a:lnTo>
                      <a:pt x="4130" y="1060"/>
                    </a:lnTo>
                    <a:lnTo>
                      <a:pt x="4126" y="1041"/>
                    </a:lnTo>
                    <a:lnTo>
                      <a:pt x="4121" y="1026"/>
                    </a:lnTo>
                    <a:lnTo>
                      <a:pt x="4113" y="1002"/>
                    </a:lnTo>
                    <a:lnTo>
                      <a:pt x="4104" y="981"/>
                    </a:lnTo>
                    <a:lnTo>
                      <a:pt x="4092" y="961"/>
                    </a:lnTo>
                    <a:lnTo>
                      <a:pt x="4080" y="941"/>
                    </a:lnTo>
                    <a:lnTo>
                      <a:pt x="4066" y="925"/>
                    </a:lnTo>
                    <a:lnTo>
                      <a:pt x="4051" y="909"/>
                    </a:lnTo>
                    <a:lnTo>
                      <a:pt x="4036" y="894"/>
                    </a:lnTo>
                    <a:lnTo>
                      <a:pt x="4019" y="881"/>
                    </a:lnTo>
                    <a:lnTo>
                      <a:pt x="4000" y="870"/>
                    </a:lnTo>
                    <a:lnTo>
                      <a:pt x="3980" y="860"/>
                    </a:lnTo>
                    <a:lnTo>
                      <a:pt x="3959" y="853"/>
                    </a:lnTo>
                    <a:lnTo>
                      <a:pt x="3936" y="845"/>
                    </a:lnTo>
                    <a:lnTo>
                      <a:pt x="3913" y="840"/>
                    </a:lnTo>
                    <a:lnTo>
                      <a:pt x="3888" y="836"/>
                    </a:lnTo>
                    <a:lnTo>
                      <a:pt x="3862" y="834"/>
                    </a:lnTo>
                    <a:lnTo>
                      <a:pt x="3834" y="834"/>
                    </a:lnTo>
                    <a:lnTo>
                      <a:pt x="3807" y="834"/>
                    </a:lnTo>
                    <a:lnTo>
                      <a:pt x="3781" y="836"/>
                    </a:lnTo>
                    <a:lnTo>
                      <a:pt x="3757" y="840"/>
                    </a:lnTo>
                    <a:lnTo>
                      <a:pt x="3733" y="845"/>
                    </a:lnTo>
                    <a:lnTo>
                      <a:pt x="3711" y="853"/>
                    </a:lnTo>
                    <a:lnTo>
                      <a:pt x="3690" y="860"/>
                    </a:lnTo>
                    <a:lnTo>
                      <a:pt x="3670" y="870"/>
                    </a:lnTo>
                    <a:lnTo>
                      <a:pt x="3651" y="881"/>
                    </a:lnTo>
                    <a:lnTo>
                      <a:pt x="3634" y="894"/>
                    </a:lnTo>
                    <a:lnTo>
                      <a:pt x="3617" y="909"/>
                    </a:lnTo>
                    <a:lnTo>
                      <a:pt x="3602" y="925"/>
                    </a:lnTo>
                    <a:lnTo>
                      <a:pt x="3590" y="941"/>
                    </a:lnTo>
                    <a:lnTo>
                      <a:pt x="3577" y="961"/>
                    </a:lnTo>
                    <a:lnTo>
                      <a:pt x="3566" y="981"/>
                    </a:lnTo>
                    <a:lnTo>
                      <a:pt x="3556" y="1002"/>
                    </a:lnTo>
                    <a:lnTo>
                      <a:pt x="3548" y="1026"/>
                    </a:lnTo>
                    <a:lnTo>
                      <a:pt x="3544" y="1041"/>
                    </a:lnTo>
                    <a:lnTo>
                      <a:pt x="3540" y="1060"/>
                    </a:lnTo>
                    <a:lnTo>
                      <a:pt x="3536" y="1079"/>
                    </a:lnTo>
                    <a:lnTo>
                      <a:pt x="3533" y="1102"/>
                    </a:lnTo>
                    <a:lnTo>
                      <a:pt x="3526" y="1155"/>
                    </a:lnTo>
                    <a:lnTo>
                      <a:pt x="3521" y="1220"/>
                    </a:lnTo>
                    <a:lnTo>
                      <a:pt x="3518" y="1294"/>
                    </a:lnTo>
                    <a:lnTo>
                      <a:pt x="3514" y="1377"/>
                    </a:lnTo>
                    <a:lnTo>
                      <a:pt x="3513" y="1472"/>
                    </a:lnTo>
                    <a:lnTo>
                      <a:pt x="3513" y="1577"/>
                    </a:lnTo>
                    <a:lnTo>
                      <a:pt x="3513" y="1682"/>
                    </a:lnTo>
                    <a:lnTo>
                      <a:pt x="3514" y="1776"/>
                    </a:lnTo>
                    <a:lnTo>
                      <a:pt x="3518" y="1860"/>
                    </a:lnTo>
                    <a:lnTo>
                      <a:pt x="3521" y="1935"/>
                    </a:lnTo>
                    <a:lnTo>
                      <a:pt x="3526" y="1998"/>
                    </a:lnTo>
                    <a:lnTo>
                      <a:pt x="3533" y="2052"/>
                    </a:lnTo>
                    <a:lnTo>
                      <a:pt x="3536" y="2074"/>
                    </a:lnTo>
                    <a:lnTo>
                      <a:pt x="3540" y="2095"/>
                    </a:lnTo>
                    <a:lnTo>
                      <a:pt x="3544" y="2113"/>
                    </a:lnTo>
                    <a:lnTo>
                      <a:pt x="3548" y="2128"/>
                    </a:lnTo>
                    <a:close/>
                    <a:moveTo>
                      <a:pt x="5439" y="3055"/>
                    </a:moveTo>
                    <a:lnTo>
                      <a:pt x="5439" y="98"/>
                    </a:lnTo>
                    <a:lnTo>
                      <a:pt x="5440" y="89"/>
                    </a:lnTo>
                    <a:lnTo>
                      <a:pt x="5441" y="79"/>
                    </a:lnTo>
                    <a:lnTo>
                      <a:pt x="5445" y="71"/>
                    </a:lnTo>
                    <a:lnTo>
                      <a:pt x="5450" y="65"/>
                    </a:lnTo>
                    <a:lnTo>
                      <a:pt x="5456" y="60"/>
                    </a:lnTo>
                    <a:lnTo>
                      <a:pt x="5464" y="56"/>
                    </a:lnTo>
                    <a:lnTo>
                      <a:pt x="5473" y="55"/>
                    </a:lnTo>
                    <a:lnTo>
                      <a:pt x="5483" y="54"/>
                    </a:lnTo>
                    <a:lnTo>
                      <a:pt x="6295" y="54"/>
                    </a:lnTo>
                    <a:lnTo>
                      <a:pt x="6309" y="55"/>
                    </a:lnTo>
                    <a:lnTo>
                      <a:pt x="6321" y="56"/>
                    </a:lnTo>
                    <a:lnTo>
                      <a:pt x="6332" y="60"/>
                    </a:lnTo>
                    <a:lnTo>
                      <a:pt x="6342" y="65"/>
                    </a:lnTo>
                    <a:lnTo>
                      <a:pt x="6351" y="71"/>
                    </a:lnTo>
                    <a:lnTo>
                      <a:pt x="6360" y="79"/>
                    </a:lnTo>
                    <a:lnTo>
                      <a:pt x="6366" y="89"/>
                    </a:lnTo>
                    <a:lnTo>
                      <a:pt x="6371" y="98"/>
                    </a:lnTo>
                    <a:lnTo>
                      <a:pt x="6998" y="1518"/>
                    </a:lnTo>
                    <a:lnTo>
                      <a:pt x="7015" y="1518"/>
                    </a:lnTo>
                    <a:lnTo>
                      <a:pt x="7625" y="98"/>
                    </a:lnTo>
                    <a:lnTo>
                      <a:pt x="7630" y="89"/>
                    </a:lnTo>
                    <a:lnTo>
                      <a:pt x="7636" y="79"/>
                    </a:lnTo>
                    <a:lnTo>
                      <a:pt x="7644" y="71"/>
                    </a:lnTo>
                    <a:lnTo>
                      <a:pt x="7654" y="65"/>
                    </a:lnTo>
                    <a:lnTo>
                      <a:pt x="7664" y="60"/>
                    </a:lnTo>
                    <a:lnTo>
                      <a:pt x="7675" y="56"/>
                    </a:lnTo>
                    <a:lnTo>
                      <a:pt x="7687" y="55"/>
                    </a:lnTo>
                    <a:lnTo>
                      <a:pt x="7701" y="54"/>
                    </a:lnTo>
                    <a:lnTo>
                      <a:pt x="8504" y="54"/>
                    </a:lnTo>
                    <a:lnTo>
                      <a:pt x="8514" y="55"/>
                    </a:lnTo>
                    <a:lnTo>
                      <a:pt x="8523" y="56"/>
                    </a:lnTo>
                    <a:lnTo>
                      <a:pt x="8530" y="60"/>
                    </a:lnTo>
                    <a:lnTo>
                      <a:pt x="8538" y="65"/>
                    </a:lnTo>
                    <a:lnTo>
                      <a:pt x="8541" y="71"/>
                    </a:lnTo>
                    <a:lnTo>
                      <a:pt x="8545" y="79"/>
                    </a:lnTo>
                    <a:lnTo>
                      <a:pt x="8548" y="89"/>
                    </a:lnTo>
                    <a:lnTo>
                      <a:pt x="8549" y="98"/>
                    </a:lnTo>
                    <a:lnTo>
                      <a:pt x="8549" y="3055"/>
                    </a:lnTo>
                    <a:lnTo>
                      <a:pt x="8548" y="3066"/>
                    </a:lnTo>
                    <a:lnTo>
                      <a:pt x="8545" y="3075"/>
                    </a:lnTo>
                    <a:lnTo>
                      <a:pt x="8541" y="3083"/>
                    </a:lnTo>
                    <a:lnTo>
                      <a:pt x="8538" y="3089"/>
                    </a:lnTo>
                    <a:lnTo>
                      <a:pt x="8530" y="3094"/>
                    </a:lnTo>
                    <a:lnTo>
                      <a:pt x="8523" y="3098"/>
                    </a:lnTo>
                    <a:lnTo>
                      <a:pt x="8514" y="3100"/>
                    </a:lnTo>
                    <a:lnTo>
                      <a:pt x="8504" y="3100"/>
                    </a:lnTo>
                    <a:lnTo>
                      <a:pt x="7746" y="3100"/>
                    </a:lnTo>
                    <a:lnTo>
                      <a:pt x="7736" y="3100"/>
                    </a:lnTo>
                    <a:lnTo>
                      <a:pt x="7726" y="3098"/>
                    </a:lnTo>
                    <a:lnTo>
                      <a:pt x="7719" y="3094"/>
                    </a:lnTo>
                    <a:lnTo>
                      <a:pt x="7712" y="3089"/>
                    </a:lnTo>
                    <a:lnTo>
                      <a:pt x="7707" y="3083"/>
                    </a:lnTo>
                    <a:lnTo>
                      <a:pt x="7704" y="3075"/>
                    </a:lnTo>
                    <a:lnTo>
                      <a:pt x="7702" y="3066"/>
                    </a:lnTo>
                    <a:lnTo>
                      <a:pt x="7701" y="3055"/>
                    </a:lnTo>
                    <a:lnTo>
                      <a:pt x="7701" y="1658"/>
                    </a:lnTo>
                    <a:lnTo>
                      <a:pt x="7679" y="1658"/>
                    </a:lnTo>
                    <a:lnTo>
                      <a:pt x="7276" y="2625"/>
                    </a:lnTo>
                    <a:lnTo>
                      <a:pt x="7269" y="2639"/>
                    </a:lnTo>
                    <a:lnTo>
                      <a:pt x="7260" y="2651"/>
                    </a:lnTo>
                    <a:lnTo>
                      <a:pt x="7251" y="2661"/>
                    </a:lnTo>
                    <a:lnTo>
                      <a:pt x="7241" y="2669"/>
                    </a:lnTo>
                    <a:lnTo>
                      <a:pt x="7230" y="2675"/>
                    </a:lnTo>
                    <a:lnTo>
                      <a:pt x="7217" y="2680"/>
                    </a:lnTo>
                    <a:lnTo>
                      <a:pt x="7205" y="2682"/>
                    </a:lnTo>
                    <a:lnTo>
                      <a:pt x="7190" y="2684"/>
                    </a:lnTo>
                    <a:lnTo>
                      <a:pt x="6796" y="2684"/>
                    </a:lnTo>
                    <a:lnTo>
                      <a:pt x="6784" y="2682"/>
                    </a:lnTo>
                    <a:lnTo>
                      <a:pt x="6772" y="2680"/>
                    </a:lnTo>
                    <a:lnTo>
                      <a:pt x="6761" y="2675"/>
                    </a:lnTo>
                    <a:lnTo>
                      <a:pt x="6750" y="2669"/>
                    </a:lnTo>
                    <a:lnTo>
                      <a:pt x="6740" y="2661"/>
                    </a:lnTo>
                    <a:lnTo>
                      <a:pt x="6730" y="2651"/>
                    </a:lnTo>
                    <a:lnTo>
                      <a:pt x="6720" y="2639"/>
                    </a:lnTo>
                    <a:lnTo>
                      <a:pt x="6711" y="2625"/>
                    </a:lnTo>
                    <a:lnTo>
                      <a:pt x="6307" y="1658"/>
                    </a:lnTo>
                    <a:lnTo>
                      <a:pt x="6285" y="1658"/>
                    </a:lnTo>
                    <a:lnTo>
                      <a:pt x="6285" y="3055"/>
                    </a:lnTo>
                    <a:lnTo>
                      <a:pt x="6285" y="3066"/>
                    </a:lnTo>
                    <a:lnTo>
                      <a:pt x="6283" y="3075"/>
                    </a:lnTo>
                    <a:lnTo>
                      <a:pt x="6279" y="3083"/>
                    </a:lnTo>
                    <a:lnTo>
                      <a:pt x="6274" y="3089"/>
                    </a:lnTo>
                    <a:lnTo>
                      <a:pt x="6268" y="3094"/>
                    </a:lnTo>
                    <a:lnTo>
                      <a:pt x="6260" y="3098"/>
                    </a:lnTo>
                    <a:lnTo>
                      <a:pt x="6251" y="3100"/>
                    </a:lnTo>
                    <a:lnTo>
                      <a:pt x="6240" y="3100"/>
                    </a:lnTo>
                    <a:lnTo>
                      <a:pt x="5483" y="3100"/>
                    </a:lnTo>
                    <a:lnTo>
                      <a:pt x="5473" y="3100"/>
                    </a:lnTo>
                    <a:lnTo>
                      <a:pt x="5464" y="3098"/>
                    </a:lnTo>
                    <a:lnTo>
                      <a:pt x="5456" y="3094"/>
                    </a:lnTo>
                    <a:lnTo>
                      <a:pt x="5450" y="3089"/>
                    </a:lnTo>
                    <a:lnTo>
                      <a:pt x="5445" y="3083"/>
                    </a:lnTo>
                    <a:lnTo>
                      <a:pt x="5441" y="3075"/>
                    </a:lnTo>
                    <a:lnTo>
                      <a:pt x="5440" y="3066"/>
                    </a:lnTo>
                    <a:lnTo>
                      <a:pt x="5439" y="3055"/>
                    </a:lnTo>
                    <a:close/>
                    <a:moveTo>
                      <a:pt x="10894" y="2962"/>
                    </a:moveTo>
                    <a:lnTo>
                      <a:pt x="10854" y="2984"/>
                    </a:lnTo>
                    <a:lnTo>
                      <a:pt x="10813" y="3007"/>
                    </a:lnTo>
                    <a:lnTo>
                      <a:pt x="10771" y="3026"/>
                    </a:lnTo>
                    <a:lnTo>
                      <a:pt x="10729" y="3045"/>
                    </a:lnTo>
                    <a:lnTo>
                      <a:pt x="10685" y="3063"/>
                    </a:lnTo>
                    <a:lnTo>
                      <a:pt x="10642" y="3079"/>
                    </a:lnTo>
                    <a:lnTo>
                      <a:pt x="10597" y="3093"/>
                    </a:lnTo>
                    <a:lnTo>
                      <a:pt x="10551" y="3106"/>
                    </a:lnTo>
                    <a:lnTo>
                      <a:pt x="10503" y="3117"/>
                    </a:lnTo>
                    <a:lnTo>
                      <a:pt x="10456" y="3127"/>
                    </a:lnTo>
                    <a:lnTo>
                      <a:pt x="10407" y="3135"/>
                    </a:lnTo>
                    <a:lnTo>
                      <a:pt x="10358" y="3142"/>
                    </a:lnTo>
                    <a:lnTo>
                      <a:pt x="10308" y="3147"/>
                    </a:lnTo>
                    <a:lnTo>
                      <a:pt x="10257" y="3151"/>
                    </a:lnTo>
                    <a:lnTo>
                      <a:pt x="10205" y="3154"/>
                    </a:lnTo>
                    <a:lnTo>
                      <a:pt x="10152" y="3154"/>
                    </a:lnTo>
                    <a:lnTo>
                      <a:pt x="10099" y="3154"/>
                    </a:lnTo>
                    <a:lnTo>
                      <a:pt x="10047" y="3151"/>
                    </a:lnTo>
                    <a:lnTo>
                      <a:pt x="9996" y="3147"/>
                    </a:lnTo>
                    <a:lnTo>
                      <a:pt x="9946" y="3142"/>
                    </a:lnTo>
                    <a:lnTo>
                      <a:pt x="9896" y="3135"/>
                    </a:lnTo>
                    <a:lnTo>
                      <a:pt x="9849" y="3127"/>
                    </a:lnTo>
                    <a:lnTo>
                      <a:pt x="9800" y="3117"/>
                    </a:lnTo>
                    <a:lnTo>
                      <a:pt x="9754" y="3106"/>
                    </a:lnTo>
                    <a:lnTo>
                      <a:pt x="9708" y="3093"/>
                    </a:lnTo>
                    <a:lnTo>
                      <a:pt x="9663" y="3079"/>
                    </a:lnTo>
                    <a:lnTo>
                      <a:pt x="9618" y="3063"/>
                    </a:lnTo>
                    <a:lnTo>
                      <a:pt x="9576" y="3045"/>
                    </a:lnTo>
                    <a:lnTo>
                      <a:pt x="9534" y="3026"/>
                    </a:lnTo>
                    <a:lnTo>
                      <a:pt x="9491" y="3007"/>
                    </a:lnTo>
                    <a:lnTo>
                      <a:pt x="9450" y="2984"/>
                    </a:lnTo>
                    <a:lnTo>
                      <a:pt x="9410" y="2962"/>
                    </a:lnTo>
                    <a:lnTo>
                      <a:pt x="9371" y="2937"/>
                    </a:lnTo>
                    <a:lnTo>
                      <a:pt x="9334" y="2911"/>
                    </a:lnTo>
                    <a:lnTo>
                      <a:pt x="9299" y="2883"/>
                    </a:lnTo>
                    <a:lnTo>
                      <a:pt x="9264" y="2853"/>
                    </a:lnTo>
                    <a:lnTo>
                      <a:pt x="9232" y="2823"/>
                    </a:lnTo>
                    <a:lnTo>
                      <a:pt x="9201" y="2792"/>
                    </a:lnTo>
                    <a:lnTo>
                      <a:pt x="9172" y="2758"/>
                    </a:lnTo>
                    <a:lnTo>
                      <a:pt x="9143" y="2724"/>
                    </a:lnTo>
                    <a:lnTo>
                      <a:pt x="9117" y="2687"/>
                    </a:lnTo>
                    <a:lnTo>
                      <a:pt x="9092" y="2650"/>
                    </a:lnTo>
                    <a:lnTo>
                      <a:pt x="9069" y="2611"/>
                    </a:lnTo>
                    <a:lnTo>
                      <a:pt x="9046" y="2572"/>
                    </a:lnTo>
                    <a:lnTo>
                      <a:pt x="9026" y="2530"/>
                    </a:lnTo>
                    <a:lnTo>
                      <a:pt x="9007" y="2487"/>
                    </a:lnTo>
                    <a:lnTo>
                      <a:pt x="8990" y="2443"/>
                    </a:lnTo>
                    <a:lnTo>
                      <a:pt x="8974" y="2397"/>
                    </a:lnTo>
                    <a:lnTo>
                      <a:pt x="8963" y="2358"/>
                    </a:lnTo>
                    <a:lnTo>
                      <a:pt x="8951" y="2320"/>
                    </a:lnTo>
                    <a:lnTo>
                      <a:pt x="8941" y="2277"/>
                    </a:lnTo>
                    <a:lnTo>
                      <a:pt x="8933" y="2235"/>
                    </a:lnTo>
                    <a:lnTo>
                      <a:pt x="8924" y="2190"/>
                    </a:lnTo>
                    <a:lnTo>
                      <a:pt x="8916" y="2143"/>
                    </a:lnTo>
                    <a:lnTo>
                      <a:pt x="8909" y="2094"/>
                    </a:lnTo>
                    <a:lnTo>
                      <a:pt x="8903" y="2044"/>
                    </a:lnTo>
                    <a:lnTo>
                      <a:pt x="8898" y="1992"/>
                    </a:lnTo>
                    <a:lnTo>
                      <a:pt x="8893" y="1938"/>
                    </a:lnTo>
                    <a:lnTo>
                      <a:pt x="8889" y="1882"/>
                    </a:lnTo>
                    <a:lnTo>
                      <a:pt x="8885" y="1825"/>
                    </a:lnTo>
                    <a:lnTo>
                      <a:pt x="8883" y="1765"/>
                    </a:lnTo>
                    <a:lnTo>
                      <a:pt x="8882" y="1704"/>
                    </a:lnTo>
                    <a:lnTo>
                      <a:pt x="8880" y="1642"/>
                    </a:lnTo>
                    <a:lnTo>
                      <a:pt x="8879" y="1577"/>
                    </a:lnTo>
                    <a:lnTo>
                      <a:pt x="8880" y="1512"/>
                    </a:lnTo>
                    <a:lnTo>
                      <a:pt x="8882" y="1450"/>
                    </a:lnTo>
                    <a:lnTo>
                      <a:pt x="8883" y="1389"/>
                    </a:lnTo>
                    <a:lnTo>
                      <a:pt x="8885" y="1329"/>
                    </a:lnTo>
                    <a:lnTo>
                      <a:pt x="8889" y="1271"/>
                    </a:lnTo>
                    <a:lnTo>
                      <a:pt x="8893" y="1217"/>
                    </a:lnTo>
                    <a:lnTo>
                      <a:pt x="8898" y="1162"/>
                    </a:lnTo>
                    <a:lnTo>
                      <a:pt x="8903" y="1109"/>
                    </a:lnTo>
                    <a:lnTo>
                      <a:pt x="8909" y="1060"/>
                    </a:lnTo>
                    <a:lnTo>
                      <a:pt x="8916" y="1011"/>
                    </a:lnTo>
                    <a:lnTo>
                      <a:pt x="8924" y="965"/>
                    </a:lnTo>
                    <a:lnTo>
                      <a:pt x="8933" y="919"/>
                    </a:lnTo>
                    <a:lnTo>
                      <a:pt x="8941" y="876"/>
                    </a:lnTo>
                    <a:lnTo>
                      <a:pt x="8951" y="835"/>
                    </a:lnTo>
                    <a:lnTo>
                      <a:pt x="8963" y="795"/>
                    </a:lnTo>
                    <a:lnTo>
                      <a:pt x="8974" y="757"/>
                    </a:lnTo>
                    <a:lnTo>
                      <a:pt x="8990" y="712"/>
                    </a:lnTo>
                    <a:lnTo>
                      <a:pt x="9007" y="667"/>
                    </a:lnTo>
                    <a:lnTo>
                      <a:pt x="9026" y="624"/>
                    </a:lnTo>
                    <a:lnTo>
                      <a:pt x="9046" y="582"/>
                    </a:lnTo>
                    <a:lnTo>
                      <a:pt x="9069" y="542"/>
                    </a:lnTo>
                    <a:lnTo>
                      <a:pt x="9092" y="504"/>
                    </a:lnTo>
                    <a:lnTo>
                      <a:pt x="9117" y="466"/>
                    </a:lnTo>
                    <a:lnTo>
                      <a:pt x="9143" y="430"/>
                    </a:lnTo>
                    <a:lnTo>
                      <a:pt x="9172" y="395"/>
                    </a:lnTo>
                    <a:lnTo>
                      <a:pt x="9201" y="363"/>
                    </a:lnTo>
                    <a:lnTo>
                      <a:pt x="9232" y="330"/>
                    </a:lnTo>
                    <a:lnTo>
                      <a:pt x="9264" y="300"/>
                    </a:lnTo>
                    <a:lnTo>
                      <a:pt x="9299" y="272"/>
                    </a:lnTo>
                    <a:lnTo>
                      <a:pt x="9334" y="243"/>
                    </a:lnTo>
                    <a:lnTo>
                      <a:pt x="9371" y="217"/>
                    </a:lnTo>
                    <a:lnTo>
                      <a:pt x="9410" y="193"/>
                    </a:lnTo>
                    <a:lnTo>
                      <a:pt x="9450" y="170"/>
                    </a:lnTo>
                    <a:lnTo>
                      <a:pt x="9491" y="147"/>
                    </a:lnTo>
                    <a:lnTo>
                      <a:pt x="9534" y="127"/>
                    </a:lnTo>
                    <a:lnTo>
                      <a:pt x="9576" y="108"/>
                    </a:lnTo>
                    <a:lnTo>
                      <a:pt x="9618" y="91"/>
                    </a:lnTo>
                    <a:lnTo>
                      <a:pt x="9663" y="75"/>
                    </a:lnTo>
                    <a:lnTo>
                      <a:pt x="9708" y="61"/>
                    </a:lnTo>
                    <a:lnTo>
                      <a:pt x="9754" y="49"/>
                    </a:lnTo>
                    <a:lnTo>
                      <a:pt x="9800" y="37"/>
                    </a:lnTo>
                    <a:lnTo>
                      <a:pt x="9849" y="27"/>
                    </a:lnTo>
                    <a:lnTo>
                      <a:pt x="9896" y="19"/>
                    </a:lnTo>
                    <a:lnTo>
                      <a:pt x="9946" y="12"/>
                    </a:lnTo>
                    <a:lnTo>
                      <a:pt x="9996" y="6"/>
                    </a:lnTo>
                    <a:lnTo>
                      <a:pt x="10047" y="2"/>
                    </a:lnTo>
                    <a:lnTo>
                      <a:pt x="10099" y="1"/>
                    </a:lnTo>
                    <a:lnTo>
                      <a:pt x="10152" y="0"/>
                    </a:lnTo>
                    <a:lnTo>
                      <a:pt x="10205" y="1"/>
                    </a:lnTo>
                    <a:lnTo>
                      <a:pt x="10257" y="2"/>
                    </a:lnTo>
                    <a:lnTo>
                      <a:pt x="10308" y="6"/>
                    </a:lnTo>
                    <a:lnTo>
                      <a:pt x="10358" y="12"/>
                    </a:lnTo>
                    <a:lnTo>
                      <a:pt x="10407" y="19"/>
                    </a:lnTo>
                    <a:lnTo>
                      <a:pt x="10456" y="27"/>
                    </a:lnTo>
                    <a:lnTo>
                      <a:pt x="10503" y="37"/>
                    </a:lnTo>
                    <a:lnTo>
                      <a:pt x="10551" y="49"/>
                    </a:lnTo>
                    <a:lnTo>
                      <a:pt x="10597" y="61"/>
                    </a:lnTo>
                    <a:lnTo>
                      <a:pt x="10642" y="75"/>
                    </a:lnTo>
                    <a:lnTo>
                      <a:pt x="10685" y="91"/>
                    </a:lnTo>
                    <a:lnTo>
                      <a:pt x="10729" y="108"/>
                    </a:lnTo>
                    <a:lnTo>
                      <a:pt x="10771" y="127"/>
                    </a:lnTo>
                    <a:lnTo>
                      <a:pt x="10813" y="147"/>
                    </a:lnTo>
                    <a:lnTo>
                      <a:pt x="10854" y="170"/>
                    </a:lnTo>
                    <a:lnTo>
                      <a:pt x="10894" y="193"/>
                    </a:lnTo>
                    <a:lnTo>
                      <a:pt x="10932" y="217"/>
                    </a:lnTo>
                    <a:lnTo>
                      <a:pt x="10970" y="243"/>
                    </a:lnTo>
                    <a:lnTo>
                      <a:pt x="11006" y="272"/>
                    </a:lnTo>
                    <a:lnTo>
                      <a:pt x="11039" y="300"/>
                    </a:lnTo>
                    <a:lnTo>
                      <a:pt x="11072" y="330"/>
                    </a:lnTo>
                    <a:lnTo>
                      <a:pt x="11103" y="363"/>
                    </a:lnTo>
                    <a:lnTo>
                      <a:pt x="11133" y="395"/>
                    </a:lnTo>
                    <a:lnTo>
                      <a:pt x="11160" y="430"/>
                    </a:lnTo>
                    <a:lnTo>
                      <a:pt x="11188" y="466"/>
                    </a:lnTo>
                    <a:lnTo>
                      <a:pt x="11213" y="504"/>
                    </a:lnTo>
                    <a:lnTo>
                      <a:pt x="11236" y="542"/>
                    </a:lnTo>
                    <a:lnTo>
                      <a:pt x="11258" y="582"/>
                    </a:lnTo>
                    <a:lnTo>
                      <a:pt x="11279" y="624"/>
                    </a:lnTo>
                    <a:lnTo>
                      <a:pt x="11297" y="667"/>
                    </a:lnTo>
                    <a:lnTo>
                      <a:pt x="11315" y="712"/>
                    </a:lnTo>
                    <a:lnTo>
                      <a:pt x="11331" y="757"/>
                    </a:lnTo>
                    <a:lnTo>
                      <a:pt x="11342" y="795"/>
                    </a:lnTo>
                    <a:lnTo>
                      <a:pt x="11352" y="835"/>
                    </a:lnTo>
                    <a:lnTo>
                      <a:pt x="11362" y="878"/>
                    </a:lnTo>
                    <a:lnTo>
                      <a:pt x="11372" y="921"/>
                    </a:lnTo>
                    <a:lnTo>
                      <a:pt x="11380" y="966"/>
                    </a:lnTo>
                    <a:lnTo>
                      <a:pt x="11388" y="1013"/>
                    </a:lnTo>
                    <a:lnTo>
                      <a:pt x="11395" y="1062"/>
                    </a:lnTo>
                    <a:lnTo>
                      <a:pt x="11401" y="1112"/>
                    </a:lnTo>
                    <a:lnTo>
                      <a:pt x="11407" y="1164"/>
                    </a:lnTo>
                    <a:lnTo>
                      <a:pt x="11411" y="1218"/>
                    </a:lnTo>
                    <a:lnTo>
                      <a:pt x="11416" y="1274"/>
                    </a:lnTo>
                    <a:lnTo>
                      <a:pt x="11418" y="1331"/>
                    </a:lnTo>
                    <a:lnTo>
                      <a:pt x="11421" y="1390"/>
                    </a:lnTo>
                    <a:lnTo>
                      <a:pt x="11423" y="1451"/>
                    </a:lnTo>
                    <a:lnTo>
                      <a:pt x="11425" y="1513"/>
                    </a:lnTo>
                    <a:lnTo>
                      <a:pt x="11425" y="1577"/>
                    </a:lnTo>
                    <a:lnTo>
                      <a:pt x="11425" y="1642"/>
                    </a:lnTo>
                    <a:lnTo>
                      <a:pt x="11423" y="1704"/>
                    </a:lnTo>
                    <a:lnTo>
                      <a:pt x="11421" y="1765"/>
                    </a:lnTo>
                    <a:lnTo>
                      <a:pt x="11418" y="1825"/>
                    </a:lnTo>
                    <a:lnTo>
                      <a:pt x="11416" y="1882"/>
                    </a:lnTo>
                    <a:lnTo>
                      <a:pt x="11411" y="1938"/>
                    </a:lnTo>
                    <a:lnTo>
                      <a:pt x="11407" y="1992"/>
                    </a:lnTo>
                    <a:lnTo>
                      <a:pt x="11401" y="2044"/>
                    </a:lnTo>
                    <a:lnTo>
                      <a:pt x="11395" y="2094"/>
                    </a:lnTo>
                    <a:lnTo>
                      <a:pt x="11388" y="2143"/>
                    </a:lnTo>
                    <a:lnTo>
                      <a:pt x="11380" y="2190"/>
                    </a:lnTo>
                    <a:lnTo>
                      <a:pt x="11372" y="2235"/>
                    </a:lnTo>
                    <a:lnTo>
                      <a:pt x="11362" y="2277"/>
                    </a:lnTo>
                    <a:lnTo>
                      <a:pt x="11352" y="2320"/>
                    </a:lnTo>
                    <a:lnTo>
                      <a:pt x="11342" y="2358"/>
                    </a:lnTo>
                    <a:lnTo>
                      <a:pt x="11331" y="2397"/>
                    </a:lnTo>
                    <a:lnTo>
                      <a:pt x="11315" y="2443"/>
                    </a:lnTo>
                    <a:lnTo>
                      <a:pt x="11297" y="2487"/>
                    </a:lnTo>
                    <a:lnTo>
                      <a:pt x="11279" y="2530"/>
                    </a:lnTo>
                    <a:lnTo>
                      <a:pt x="11258" y="2572"/>
                    </a:lnTo>
                    <a:lnTo>
                      <a:pt x="11236" y="2611"/>
                    </a:lnTo>
                    <a:lnTo>
                      <a:pt x="11213" y="2650"/>
                    </a:lnTo>
                    <a:lnTo>
                      <a:pt x="11188" y="2687"/>
                    </a:lnTo>
                    <a:lnTo>
                      <a:pt x="11160" y="2724"/>
                    </a:lnTo>
                    <a:lnTo>
                      <a:pt x="11133" y="2758"/>
                    </a:lnTo>
                    <a:lnTo>
                      <a:pt x="11103" y="2792"/>
                    </a:lnTo>
                    <a:lnTo>
                      <a:pt x="11072" y="2823"/>
                    </a:lnTo>
                    <a:lnTo>
                      <a:pt x="11039" y="2853"/>
                    </a:lnTo>
                    <a:lnTo>
                      <a:pt x="11006" y="2883"/>
                    </a:lnTo>
                    <a:lnTo>
                      <a:pt x="10970" y="2911"/>
                    </a:lnTo>
                    <a:lnTo>
                      <a:pt x="10932" y="2937"/>
                    </a:lnTo>
                    <a:lnTo>
                      <a:pt x="10894" y="2962"/>
                    </a:lnTo>
                    <a:close/>
                    <a:moveTo>
                      <a:pt x="9865" y="2128"/>
                    </a:moveTo>
                    <a:lnTo>
                      <a:pt x="9874" y="2151"/>
                    </a:lnTo>
                    <a:lnTo>
                      <a:pt x="9884" y="2173"/>
                    </a:lnTo>
                    <a:lnTo>
                      <a:pt x="9895" y="2194"/>
                    </a:lnTo>
                    <a:lnTo>
                      <a:pt x="9906" y="2213"/>
                    </a:lnTo>
                    <a:lnTo>
                      <a:pt x="9920" y="2230"/>
                    </a:lnTo>
                    <a:lnTo>
                      <a:pt x="9935" y="2245"/>
                    </a:lnTo>
                    <a:lnTo>
                      <a:pt x="9951" y="2260"/>
                    </a:lnTo>
                    <a:lnTo>
                      <a:pt x="9969" y="2272"/>
                    </a:lnTo>
                    <a:lnTo>
                      <a:pt x="9987" y="2284"/>
                    </a:lnTo>
                    <a:lnTo>
                      <a:pt x="10007" y="2294"/>
                    </a:lnTo>
                    <a:lnTo>
                      <a:pt x="10028" y="2302"/>
                    </a:lnTo>
                    <a:lnTo>
                      <a:pt x="10050" y="2309"/>
                    </a:lnTo>
                    <a:lnTo>
                      <a:pt x="10073" y="2313"/>
                    </a:lnTo>
                    <a:lnTo>
                      <a:pt x="10098" y="2317"/>
                    </a:lnTo>
                    <a:lnTo>
                      <a:pt x="10124" y="2320"/>
                    </a:lnTo>
                    <a:lnTo>
                      <a:pt x="10152" y="2321"/>
                    </a:lnTo>
                    <a:lnTo>
                      <a:pt x="10179" y="2320"/>
                    </a:lnTo>
                    <a:lnTo>
                      <a:pt x="10205" y="2317"/>
                    </a:lnTo>
                    <a:lnTo>
                      <a:pt x="10230" y="2313"/>
                    </a:lnTo>
                    <a:lnTo>
                      <a:pt x="10254" y="2309"/>
                    </a:lnTo>
                    <a:lnTo>
                      <a:pt x="10276" y="2302"/>
                    </a:lnTo>
                    <a:lnTo>
                      <a:pt x="10298" y="2294"/>
                    </a:lnTo>
                    <a:lnTo>
                      <a:pt x="10318" y="2284"/>
                    </a:lnTo>
                    <a:lnTo>
                      <a:pt x="10336" y="2272"/>
                    </a:lnTo>
                    <a:lnTo>
                      <a:pt x="10353" y="2260"/>
                    </a:lnTo>
                    <a:lnTo>
                      <a:pt x="10369" y="2245"/>
                    </a:lnTo>
                    <a:lnTo>
                      <a:pt x="10384" y="2230"/>
                    </a:lnTo>
                    <a:lnTo>
                      <a:pt x="10397" y="2213"/>
                    </a:lnTo>
                    <a:lnTo>
                      <a:pt x="10410" y="2194"/>
                    </a:lnTo>
                    <a:lnTo>
                      <a:pt x="10421" y="2173"/>
                    </a:lnTo>
                    <a:lnTo>
                      <a:pt x="10430" y="2151"/>
                    </a:lnTo>
                    <a:lnTo>
                      <a:pt x="10439" y="2128"/>
                    </a:lnTo>
                    <a:lnTo>
                      <a:pt x="10444" y="2113"/>
                    </a:lnTo>
                    <a:lnTo>
                      <a:pt x="10447" y="2095"/>
                    </a:lnTo>
                    <a:lnTo>
                      <a:pt x="10451" y="2074"/>
                    </a:lnTo>
                    <a:lnTo>
                      <a:pt x="10455" y="2052"/>
                    </a:lnTo>
                    <a:lnTo>
                      <a:pt x="10461" y="1998"/>
                    </a:lnTo>
                    <a:lnTo>
                      <a:pt x="10466" y="1935"/>
                    </a:lnTo>
                    <a:lnTo>
                      <a:pt x="10470" y="1860"/>
                    </a:lnTo>
                    <a:lnTo>
                      <a:pt x="10472" y="1776"/>
                    </a:lnTo>
                    <a:lnTo>
                      <a:pt x="10475" y="1682"/>
                    </a:lnTo>
                    <a:lnTo>
                      <a:pt x="10475" y="1577"/>
                    </a:lnTo>
                    <a:lnTo>
                      <a:pt x="10475" y="1472"/>
                    </a:lnTo>
                    <a:lnTo>
                      <a:pt x="10472" y="1377"/>
                    </a:lnTo>
                    <a:lnTo>
                      <a:pt x="10470" y="1294"/>
                    </a:lnTo>
                    <a:lnTo>
                      <a:pt x="10466" y="1220"/>
                    </a:lnTo>
                    <a:lnTo>
                      <a:pt x="10461" y="1155"/>
                    </a:lnTo>
                    <a:lnTo>
                      <a:pt x="10455" y="1102"/>
                    </a:lnTo>
                    <a:lnTo>
                      <a:pt x="10451" y="1079"/>
                    </a:lnTo>
                    <a:lnTo>
                      <a:pt x="10447" y="1060"/>
                    </a:lnTo>
                    <a:lnTo>
                      <a:pt x="10444" y="1041"/>
                    </a:lnTo>
                    <a:lnTo>
                      <a:pt x="10439" y="1026"/>
                    </a:lnTo>
                    <a:lnTo>
                      <a:pt x="10430" y="1002"/>
                    </a:lnTo>
                    <a:lnTo>
                      <a:pt x="10421" y="981"/>
                    </a:lnTo>
                    <a:lnTo>
                      <a:pt x="10410" y="961"/>
                    </a:lnTo>
                    <a:lnTo>
                      <a:pt x="10397" y="941"/>
                    </a:lnTo>
                    <a:lnTo>
                      <a:pt x="10384" y="925"/>
                    </a:lnTo>
                    <a:lnTo>
                      <a:pt x="10369" y="909"/>
                    </a:lnTo>
                    <a:lnTo>
                      <a:pt x="10353" y="894"/>
                    </a:lnTo>
                    <a:lnTo>
                      <a:pt x="10336" y="881"/>
                    </a:lnTo>
                    <a:lnTo>
                      <a:pt x="10318" y="870"/>
                    </a:lnTo>
                    <a:lnTo>
                      <a:pt x="10298" y="860"/>
                    </a:lnTo>
                    <a:lnTo>
                      <a:pt x="10276" y="853"/>
                    </a:lnTo>
                    <a:lnTo>
                      <a:pt x="10254" y="845"/>
                    </a:lnTo>
                    <a:lnTo>
                      <a:pt x="10230" y="840"/>
                    </a:lnTo>
                    <a:lnTo>
                      <a:pt x="10205" y="836"/>
                    </a:lnTo>
                    <a:lnTo>
                      <a:pt x="10179" y="834"/>
                    </a:lnTo>
                    <a:lnTo>
                      <a:pt x="10152" y="834"/>
                    </a:lnTo>
                    <a:lnTo>
                      <a:pt x="10124" y="834"/>
                    </a:lnTo>
                    <a:lnTo>
                      <a:pt x="10098" y="836"/>
                    </a:lnTo>
                    <a:lnTo>
                      <a:pt x="10073" y="840"/>
                    </a:lnTo>
                    <a:lnTo>
                      <a:pt x="10050" y="845"/>
                    </a:lnTo>
                    <a:lnTo>
                      <a:pt x="10028" y="853"/>
                    </a:lnTo>
                    <a:lnTo>
                      <a:pt x="10007" y="860"/>
                    </a:lnTo>
                    <a:lnTo>
                      <a:pt x="9987" y="870"/>
                    </a:lnTo>
                    <a:lnTo>
                      <a:pt x="9969" y="881"/>
                    </a:lnTo>
                    <a:lnTo>
                      <a:pt x="9951" y="894"/>
                    </a:lnTo>
                    <a:lnTo>
                      <a:pt x="9935" y="909"/>
                    </a:lnTo>
                    <a:lnTo>
                      <a:pt x="9920" y="925"/>
                    </a:lnTo>
                    <a:lnTo>
                      <a:pt x="9906" y="941"/>
                    </a:lnTo>
                    <a:lnTo>
                      <a:pt x="9895" y="961"/>
                    </a:lnTo>
                    <a:lnTo>
                      <a:pt x="9884" y="981"/>
                    </a:lnTo>
                    <a:lnTo>
                      <a:pt x="9874" y="1002"/>
                    </a:lnTo>
                    <a:lnTo>
                      <a:pt x="9865" y="1026"/>
                    </a:lnTo>
                    <a:lnTo>
                      <a:pt x="9861" y="1041"/>
                    </a:lnTo>
                    <a:lnTo>
                      <a:pt x="9856" y="1060"/>
                    </a:lnTo>
                    <a:lnTo>
                      <a:pt x="9853" y="1079"/>
                    </a:lnTo>
                    <a:lnTo>
                      <a:pt x="9850" y="1102"/>
                    </a:lnTo>
                    <a:lnTo>
                      <a:pt x="9844" y="1155"/>
                    </a:lnTo>
                    <a:lnTo>
                      <a:pt x="9839" y="1220"/>
                    </a:lnTo>
                    <a:lnTo>
                      <a:pt x="9835" y="1294"/>
                    </a:lnTo>
                    <a:lnTo>
                      <a:pt x="9831" y="1377"/>
                    </a:lnTo>
                    <a:lnTo>
                      <a:pt x="9830" y="1472"/>
                    </a:lnTo>
                    <a:lnTo>
                      <a:pt x="9829" y="1577"/>
                    </a:lnTo>
                    <a:lnTo>
                      <a:pt x="9830" y="1682"/>
                    </a:lnTo>
                    <a:lnTo>
                      <a:pt x="9831" y="1776"/>
                    </a:lnTo>
                    <a:lnTo>
                      <a:pt x="9835" y="1860"/>
                    </a:lnTo>
                    <a:lnTo>
                      <a:pt x="9839" y="1935"/>
                    </a:lnTo>
                    <a:lnTo>
                      <a:pt x="9844" y="1998"/>
                    </a:lnTo>
                    <a:lnTo>
                      <a:pt x="9850" y="2052"/>
                    </a:lnTo>
                    <a:lnTo>
                      <a:pt x="9853" y="2074"/>
                    </a:lnTo>
                    <a:lnTo>
                      <a:pt x="9856" y="2095"/>
                    </a:lnTo>
                    <a:lnTo>
                      <a:pt x="9861" y="2113"/>
                    </a:lnTo>
                    <a:lnTo>
                      <a:pt x="9865" y="212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15"/>
              <p:cNvSpPr/>
              <p:nvPr/>
            </p:nvSpPr>
            <p:spPr>
              <a:xfrm>
                <a:off x="1638300" y="3268663"/>
                <a:ext cx="5000625" cy="1001713"/>
              </a:xfrm>
              <a:custGeom>
                <a:avLst/>
                <a:gdLst/>
                <a:ahLst/>
                <a:cxnLst/>
                <a:rect l="l" t="t" r="r" b="b"/>
                <a:pathLst>
                  <a:path w="15752" h="3154" extrusionOk="0">
                    <a:moveTo>
                      <a:pt x="1899" y="3100"/>
                    </a:moveTo>
                    <a:lnTo>
                      <a:pt x="1043" y="3100"/>
                    </a:lnTo>
                    <a:lnTo>
                      <a:pt x="1031" y="3099"/>
                    </a:lnTo>
                    <a:lnTo>
                      <a:pt x="1020" y="3098"/>
                    </a:lnTo>
                    <a:lnTo>
                      <a:pt x="1011" y="3094"/>
                    </a:lnTo>
                    <a:lnTo>
                      <a:pt x="1003" y="3089"/>
                    </a:lnTo>
                    <a:lnTo>
                      <a:pt x="995" y="3083"/>
                    </a:lnTo>
                    <a:lnTo>
                      <a:pt x="989" y="3075"/>
                    </a:lnTo>
                    <a:lnTo>
                      <a:pt x="984" y="3065"/>
                    </a:lnTo>
                    <a:lnTo>
                      <a:pt x="980" y="3055"/>
                    </a:lnTo>
                    <a:lnTo>
                      <a:pt x="3" y="108"/>
                    </a:lnTo>
                    <a:lnTo>
                      <a:pt x="0" y="95"/>
                    </a:lnTo>
                    <a:lnTo>
                      <a:pt x="0" y="84"/>
                    </a:lnTo>
                    <a:lnTo>
                      <a:pt x="2" y="79"/>
                    </a:lnTo>
                    <a:lnTo>
                      <a:pt x="3" y="75"/>
                    </a:lnTo>
                    <a:lnTo>
                      <a:pt x="4" y="71"/>
                    </a:lnTo>
                    <a:lnTo>
                      <a:pt x="7" y="68"/>
                    </a:lnTo>
                    <a:lnTo>
                      <a:pt x="9" y="64"/>
                    </a:lnTo>
                    <a:lnTo>
                      <a:pt x="13" y="61"/>
                    </a:lnTo>
                    <a:lnTo>
                      <a:pt x="17" y="59"/>
                    </a:lnTo>
                    <a:lnTo>
                      <a:pt x="20" y="58"/>
                    </a:lnTo>
                    <a:lnTo>
                      <a:pt x="32" y="55"/>
                    </a:lnTo>
                    <a:lnTo>
                      <a:pt x="44" y="54"/>
                    </a:lnTo>
                    <a:lnTo>
                      <a:pt x="949" y="54"/>
                    </a:lnTo>
                    <a:lnTo>
                      <a:pt x="960" y="54"/>
                    </a:lnTo>
                    <a:lnTo>
                      <a:pt x="972" y="56"/>
                    </a:lnTo>
                    <a:lnTo>
                      <a:pt x="980" y="60"/>
                    </a:lnTo>
                    <a:lnTo>
                      <a:pt x="989" y="65"/>
                    </a:lnTo>
                    <a:lnTo>
                      <a:pt x="996" y="71"/>
                    </a:lnTo>
                    <a:lnTo>
                      <a:pt x="1003" y="79"/>
                    </a:lnTo>
                    <a:lnTo>
                      <a:pt x="1008" y="88"/>
                    </a:lnTo>
                    <a:lnTo>
                      <a:pt x="1011" y="99"/>
                    </a:lnTo>
                    <a:lnTo>
                      <a:pt x="1478" y="1743"/>
                    </a:lnTo>
                    <a:lnTo>
                      <a:pt x="1491" y="1743"/>
                    </a:lnTo>
                    <a:lnTo>
                      <a:pt x="1939" y="99"/>
                    </a:lnTo>
                    <a:lnTo>
                      <a:pt x="1943" y="88"/>
                    </a:lnTo>
                    <a:lnTo>
                      <a:pt x="1948" y="79"/>
                    </a:lnTo>
                    <a:lnTo>
                      <a:pt x="1954" y="71"/>
                    </a:lnTo>
                    <a:lnTo>
                      <a:pt x="1961" y="65"/>
                    </a:lnTo>
                    <a:lnTo>
                      <a:pt x="1970" y="60"/>
                    </a:lnTo>
                    <a:lnTo>
                      <a:pt x="1979" y="56"/>
                    </a:lnTo>
                    <a:lnTo>
                      <a:pt x="1990" y="54"/>
                    </a:lnTo>
                    <a:lnTo>
                      <a:pt x="2001" y="54"/>
                    </a:lnTo>
                    <a:lnTo>
                      <a:pt x="2897" y="54"/>
                    </a:lnTo>
                    <a:lnTo>
                      <a:pt x="2910" y="55"/>
                    </a:lnTo>
                    <a:lnTo>
                      <a:pt x="2920" y="58"/>
                    </a:lnTo>
                    <a:lnTo>
                      <a:pt x="2925" y="59"/>
                    </a:lnTo>
                    <a:lnTo>
                      <a:pt x="2929" y="61"/>
                    </a:lnTo>
                    <a:lnTo>
                      <a:pt x="2932" y="64"/>
                    </a:lnTo>
                    <a:lnTo>
                      <a:pt x="2935" y="68"/>
                    </a:lnTo>
                    <a:lnTo>
                      <a:pt x="2937" y="71"/>
                    </a:lnTo>
                    <a:lnTo>
                      <a:pt x="2939" y="75"/>
                    </a:lnTo>
                    <a:lnTo>
                      <a:pt x="2940" y="79"/>
                    </a:lnTo>
                    <a:lnTo>
                      <a:pt x="2941" y="84"/>
                    </a:lnTo>
                    <a:lnTo>
                      <a:pt x="2940" y="95"/>
                    </a:lnTo>
                    <a:lnTo>
                      <a:pt x="2939" y="108"/>
                    </a:lnTo>
                    <a:lnTo>
                      <a:pt x="1961" y="3055"/>
                    </a:lnTo>
                    <a:lnTo>
                      <a:pt x="1958" y="3065"/>
                    </a:lnTo>
                    <a:lnTo>
                      <a:pt x="1953" y="3075"/>
                    </a:lnTo>
                    <a:lnTo>
                      <a:pt x="1946" y="3083"/>
                    </a:lnTo>
                    <a:lnTo>
                      <a:pt x="1939" y="3089"/>
                    </a:lnTo>
                    <a:lnTo>
                      <a:pt x="1930" y="3094"/>
                    </a:lnTo>
                    <a:lnTo>
                      <a:pt x="1921" y="3098"/>
                    </a:lnTo>
                    <a:lnTo>
                      <a:pt x="1910" y="3099"/>
                    </a:lnTo>
                    <a:lnTo>
                      <a:pt x="1899" y="3100"/>
                    </a:lnTo>
                    <a:close/>
                    <a:moveTo>
                      <a:pt x="3082" y="2401"/>
                    </a:moveTo>
                    <a:lnTo>
                      <a:pt x="3069" y="2365"/>
                    </a:lnTo>
                    <a:lnTo>
                      <a:pt x="3060" y="2326"/>
                    </a:lnTo>
                    <a:lnTo>
                      <a:pt x="3050" y="2286"/>
                    </a:lnTo>
                    <a:lnTo>
                      <a:pt x="3041" y="2244"/>
                    </a:lnTo>
                    <a:lnTo>
                      <a:pt x="3032" y="2199"/>
                    </a:lnTo>
                    <a:lnTo>
                      <a:pt x="3025" y="2153"/>
                    </a:lnTo>
                    <a:lnTo>
                      <a:pt x="3017" y="2104"/>
                    </a:lnTo>
                    <a:lnTo>
                      <a:pt x="3011" y="2055"/>
                    </a:lnTo>
                    <a:lnTo>
                      <a:pt x="3006" y="2002"/>
                    </a:lnTo>
                    <a:lnTo>
                      <a:pt x="3001" y="1947"/>
                    </a:lnTo>
                    <a:lnTo>
                      <a:pt x="2996" y="1890"/>
                    </a:lnTo>
                    <a:lnTo>
                      <a:pt x="2993" y="1831"/>
                    </a:lnTo>
                    <a:lnTo>
                      <a:pt x="2991" y="1772"/>
                    </a:lnTo>
                    <a:lnTo>
                      <a:pt x="2988" y="1708"/>
                    </a:lnTo>
                    <a:lnTo>
                      <a:pt x="2987" y="1643"/>
                    </a:lnTo>
                    <a:lnTo>
                      <a:pt x="2987" y="1577"/>
                    </a:lnTo>
                    <a:lnTo>
                      <a:pt x="2987" y="1510"/>
                    </a:lnTo>
                    <a:lnTo>
                      <a:pt x="2988" y="1445"/>
                    </a:lnTo>
                    <a:lnTo>
                      <a:pt x="2991" y="1383"/>
                    </a:lnTo>
                    <a:lnTo>
                      <a:pt x="2993" y="1322"/>
                    </a:lnTo>
                    <a:lnTo>
                      <a:pt x="2996" y="1263"/>
                    </a:lnTo>
                    <a:lnTo>
                      <a:pt x="3001" y="1207"/>
                    </a:lnTo>
                    <a:lnTo>
                      <a:pt x="3006" y="1152"/>
                    </a:lnTo>
                    <a:lnTo>
                      <a:pt x="3011" y="1100"/>
                    </a:lnTo>
                    <a:lnTo>
                      <a:pt x="3017" y="1050"/>
                    </a:lnTo>
                    <a:lnTo>
                      <a:pt x="3025" y="1001"/>
                    </a:lnTo>
                    <a:lnTo>
                      <a:pt x="3032" y="954"/>
                    </a:lnTo>
                    <a:lnTo>
                      <a:pt x="3041" y="910"/>
                    </a:lnTo>
                    <a:lnTo>
                      <a:pt x="3050" y="868"/>
                    </a:lnTo>
                    <a:lnTo>
                      <a:pt x="3060" y="827"/>
                    </a:lnTo>
                    <a:lnTo>
                      <a:pt x="3069" y="789"/>
                    </a:lnTo>
                    <a:lnTo>
                      <a:pt x="3082" y="753"/>
                    </a:lnTo>
                    <a:lnTo>
                      <a:pt x="3097" y="707"/>
                    </a:lnTo>
                    <a:lnTo>
                      <a:pt x="3114" y="662"/>
                    </a:lnTo>
                    <a:lnTo>
                      <a:pt x="3133" y="620"/>
                    </a:lnTo>
                    <a:lnTo>
                      <a:pt x="3153" y="579"/>
                    </a:lnTo>
                    <a:lnTo>
                      <a:pt x="3174" y="538"/>
                    </a:lnTo>
                    <a:lnTo>
                      <a:pt x="3197" y="499"/>
                    </a:lnTo>
                    <a:lnTo>
                      <a:pt x="3220" y="462"/>
                    </a:lnTo>
                    <a:lnTo>
                      <a:pt x="3245" y="427"/>
                    </a:lnTo>
                    <a:lnTo>
                      <a:pt x="3271" y="392"/>
                    </a:lnTo>
                    <a:lnTo>
                      <a:pt x="3299" y="359"/>
                    </a:lnTo>
                    <a:lnTo>
                      <a:pt x="3329" y="327"/>
                    </a:lnTo>
                    <a:lnTo>
                      <a:pt x="3359" y="297"/>
                    </a:lnTo>
                    <a:lnTo>
                      <a:pt x="3390" y="268"/>
                    </a:lnTo>
                    <a:lnTo>
                      <a:pt x="3423" y="241"/>
                    </a:lnTo>
                    <a:lnTo>
                      <a:pt x="3458" y="215"/>
                    </a:lnTo>
                    <a:lnTo>
                      <a:pt x="3493" y="191"/>
                    </a:lnTo>
                    <a:lnTo>
                      <a:pt x="3531" y="167"/>
                    </a:lnTo>
                    <a:lnTo>
                      <a:pt x="3568" y="146"/>
                    </a:lnTo>
                    <a:lnTo>
                      <a:pt x="3608" y="126"/>
                    </a:lnTo>
                    <a:lnTo>
                      <a:pt x="3648" y="108"/>
                    </a:lnTo>
                    <a:lnTo>
                      <a:pt x="3689" y="90"/>
                    </a:lnTo>
                    <a:lnTo>
                      <a:pt x="3731" y="74"/>
                    </a:lnTo>
                    <a:lnTo>
                      <a:pt x="3774" y="60"/>
                    </a:lnTo>
                    <a:lnTo>
                      <a:pt x="3819" y="48"/>
                    </a:lnTo>
                    <a:lnTo>
                      <a:pt x="3864" y="36"/>
                    </a:lnTo>
                    <a:lnTo>
                      <a:pt x="3910" y="26"/>
                    </a:lnTo>
                    <a:lnTo>
                      <a:pt x="3957" y="19"/>
                    </a:lnTo>
                    <a:lnTo>
                      <a:pt x="4006" y="12"/>
                    </a:lnTo>
                    <a:lnTo>
                      <a:pt x="4056" y="7"/>
                    </a:lnTo>
                    <a:lnTo>
                      <a:pt x="4107" y="3"/>
                    </a:lnTo>
                    <a:lnTo>
                      <a:pt x="4158" y="0"/>
                    </a:lnTo>
                    <a:lnTo>
                      <a:pt x="4210" y="0"/>
                    </a:lnTo>
                    <a:lnTo>
                      <a:pt x="4264" y="0"/>
                    </a:lnTo>
                    <a:lnTo>
                      <a:pt x="4315" y="3"/>
                    </a:lnTo>
                    <a:lnTo>
                      <a:pt x="4366" y="7"/>
                    </a:lnTo>
                    <a:lnTo>
                      <a:pt x="4415" y="12"/>
                    </a:lnTo>
                    <a:lnTo>
                      <a:pt x="4463" y="18"/>
                    </a:lnTo>
                    <a:lnTo>
                      <a:pt x="4510" y="26"/>
                    </a:lnTo>
                    <a:lnTo>
                      <a:pt x="4557" y="35"/>
                    </a:lnTo>
                    <a:lnTo>
                      <a:pt x="4603" y="46"/>
                    </a:lnTo>
                    <a:lnTo>
                      <a:pt x="4646" y="59"/>
                    </a:lnTo>
                    <a:lnTo>
                      <a:pt x="4690" y="73"/>
                    </a:lnTo>
                    <a:lnTo>
                      <a:pt x="4732" y="88"/>
                    </a:lnTo>
                    <a:lnTo>
                      <a:pt x="4774" y="105"/>
                    </a:lnTo>
                    <a:lnTo>
                      <a:pt x="4813" y="122"/>
                    </a:lnTo>
                    <a:lnTo>
                      <a:pt x="4852" y="142"/>
                    </a:lnTo>
                    <a:lnTo>
                      <a:pt x="4891" y="164"/>
                    </a:lnTo>
                    <a:lnTo>
                      <a:pt x="4927" y="186"/>
                    </a:lnTo>
                    <a:lnTo>
                      <a:pt x="4963" y="210"/>
                    </a:lnTo>
                    <a:lnTo>
                      <a:pt x="4998" y="235"/>
                    </a:lnTo>
                    <a:lnTo>
                      <a:pt x="5030" y="261"/>
                    </a:lnTo>
                    <a:lnTo>
                      <a:pt x="5063" y="288"/>
                    </a:lnTo>
                    <a:lnTo>
                      <a:pt x="5093" y="318"/>
                    </a:lnTo>
                    <a:lnTo>
                      <a:pt x="5123" y="348"/>
                    </a:lnTo>
                    <a:lnTo>
                      <a:pt x="5150" y="379"/>
                    </a:lnTo>
                    <a:lnTo>
                      <a:pt x="5177" y="412"/>
                    </a:lnTo>
                    <a:lnTo>
                      <a:pt x="5202" y="445"/>
                    </a:lnTo>
                    <a:lnTo>
                      <a:pt x="5226" y="480"/>
                    </a:lnTo>
                    <a:lnTo>
                      <a:pt x="5250" y="516"/>
                    </a:lnTo>
                    <a:lnTo>
                      <a:pt x="5271" y="554"/>
                    </a:lnTo>
                    <a:lnTo>
                      <a:pt x="5291" y="594"/>
                    </a:lnTo>
                    <a:lnTo>
                      <a:pt x="5310" y="634"/>
                    </a:lnTo>
                    <a:lnTo>
                      <a:pt x="5328" y="675"/>
                    </a:lnTo>
                    <a:lnTo>
                      <a:pt x="5344" y="717"/>
                    </a:lnTo>
                    <a:lnTo>
                      <a:pt x="5347" y="727"/>
                    </a:lnTo>
                    <a:lnTo>
                      <a:pt x="5349" y="737"/>
                    </a:lnTo>
                    <a:lnTo>
                      <a:pt x="5349" y="747"/>
                    </a:lnTo>
                    <a:lnTo>
                      <a:pt x="5347" y="754"/>
                    </a:lnTo>
                    <a:lnTo>
                      <a:pt x="5343" y="762"/>
                    </a:lnTo>
                    <a:lnTo>
                      <a:pt x="5338" y="769"/>
                    </a:lnTo>
                    <a:lnTo>
                      <a:pt x="5331" y="774"/>
                    </a:lnTo>
                    <a:lnTo>
                      <a:pt x="5322" y="779"/>
                    </a:lnTo>
                    <a:lnTo>
                      <a:pt x="4600" y="1088"/>
                    </a:lnTo>
                    <a:lnTo>
                      <a:pt x="4588" y="1093"/>
                    </a:lnTo>
                    <a:lnTo>
                      <a:pt x="4578" y="1095"/>
                    </a:lnTo>
                    <a:lnTo>
                      <a:pt x="4573" y="1095"/>
                    </a:lnTo>
                    <a:lnTo>
                      <a:pt x="4568" y="1095"/>
                    </a:lnTo>
                    <a:lnTo>
                      <a:pt x="4563" y="1093"/>
                    </a:lnTo>
                    <a:lnTo>
                      <a:pt x="4559" y="1092"/>
                    </a:lnTo>
                    <a:lnTo>
                      <a:pt x="4550" y="1087"/>
                    </a:lnTo>
                    <a:lnTo>
                      <a:pt x="4544" y="1080"/>
                    </a:lnTo>
                    <a:lnTo>
                      <a:pt x="4538" y="1070"/>
                    </a:lnTo>
                    <a:lnTo>
                      <a:pt x="4533" y="1057"/>
                    </a:lnTo>
                    <a:lnTo>
                      <a:pt x="4520" y="1030"/>
                    </a:lnTo>
                    <a:lnTo>
                      <a:pt x="4507" y="1005"/>
                    </a:lnTo>
                    <a:lnTo>
                      <a:pt x="4493" y="981"/>
                    </a:lnTo>
                    <a:lnTo>
                      <a:pt x="4477" y="959"/>
                    </a:lnTo>
                    <a:lnTo>
                      <a:pt x="4462" y="939"/>
                    </a:lnTo>
                    <a:lnTo>
                      <a:pt x="4444" y="920"/>
                    </a:lnTo>
                    <a:lnTo>
                      <a:pt x="4427" y="904"/>
                    </a:lnTo>
                    <a:lnTo>
                      <a:pt x="4408" y="889"/>
                    </a:lnTo>
                    <a:lnTo>
                      <a:pt x="4390" y="877"/>
                    </a:lnTo>
                    <a:lnTo>
                      <a:pt x="4370" y="865"/>
                    </a:lnTo>
                    <a:lnTo>
                      <a:pt x="4348" y="855"/>
                    </a:lnTo>
                    <a:lnTo>
                      <a:pt x="4327" y="848"/>
                    </a:lnTo>
                    <a:lnTo>
                      <a:pt x="4305" y="842"/>
                    </a:lnTo>
                    <a:lnTo>
                      <a:pt x="4281" y="837"/>
                    </a:lnTo>
                    <a:lnTo>
                      <a:pt x="4257" y="834"/>
                    </a:lnTo>
                    <a:lnTo>
                      <a:pt x="4233" y="833"/>
                    </a:lnTo>
                    <a:lnTo>
                      <a:pt x="4208" y="834"/>
                    </a:lnTo>
                    <a:lnTo>
                      <a:pt x="4185" y="837"/>
                    </a:lnTo>
                    <a:lnTo>
                      <a:pt x="4163" y="839"/>
                    </a:lnTo>
                    <a:lnTo>
                      <a:pt x="4142" y="844"/>
                    </a:lnTo>
                    <a:lnTo>
                      <a:pt x="4120" y="852"/>
                    </a:lnTo>
                    <a:lnTo>
                      <a:pt x="4102" y="859"/>
                    </a:lnTo>
                    <a:lnTo>
                      <a:pt x="4084" y="868"/>
                    </a:lnTo>
                    <a:lnTo>
                      <a:pt x="4067" y="879"/>
                    </a:lnTo>
                    <a:lnTo>
                      <a:pt x="4052" y="892"/>
                    </a:lnTo>
                    <a:lnTo>
                      <a:pt x="4037" y="905"/>
                    </a:lnTo>
                    <a:lnTo>
                      <a:pt x="4023" y="920"/>
                    </a:lnTo>
                    <a:lnTo>
                      <a:pt x="4011" y="936"/>
                    </a:lnTo>
                    <a:lnTo>
                      <a:pt x="3999" y="955"/>
                    </a:lnTo>
                    <a:lnTo>
                      <a:pt x="3989" y="974"/>
                    </a:lnTo>
                    <a:lnTo>
                      <a:pt x="3981" y="995"/>
                    </a:lnTo>
                    <a:lnTo>
                      <a:pt x="3973" y="1017"/>
                    </a:lnTo>
                    <a:lnTo>
                      <a:pt x="3968" y="1032"/>
                    </a:lnTo>
                    <a:lnTo>
                      <a:pt x="3965" y="1051"/>
                    </a:lnTo>
                    <a:lnTo>
                      <a:pt x="3961" y="1072"/>
                    </a:lnTo>
                    <a:lnTo>
                      <a:pt x="3957" y="1096"/>
                    </a:lnTo>
                    <a:lnTo>
                      <a:pt x="3951" y="1151"/>
                    </a:lnTo>
                    <a:lnTo>
                      <a:pt x="3946" y="1216"/>
                    </a:lnTo>
                    <a:lnTo>
                      <a:pt x="3942" y="1290"/>
                    </a:lnTo>
                    <a:lnTo>
                      <a:pt x="3940" y="1375"/>
                    </a:lnTo>
                    <a:lnTo>
                      <a:pt x="3937" y="1471"/>
                    </a:lnTo>
                    <a:lnTo>
                      <a:pt x="3937" y="1577"/>
                    </a:lnTo>
                    <a:lnTo>
                      <a:pt x="3937" y="1683"/>
                    </a:lnTo>
                    <a:lnTo>
                      <a:pt x="3940" y="1778"/>
                    </a:lnTo>
                    <a:lnTo>
                      <a:pt x="3942" y="1864"/>
                    </a:lnTo>
                    <a:lnTo>
                      <a:pt x="3946" y="1939"/>
                    </a:lnTo>
                    <a:lnTo>
                      <a:pt x="3951" y="2003"/>
                    </a:lnTo>
                    <a:lnTo>
                      <a:pt x="3957" y="2058"/>
                    </a:lnTo>
                    <a:lnTo>
                      <a:pt x="3961" y="2082"/>
                    </a:lnTo>
                    <a:lnTo>
                      <a:pt x="3965" y="2103"/>
                    </a:lnTo>
                    <a:lnTo>
                      <a:pt x="3968" y="2121"/>
                    </a:lnTo>
                    <a:lnTo>
                      <a:pt x="3973" y="2137"/>
                    </a:lnTo>
                    <a:lnTo>
                      <a:pt x="3981" y="2159"/>
                    </a:lnTo>
                    <a:lnTo>
                      <a:pt x="3989" y="2180"/>
                    </a:lnTo>
                    <a:lnTo>
                      <a:pt x="3999" y="2199"/>
                    </a:lnTo>
                    <a:lnTo>
                      <a:pt x="4011" y="2218"/>
                    </a:lnTo>
                    <a:lnTo>
                      <a:pt x="4023" y="2234"/>
                    </a:lnTo>
                    <a:lnTo>
                      <a:pt x="4037" y="2249"/>
                    </a:lnTo>
                    <a:lnTo>
                      <a:pt x="4052" y="2263"/>
                    </a:lnTo>
                    <a:lnTo>
                      <a:pt x="4067" y="2275"/>
                    </a:lnTo>
                    <a:lnTo>
                      <a:pt x="4084" y="2285"/>
                    </a:lnTo>
                    <a:lnTo>
                      <a:pt x="4102" y="2295"/>
                    </a:lnTo>
                    <a:lnTo>
                      <a:pt x="4120" y="2303"/>
                    </a:lnTo>
                    <a:lnTo>
                      <a:pt x="4142" y="2309"/>
                    </a:lnTo>
                    <a:lnTo>
                      <a:pt x="4163" y="2314"/>
                    </a:lnTo>
                    <a:lnTo>
                      <a:pt x="4185" y="2318"/>
                    </a:lnTo>
                    <a:lnTo>
                      <a:pt x="4208" y="2320"/>
                    </a:lnTo>
                    <a:lnTo>
                      <a:pt x="4233" y="2321"/>
                    </a:lnTo>
                    <a:lnTo>
                      <a:pt x="4257" y="2320"/>
                    </a:lnTo>
                    <a:lnTo>
                      <a:pt x="4281" y="2318"/>
                    </a:lnTo>
                    <a:lnTo>
                      <a:pt x="4305" y="2313"/>
                    </a:lnTo>
                    <a:lnTo>
                      <a:pt x="4327" y="2306"/>
                    </a:lnTo>
                    <a:lnTo>
                      <a:pt x="4348" y="2299"/>
                    </a:lnTo>
                    <a:lnTo>
                      <a:pt x="4370" y="2289"/>
                    </a:lnTo>
                    <a:lnTo>
                      <a:pt x="4390" y="2278"/>
                    </a:lnTo>
                    <a:lnTo>
                      <a:pt x="4408" y="2265"/>
                    </a:lnTo>
                    <a:lnTo>
                      <a:pt x="4427" y="2250"/>
                    </a:lnTo>
                    <a:lnTo>
                      <a:pt x="4444" y="2233"/>
                    </a:lnTo>
                    <a:lnTo>
                      <a:pt x="4462" y="2215"/>
                    </a:lnTo>
                    <a:lnTo>
                      <a:pt x="4477" y="2194"/>
                    </a:lnTo>
                    <a:lnTo>
                      <a:pt x="4493" y="2173"/>
                    </a:lnTo>
                    <a:lnTo>
                      <a:pt x="4507" y="2149"/>
                    </a:lnTo>
                    <a:lnTo>
                      <a:pt x="4520" y="2124"/>
                    </a:lnTo>
                    <a:lnTo>
                      <a:pt x="4533" y="2097"/>
                    </a:lnTo>
                    <a:lnTo>
                      <a:pt x="4538" y="2084"/>
                    </a:lnTo>
                    <a:lnTo>
                      <a:pt x="4544" y="2074"/>
                    </a:lnTo>
                    <a:lnTo>
                      <a:pt x="4550" y="2067"/>
                    </a:lnTo>
                    <a:lnTo>
                      <a:pt x="4559" y="2062"/>
                    </a:lnTo>
                    <a:lnTo>
                      <a:pt x="4563" y="2061"/>
                    </a:lnTo>
                    <a:lnTo>
                      <a:pt x="4568" y="2060"/>
                    </a:lnTo>
                    <a:lnTo>
                      <a:pt x="4573" y="2058"/>
                    </a:lnTo>
                    <a:lnTo>
                      <a:pt x="4578" y="2058"/>
                    </a:lnTo>
                    <a:lnTo>
                      <a:pt x="4588" y="2061"/>
                    </a:lnTo>
                    <a:lnTo>
                      <a:pt x="4600" y="2066"/>
                    </a:lnTo>
                    <a:lnTo>
                      <a:pt x="5322" y="2375"/>
                    </a:lnTo>
                    <a:lnTo>
                      <a:pt x="5331" y="2380"/>
                    </a:lnTo>
                    <a:lnTo>
                      <a:pt x="5338" y="2385"/>
                    </a:lnTo>
                    <a:lnTo>
                      <a:pt x="5343" y="2391"/>
                    </a:lnTo>
                    <a:lnTo>
                      <a:pt x="5347" y="2399"/>
                    </a:lnTo>
                    <a:lnTo>
                      <a:pt x="5349" y="2407"/>
                    </a:lnTo>
                    <a:lnTo>
                      <a:pt x="5349" y="2416"/>
                    </a:lnTo>
                    <a:lnTo>
                      <a:pt x="5347" y="2426"/>
                    </a:lnTo>
                    <a:lnTo>
                      <a:pt x="5344" y="2437"/>
                    </a:lnTo>
                    <a:lnTo>
                      <a:pt x="5328" y="2480"/>
                    </a:lnTo>
                    <a:lnTo>
                      <a:pt x="5310" y="2521"/>
                    </a:lnTo>
                    <a:lnTo>
                      <a:pt x="5291" y="2561"/>
                    </a:lnTo>
                    <a:lnTo>
                      <a:pt x="5271" y="2599"/>
                    </a:lnTo>
                    <a:lnTo>
                      <a:pt x="5250" y="2637"/>
                    </a:lnTo>
                    <a:lnTo>
                      <a:pt x="5226" y="2674"/>
                    </a:lnTo>
                    <a:lnTo>
                      <a:pt x="5202" y="2709"/>
                    </a:lnTo>
                    <a:lnTo>
                      <a:pt x="5177" y="2743"/>
                    </a:lnTo>
                    <a:lnTo>
                      <a:pt x="5150" y="2775"/>
                    </a:lnTo>
                    <a:lnTo>
                      <a:pt x="5123" y="2806"/>
                    </a:lnTo>
                    <a:lnTo>
                      <a:pt x="5093" y="2836"/>
                    </a:lnTo>
                    <a:lnTo>
                      <a:pt x="5063" y="2865"/>
                    </a:lnTo>
                    <a:lnTo>
                      <a:pt x="5030" y="2892"/>
                    </a:lnTo>
                    <a:lnTo>
                      <a:pt x="4998" y="2920"/>
                    </a:lnTo>
                    <a:lnTo>
                      <a:pt x="4963" y="2945"/>
                    </a:lnTo>
                    <a:lnTo>
                      <a:pt x="4927" y="2968"/>
                    </a:lnTo>
                    <a:lnTo>
                      <a:pt x="4891" y="2991"/>
                    </a:lnTo>
                    <a:lnTo>
                      <a:pt x="4852" y="3012"/>
                    </a:lnTo>
                    <a:lnTo>
                      <a:pt x="4813" y="3032"/>
                    </a:lnTo>
                    <a:lnTo>
                      <a:pt x="4774" y="3049"/>
                    </a:lnTo>
                    <a:lnTo>
                      <a:pt x="4732" y="3067"/>
                    </a:lnTo>
                    <a:lnTo>
                      <a:pt x="4690" y="3082"/>
                    </a:lnTo>
                    <a:lnTo>
                      <a:pt x="4646" y="3095"/>
                    </a:lnTo>
                    <a:lnTo>
                      <a:pt x="4603" y="3108"/>
                    </a:lnTo>
                    <a:lnTo>
                      <a:pt x="4557" y="3118"/>
                    </a:lnTo>
                    <a:lnTo>
                      <a:pt x="4510" y="3128"/>
                    </a:lnTo>
                    <a:lnTo>
                      <a:pt x="4463" y="3135"/>
                    </a:lnTo>
                    <a:lnTo>
                      <a:pt x="4415" y="3143"/>
                    </a:lnTo>
                    <a:lnTo>
                      <a:pt x="4366" y="3148"/>
                    </a:lnTo>
                    <a:lnTo>
                      <a:pt x="4315" y="3151"/>
                    </a:lnTo>
                    <a:lnTo>
                      <a:pt x="4264" y="3153"/>
                    </a:lnTo>
                    <a:lnTo>
                      <a:pt x="4210" y="3154"/>
                    </a:lnTo>
                    <a:lnTo>
                      <a:pt x="4158" y="3153"/>
                    </a:lnTo>
                    <a:lnTo>
                      <a:pt x="4107" y="3151"/>
                    </a:lnTo>
                    <a:lnTo>
                      <a:pt x="4056" y="3148"/>
                    </a:lnTo>
                    <a:lnTo>
                      <a:pt x="4006" y="3141"/>
                    </a:lnTo>
                    <a:lnTo>
                      <a:pt x="3957" y="3135"/>
                    </a:lnTo>
                    <a:lnTo>
                      <a:pt x="3910" y="3128"/>
                    </a:lnTo>
                    <a:lnTo>
                      <a:pt x="3864" y="3118"/>
                    </a:lnTo>
                    <a:lnTo>
                      <a:pt x="3819" y="3107"/>
                    </a:lnTo>
                    <a:lnTo>
                      <a:pt x="3774" y="3094"/>
                    </a:lnTo>
                    <a:lnTo>
                      <a:pt x="3731" y="3079"/>
                    </a:lnTo>
                    <a:lnTo>
                      <a:pt x="3689" y="3064"/>
                    </a:lnTo>
                    <a:lnTo>
                      <a:pt x="3648" y="3047"/>
                    </a:lnTo>
                    <a:lnTo>
                      <a:pt x="3608" y="3028"/>
                    </a:lnTo>
                    <a:lnTo>
                      <a:pt x="3568" y="3008"/>
                    </a:lnTo>
                    <a:lnTo>
                      <a:pt x="3531" y="2987"/>
                    </a:lnTo>
                    <a:lnTo>
                      <a:pt x="3493" y="2963"/>
                    </a:lnTo>
                    <a:lnTo>
                      <a:pt x="3458" y="2940"/>
                    </a:lnTo>
                    <a:lnTo>
                      <a:pt x="3423" y="2913"/>
                    </a:lnTo>
                    <a:lnTo>
                      <a:pt x="3390" y="2886"/>
                    </a:lnTo>
                    <a:lnTo>
                      <a:pt x="3359" y="2857"/>
                    </a:lnTo>
                    <a:lnTo>
                      <a:pt x="3329" y="2827"/>
                    </a:lnTo>
                    <a:lnTo>
                      <a:pt x="3299" y="2795"/>
                    </a:lnTo>
                    <a:lnTo>
                      <a:pt x="3271" y="2763"/>
                    </a:lnTo>
                    <a:lnTo>
                      <a:pt x="3245" y="2728"/>
                    </a:lnTo>
                    <a:lnTo>
                      <a:pt x="3220" y="2691"/>
                    </a:lnTo>
                    <a:lnTo>
                      <a:pt x="3197" y="2654"/>
                    </a:lnTo>
                    <a:lnTo>
                      <a:pt x="3174" y="2615"/>
                    </a:lnTo>
                    <a:lnTo>
                      <a:pt x="3153" y="2576"/>
                    </a:lnTo>
                    <a:lnTo>
                      <a:pt x="3133" y="2534"/>
                    </a:lnTo>
                    <a:lnTo>
                      <a:pt x="3114" y="2492"/>
                    </a:lnTo>
                    <a:lnTo>
                      <a:pt x="3097" y="2447"/>
                    </a:lnTo>
                    <a:lnTo>
                      <a:pt x="3082" y="2401"/>
                    </a:lnTo>
                    <a:close/>
                    <a:moveTo>
                      <a:pt x="8283" y="3100"/>
                    </a:moveTo>
                    <a:lnTo>
                      <a:pt x="7427" y="3100"/>
                    </a:lnTo>
                    <a:lnTo>
                      <a:pt x="7416" y="3099"/>
                    </a:lnTo>
                    <a:lnTo>
                      <a:pt x="7405" y="3098"/>
                    </a:lnTo>
                    <a:lnTo>
                      <a:pt x="7395" y="3094"/>
                    </a:lnTo>
                    <a:lnTo>
                      <a:pt x="7388" y="3089"/>
                    </a:lnTo>
                    <a:lnTo>
                      <a:pt x="7380" y="3083"/>
                    </a:lnTo>
                    <a:lnTo>
                      <a:pt x="7374" y="3075"/>
                    </a:lnTo>
                    <a:lnTo>
                      <a:pt x="7369" y="3065"/>
                    </a:lnTo>
                    <a:lnTo>
                      <a:pt x="7365" y="3055"/>
                    </a:lnTo>
                    <a:lnTo>
                      <a:pt x="6388" y="108"/>
                    </a:lnTo>
                    <a:lnTo>
                      <a:pt x="6385" y="95"/>
                    </a:lnTo>
                    <a:lnTo>
                      <a:pt x="6385" y="84"/>
                    </a:lnTo>
                    <a:lnTo>
                      <a:pt x="6387" y="79"/>
                    </a:lnTo>
                    <a:lnTo>
                      <a:pt x="6388" y="75"/>
                    </a:lnTo>
                    <a:lnTo>
                      <a:pt x="6389" y="71"/>
                    </a:lnTo>
                    <a:lnTo>
                      <a:pt x="6392" y="68"/>
                    </a:lnTo>
                    <a:lnTo>
                      <a:pt x="6394" y="64"/>
                    </a:lnTo>
                    <a:lnTo>
                      <a:pt x="6398" y="61"/>
                    </a:lnTo>
                    <a:lnTo>
                      <a:pt x="6402" y="59"/>
                    </a:lnTo>
                    <a:lnTo>
                      <a:pt x="6405" y="58"/>
                    </a:lnTo>
                    <a:lnTo>
                      <a:pt x="6415" y="55"/>
                    </a:lnTo>
                    <a:lnTo>
                      <a:pt x="6428" y="54"/>
                    </a:lnTo>
                    <a:lnTo>
                      <a:pt x="7333" y="54"/>
                    </a:lnTo>
                    <a:lnTo>
                      <a:pt x="7345" y="54"/>
                    </a:lnTo>
                    <a:lnTo>
                      <a:pt x="7355" y="56"/>
                    </a:lnTo>
                    <a:lnTo>
                      <a:pt x="7365" y="60"/>
                    </a:lnTo>
                    <a:lnTo>
                      <a:pt x="7374" y="65"/>
                    </a:lnTo>
                    <a:lnTo>
                      <a:pt x="7381" y="71"/>
                    </a:lnTo>
                    <a:lnTo>
                      <a:pt x="7388" y="79"/>
                    </a:lnTo>
                    <a:lnTo>
                      <a:pt x="7393" y="88"/>
                    </a:lnTo>
                    <a:lnTo>
                      <a:pt x="7396" y="99"/>
                    </a:lnTo>
                    <a:lnTo>
                      <a:pt x="7863" y="1743"/>
                    </a:lnTo>
                    <a:lnTo>
                      <a:pt x="7875" y="1743"/>
                    </a:lnTo>
                    <a:lnTo>
                      <a:pt x="8324" y="99"/>
                    </a:lnTo>
                    <a:lnTo>
                      <a:pt x="8327" y="88"/>
                    </a:lnTo>
                    <a:lnTo>
                      <a:pt x="8332" y="79"/>
                    </a:lnTo>
                    <a:lnTo>
                      <a:pt x="8339" y="71"/>
                    </a:lnTo>
                    <a:lnTo>
                      <a:pt x="8346" y="65"/>
                    </a:lnTo>
                    <a:lnTo>
                      <a:pt x="8354" y="60"/>
                    </a:lnTo>
                    <a:lnTo>
                      <a:pt x="8364" y="56"/>
                    </a:lnTo>
                    <a:lnTo>
                      <a:pt x="8375" y="54"/>
                    </a:lnTo>
                    <a:lnTo>
                      <a:pt x="8386" y="54"/>
                    </a:lnTo>
                    <a:lnTo>
                      <a:pt x="9282" y="54"/>
                    </a:lnTo>
                    <a:lnTo>
                      <a:pt x="9295" y="55"/>
                    </a:lnTo>
                    <a:lnTo>
                      <a:pt x="9305" y="58"/>
                    </a:lnTo>
                    <a:lnTo>
                      <a:pt x="9310" y="59"/>
                    </a:lnTo>
                    <a:lnTo>
                      <a:pt x="9314" y="61"/>
                    </a:lnTo>
                    <a:lnTo>
                      <a:pt x="9316" y="64"/>
                    </a:lnTo>
                    <a:lnTo>
                      <a:pt x="9320" y="68"/>
                    </a:lnTo>
                    <a:lnTo>
                      <a:pt x="9321" y="71"/>
                    </a:lnTo>
                    <a:lnTo>
                      <a:pt x="9323" y="75"/>
                    </a:lnTo>
                    <a:lnTo>
                      <a:pt x="9325" y="79"/>
                    </a:lnTo>
                    <a:lnTo>
                      <a:pt x="9325" y="84"/>
                    </a:lnTo>
                    <a:lnTo>
                      <a:pt x="9325" y="95"/>
                    </a:lnTo>
                    <a:lnTo>
                      <a:pt x="9322" y="108"/>
                    </a:lnTo>
                    <a:lnTo>
                      <a:pt x="8346" y="3055"/>
                    </a:lnTo>
                    <a:lnTo>
                      <a:pt x="8342" y="3065"/>
                    </a:lnTo>
                    <a:lnTo>
                      <a:pt x="8337" y="3075"/>
                    </a:lnTo>
                    <a:lnTo>
                      <a:pt x="8331" y="3083"/>
                    </a:lnTo>
                    <a:lnTo>
                      <a:pt x="8324" y="3089"/>
                    </a:lnTo>
                    <a:lnTo>
                      <a:pt x="8315" y="3094"/>
                    </a:lnTo>
                    <a:lnTo>
                      <a:pt x="8305" y="3098"/>
                    </a:lnTo>
                    <a:lnTo>
                      <a:pt x="8295" y="3099"/>
                    </a:lnTo>
                    <a:lnTo>
                      <a:pt x="8283" y="3100"/>
                    </a:lnTo>
                    <a:close/>
                    <a:moveTo>
                      <a:pt x="9156" y="3055"/>
                    </a:moveTo>
                    <a:lnTo>
                      <a:pt x="10215" y="99"/>
                    </a:lnTo>
                    <a:lnTo>
                      <a:pt x="10219" y="88"/>
                    </a:lnTo>
                    <a:lnTo>
                      <a:pt x="10223" y="79"/>
                    </a:lnTo>
                    <a:lnTo>
                      <a:pt x="10228" y="71"/>
                    </a:lnTo>
                    <a:lnTo>
                      <a:pt x="10236" y="65"/>
                    </a:lnTo>
                    <a:lnTo>
                      <a:pt x="10243" y="60"/>
                    </a:lnTo>
                    <a:lnTo>
                      <a:pt x="10252" y="56"/>
                    </a:lnTo>
                    <a:lnTo>
                      <a:pt x="10262" y="54"/>
                    </a:lnTo>
                    <a:lnTo>
                      <a:pt x="10272" y="54"/>
                    </a:lnTo>
                    <a:lnTo>
                      <a:pt x="11186" y="54"/>
                    </a:lnTo>
                    <a:lnTo>
                      <a:pt x="11197" y="54"/>
                    </a:lnTo>
                    <a:lnTo>
                      <a:pt x="11207" y="56"/>
                    </a:lnTo>
                    <a:lnTo>
                      <a:pt x="11216" y="60"/>
                    </a:lnTo>
                    <a:lnTo>
                      <a:pt x="11223" y="65"/>
                    </a:lnTo>
                    <a:lnTo>
                      <a:pt x="11231" y="71"/>
                    </a:lnTo>
                    <a:lnTo>
                      <a:pt x="11236" y="79"/>
                    </a:lnTo>
                    <a:lnTo>
                      <a:pt x="11241" y="88"/>
                    </a:lnTo>
                    <a:lnTo>
                      <a:pt x="11244" y="99"/>
                    </a:lnTo>
                    <a:lnTo>
                      <a:pt x="12275" y="3055"/>
                    </a:lnTo>
                    <a:lnTo>
                      <a:pt x="12278" y="3065"/>
                    </a:lnTo>
                    <a:lnTo>
                      <a:pt x="12278" y="3075"/>
                    </a:lnTo>
                    <a:lnTo>
                      <a:pt x="12277" y="3083"/>
                    </a:lnTo>
                    <a:lnTo>
                      <a:pt x="12274" y="3089"/>
                    </a:lnTo>
                    <a:lnTo>
                      <a:pt x="12269" y="3094"/>
                    </a:lnTo>
                    <a:lnTo>
                      <a:pt x="12263" y="3098"/>
                    </a:lnTo>
                    <a:lnTo>
                      <a:pt x="12254" y="3099"/>
                    </a:lnTo>
                    <a:lnTo>
                      <a:pt x="12244" y="3100"/>
                    </a:lnTo>
                    <a:lnTo>
                      <a:pt x="11334" y="3100"/>
                    </a:lnTo>
                    <a:lnTo>
                      <a:pt x="11324" y="3099"/>
                    </a:lnTo>
                    <a:lnTo>
                      <a:pt x="11314" y="3098"/>
                    </a:lnTo>
                    <a:lnTo>
                      <a:pt x="11306" y="3094"/>
                    </a:lnTo>
                    <a:lnTo>
                      <a:pt x="11297" y="3089"/>
                    </a:lnTo>
                    <a:lnTo>
                      <a:pt x="11291" y="3083"/>
                    </a:lnTo>
                    <a:lnTo>
                      <a:pt x="11284" y="3075"/>
                    </a:lnTo>
                    <a:lnTo>
                      <a:pt x="11279" y="3065"/>
                    </a:lnTo>
                    <a:lnTo>
                      <a:pt x="11276" y="3055"/>
                    </a:lnTo>
                    <a:lnTo>
                      <a:pt x="11165" y="2657"/>
                    </a:lnTo>
                    <a:lnTo>
                      <a:pt x="10268" y="2657"/>
                    </a:lnTo>
                    <a:lnTo>
                      <a:pt x="10156" y="3055"/>
                    </a:lnTo>
                    <a:lnTo>
                      <a:pt x="10152" y="3065"/>
                    </a:lnTo>
                    <a:lnTo>
                      <a:pt x="10147" y="3075"/>
                    </a:lnTo>
                    <a:lnTo>
                      <a:pt x="10141" y="3083"/>
                    </a:lnTo>
                    <a:lnTo>
                      <a:pt x="10135" y="3089"/>
                    </a:lnTo>
                    <a:lnTo>
                      <a:pt x="10128" y="3094"/>
                    </a:lnTo>
                    <a:lnTo>
                      <a:pt x="10118" y="3098"/>
                    </a:lnTo>
                    <a:lnTo>
                      <a:pt x="10109" y="3099"/>
                    </a:lnTo>
                    <a:lnTo>
                      <a:pt x="10098" y="3100"/>
                    </a:lnTo>
                    <a:lnTo>
                      <a:pt x="9188" y="3100"/>
                    </a:lnTo>
                    <a:lnTo>
                      <a:pt x="9178" y="3099"/>
                    </a:lnTo>
                    <a:lnTo>
                      <a:pt x="9169" y="3098"/>
                    </a:lnTo>
                    <a:lnTo>
                      <a:pt x="9163" y="3094"/>
                    </a:lnTo>
                    <a:lnTo>
                      <a:pt x="9158" y="3089"/>
                    </a:lnTo>
                    <a:lnTo>
                      <a:pt x="9155" y="3083"/>
                    </a:lnTo>
                    <a:lnTo>
                      <a:pt x="9154" y="3075"/>
                    </a:lnTo>
                    <a:lnTo>
                      <a:pt x="9154" y="3065"/>
                    </a:lnTo>
                    <a:lnTo>
                      <a:pt x="9156" y="3055"/>
                    </a:lnTo>
                    <a:close/>
                    <a:moveTo>
                      <a:pt x="10483" y="1890"/>
                    </a:moveTo>
                    <a:lnTo>
                      <a:pt x="10954" y="1890"/>
                    </a:lnTo>
                    <a:lnTo>
                      <a:pt x="10730" y="1080"/>
                    </a:lnTo>
                    <a:lnTo>
                      <a:pt x="10716" y="1080"/>
                    </a:lnTo>
                    <a:lnTo>
                      <a:pt x="10483" y="1890"/>
                    </a:lnTo>
                    <a:close/>
                    <a:moveTo>
                      <a:pt x="12500" y="3055"/>
                    </a:moveTo>
                    <a:lnTo>
                      <a:pt x="12500" y="99"/>
                    </a:lnTo>
                    <a:lnTo>
                      <a:pt x="12500" y="88"/>
                    </a:lnTo>
                    <a:lnTo>
                      <a:pt x="12502" y="79"/>
                    </a:lnTo>
                    <a:lnTo>
                      <a:pt x="12506" y="71"/>
                    </a:lnTo>
                    <a:lnTo>
                      <a:pt x="12511" y="65"/>
                    </a:lnTo>
                    <a:lnTo>
                      <a:pt x="12517" y="60"/>
                    </a:lnTo>
                    <a:lnTo>
                      <a:pt x="12525" y="56"/>
                    </a:lnTo>
                    <a:lnTo>
                      <a:pt x="12533" y="54"/>
                    </a:lnTo>
                    <a:lnTo>
                      <a:pt x="12545" y="54"/>
                    </a:lnTo>
                    <a:lnTo>
                      <a:pt x="13395" y="54"/>
                    </a:lnTo>
                    <a:lnTo>
                      <a:pt x="13406" y="54"/>
                    </a:lnTo>
                    <a:lnTo>
                      <a:pt x="13415" y="56"/>
                    </a:lnTo>
                    <a:lnTo>
                      <a:pt x="13422" y="60"/>
                    </a:lnTo>
                    <a:lnTo>
                      <a:pt x="13428" y="65"/>
                    </a:lnTo>
                    <a:lnTo>
                      <a:pt x="13433" y="71"/>
                    </a:lnTo>
                    <a:lnTo>
                      <a:pt x="13437" y="79"/>
                    </a:lnTo>
                    <a:lnTo>
                      <a:pt x="13440" y="88"/>
                    </a:lnTo>
                    <a:lnTo>
                      <a:pt x="13440" y="99"/>
                    </a:lnTo>
                    <a:lnTo>
                      <a:pt x="13440" y="3055"/>
                    </a:lnTo>
                    <a:lnTo>
                      <a:pt x="13440" y="3065"/>
                    </a:lnTo>
                    <a:lnTo>
                      <a:pt x="13437" y="3075"/>
                    </a:lnTo>
                    <a:lnTo>
                      <a:pt x="13433" y="3083"/>
                    </a:lnTo>
                    <a:lnTo>
                      <a:pt x="13428" y="3089"/>
                    </a:lnTo>
                    <a:lnTo>
                      <a:pt x="13422" y="3094"/>
                    </a:lnTo>
                    <a:lnTo>
                      <a:pt x="13415" y="3098"/>
                    </a:lnTo>
                    <a:lnTo>
                      <a:pt x="13406" y="3099"/>
                    </a:lnTo>
                    <a:lnTo>
                      <a:pt x="13395" y="3100"/>
                    </a:lnTo>
                    <a:lnTo>
                      <a:pt x="12545" y="3100"/>
                    </a:lnTo>
                    <a:lnTo>
                      <a:pt x="12533" y="3099"/>
                    </a:lnTo>
                    <a:lnTo>
                      <a:pt x="12525" y="3098"/>
                    </a:lnTo>
                    <a:lnTo>
                      <a:pt x="12517" y="3094"/>
                    </a:lnTo>
                    <a:lnTo>
                      <a:pt x="12511" y="3089"/>
                    </a:lnTo>
                    <a:lnTo>
                      <a:pt x="12506" y="3083"/>
                    </a:lnTo>
                    <a:lnTo>
                      <a:pt x="12502" y="3075"/>
                    </a:lnTo>
                    <a:lnTo>
                      <a:pt x="12500" y="3065"/>
                    </a:lnTo>
                    <a:lnTo>
                      <a:pt x="12500" y="3055"/>
                    </a:lnTo>
                    <a:close/>
                    <a:moveTo>
                      <a:pt x="14350" y="2106"/>
                    </a:moveTo>
                    <a:lnTo>
                      <a:pt x="14340" y="2104"/>
                    </a:lnTo>
                    <a:lnTo>
                      <a:pt x="14330" y="2103"/>
                    </a:lnTo>
                    <a:lnTo>
                      <a:pt x="14322" y="2099"/>
                    </a:lnTo>
                    <a:lnTo>
                      <a:pt x="14316" y="2094"/>
                    </a:lnTo>
                    <a:lnTo>
                      <a:pt x="14311" y="2088"/>
                    </a:lnTo>
                    <a:lnTo>
                      <a:pt x="14307" y="2081"/>
                    </a:lnTo>
                    <a:lnTo>
                      <a:pt x="14306" y="2071"/>
                    </a:lnTo>
                    <a:lnTo>
                      <a:pt x="14305" y="2061"/>
                    </a:lnTo>
                    <a:lnTo>
                      <a:pt x="14305" y="1881"/>
                    </a:lnTo>
                    <a:lnTo>
                      <a:pt x="14306" y="1854"/>
                    </a:lnTo>
                    <a:lnTo>
                      <a:pt x="14307" y="1826"/>
                    </a:lnTo>
                    <a:lnTo>
                      <a:pt x="14310" y="1800"/>
                    </a:lnTo>
                    <a:lnTo>
                      <a:pt x="14315" y="1774"/>
                    </a:lnTo>
                    <a:lnTo>
                      <a:pt x="14320" y="1749"/>
                    </a:lnTo>
                    <a:lnTo>
                      <a:pt x="14326" y="1724"/>
                    </a:lnTo>
                    <a:lnTo>
                      <a:pt x="14333" y="1699"/>
                    </a:lnTo>
                    <a:lnTo>
                      <a:pt x="14343" y="1676"/>
                    </a:lnTo>
                    <a:lnTo>
                      <a:pt x="14353" y="1652"/>
                    </a:lnTo>
                    <a:lnTo>
                      <a:pt x="14365" y="1629"/>
                    </a:lnTo>
                    <a:lnTo>
                      <a:pt x="14377" y="1607"/>
                    </a:lnTo>
                    <a:lnTo>
                      <a:pt x="14391" y="1586"/>
                    </a:lnTo>
                    <a:lnTo>
                      <a:pt x="14406" y="1565"/>
                    </a:lnTo>
                    <a:lnTo>
                      <a:pt x="14422" y="1545"/>
                    </a:lnTo>
                    <a:lnTo>
                      <a:pt x="14438" y="1525"/>
                    </a:lnTo>
                    <a:lnTo>
                      <a:pt x="14457" y="1505"/>
                    </a:lnTo>
                    <a:lnTo>
                      <a:pt x="14672" y="1290"/>
                    </a:lnTo>
                    <a:lnTo>
                      <a:pt x="14704" y="1259"/>
                    </a:lnTo>
                    <a:lnTo>
                      <a:pt x="14732" y="1231"/>
                    </a:lnTo>
                    <a:lnTo>
                      <a:pt x="14758" y="1203"/>
                    </a:lnTo>
                    <a:lnTo>
                      <a:pt x="14781" y="1177"/>
                    </a:lnTo>
                    <a:lnTo>
                      <a:pt x="14802" y="1153"/>
                    </a:lnTo>
                    <a:lnTo>
                      <a:pt x="14821" y="1130"/>
                    </a:lnTo>
                    <a:lnTo>
                      <a:pt x="14836" y="1108"/>
                    </a:lnTo>
                    <a:lnTo>
                      <a:pt x="14849" y="1088"/>
                    </a:lnTo>
                    <a:lnTo>
                      <a:pt x="14861" y="1070"/>
                    </a:lnTo>
                    <a:lnTo>
                      <a:pt x="14869" y="1051"/>
                    </a:lnTo>
                    <a:lnTo>
                      <a:pt x="14878" y="1031"/>
                    </a:lnTo>
                    <a:lnTo>
                      <a:pt x="14884" y="1012"/>
                    </a:lnTo>
                    <a:lnTo>
                      <a:pt x="14889" y="994"/>
                    </a:lnTo>
                    <a:lnTo>
                      <a:pt x="14893" y="974"/>
                    </a:lnTo>
                    <a:lnTo>
                      <a:pt x="14896" y="955"/>
                    </a:lnTo>
                    <a:lnTo>
                      <a:pt x="14897" y="936"/>
                    </a:lnTo>
                    <a:lnTo>
                      <a:pt x="14896" y="914"/>
                    </a:lnTo>
                    <a:lnTo>
                      <a:pt x="14893" y="894"/>
                    </a:lnTo>
                    <a:lnTo>
                      <a:pt x="14888" y="874"/>
                    </a:lnTo>
                    <a:lnTo>
                      <a:pt x="14883" y="855"/>
                    </a:lnTo>
                    <a:lnTo>
                      <a:pt x="14876" y="838"/>
                    </a:lnTo>
                    <a:lnTo>
                      <a:pt x="14866" y="821"/>
                    </a:lnTo>
                    <a:lnTo>
                      <a:pt x="14854" y="806"/>
                    </a:lnTo>
                    <a:lnTo>
                      <a:pt x="14842" y="791"/>
                    </a:lnTo>
                    <a:lnTo>
                      <a:pt x="14828" y="778"/>
                    </a:lnTo>
                    <a:lnTo>
                      <a:pt x="14813" y="766"/>
                    </a:lnTo>
                    <a:lnTo>
                      <a:pt x="14797" y="757"/>
                    </a:lnTo>
                    <a:lnTo>
                      <a:pt x="14780" y="748"/>
                    </a:lnTo>
                    <a:lnTo>
                      <a:pt x="14761" y="743"/>
                    </a:lnTo>
                    <a:lnTo>
                      <a:pt x="14742" y="738"/>
                    </a:lnTo>
                    <a:lnTo>
                      <a:pt x="14721" y="736"/>
                    </a:lnTo>
                    <a:lnTo>
                      <a:pt x="14699" y="734"/>
                    </a:lnTo>
                    <a:lnTo>
                      <a:pt x="14676" y="736"/>
                    </a:lnTo>
                    <a:lnTo>
                      <a:pt x="14654" y="738"/>
                    </a:lnTo>
                    <a:lnTo>
                      <a:pt x="14634" y="742"/>
                    </a:lnTo>
                    <a:lnTo>
                      <a:pt x="14614" y="748"/>
                    </a:lnTo>
                    <a:lnTo>
                      <a:pt x="14595" y="756"/>
                    </a:lnTo>
                    <a:lnTo>
                      <a:pt x="14578" y="766"/>
                    </a:lnTo>
                    <a:lnTo>
                      <a:pt x="14562" y="777"/>
                    </a:lnTo>
                    <a:lnTo>
                      <a:pt x="14545" y="789"/>
                    </a:lnTo>
                    <a:lnTo>
                      <a:pt x="14532" y="804"/>
                    </a:lnTo>
                    <a:lnTo>
                      <a:pt x="14518" y="821"/>
                    </a:lnTo>
                    <a:lnTo>
                      <a:pt x="14505" y="838"/>
                    </a:lnTo>
                    <a:lnTo>
                      <a:pt x="14495" y="858"/>
                    </a:lnTo>
                    <a:lnTo>
                      <a:pt x="14485" y="879"/>
                    </a:lnTo>
                    <a:lnTo>
                      <a:pt x="14476" y="903"/>
                    </a:lnTo>
                    <a:lnTo>
                      <a:pt x="14468" y="928"/>
                    </a:lnTo>
                    <a:lnTo>
                      <a:pt x="14462" y="954"/>
                    </a:lnTo>
                    <a:lnTo>
                      <a:pt x="14459" y="965"/>
                    </a:lnTo>
                    <a:lnTo>
                      <a:pt x="14456" y="975"/>
                    </a:lnTo>
                    <a:lnTo>
                      <a:pt x="14451" y="983"/>
                    </a:lnTo>
                    <a:lnTo>
                      <a:pt x="14444" y="989"/>
                    </a:lnTo>
                    <a:lnTo>
                      <a:pt x="14438" y="993"/>
                    </a:lnTo>
                    <a:lnTo>
                      <a:pt x="14431" y="995"/>
                    </a:lnTo>
                    <a:lnTo>
                      <a:pt x="14422" y="996"/>
                    </a:lnTo>
                    <a:lnTo>
                      <a:pt x="14412" y="995"/>
                    </a:lnTo>
                    <a:lnTo>
                      <a:pt x="13731" y="900"/>
                    </a:lnTo>
                    <a:lnTo>
                      <a:pt x="13721" y="898"/>
                    </a:lnTo>
                    <a:lnTo>
                      <a:pt x="13713" y="894"/>
                    </a:lnTo>
                    <a:lnTo>
                      <a:pt x="13705" y="889"/>
                    </a:lnTo>
                    <a:lnTo>
                      <a:pt x="13700" y="884"/>
                    </a:lnTo>
                    <a:lnTo>
                      <a:pt x="13696" y="877"/>
                    </a:lnTo>
                    <a:lnTo>
                      <a:pt x="13694" y="869"/>
                    </a:lnTo>
                    <a:lnTo>
                      <a:pt x="13694" y="860"/>
                    </a:lnTo>
                    <a:lnTo>
                      <a:pt x="13695" y="852"/>
                    </a:lnTo>
                    <a:lnTo>
                      <a:pt x="13701" y="804"/>
                    </a:lnTo>
                    <a:lnTo>
                      <a:pt x="13710" y="758"/>
                    </a:lnTo>
                    <a:lnTo>
                      <a:pt x="13720" y="713"/>
                    </a:lnTo>
                    <a:lnTo>
                      <a:pt x="13733" y="670"/>
                    </a:lnTo>
                    <a:lnTo>
                      <a:pt x="13746" y="627"/>
                    </a:lnTo>
                    <a:lnTo>
                      <a:pt x="13761" y="586"/>
                    </a:lnTo>
                    <a:lnTo>
                      <a:pt x="13779" y="546"/>
                    </a:lnTo>
                    <a:lnTo>
                      <a:pt x="13797" y="506"/>
                    </a:lnTo>
                    <a:lnTo>
                      <a:pt x="13819" y="469"/>
                    </a:lnTo>
                    <a:lnTo>
                      <a:pt x="13841" y="432"/>
                    </a:lnTo>
                    <a:lnTo>
                      <a:pt x="13865" y="397"/>
                    </a:lnTo>
                    <a:lnTo>
                      <a:pt x="13891" y="362"/>
                    </a:lnTo>
                    <a:lnTo>
                      <a:pt x="13920" y="328"/>
                    </a:lnTo>
                    <a:lnTo>
                      <a:pt x="13948" y="296"/>
                    </a:lnTo>
                    <a:lnTo>
                      <a:pt x="13981" y="266"/>
                    </a:lnTo>
                    <a:lnTo>
                      <a:pt x="14013" y="235"/>
                    </a:lnTo>
                    <a:lnTo>
                      <a:pt x="14048" y="207"/>
                    </a:lnTo>
                    <a:lnTo>
                      <a:pt x="14084" y="180"/>
                    </a:lnTo>
                    <a:lnTo>
                      <a:pt x="14121" y="155"/>
                    </a:lnTo>
                    <a:lnTo>
                      <a:pt x="14160" y="132"/>
                    </a:lnTo>
                    <a:lnTo>
                      <a:pt x="14200" y="111"/>
                    </a:lnTo>
                    <a:lnTo>
                      <a:pt x="14241" y="91"/>
                    </a:lnTo>
                    <a:lnTo>
                      <a:pt x="14282" y="74"/>
                    </a:lnTo>
                    <a:lnTo>
                      <a:pt x="14326" y="59"/>
                    </a:lnTo>
                    <a:lnTo>
                      <a:pt x="14371" y="45"/>
                    </a:lnTo>
                    <a:lnTo>
                      <a:pt x="14417" y="33"/>
                    </a:lnTo>
                    <a:lnTo>
                      <a:pt x="14463" y="23"/>
                    </a:lnTo>
                    <a:lnTo>
                      <a:pt x="14512" y="15"/>
                    </a:lnTo>
                    <a:lnTo>
                      <a:pt x="14562" y="8"/>
                    </a:lnTo>
                    <a:lnTo>
                      <a:pt x="14611" y="4"/>
                    </a:lnTo>
                    <a:lnTo>
                      <a:pt x="14664" y="2"/>
                    </a:lnTo>
                    <a:lnTo>
                      <a:pt x="14717" y="0"/>
                    </a:lnTo>
                    <a:lnTo>
                      <a:pt x="14773" y="2"/>
                    </a:lnTo>
                    <a:lnTo>
                      <a:pt x="14830" y="4"/>
                    </a:lnTo>
                    <a:lnTo>
                      <a:pt x="14884" y="9"/>
                    </a:lnTo>
                    <a:lnTo>
                      <a:pt x="14937" y="17"/>
                    </a:lnTo>
                    <a:lnTo>
                      <a:pt x="14988" y="25"/>
                    </a:lnTo>
                    <a:lnTo>
                      <a:pt x="15039" y="36"/>
                    </a:lnTo>
                    <a:lnTo>
                      <a:pt x="15088" y="49"/>
                    </a:lnTo>
                    <a:lnTo>
                      <a:pt x="15135" y="64"/>
                    </a:lnTo>
                    <a:lnTo>
                      <a:pt x="15181" y="81"/>
                    </a:lnTo>
                    <a:lnTo>
                      <a:pt x="15226" y="100"/>
                    </a:lnTo>
                    <a:lnTo>
                      <a:pt x="15270" y="121"/>
                    </a:lnTo>
                    <a:lnTo>
                      <a:pt x="15311" y="145"/>
                    </a:lnTo>
                    <a:lnTo>
                      <a:pt x="15352" y="170"/>
                    </a:lnTo>
                    <a:lnTo>
                      <a:pt x="15390" y="197"/>
                    </a:lnTo>
                    <a:lnTo>
                      <a:pt x="15429" y="226"/>
                    </a:lnTo>
                    <a:lnTo>
                      <a:pt x="15465" y="257"/>
                    </a:lnTo>
                    <a:lnTo>
                      <a:pt x="15500" y="291"/>
                    </a:lnTo>
                    <a:lnTo>
                      <a:pt x="15533" y="323"/>
                    </a:lnTo>
                    <a:lnTo>
                      <a:pt x="15563" y="358"/>
                    </a:lnTo>
                    <a:lnTo>
                      <a:pt x="15591" y="393"/>
                    </a:lnTo>
                    <a:lnTo>
                      <a:pt x="15616" y="429"/>
                    </a:lnTo>
                    <a:lnTo>
                      <a:pt x="15640" y="465"/>
                    </a:lnTo>
                    <a:lnTo>
                      <a:pt x="15661" y="503"/>
                    </a:lnTo>
                    <a:lnTo>
                      <a:pt x="15680" y="541"/>
                    </a:lnTo>
                    <a:lnTo>
                      <a:pt x="15697" y="581"/>
                    </a:lnTo>
                    <a:lnTo>
                      <a:pt x="15712" y="621"/>
                    </a:lnTo>
                    <a:lnTo>
                      <a:pt x="15725" y="662"/>
                    </a:lnTo>
                    <a:lnTo>
                      <a:pt x="15735" y="703"/>
                    </a:lnTo>
                    <a:lnTo>
                      <a:pt x="15742" y="746"/>
                    </a:lnTo>
                    <a:lnTo>
                      <a:pt x="15747" y="789"/>
                    </a:lnTo>
                    <a:lnTo>
                      <a:pt x="15751" y="833"/>
                    </a:lnTo>
                    <a:lnTo>
                      <a:pt x="15752" y="878"/>
                    </a:lnTo>
                    <a:lnTo>
                      <a:pt x="15752" y="905"/>
                    </a:lnTo>
                    <a:lnTo>
                      <a:pt x="15751" y="931"/>
                    </a:lnTo>
                    <a:lnTo>
                      <a:pt x="15748" y="958"/>
                    </a:lnTo>
                    <a:lnTo>
                      <a:pt x="15747" y="984"/>
                    </a:lnTo>
                    <a:lnTo>
                      <a:pt x="15743" y="1009"/>
                    </a:lnTo>
                    <a:lnTo>
                      <a:pt x="15740" y="1034"/>
                    </a:lnTo>
                    <a:lnTo>
                      <a:pt x="15735" y="1059"/>
                    </a:lnTo>
                    <a:lnTo>
                      <a:pt x="15730" y="1082"/>
                    </a:lnTo>
                    <a:lnTo>
                      <a:pt x="15723" y="1105"/>
                    </a:lnTo>
                    <a:lnTo>
                      <a:pt x="15717" y="1128"/>
                    </a:lnTo>
                    <a:lnTo>
                      <a:pt x="15710" y="1151"/>
                    </a:lnTo>
                    <a:lnTo>
                      <a:pt x="15702" y="1172"/>
                    </a:lnTo>
                    <a:lnTo>
                      <a:pt x="15693" y="1193"/>
                    </a:lnTo>
                    <a:lnTo>
                      <a:pt x="15683" y="1214"/>
                    </a:lnTo>
                    <a:lnTo>
                      <a:pt x="15673" y="1234"/>
                    </a:lnTo>
                    <a:lnTo>
                      <a:pt x="15662" y="1254"/>
                    </a:lnTo>
                    <a:lnTo>
                      <a:pt x="15639" y="1294"/>
                    </a:lnTo>
                    <a:lnTo>
                      <a:pt x="15611" y="1335"/>
                    </a:lnTo>
                    <a:lnTo>
                      <a:pt x="15580" y="1378"/>
                    </a:lnTo>
                    <a:lnTo>
                      <a:pt x="15546" y="1421"/>
                    </a:lnTo>
                    <a:lnTo>
                      <a:pt x="15509" y="1466"/>
                    </a:lnTo>
                    <a:lnTo>
                      <a:pt x="15468" y="1512"/>
                    </a:lnTo>
                    <a:lnTo>
                      <a:pt x="15423" y="1560"/>
                    </a:lnTo>
                    <a:lnTo>
                      <a:pt x="15376" y="1608"/>
                    </a:lnTo>
                    <a:lnTo>
                      <a:pt x="15210" y="1769"/>
                    </a:lnTo>
                    <a:lnTo>
                      <a:pt x="15199" y="1782"/>
                    </a:lnTo>
                    <a:lnTo>
                      <a:pt x="15187" y="1795"/>
                    </a:lnTo>
                    <a:lnTo>
                      <a:pt x="15176" y="1808"/>
                    </a:lnTo>
                    <a:lnTo>
                      <a:pt x="15167" y="1821"/>
                    </a:lnTo>
                    <a:lnTo>
                      <a:pt x="15157" y="1836"/>
                    </a:lnTo>
                    <a:lnTo>
                      <a:pt x="15150" y="1850"/>
                    </a:lnTo>
                    <a:lnTo>
                      <a:pt x="15142" y="1865"/>
                    </a:lnTo>
                    <a:lnTo>
                      <a:pt x="15136" y="1880"/>
                    </a:lnTo>
                    <a:lnTo>
                      <a:pt x="15130" y="1896"/>
                    </a:lnTo>
                    <a:lnTo>
                      <a:pt x="15125" y="1912"/>
                    </a:lnTo>
                    <a:lnTo>
                      <a:pt x="15121" y="1929"/>
                    </a:lnTo>
                    <a:lnTo>
                      <a:pt x="15117" y="1945"/>
                    </a:lnTo>
                    <a:lnTo>
                      <a:pt x="15115" y="1962"/>
                    </a:lnTo>
                    <a:lnTo>
                      <a:pt x="15113" y="1980"/>
                    </a:lnTo>
                    <a:lnTo>
                      <a:pt x="15111" y="1997"/>
                    </a:lnTo>
                    <a:lnTo>
                      <a:pt x="15111" y="2016"/>
                    </a:lnTo>
                    <a:lnTo>
                      <a:pt x="15111" y="2061"/>
                    </a:lnTo>
                    <a:lnTo>
                      <a:pt x="15110" y="2071"/>
                    </a:lnTo>
                    <a:lnTo>
                      <a:pt x="15109" y="2081"/>
                    </a:lnTo>
                    <a:lnTo>
                      <a:pt x="15105" y="2088"/>
                    </a:lnTo>
                    <a:lnTo>
                      <a:pt x="15100" y="2094"/>
                    </a:lnTo>
                    <a:lnTo>
                      <a:pt x="15094" y="2099"/>
                    </a:lnTo>
                    <a:lnTo>
                      <a:pt x="15086" y="2103"/>
                    </a:lnTo>
                    <a:lnTo>
                      <a:pt x="15078" y="2104"/>
                    </a:lnTo>
                    <a:lnTo>
                      <a:pt x="15066" y="2106"/>
                    </a:lnTo>
                    <a:lnTo>
                      <a:pt x="14350" y="2106"/>
                    </a:lnTo>
                    <a:close/>
                    <a:moveTo>
                      <a:pt x="14310" y="3055"/>
                    </a:moveTo>
                    <a:lnTo>
                      <a:pt x="14310" y="2428"/>
                    </a:lnTo>
                    <a:lnTo>
                      <a:pt x="14310" y="2417"/>
                    </a:lnTo>
                    <a:lnTo>
                      <a:pt x="14312" y="2409"/>
                    </a:lnTo>
                    <a:lnTo>
                      <a:pt x="14316" y="2401"/>
                    </a:lnTo>
                    <a:lnTo>
                      <a:pt x="14321" y="2395"/>
                    </a:lnTo>
                    <a:lnTo>
                      <a:pt x="14327" y="2390"/>
                    </a:lnTo>
                    <a:lnTo>
                      <a:pt x="14335" y="2386"/>
                    </a:lnTo>
                    <a:lnTo>
                      <a:pt x="14343" y="2384"/>
                    </a:lnTo>
                    <a:lnTo>
                      <a:pt x="14355" y="2384"/>
                    </a:lnTo>
                    <a:lnTo>
                      <a:pt x="15071" y="2384"/>
                    </a:lnTo>
                    <a:lnTo>
                      <a:pt x="15081" y="2384"/>
                    </a:lnTo>
                    <a:lnTo>
                      <a:pt x="15090" y="2386"/>
                    </a:lnTo>
                    <a:lnTo>
                      <a:pt x="15099" y="2390"/>
                    </a:lnTo>
                    <a:lnTo>
                      <a:pt x="15105" y="2395"/>
                    </a:lnTo>
                    <a:lnTo>
                      <a:pt x="15110" y="2401"/>
                    </a:lnTo>
                    <a:lnTo>
                      <a:pt x="15113" y="2409"/>
                    </a:lnTo>
                    <a:lnTo>
                      <a:pt x="15115" y="2417"/>
                    </a:lnTo>
                    <a:lnTo>
                      <a:pt x="15116" y="2428"/>
                    </a:lnTo>
                    <a:lnTo>
                      <a:pt x="15116" y="3055"/>
                    </a:lnTo>
                    <a:lnTo>
                      <a:pt x="15115" y="3065"/>
                    </a:lnTo>
                    <a:lnTo>
                      <a:pt x="15113" y="3075"/>
                    </a:lnTo>
                    <a:lnTo>
                      <a:pt x="15110" y="3083"/>
                    </a:lnTo>
                    <a:lnTo>
                      <a:pt x="15105" y="3089"/>
                    </a:lnTo>
                    <a:lnTo>
                      <a:pt x="15099" y="3094"/>
                    </a:lnTo>
                    <a:lnTo>
                      <a:pt x="15090" y="3098"/>
                    </a:lnTo>
                    <a:lnTo>
                      <a:pt x="15081" y="3099"/>
                    </a:lnTo>
                    <a:lnTo>
                      <a:pt x="15071" y="3100"/>
                    </a:lnTo>
                    <a:lnTo>
                      <a:pt x="14355" y="3100"/>
                    </a:lnTo>
                    <a:lnTo>
                      <a:pt x="14343" y="3099"/>
                    </a:lnTo>
                    <a:lnTo>
                      <a:pt x="14335" y="3098"/>
                    </a:lnTo>
                    <a:lnTo>
                      <a:pt x="14327" y="3094"/>
                    </a:lnTo>
                    <a:lnTo>
                      <a:pt x="14321" y="3089"/>
                    </a:lnTo>
                    <a:lnTo>
                      <a:pt x="14316" y="3083"/>
                    </a:lnTo>
                    <a:lnTo>
                      <a:pt x="14312" y="3075"/>
                    </a:lnTo>
                    <a:lnTo>
                      <a:pt x="14310" y="3065"/>
                    </a:lnTo>
                    <a:lnTo>
                      <a:pt x="14310" y="30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1" name="Google Shape;51;p15"/>
              <p:cNvGrpSpPr/>
              <p:nvPr/>
            </p:nvGrpSpPr>
            <p:grpSpPr>
              <a:xfrm>
                <a:off x="1678720" y="4724400"/>
                <a:ext cx="3055895" cy="718033"/>
                <a:chOff x="1729735" y="3954404"/>
                <a:chExt cx="6536663" cy="1535897"/>
              </a:xfrm>
            </p:grpSpPr>
            <p:grpSp>
              <p:nvGrpSpPr>
                <p:cNvPr id="52" name="Google Shape;52;p15"/>
                <p:cNvGrpSpPr/>
                <p:nvPr/>
              </p:nvGrpSpPr>
              <p:grpSpPr>
                <a:xfrm>
                  <a:off x="1729735" y="3954404"/>
                  <a:ext cx="1212882" cy="1516543"/>
                  <a:chOff x="4226190" y="3234531"/>
                  <a:chExt cx="1790738" cy="2239358"/>
                </a:xfrm>
              </p:grpSpPr>
              <p:sp>
                <p:nvSpPr>
                  <p:cNvPr id="53" name="Google Shape;53;p15"/>
                  <p:cNvSpPr/>
                  <p:nvPr/>
                </p:nvSpPr>
                <p:spPr>
                  <a:xfrm>
                    <a:off x="4457435" y="3234531"/>
                    <a:ext cx="1342496" cy="13424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9" h="2407" extrusionOk="0">
                        <a:moveTo>
                          <a:pt x="1924" y="239"/>
                        </a:moveTo>
                        <a:lnTo>
                          <a:pt x="1951" y="260"/>
                        </a:lnTo>
                        <a:lnTo>
                          <a:pt x="1977" y="282"/>
                        </a:lnTo>
                        <a:lnTo>
                          <a:pt x="2003" y="303"/>
                        </a:lnTo>
                        <a:lnTo>
                          <a:pt x="2028" y="326"/>
                        </a:lnTo>
                        <a:lnTo>
                          <a:pt x="2052" y="350"/>
                        </a:lnTo>
                        <a:lnTo>
                          <a:pt x="2076" y="374"/>
                        </a:lnTo>
                        <a:lnTo>
                          <a:pt x="2099" y="399"/>
                        </a:lnTo>
                        <a:lnTo>
                          <a:pt x="2122" y="424"/>
                        </a:lnTo>
                        <a:lnTo>
                          <a:pt x="2144" y="450"/>
                        </a:lnTo>
                        <a:lnTo>
                          <a:pt x="2164" y="477"/>
                        </a:lnTo>
                        <a:lnTo>
                          <a:pt x="2185" y="505"/>
                        </a:lnTo>
                        <a:lnTo>
                          <a:pt x="2205" y="533"/>
                        </a:lnTo>
                        <a:lnTo>
                          <a:pt x="2223" y="561"/>
                        </a:lnTo>
                        <a:lnTo>
                          <a:pt x="2241" y="591"/>
                        </a:lnTo>
                        <a:lnTo>
                          <a:pt x="2258" y="620"/>
                        </a:lnTo>
                        <a:lnTo>
                          <a:pt x="2274" y="650"/>
                        </a:lnTo>
                        <a:lnTo>
                          <a:pt x="2290" y="681"/>
                        </a:lnTo>
                        <a:lnTo>
                          <a:pt x="2305" y="711"/>
                        </a:lnTo>
                        <a:lnTo>
                          <a:pt x="2318" y="744"/>
                        </a:lnTo>
                        <a:lnTo>
                          <a:pt x="2331" y="775"/>
                        </a:lnTo>
                        <a:lnTo>
                          <a:pt x="2343" y="808"/>
                        </a:lnTo>
                        <a:lnTo>
                          <a:pt x="2354" y="841"/>
                        </a:lnTo>
                        <a:lnTo>
                          <a:pt x="2364" y="874"/>
                        </a:lnTo>
                        <a:lnTo>
                          <a:pt x="2372" y="908"/>
                        </a:lnTo>
                        <a:lnTo>
                          <a:pt x="2381" y="943"/>
                        </a:lnTo>
                        <a:lnTo>
                          <a:pt x="2388" y="978"/>
                        </a:lnTo>
                        <a:lnTo>
                          <a:pt x="2394" y="1013"/>
                        </a:lnTo>
                        <a:lnTo>
                          <a:pt x="2400" y="1047"/>
                        </a:lnTo>
                        <a:lnTo>
                          <a:pt x="2403" y="1083"/>
                        </a:lnTo>
                        <a:lnTo>
                          <a:pt x="2406" y="1119"/>
                        </a:lnTo>
                        <a:lnTo>
                          <a:pt x="2408" y="1155"/>
                        </a:lnTo>
                        <a:lnTo>
                          <a:pt x="2409" y="1192"/>
                        </a:lnTo>
                        <a:lnTo>
                          <a:pt x="2407" y="1238"/>
                        </a:lnTo>
                        <a:lnTo>
                          <a:pt x="2404" y="1283"/>
                        </a:lnTo>
                        <a:lnTo>
                          <a:pt x="2399" y="1329"/>
                        </a:lnTo>
                        <a:lnTo>
                          <a:pt x="2392" y="1376"/>
                        </a:lnTo>
                        <a:lnTo>
                          <a:pt x="2382" y="1422"/>
                        </a:lnTo>
                        <a:lnTo>
                          <a:pt x="2371" y="1468"/>
                        </a:lnTo>
                        <a:lnTo>
                          <a:pt x="2358" y="1514"/>
                        </a:lnTo>
                        <a:lnTo>
                          <a:pt x="2344" y="1559"/>
                        </a:lnTo>
                        <a:lnTo>
                          <a:pt x="2328" y="1603"/>
                        </a:lnTo>
                        <a:lnTo>
                          <a:pt x="2309" y="1648"/>
                        </a:lnTo>
                        <a:lnTo>
                          <a:pt x="2289" y="1691"/>
                        </a:lnTo>
                        <a:lnTo>
                          <a:pt x="2268" y="1734"/>
                        </a:lnTo>
                        <a:lnTo>
                          <a:pt x="2244" y="1776"/>
                        </a:lnTo>
                        <a:lnTo>
                          <a:pt x="2219" y="1816"/>
                        </a:lnTo>
                        <a:lnTo>
                          <a:pt x="2193" y="1856"/>
                        </a:lnTo>
                        <a:lnTo>
                          <a:pt x="2164" y="1894"/>
                        </a:lnTo>
                        <a:lnTo>
                          <a:pt x="2135" y="1931"/>
                        </a:lnTo>
                        <a:lnTo>
                          <a:pt x="2103" y="1965"/>
                        </a:lnTo>
                        <a:lnTo>
                          <a:pt x="2071" y="1999"/>
                        </a:lnTo>
                        <a:lnTo>
                          <a:pt x="2037" y="2031"/>
                        </a:lnTo>
                        <a:lnTo>
                          <a:pt x="2001" y="2061"/>
                        </a:lnTo>
                        <a:lnTo>
                          <a:pt x="1964" y="2088"/>
                        </a:lnTo>
                        <a:lnTo>
                          <a:pt x="1926" y="2114"/>
                        </a:lnTo>
                        <a:lnTo>
                          <a:pt x="1886" y="2138"/>
                        </a:lnTo>
                        <a:lnTo>
                          <a:pt x="1845" y="2159"/>
                        </a:lnTo>
                        <a:lnTo>
                          <a:pt x="1803" y="2177"/>
                        </a:lnTo>
                        <a:lnTo>
                          <a:pt x="1759" y="2194"/>
                        </a:lnTo>
                        <a:lnTo>
                          <a:pt x="1715" y="2208"/>
                        </a:lnTo>
                        <a:lnTo>
                          <a:pt x="1669" y="2219"/>
                        </a:lnTo>
                        <a:lnTo>
                          <a:pt x="1621" y="2226"/>
                        </a:lnTo>
                        <a:lnTo>
                          <a:pt x="1573" y="2231"/>
                        </a:lnTo>
                        <a:lnTo>
                          <a:pt x="1523" y="2233"/>
                        </a:lnTo>
                        <a:lnTo>
                          <a:pt x="1491" y="2232"/>
                        </a:lnTo>
                        <a:lnTo>
                          <a:pt x="1458" y="2230"/>
                        </a:lnTo>
                        <a:lnTo>
                          <a:pt x="1425" y="2226"/>
                        </a:lnTo>
                        <a:lnTo>
                          <a:pt x="1394" y="2222"/>
                        </a:lnTo>
                        <a:lnTo>
                          <a:pt x="1362" y="2217"/>
                        </a:lnTo>
                        <a:lnTo>
                          <a:pt x="1332" y="2210"/>
                        </a:lnTo>
                        <a:lnTo>
                          <a:pt x="1302" y="2202"/>
                        </a:lnTo>
                        <a:lnTo>
                          <a:pt x="1273" y="2193"/>
                        </a:lnTo>
                        <a:lnTo>
                          <a:pt x="1244" y="2183"/>
                        </a:lnTo>
                        <a:lnTo>
                          <a:pt x="1216" y="2172"/>
                        </a:lnTo>
                        <a:lnTo>
                          <a:pt x="1190" y="2160"/>
                        </a:lnTo>
                        <a:lnTo>
                          <a:pt x="1164" y="2147"/>
                        </a:lnTo>
                        <a:lnTo>
                          <a:pt x="1139" y="2133"/>
                        </a:lnTo>
                        <a:lnTo>
                          <a:pt x="1114" y="2118"/>
                        </a:lnTo>
                        <a:lnTo>
                          <a:pt x="1091" y="2101"/>
                        </a:lnTo>
                        <a:lnTo>
                          <a:pt x="1068" y="2085"/>
                        </a:lnTo>
                        <a:lnTo>
                          <a:pt x="1047" y="2067"/>
                        </a:lnTo>
                        <a:lnTo>
                          <a:pt x="1027" y="2048"/>
                        </a:lnTo>
                        <a:lnTo>
                          <a:pt x="1008" y="2028"/>
                        </a:lnTo>
                        <a:lnTo>
                          <a:pt x="991" y="2009"/>
                        </a:lnTo>
                        <a:lnTo>
                          <a:pt x="973" y="1987"/>
                        </a:lnTo>
                        <a:lnTo>
                          <a:pt x="958" y="1965"/>
                        </a:lnTo>
                        <a:lnTo>
                          <a:pt x="944" y="1944"/>
                        </a:lnTo>
                        <a:lnTo>
                          <a:pt x="931" y="1920"/>
                        </a:lnTo>
                        <a:lnTo>
                          <a:pt x="920" y="1896"/>
                        </a:lnTo>
                        <a:lnTo>
                          <a:pt x="910" y="1872"/>
                        </a:lnTo>
                        <a:lnTo>
                          <a:pt x="901" y="1847"/>
                        </a:lnTo>
                        <a:lnTo>
                          <a:pt x="894" y="1821"/>
                        </a:lnTo>
                        <a:lnTo>
                          <a:pt x="888" y="1795"/>
                        </a:lnTo>
                        <a:lnTo>
                          <a:pt x="884" y="1769"/>
                        </a:lnTo>
                        <a:lnTo>
                          <a:pt x="882" y="1740"/>
                        </a:lnTo>
                        <a:lnTo>
                          <a:pt x="881" y="1713"/>
                        </a:lnTo>
                        <a:lnTo>
                          <a:pt x="882" y="1695"/>
                        </a:lnTo>
                        <a:lnTo>
                          <a:pt x="883" y="1675"/>
                        </a:lnTo>
                        <a:lnTo>
                          <a:pt x="885" y="1656"/>
                        </a:lnTo>
                        <a:lnTo>
                          <a:pt x="887" y="1638"/>
                        </a:lnTo>
                        <a:lnTo>
                          <a:pt x="891" y="1620"/>
                        </a:lnTo>
                        <a:lnTo>
                          <a:pt x="895" y="1601"/>
                        </a:lnTo>
                        <a:lnTo>
                          <a:pt x="900" y="1584"/>
                        </a:lnTo>
                        <a:lnTo>
                          <a:pt x="907" y="1565"/>
                        </a:lnTo>
                        <a:lnTo>
                          <a:pt x="913" y="1548"/>
                        </a:lnTo>
                        <a:lnTo>
                          <a:pt x="920" y="1529"/>
                        </a:lnTo>
                        <a:lnTo>
                          <a:pt x="928" y="1512"/>
                        </a:lnTo>
                        <a:lnTo>
                          <a:pt x="936" y="1496"/>
                        </a:lnTo>
                        <a:lnTo>
                          <a:pt x="946" y="1478"/>
                        </a:lnTo>
                        <a:lnTo>
                          <a:pt x="956" y="1462"/>
                        </a:lnTo>
                        <a:lnTo>
                          <a:pt x="966" y="1445"/>
                        </a:lnTo>
                        <a:lnTo>
                          <a:pt x="977" y="1429"/>
                        </a:lnTo>
                        <a:lnTo>
                          <a:pt x="989" y="1414"/>
                        </a:lnTo>
                        <a:lnTo>
                          <a:pt x="1001" y="1399"/>
                        </a:lnTo>
                        <a:lnTo>
                          <a:pt x="1014" y="1383"/>
                        </a:lnTo>
                        <a:lnTo>
                          <a:pt x="1027" y="1368"/>
                        </a:lnTo>
                        <a:lnTo>
                          <a:pt x="1041" y="1354"/>
                        </a:lnTo>
                        <a:lnTo>
                          <a:pt x="1055" y="1341"/>
                        </a:lnTo>
                        <a:lnTo>
                          <a:pt x="1070" y="1328"/>
                        </a:lnTo>
                        <a:lnTo>
                          <a:pt x="1085" y="1315"/>
                        </a:lnTo>
                        <a:lnTo>
                          <a:pt x="1101" y="1303"/>
                        </a:lnTo>
                        <a:lnTo>
                          <a:pt x="1117" y="1291"/>
                        </a:lnTo>
                        <a:lnTo>
                          <a:pt x="1133" y="1279"/>
                        </a:lnTo>
                        <a:lnTo>
                          <a:pt x="1150" y="1269"/>
                        </a:lnTo>
                        <a:lnTo>
                          <a:pt x="1167" y="1258"/>
                        </a:lnTo>
                        <a:lnTo>
                          <a:pt x="1186" y="1250"/>
                        </a:lnTo>
                        <a:lnTo>
                          <a:pt x="1203" y="1240"/>
                        </a:lnTo>
                        <a:lnTo>
                          <a:pt x="1222" y="1232"/>
                        </a:lnTo>
                        <a:lnTo>
                          <a:pt x="1242" y="1223"/>
                        </a:lnTo>
                        <a:lnTo>
                          <a:pt x="1263" y="1213"/>
                        </a:lnTo>
                        <a:lnTo>
                          <a:pt x="1283" y="1203"/>
                        </a:lnTo>
                        <a:lnTo>
                          <a:pt x="1303" y="1192"/>
                        </a:lnTo>
                        <a:lnTo>
                          <a:pt x="1322" y="1181"/>
                        </a:lnTo>
                        <a:lnTo>
                          <a:pt x="1340" y="1169"/>
                        </a:lnTo>
                        <a:lnTo>
                          <a:pt x="1359" y="1157"/>
                        </a:lnTo>
                        <a:lnTo>
                          <a:pt x="1376" y="1145"/>
                        </a:lnTo>
                        <a:lnTo>
                          <a:pt x="1394" y="1132"/>
                        </a:lnTo>
                        <a:lnTo>
                          <a:pt x="1411" y="1118"/>
                        </a:lnTo>
                        <a:lnTo>
                          <a:pt x="1426" y="1104"/>
                        </a:lnTo>
                        <a:lnTo>
                          <a:pt x="1443" y="1090"/>
                        </a:lnTo>
                        <a:lnTo>
                          <a:pt x="1458" y="1075"/>
                        </a:lnTo>
                        <a:lnTo>
                          <a:pt x="1472" y="1059"/>
                        </a:lnTo>
                        <a:lnTo>
                          <a:pt x="1485" y="1044"/>
                        </a:lnTo>
                        <a:lnTo>
                          <a:pt x="1499" y="1028"/>
                        </a:lnTo>
                        <a:lnTo>
                          <a:pt x="1511" y="1012"/>
                        </a:lnTo>
                        <a:lnTo>
                          <a:pt x="1523" y="994"/>
                        </a:lnTo>
                        <a:lnTo>
                          <a:pt x="1534" y="977"/>
                        </a:lnTo>
                        <a:lnTo>
                          <a:pt x="1545" y="958"/>
                        </a:lnTo>
                        <a:lnTo>
                          <a:pt x="1554" y="941"/>
                        </a:lnTo>
                        <a:lnTo>
                          <a:pt x="1563" y="921"/>
                        </a:lnTo>
                        <a:lnTo>
                          <a:pt x="1571" y="903"/>
                        </a:lnTo>
                        <a:lnTo>
                          <a:pt x="1579" y="883"/>
                        </a:lnTo>
                        <a:lnTo>
                          <a:pt x="1585" y="863"/>
                        </a:lnTo>
                        <a:lnTo>
                          <a:pt x="1591" y="843"/>
                        </a:lnTo>
                        <a:lnTo>
                          <a:pt x="1596" y="822"/>
                        </a:lnTo>
                        <a:lnTo>
                          <a:pt x="1600" y="801"/>
                        </a:lnTo>
                        <a:lnTo>
                          <a:pt x="1603" y="779"/>
                        </a:lnTo>
                        <a:lnTo>
                          <a:pt x="1606" y="757"/>
                        </a:lnTo>
                        <a:lnTo>
                          <a:pt x="1607" y="735"/>
                        </a:lnTo>
                        <a:lnTo>
                          <a:pt x="1607" y="712"/>
                        </a:lnTo>
                        <a:lnTo>
                          <a:pt x="1606" y="663"/>
                        </a:lnTo>
                        <a:lnTo>
                          <a:pt x="1599" y="617"/>
                        </a:lnTo>
                        <a:lnTo>
                          <a:pt x="1591" y="572"/>
                        </a:lnTo>
                        <a:lnTo>
                          <a:pt x="1578" y="530"/>
                        </a:lnTo>
                        <a:lnTo>
                          <a:pt x="1562" y="489"/>
                        </a:lnTo>
                        <a:lnTo>
                          <a:pt x="1544" y="451"/>
                        </a:lnTo>
                        <a:lnTo>
                          <a:pt x="1522" y="415"/>
                        </a:lnTo>
                        <a:lnTo>
                          <a:pt x="1498" y="382"/>
                        </a:lnTo>
                        <a:lnTo>
                          <a:pt x="1471" y="349"/>
                        </a:lnTo>
                        <a:lnTo>
                          <a:pt x="1442" y="320"/>
                        </a:lnTo>
                        <a:lnTo>
                          <a:pt x="1410" y="291"/>
                        </a:lnTo>
                        <a:lnTo>
                          <a:pt x="1377" y="265"/>
                        </a:lnTo>
                        <a:lnTo>
                          <a:pt x="1341" y="243"/>
                        </a:lnTo>
                        <a:lnTo>
                          <a:pt x="1304" y="221"/>
                        </a:lnTo>
                        <a:lnTo>
                          <a:pt x="1266" y="201"/>
                        </a:lnTo>
                        <a:lnTo>
                          <a:pt x="1226" y="184"/>
                        </a:lnTo>
                        <a:lnTo>
                          <a:pt x="1185" y="169"/>
                        </a:lnTo>
                        <a:lnTo>
                          <a:pt x="1143" y="156"/>
                        </a:lnTo>
                        <a:lnTo>
                          <a:pt x="1100" y="145"/>
                        </a:lnTo>
                        <a:lnTo>
                          <a:pt x="1056" y="136"/>
                        </a:lnTo>
                        <a:lnTo>
                          <a:pt x="1013" y="129"/>
                        </a:lnTo>
                        <a:lnTo>
                          <a:pt x="968" y="125"/>
                        </a:lnTo>
                        <a:lnTo>
                          <a:pt x="923" y="123"/>
                        </a:lnTo>
                        <a:lnTo>
                          <a:pt x="879" y="123"/>
                        </a:lnTo>
                        <a:lnTo>
                          <a:pt x="834" y="125"/>
                        </a:lnTo>
                        <a:lnTo>
                          <a:pt x="790" y="128"/>
                        </a:lnTo>
                        <a:lnTo>
                          <a:pt x="746" y="135"/>
                        </a:lnTo>
                        <a:lnTo>
                          <a:pt x="703" y="144"/>
                        </a:lnTo>
                        <a:lnTo>
                          <a:pt x="661" y="154"/>
                        </a:lnTo>
                        <a:lnTo>
                          <a:pt x="620" y="166"/>
                        </a:lnTo>
                        <a:lnTo>
                          <a:pt x="580" y="182"/>
                        </a:lnTo>
                        <a:lnTo>
                          <a:pt x="541" y="199"/>
                        </a:lnTo>
                        <a:lnTo>
                          <a:pt x="577" y="176"/>
                        </a:lnTo>
                        <a:lnTo>
                          <a:pt x="614" y="154"/>
                        </a:lnTo>
                        <a:lnTo>
                          <a:pt x="651" y="134"/>
                        </a:lnTo>
                        <a:lnTo>
                          <a:pt x="689" y="115"/>
                        </a:lnTo>
                        <a:lnTo>
                          <a:pt x="728" y="98"/>
                        </a:lnTo>
                        <a:lnTo>
                          <a:pt x="769" y="82"/>
                        </a:lnTo>
                        <a:lnTo>
                          <a:pt x="809" y="66"/>
                        </a:lnTo>
                        <a:lnTo>
                          <a:pt x="850" y="53"/>
                        </a:lnTo>
                        <a:lnTo>
                          <a:pt x="892" y="41"/>
                        </a:lnTo>
                        <a:lnTo>
                          <a:pt x="934" y="30"/>
                        </a:lnTo>
                        <a:lnTo>
                          <a:pt x="978" y="22"/>
                        </a:lnTo>
                        <a:lnTo>
                          <a:pt x="1021" y="14"/>
                        </a:lnTo>
                        <a:lnTo>
                          <a:pt x="1065" y="8"/>
                        </a:lnTo>
                        <a:lnTo>
                          <a:pt x="1109" y="3"/>
                        </a:lnTo>
                        <a:lnTo>
                          <a:pt x="1154" y="1"/>
                        </a:lnTo>
                        <a:lnTo>
                          <a:pt x="1200" y="0"/>
                        </a:lnTo>
                        <a:lnTo>
                          <a:pt x="1212" y="0"/>
                        </a:lnTo>
                        <a:lnTo>
                          <a:pt x="1265" y="2"/>
                        </a:lnTo>
                        <a:lnTo>
                          <a:pt x="1317" y="8"/>
                        </a:lnTo>
                        <a:lnTo>
                          <a:pt x="1367" y="16"/>
                        </a:lnTo>
                        <a:lnTo>
                          <a:pt x="1415" y="28"/>
                        </a:lnTo>
                        <a:lnTo>
                          <a:pt x="1462" y="42"/>
                        </a:lnTo>
                        <a:lnTo>
                          <a:pt x="1507" y="59"/>
                        </a:lnTo>
                        <a:lnTo>
                          <a:pt x="1550" y="78"/>
                        </a:lnTo>
                        <a:lnTo>
                          <a:pt x="1591" y="100"/>
                        </a:lnTo>
                        <a:lnTo>
                          <a:pt x="1630" y="124"/>
                        </a:lnTo>
                        <a:lnTo>
                          <a:pt x="1667" y="150"/>
                        </a:lnTo>
                        <a:lnTo>
                          <a:pt x="1702" y="178"/>
                        </a:lnTo>
                        <a:lnTo>
                          <a:pt x="1735" y="208"/>
                        </a:lnTo>
                        <a:lnTo>
                          <a:pt x="1767" y="239"/>
                        </a:lnTo>
                        <a:lnTo>
                          <a:pt x="1795" y="273"/>
                        </a:lnTo>
                        <a:lnTo>
                          <a:pt x="1823" y="307"/>
                        </a:lnTo>
                        <a:lnTo>
                          <a:pt x="1848" y="343"/>
                        </a:lnTo>
                        <a:lnTo>
                          <a:pt x="1872" y="380"/>
                        </a:lnTo>
                        <a:lnTo>
                          <a:pt x="1892" y="417"/>
                        </a:lnTo>
                        <a:lnTo>
                          <a:pt x="1911" y="456"/>
                        </a:lnTo>
                        <a:lnTo>
                          <a:pt x="1928" y="494"/>
                        </a:lnTo>
                        <a:lnTo>
                          <a:pt x="1942" y="534"/>
                        </a:lnTo>
                        <a:lnTo>
                          <a:pt x="1955" y="574"/>
                        </a:lnTo>
                        <a:lnTo>
                          <a:pt x="1965" y="613"/>
                        </a:lnTo>
                        <a:lnTo>
                          <a:pt x="1974" y="655"/>
                        </a:lnTo>
                        <a:lnTo>
                          <a:pt x="1979" y="694"/>
                        </a:lnTo>
                        <a:lnTo>
                          <a:pt x="1984" y="734"/>
                        </a:lnTo>
                        <a:lnTo>
                          <a:pt x="1985" y="774"/>
                        </a:lnTo>
                        <a:lnTo>
                          <a:pt x="1984" y="814"/>
                        </a:lnTo>
                        <a:lnTo>
                          <a:pt x="1982" y="852"/>
                        </a:lnTo>
                        <a:lnTo>
                          <a:pt x="1976" y="890"/>
                        </a:lnTo>
                        <a:lnTo>
                          <a:pt x="1968" y="927"/>
                        </a:lnTo>
                        <a:lnTo>
                          <a:pt x="1959" y="963"/>
                        </a:lnTo>
                        <a:lnTo>
                          <a:pt x="1943" y="1006"/>
                        </a:lnTo>
                        <a:lnTo>
                          <a:pt x="1928" y="1046"/>
                        </a:lnTo>
                        <a:lnTo>
                          <a:pt x="1912" y="1084"/>
                        </a:lnTo>
                        <a:lnTo>
                          <a:pt x="1896" y="1120"/>
                        </a:lnTo>
                        <a:lnTo>
                          <a:pt x="1877" y="1154"/>
                        </a:lnTo>
                        <a:lnTo>
                          <a:pt x="1857" y="1187"/>
                        </a:lnTo>
                        <a:lnTo>
                          <a:pt x="1848" y="1202"/>
                        </a:lnTo>
                        <a:lnTo>
                          <a:pt x="1837" y="1216"/>
                        </a:lnTo>
                        <a:lnTo>
                          <a:pt x="1826" y="1231"/>
                        </a:lnTo>
                        <a:lnTo>
                          <a:pt x="1814" y="1245"/>
                        </a:lnTo>
                        <a:lnTo>
                          <a:pt x="1802" y="1258"/>
                        </a:lnTo>
                        <a:lnTo>
                          <a:pt x="1790" y="1273"/>
                        </a:lnTo>
                        <a:lnTo>
                          <a:pt x="1777" y="1286"/>
                        </a:lnTo>
                        <a:lnTo>
                          <a:pt x="1764" y="1299"/>
                        </a:lnTo>
                        <a:lnTo>
                          <a:pt x="1735" y="1324"/>
                        </a:lnTo>
                        <a:lnTo>
                          <a:pt x="1705" y="1348"/>
                        </a:lnTo>
                        <a:lnTo>
                          <a:pt x="1672" y="1372"/>
                        </a:lnTo>
                        <a:lnTo>
                          <a:pt x="1637" y="1394"/>
                        </a:lnTo>
                        <a:lnTo>
                          <a:pt x="1599" y="1418"/>
                        </a:lnTo>
                        <a:lnTo>
                          <a:pt x="1558" y="1441"/>
                        </a:lnTo>
                        <a:lnTo>
                          <a:pt x="1509" y="1466"/>
                        </a:lnTo>
                        <a:lnTo>
                          <a:pt x="1461" y="1489"/>
                        </a:lnTo>
                        <a:lnTo>
                          <a:pt x="1437" y="1500"/>
                        </a:lnTo>
                        <a:lnTo>
                          <a:pt x="1415" y="1512"/>
                        </a:lnTo>
                        <a:lnTo>
                          <a:pt x="1395" y="1524"/>
                        </a:lnTo>
                        <a:lnTo>
                          <a:pt x="1374" y="1537"/>
                        </a:lnTo>
                        <a:lnTo>
                          <a:pt x="1365" y="1544"/>
                        </a:lnTo>
                        <a:lnTo>
                          <a:pt x="1357" y="1552"/>
                        </a:lnTo>
                        <a:lnTo>
                          <a:pt x="1348" y="1560"/>
                        </a:lnTo>
                        <a:lnTo>
                          <a:pt x="1340" y="1568"/>
                        </a:lnTo>
                        <a:lnTo>
                          <a:pt x="1333" y="1577"/>
                        </a:lnTo>
                        <a:lnTo>
                          <a:pt x="1325" y="1587"/>
                        </a:lnTo>
                        <a:lnTo>
                          <a:pt x="1320" y="1597"/>
                        </a:lnTo>
                        <a:lnTo>
                          <a:pt x="1313" y="1608"/>
                        </a:lnTo>
                        <a:lnTo>
                          <a:pt x="1309" y="1620"/>
                        </a:lnTo>
                        <a:lnTo>
                          <a:pt x="1304" y="1631"/>
                        </a:lnTo>
                        <a:lnTo>
                          <a:pt x="1300" y="1645"/>
                        </a:lnTo>
                        <a:lnTo>
                          <a:pt x="1298" y="1659"/>
                        </a:lnTo>
                        <a:lnTo>
                          <a:pt x="1295" y="1673"/>
                        </a:lnTo>
                        <a:lnTo>
                          <a:pt x="1293" y="1689"/>
                        </a:lnTo>
                        <a:lnTo>
                          <a:pt x="1292" y="1705"/>
                        </a:lnTo>
                        <a:lnTo>
                          <a:pt x="1293" y="1723"/>
                        </a:lnTo>
                        <a:lnTo>
                          <a:pt x="1293" y="1736"/>
                        </a:lnTo>
                        <a:lnTo>
                          <a:pt x="1296" y="1749"/>
                        </a:lnTo>
                        <a:lnTo>
                          <a:pt x="1298" y="1761"/>
                        </a:lnTo>
                        <a:lnTo>
                          <a:pt x="1300" y="1773"/>
                        </a:lnTo>
                        <a:lnTo>
                          <a:pt x="1303" y="1785"/>
                        </a:lnTo>
                        <a:lnTo>
                          <a:pt x="1308" y="1797"/>
                        </a:lnTo>
                        <a:lnTo>
                          <a:pt x="1312" y="1808"/>
                        </a:lnTo>
                        <a:lnTo>
                          <a:pt x="1316" y="1819"/>
                        </a:lnTo>
                        <a:lnTo>
                          <a:pt x="1322" y="1829"/>
                        </a:lnTo>
                        <a:lnTo>
                          <a:pt x="1328" y="1839"/>
                        </a:lnTo>
                        <a:lnTo>
                          <a:pt x="1335" y="1849"/>
                        </a:lnTo>
                        <a:lnTo>
                          <a:pt x="1341" y="1859"/>
                        </a:lnTo>
                        <a:lnTo>
                          <a:pt x="1348" y="1867"/>
                        </a:lnTo>
                        <a:lnTo>
                          <a:pt x="1357" y="1876"/>
                        </a:lnTo>
                        <a:lnTo>
                          <a:pt x="1364" y="1885"/>
                        </a:lnTo>
                        <a:lnTo>
                          <a:pt x="1373" y="1893"/>
                        </a:lnTo>
                        <a:lnTo>
                          <a:pt x="1382" y="1900"/>
                        </a:lnTo>
                        <a:lnTo>
                          <a:pt x="1390" y="1907"/>
                        </a:lnTo>
                        <a:lnTo>
                          <a:pt x="1400" y="1913"/>
                        </a:lnTo>
                        <a:lnTo>
                          <a:pt x="1410" y="1920"/>
                        </a:lnTo>
                        <a:lnTo>
                          <a:pt x="1432" y="1931"/>
                        </a:lnTo>
                        <a:lnTo>
                          <a:pt x="1453" y="1939"/>
                        </a:lnTo>
                        <a:lnTo>
                          <a:pt x="1476" y="1947"/>
                        </a:lnTo>
                        <a:lnTo>
                          <a:pt x="1500" y="1952"/>
                        </a:lnTo>
                        <a:lnTo>
                          <a:pt x="1525" y="1956"/>
                        </a:lnTo>
                        <a:lnTo>
                          <a:pt x="1550" y="1957"/>
                        </a:lnTo>
                        <a:lnTo>
                          <a:pt x="1593" y="1955"/>
                        </a:lnTo>
                        <a:lnTo>
                          <a:pt x="1634" y="1950"/>
                        </a:lnTo>
                        <a:lnTo>
                          <a:pt x="1673" y="1943"/>
                        </a:lnTo>
                        <a:lnTo>
                          <a:pt x="1712" y="1932"/>
                        </a:lnTo>
                        <a:lnTo>
                          <a:pt x="1749" y="1919"/>
                        </a:lnTo>
                        <a:lnTo>
                          <a:pt x="1783" y="1902"/>
                        </a:lnTo>
                        <a:lnTo>
                          <a:pt x="1818" y="1884"/>
                        </a:lnTo>
                        <a:lnTo>
                          <a:pt x="1850" y="1863"/>
                        </a:lnTo>
                        <a:lnTo>
                          <a:pt x="1881" y="1840"/>
                        </a:lnTo>
                        <a:lnTo>
                          <a:pt x="1911" y="1816"/>
                        </a:lnTo>
                        <a:lnTo>
                          <a:pt x="1939" y="1789"/>
                        </a:lnTo>
                        <a:lnTo>
                          <a:pt x="1966" y="1761"/>
                        </a:lnTo>
                        <a:lnTo>
                          <a:pt x="1992" y="1732"/>
                        </a:lnTo>
                        <a:lnTo>
                          <a:pt x="2016" y="1700"/>
                        </a:lnTo>
                        <a:lnTo>
                          <a:pt x="2039" y="1667"/>
                        </a:lnTo>
                        <a:lnTo>
                          <a:pt x="2061" y="1634"/>
                        </a:lnTo>
                        <a:lnTo>
                          <a:pt x="2081" y="1599"/>
                        </a:lnTo>
                        <a:lnTo>
                          <a:pt x="2100" y="1563"/>
                        </a:lnTo>
                        <a:lnTo>
                          <a:pt x="2118" y="1526"/>
                        </a:lnTo>
                        <a:lnTo>
                          <a:pt x="2134" y="1489"/>
                        </a:lnTo>
                        <a:lnTo>
                          <a:pt x="2148" y="1452"/>
                        </a:lnTo>
                        <a:lnTo>
                          <a:pt x="2162" y="1414"/>
                        </a:lnTo>
                        <a:lnTo>
                          <a:pt x="2174" y="1376"/>
                        </a:lnTo>
                        <a:lnTo>
                          <a:pt x="2185" y="1339"/>
                        </a:lnTo>
                        <a:lnTo>
                          <a:pt x="2195" y="1301"/>
                        </a:lnTo>
                        <a:lnTo>
                          <a:pt x="2203" y="1263"/>
                        </a:lnTo>
                        <a:lnTo>
                          <a:pt x="2210" y="1226"/>
                        </a:lnTo>
                        <a:lnTo>
                          <a:pt x="2216" y="1189"/>
                        </a:lnTo>
                        <a:lnTo>
                          <a:pt x="2220" y="1153"/>
                        </a:lnTo>
                        <a:lnTo>
                          <a:pt x="2223" y="1118"/>
                        </a:lnTo>
                        <a:lnTo>
                          <a:pt x="2225" y="1084"/>
                        </a:lnTo>
                        <a:lnTo>
                          <a:pt x="2225" y="1052"/>
                        </a:lnTo>
                        <a:lnTo>
                          <a:pt x="2225" y="1019"/>
                        </a:lnTo>
                        <a:lnTo>
                          <a:pt x="2224" y="987"/>
                        </a:lnTo>
                        <a:lnTo>
                          <a:pt x="2222" y="954"/>
                        </a:lnTo>
                        <a:lnTo>
                          <a:pt x="2220" y="922"/>
                        </a:lnTo>
                        <a:lnTo>
                          <a:pt x="2217" y="892"/>
                        </a:lnTo>
                        <a:lnTo>
                          <a:pt x="2213" y="860"/>
                        </a:lnTo>
                        <a:lnTo>
                          <a:pt x="2209" y="830"/>
                        </a:lnTo>
                        <a:lnTo>
                          <a:pt x="2204" y="801"/>
                        </a:lnTo>
                        <a:lnTo>
                          <a:pt x="2198" y="770"/>
                        </a:lnTo>
                        <a:lnTo>
                          <a:pt x="2192" y="742"/>
                        </a:lnTo>
                        <a:lnTo>
                          <a:pt x="2185" y="712"/>
                        </a:lnTo>
                        <a:lnTo>
                          <a:pt x="2178" y="684"/>
                        </a:lnTo>
                        <a:lnTo>
                          <a:pt x="2169" y="657"/>
                        </a:lnTo>
                        <a:lnTo>
                          <a:pt x="2161" y="630"/>
                        </a:lnTo>
                        <a:lnTo>
                          <a:pt x="2151" y="603"/>
                        </a:lnTo>
                        <a:lnTo>
                          <a:pt x="2142" y="576"/>
                        </a:lnTo>
                        <a:lnTo>
                          <a:pt x="2132" y="551"/>
                        </a:lnTo>
                        <a:lnTo>
                          <a:pt x="2121" y="526"/>
                        </a:lnTo>
                        <a:lnTo>
                          <a:pt x="2110" y="501"/>
                        </a:lnTo>
                        <a:lnTo>
                          <a:pt x="2098" y="477"/>
                        </a:lnTo>
                        <a:lnTo>
                          <a:pt x="2086" y="455"/>
                        </a:lnTo>
                        <a:lnTo>
                          <a:pt x="2073" y="432"/>
                        </a:lnTo>
                        <a:lnTo>
                          <a:pt x="2060" y="410"/>
                        </a:lnTo>
                        <a:lnTo>
                          <a:pt x="2047" y="388"/>
                        </a:lnTo>
                        <a:lnTo>
                          <a:pt x="2033" y="368"/>
                        </a:lnTo>
                        <a:lnTo>
                          <a:pt x="2019" y="347"/>
                        </a:lnTo>
                        <a:lnTo>
                          <a:pt x="2003" y="327"/>
                        </a:lnTo>
                        <a:lnTo>
                          <a:pt x="1988" y="309"/>
                        </a:lnTo>
                        <a:lnTo>
                          <a:pt x="1973" y="290"/>
                        </a:lnTo>
                        <a:lnTo>
                          <a:pt x="1956" y="273"/>
                        </a:lnTo>
                        <a:lnTo>
                          <a:pt x="1940" y="256"/>
                        </a:lnTo>
                        <a:lnTo>
                          <a:pt x="1924" y="239"/>
                        </a:lnTo>
                        <a:close/>
                        <a:moveTo>
                          <a:pt x="486" y="2168"/>
                        </a:moveTo>
                        <a:lnTo>
                          <a:pt x="454" y="2145"/>
                        </a:lnTo>
                        <a:lnTo>
                          <a:pt x="425" y="2120"/>
                        </a:lnTo>
                        <a:lnTo>
                          <a:pt x="395" y="2095"/>
                        </a:lnTo>
                        <a:lnTo>
                          <a:pt x="367" y="2069"/>
                        </a:lnTo>
                        <a:lnTo>
                          <a:pt x="346" y="2048"/>
                        </a:lnTo>
                        <a:lnTo>
                          <a:pt x="327" y="2027"/>
                        </a:lnTo>
                        <a:lnTo>
                          <a:pt x="306" y="2006"/>
                        </a:lnTo>
                        <a:lnTo>
                          <a:pt x="287" y="1984"/>
                        </a:lnTo>
                        <a:lnTo>
                          <a:pt x="268" y="1961"/>
                        </a:lnTo>
                        <a:lnTo>
                          <a:pt x="250" y="1938"/>
                        </a:lnTo>
                        <a:lnTo>
                          <a:pt x="233" y="1915"/>
                        </a:lnTo>
                        <a:lnTo>
                          <a:pt x="216" y="1891"/>
                        </a:lnTo>
                        <a:lnTo>
                          <a:pt x="199" y="1866"/>
                        </a:lnTo>
                        <a:lnTo>
                          <a:pt x="183" y="1842"/>
                        </a:lnTo>
                        <a:lnTo>
                          <a:pt x="168" y="1817"/>
                        </a:lnTo>
                        <a:lnTo>
                          <a:pt x="152" y="1791"/>
                        </a:lnTo>
                        <a:lnTo>
                          <a:pt x="138" y="1765"/>
                        </a:lnTo>
                        <a:lnTo>
                          <a:pt x="125" y="1739"/>
                        </a:lnTo>
                        <a:lnTo>
                          <a:pt x="112" y="1713"/>
                        </a:lnTo>
                        <a:lnTo>
                          <a:pt x="100" y="1686"/>
                        </a:lnTo>
                        <a:lnTo>
                          <a:pt x="88" y="1659"/>
                        </a:lnTo>
                        <a:lnTo>
                          <a:pt x="77" y="1630"/>
                        </a:lnTo>
                        <a:lnTo>
                          <a:pt x="68" y="1603"/>
                        </a:lnTo>
                        <a:lnTo>
                          <a:pt x="58" y="1574"/>
                        </a:lnTo>
                        <a:lnTo>
                          <a:pt x="49" y="1546"/>
                        </a:lnTo>
                        <a:lnTo>
                          <a:pt x="41" y="1517"/>
                        </a:lnTo>
                        <a:lnTo>
                          <a:pt x="34" y="1488"/>
                        </a:lnTo>
                        <a:lnTo>
                          <a:pt x="26" y="1459"/>
                        </a:lnTo>
                        <a:lnTo>
                          <a:pt x="21" y="1428"/>
                        </a:lnTo>
                        <a:lnTo>
                          <a:pt x="15" y="1399"/>
                        </a:lnTo>
                        <a:lnTo>
                          <a:pt x="11" y="1368"/>
                        </a:lnTo>
                        <a:lnTo>
                          <a:pt x="7" y="1338"/>
                        </a:lnTo>
                        <a:lnTo>
                          <a:pt x="4" y="1306"/>
                        </a:lnTo>
                        <a:lnTo>
                          <a:pt x="2" y="1276"/>
                        </a:lnTo>
                        <a:lnTo>
                          <a:pt x="0" y="1244"/>
                        </a:lnTo>
                        <a:lnTo>
                          <a:pt x="0" y="1213"/>
                        </a:lnTo>
                        <a:lnTo>
                          <a:pt x="1" y="1167"/>
                        </a:lnTo>
                        <a:lnTo>
                          <a:pt x="4" y="1121"/>
                        </a:lnTo>
                        <a:lnTo>
                          <a:pt x="10" y="1076"/>
                        </a:lnTo>
                        <a:lnTo>
                          <a:pt x="16" y="1029"/>
                        </a:lnTo>
                        <a:lnTo>
                          <a:pt x="26" y="983"/>
                        </a:lnTo>
                        <a:lnTo>
                          <a:pt x="37" y="938"/>
                        </a:lnTo>
                        <a:lnTo>
                          <a:pt x="50" y="892"/>
                        </a:lnTo>
                        <a:lnTo>
                          <a:pt x="64" y="847"/>
                        </a:lnTo>
                        <a:lnTo>
                          <a:pt x="81" y="803"/>
                        </a:lnTo>
                        <a:lnTo>
                          <a:pt x="98" y="758"/>
                        </a:lnTo>
                        <a:lnTo>
                          <a:pt x="119" y="715"/>
                        </a:lnTo>
                        <a:lnTo>
                          <a:pt x="139" y="672"/>
                        </a:lnTo>
                        <a:lnTo>
                          <a:pt x="162" y="631"/>
                        </a:lnTo>
                        <a:lnTo>
                          <a:pt x="187" y="591"/>
                        </a:lnTo>
                        <a:lnTo>
                          <a:pt x="213" y="551"/>
                        </a:lnTo>
                        <a:lnTo>
                          <a:pt x="242" y="514"/>
                        </a:lnTo>
                        <a:lnTo>
                          <a:pt x="271" y="477"/>
                        </a:lnTo>
                        <a:lnTo>
                          <a:pt x="302" y="443"/>
                        </a:lnTo>
                        <a:lnTo>
                          <a:pt x="334" y="409"/>
                        </a:lnTo>
                        <a:lnTo>
                          <a:pt x="368" y="379"/>
                        </a:lnTo>
                        <a:lnTo>
                          <a:pt x="404" y="348"/>
                        </a:lnTo>
                        <a:lnTo>
                          <a:pt x="441" y="321"/>
                        </a:lnTo>
                        <a:lnTo>
                          <a:pt x="479" y="296"/>
                        </a:lnTo>
                        <a:lnTo>
                          <a:pt x="518" y="272"/>
                        </a:lnTo>
                        <a:lnTo>
                          <a:pt x="559" y="251"/>
                        </a:lnTo>
                        <a:lnTo>
                          <a:pt x="601" y="233"/>
                        </a:lnTo>
                        <a:lnTo>
                          <a:pt x="645" y="216"/>
                        </a:lnTo>
                        <a:lnTo>
                          <a:pt x="689" y="203"/>
                        </a:lnTo>
                        <a:lnTo>
                          <a:pt x="735" y="193"/>
                        </a:lnTo>
                        <a:lnTo>
                          <a:pt x="782" y="185"/>
                        </a:lnTo>
                        <a:lnTo>
                          <a:pt x="830" y="181"/>
                        </a:lnTo>
                        <a:lnTo>
                          <a:pt x="879" y="178"/>
                        </a:lnTo>
                        <a:lnTo>
                          <a:pt x="912" y="179"/>
                        </a:lnTo>
                        <a:lnTo>
                          <a:pt x="945" y="182"/>
                        </a:lnTo>
                        <a:lnTo>
                          <a:pt x="978" y="185"/>
                        </a:lnTo>
                        <a:lnTo>
                          <a:pt x="1010" y="189"/>
                        </a:lnTo>
                        <a:lnTo>
                          <a:pt x="1042" y="195"/>
                        </a:lnTo>
                        <a:lnTo>
                          <a:pt x="1072" y="202"/>
                        </a:lnTo>
                        <a:lnTo>
                          <a:pt x="1103" y="210"/>
                        </a:lnTo>
                        <a:lnTo>
                          <a:pt x="1132" y="220"/>
                        </a:lnTo>
                        <a:lnTo>
                          <a:pt x="1161" y="231"/>
                        </a:lnTo>
                        <a:lnTo>
                          <a:pt x="1189" y="241"/>
                        </a:lnTo>
                        <a:lnTo>
                          <a:pt x="1216" y="255"/>
                        </a:lnTo>
                        <a:lnTo>
                          <a:pt x="1242" y="269"/>
                        </a:lnTo>
                        <a:lnTo>
                          <a:pt x="1268" y="283"/>
                        </a:lnTo>
                        <a:lnTo>
                          <a:pt x="1292" y="298"/>
                        </a:lnTo>
                        <a:lnTo>
                          <a:pt x="1316" y="315"/>
                        </a:lnTo>
                        <a:lnTo>
                          <a:pt x="1339" y="333"/>
                        </a:lnTo>
                        <a:lnTo>
                          <a:pt x="1361" y="350"/>
                        </a:lnTo>
                        <a:lnTo>
                          <a:pt x="1381" y="370"/>
                        </a:lnTo>
                        <a:lnTo>
                          <a:pt x="1400" y="389"/>
                        </a:lnTo>
                        <a:lnTo>
                          <a:pt x="1419" y="410"/>
                        </a:lnTo>
                        <a:lnTo>
                          <a:pt x="1435" y="432"/>
                        </a:lnTo>
                        <a:lnTo>
                          <a:pt x="1451" y="455"/>
                        </a:lnTo>
                        <a:lnTo>
                          <a:pt x="1465" y="477"/>
                        </a:lnTo>
                        <a:lnTo>
                          <a:pt x="1479" y="500"/>
                        </a:lnTo>
                        <a:lnTo>
                          <a:pt x="1491" y="524"/>
                        </a:lnTo>
                        <a:lnTo>
                          <a:pt x="1500" y="549"/>
                        </a:lnTo>
                        <a:lnTo>
                          <a:pt x="1509" y="574"/>
                        </a:lnTo>
                        <a:lnTo>
                          <a:pt x="1517" y="600"/>
                        </a:lnTo>
                        <a:lnTo>
                          <a:pt x="1522" y="626"/>
                        </a:lnTo>
                        <a:lnTo>
                          <a:pt x="1526" y="654"/>
                        </a:lnTo>
                        <a:lnTo>
                          <a:pt x="1529" y="681"/>
                        </a:lnTo>
                        <a:lnTo>
                          <a:pt x="1530" y="708"/>
                        </a:lnTo>
                        <a:lnTo>
                          <a:pt x="1530" y="727"/>
                        </a:lnTo>
                        <a:lnTo>
                          <a:pt x="1529" y="745"/>
                        </a:lnTo>
                        <a:lnTo>
                          <a:pt x="1526" y="764"/>
                        </a:lnTo>
                        <a:lnTo>
                          <a:pt x="1524" y="782"/>
                        </a:lnTo>
                        <a:lnTo>
                          <a:pt x="1520" y="799"/>
                        </a:lnTo>
                        <a:lnTo>
                          <a:pt x="1517" y="817"/>
                        </a:lnTo>
                        <a:lnTo>
                          <a:pt x="1511" y="834"/>
                        </a:lnTo>
                        <a:lnTo>
                          <a:pt x="1506" y="852"/>
                        </a:lnTo>
                        <a:lnTo>
                          <a:pt x="1500" y="869"/>
                        </a:lnTo>
                        <a:lnTo>
                          <a:pt x="1493" y="885"/>
                        </a:lnTo>
                        <a:lnTo>
                          <a:pt x="1485" y="902"/>
                        </a:lnTo>
                        <a:lnTo>
                          <a:pt x="1477" y="918"/>
                        </a:lnTo>
                        <a:lnTo>
                          <a:pt x="1469" y="934"/>
                        </a:lnTo>
                        <a:lnTo>
                          <a:pt x="1459" y="950"/>
                        </a:lnTo>
                        <a:lnTo>
                          <a:pt x="1449" y="965"/>
                        </a:lnTo>
                        <a:lnTo>
                          <a:pt x="1438" y="980"/>
                        </a:lnTo>
                        <a:lnTo>
                          <a:pt x="1427" y="995"/>
                        </a:lnTo>
                        <a:lnTo>
                          <a:pt x="1415" y="1009"/>
                        </a:lnTo>
                        <a:lnTo>
                          <a:pt x="1403" y="1022"/>
                        </a:lnTo>
                        <a:lnTo>
                          <a:pt x="1390" y="1037"/>
                        </a:lnTo>
                        <a:lnTo>
                          <a:pt x="1377" y="1050"/>
                        </a:lnTo>
                        <a:lnTo>
                          <a:pt x="1363" y="1063"/>
                        </a:lnTo>
                        <a:lnTo>
                          <a:pt x="1349" y="1075"/>
                        </a:lnTo>
                        <a:lnTo>
                          <a:pt x="1335" y="1087"/>
                        </a:lnTo>
                        <a:lnTo>
                          <a:pt x="1318" y="1097"/>
                        </a:lnTo>
                        <a:lnTo>
                          <a:pt x="1303" y="1109"/>
                        </a:lnTo>
                        <a:lnTo>
                          <a:pt x="1287" y="1119"/>
                        </a:lnTo>
                        <a:lnTo>
                          <a:pt x="1271" y="1130"/>
                        </a:lnTo>
                        <a:lnTo>
                          <a:pt x="1253" y="1139"/>
                        </a:lnTo>
                        <a:lnTo>
                          <a:pt x="1236" y="1149"/>
                        </a:lnTo>
                        <a:lnTo>
                          <a:pt x="1217" y="1157"/>
                        </a:lnTo>
                        <a:lnTo>
                          <a:pt x="1199" y="1165"/>
                        </a:lnTo>
                        <a:lnTo>
                          <a:pt x="1178" y="1175"/>
                        </a:lnTo>
                        <a:lnTo>
                          <a:pt x="1157" y="1184"/>
                        </a:lnTo>
                        <a:lnTo>
                          <a:pt x="1137" y="1194"/>
                        </a:lnTo>
                        <a:lnTo>
                          <a:pt x="1117" y="1205"/>
                        </a:lnTo>
                        <a:lnTo>
                          <a:pt x="1097" y="1217"/>
                        </a:lnTo>
                        <a:lnTo>
                          <a:pt x="1078" y="1229"/>
                        </a:lnTo>
                        <a:lnTo>
                          <a:pt x="1059" y="1241"/>
                        </a:lnTo>
                        <a:lnTo>
                          <a:pt x="1042" y="1254"/>
                        </a:lnTo>
                        <a:lnTo>
                          <a:pt x="1023" y="1267"/>
                        </a:lnTo>
                        <a:lnTo>
                          <a:pt x="1007" y="1281"/>
                        </a:lnTo>
                        <a:lnTo>
                          <a:pt x="990" y="1295"/>
                        </a:lnTo>
                        <a:lnTo>
                          <a:pt x="973" y="1310"/>
                        </a:lnTo>
                        <a:lnTo>
                          <a:pt x="958" y="1325"/>
                        </a:lnTo>
                        <a:lnTo>
                          <a:pt x="943" y="1341"/>
                        </a:lnTo>
                        <a:lnTo>
                          <a:pt x="929" y="1356"/>
                        </a:lnTo>
                        <a:lnTo>
                          <a:pt x="916" y="1374"/>
                        </a:lnTo>
                        <a:lnTo>
                          <a:pt x="903" y="1390"/>
                        </a:lnTo>
                        <a:lnTo>
                          <a:pt x="891" y="1407"/>
                        </a:lnTo>
                        <a:lnTo>
                          <a:pt x="879" y="1425"/>
                        </a:lnTo>
                        <a:lnTo>
                          <a:pt x="868" y="1443"/>
                        </a:lnTo>
                        <a:lnTo>
                          <a:pt x="858" y="1462"/>
                        </a:lnTo>
                        <a:lnTo>
                          <a:pt x="848" y="1481"/>
                        </a:lnTo>
                        <a:lnTo>
                          <a:pt x="839" y="1501"/>
                        </a:lnTo>
                        <a:lnTo>
                          <a:pt x="832" y="1521"/>
                        </a:lnTo>
                        <a:lnTo>
                          <a:pt x="825" y="1540"/>
                        </a:lnTo>
                        <a:lnTo>
                          <a:pt x="819" y="1561"/>
                        </a:lnTo>
                        <a:lnTo>
                          <a:pt x="813" y="1583"/>
                        </a:lnTo>
                        <a:lnTo>
                          <a:pt x="809" y="1603"/>
                        </a:lnTo>
                        <a:lnTo>
                          <a:pt x="806" y="1625"/>
                        </a:lnTo>
                        <a:lnTo>
                          <a:pt x="804" y="1648"/>
                        </a:lnTo>
                        <a:lnTo>
                          <a:pt x="802" y="1670"/>
                        </a:lnTo>
                        <a:lnTo>
                          <a:pt x="801" y="1692"/>
                        </a:lnTo>
                        <a:lnTo>
                          <a:pt x="804" y="1741"/>
                        </a:lnTo>
                        <a:lnTo>
                          <a:pt x="809" y="1788"/>
                        </a:lnTo>
                        <a:lnTo>
                          <a:pt x="818" y="1833"/>
                        </a:lnTo>
                        <a:lnTo>
                          <a:pt x="831" y="1875"/>
                        </a:lnTo>
                        <a:lnTo>
                          <a:pt x="846" y="1915"/>
                        </a:lnTo>
                        <a:lnTo>
                          <a:pt x="866" y="1953"/>
                        </a:lnTo>
                        <a:lnTo>
                          <a:pt x="886" y="1990"/>
                        </a:lnTo>
                        <a:lnTo>
                          <a:pt x="911" y="2024"/>
                        </a:lnTo>
                        <a:lnTo>
                          <a:pt x="937" y="2056"/>
                        </a:lnTo>
                        <a:lnTo>
                          <a:pt x="967" y="2086"/>
                        </a:lnTo>
                        <a:lnTo>
                          <a:pt x="998" y="2114"/>
                        </a:lnTo>
                        <a:lnTo>
                          <a:pt x="1032" y="2139"/>
                        </a:lnTo>
                        <a:lnTo>
                          <a:pt x="1067" y="2163"/>
                        </a:lnTo>
                        <a:lnTo>
                          <a:pt x="1104" y="2185"/>
                        </a:lnTo>
                        <a:lnTo>
                          <a:pt x="1143" y="2205"/>
                        </a:lnTo>
                        <a:lnTo>
                          <a:pt x="1182" y="2222"/>
                        </a:lnTo>
                        <a:lnTo>
                          <a:pt x="1224" y="2237"/>
                        </a:lnTo>
                        <a:lnTo>
                          <a:pt x="1265" y="2250"/>
                        </a:lnTo>
                        <a:lnTo>
                          <a:pt x="1309" y="2261"/>
                        </a:lnTo>
                        <a:lnTo>
                          <a:pt x="1352" y="2270"/>
                        </a:lnTo>
                        <a:lnTo>
                          <a:pt x="1396" y="2276"/>
                        </a:lnTo>
                        <a:lnTo>
                          <a:pt x="1440" y="2281"/>
                        </a:lnTo>
                        <a:lnTo>
                          <a:pt x="1485" y="2284"/>
                        </a:lnTo>
                        <a:lnTo>
                          <a:pt x="1530" y="2284"/>
                        </a:lnTo>
                        <a:lnTo>
                          <a:pt x="1574" y="2282"/>
                        </a:lnTo>
                        <a:lnTo>
                          <a:pt x="1619" y="2278"/>
                        </a:lnTo>
                        <a:lnTo>
                          <a:pt x="1663" y="2272"/>
                        </a:lnTo>
                        <a:lnTo>
                          <a:pt x="1705" y="2263"/>
                        </a:lnTo>
                        <a:lnTo>
                          <a:pt x="1747" y="2254"/>
                        </a:lnTo>
                        <a:lnTo>
                          <a:pt x="1789" y="2241"/>
                        </a:lnTo>
                        <a:lnTo>
                          <a:pt x="1829" y="2225"/>
                        </a:lnTo>
                        <a:lnTo>
                          <a:pt x="1867" y="2209"/>
                        </a:lnTo>
                        <a:lnTo>
                          <a:pt x="1831" y="2231"/>
                        </a:lnTo>
                        <a:lnTo>
                          <a:pt x="1795" y="2253"/>
                        </a:lnTo>
                        <a:lnTo>
                          <a:pt x="1758" y="2272"/>
                        </a:lnTo>
                        <a:lnTo>
                          <a:pt x="1720" y="2292"/>
                        </a:lnTo>
                        <a:lnTo>
                          <a:pt x="1681" y="2309"/>
                        </a:lnTo>
                        <a:lnTo>
                          <a:pt x="1642" y="2325"/>
                        </a:lnTo>
                        <a:lnTo>
                          <a:pt x="1602" y="2340"/>
                        </a:lnTo>
                        <a:lnTo>
                          <a:pt x="1561" y="2354"/>
                        </a:lnTo>
                        <a:lnTo>
                          <a:pt x="1520" y="2365"/>
                        </a:lnTo>
                        <a:lnTo>
                          <a:pt x="1479" y="2375"/>
                        </a:lnTo>
                        <a:lnTo>
                          <a:pt x="1436" y="2384"/>
                        </a:lnTo>
                        <a:lnTo>
                          <a:pt x="1394" y="2392"/>
                        </a:lnTo>
                        <a:lnTo>
                          <a:pt x="1351" y="2398"/>
                        </a:lnTo>
                        <a:lnTo>
                          <a:pt x="1309" y="2403"/>
                        </a:lnTo>
                        <a:lnTo>
                          <a:pt x="1266" y="2406"/>
                        </a:lnTo>
                        <a:lnTo>
                          <a:pt x="1224" y="2407"/>
                        </a:lnTo>
                        <a:lnTo>
                          <a:pt x="1204" y="2407"/>
                        </a:lnTo>
                        <a:lnTo>
                          <a:pt x="1198" y="2407"/>
                        </a:lnTo>
                        <a:lnTo>
                          <a:pt x="1143" y="2405"/>
                        </a:lnTo>
                        <a:lnTo>
                          <a:pt x="1092" y="2399"/>
                        </a:lnTo>
                        <a:lnTo>
                          <a:pt x="1042" y="2391"/>
                        </a:lnTo>
                        <a:lnTo>
                          <a:pt x="993" y="2380"/>
                        </a:lnTo>
                        <a:lnTo>
                          <a:pt x="947" y="2365"/>
                        </a:lnTo>
                        <a:lnTo>
                          <a:pt x="903" y="2348"/>
                        </a:lnTo>
                        <a:lnTo>
                          <a:pt x="859" y="2329"/>
                        </a:lnTo>
                        <a:lnTo>
                          <a:pt x="819" y="2307"/>
                        </a:lnTo>
                        <a:lnTo>
                          <a:pt x="780" y="2283"/>
                        </a:lnTo>
                        <a:lnTo>
                          <a:pt x="743" y="2257"/>
                        </a:lnTo>
                        <a:lnTo>
                          <a:pt x="708" y="2229"/>
                        </a:lnTo>
                        <a:lnTo>
                          <a:pt x="674" y="2198"/>
                        </a:lnTo>
                        <a:lnTo>
                          <a:pt x="643" y="2167"/>
                        </a:lnTo>
                        <a:lnTo>
                          <a:pt x="614" y="2134"/>
                        </a:lnTo>
                        <a:lnTo>
                          <a:pt x="587" y="2099"/>
                        </a:lnTo>
                        <a:lnTo>
                          <a:pt x="562" y="2063"/>
                        </a:lnTo>
                        <a:lnTo>
                          <a:pt x="539" y="2026"/>
                        </a:lnTo>
                        <a:lnTo>
                          <a:pt x="517" y="1989"/>
                        </a:lnTo>
                        <a:lnTo>
                          <a:pt x="499" y="1950"/>
                        </a:lnTo>
                        <a:lnTo>
                          <a:pt x="482" y="1911"/>
                        </a:lnTo>
                        <a:lnTo>
                          <a:pt x="467" y="1872"/>
                        </a:lnTo>
                        <a:lnTo>
                          <a:pt x="455" y="1832"/>
                        </a:lnTo>
                        <a:lnTo>
                          <a:pt x="444" y="1791"/>
                        </a:lnTo>
                        <a:lnTo>
                          <a:pt x="437" y="1751"/>
                        </a:lnTo>
                        <a:lnTo>
                          <a:pt x="430" y="1711"/>
                        </a:lnTo>
                        <a:lnTo>
                          <a:pt x="427" y="1671"/>
                        </a:lnTo>
                        <a:lnTo>
                          <a:pt x="426" y="1631"/>
                        </a:lnTo>
                        <a:lnTo>
                          <a:pt x="426" y="1592"/>
                        </a:lnTo>
                        <a:lnTo>
                          <a:pt x="429" y="1553"/>
                        </a:lnTo>
                        <a:lnTo>
                          <a:pt x="434" y="1516"/>
                        </a:lnTo>
                        <a:lnTo>
                          <a:pt x="442" y="1479"/>
                        </a:lnTo>
                        <a:lnTo>
                          <a:pt x="452" y="1443"/>
                        </a:lnTo>
                        <a:lnTo>
                          <a:pt x="467" y="1399"/>
                        </a:lnTo>
                        <a:lnTo>
                          <a:pt x="482" y="1358"/>
                        </a:lnTo>
                        <a:lnTo>
                          <a:pt x="498" y="1319"/>
                        </a:lnTo>
                        <a:lnTo>
                          <a:pt x="515" y="1283"/>
                        </a:lnTo>
                        <a:lnTo>
                          <a:pt x="532" y="1250"/>
                        </a:lnTo>
                        <a:lnTo>
                          <a:pt x="552" y="1218"/>
                        </a:lnTo>
                        <a:lnTo>
                          <a:pt x="562" y="1203"/>
                        </a:lnTo>
                        <a:lnTo>
                          <a:pt x="573" y="1188"/>
                        </a:lnTo>
                        <a:lnTo>
                          <a:pt x="584" y="1174"/>
                        </a:lnTo>
                        <a:lnTo>
                          <a:pt x="594" y="1159"/>
                        </a:lnTo>
                        <a:lnTo>
                          <a:pt x="606" y="1145"/>
                        </a:lnTo>
                        <a:lnTo>
                          <a:pt x="618" y="1132"/>
                        </a:lnTo>
                        <a:lnTo>
                          <a:pt x="631" y="1119"/>
                        </a:lnTo>
                        <a:lnTo>
                          <a:pt x="645" y="1106"/>
                        </a:lnTo>
                        <a:lnTo>
                          <a:pt x="673" y="1081"/>
                        </a:lnTo>
                        <a:lnTo>
                          <a:pt x="703" y="1056"/>
                        </a:lnTo>
                        <a:lnTo>
                          <a:pt x="736" y="1032"/>
                        </a:lnTo>
                        <a:lnTo>
                          <a:pt x="771" y="1009"/>
                        </a:lnTo>
                        <a:lnTo>
                          <a:pt x="809" y="985"/>
                        </a:lnTo>
                        <a:lnTo>
                          <a:pt x="850" y="963"/>
                        </a:lnTo>
                        <a:lnTo>
                          <a:pt x="900" y="938"/>
                        </a:lnTo>
                        <a:lnTo>
                          <a:pt x="948" y="915"/>
                        </a:lnTo>
                        <a:lnTo>
                          <a:pt x="972" y="904"/>
                        </a:lnTo>
                        <a:lnTo>
                          <a:pt x="994" y="893"/>
                        </a:lnTo>
                        <a:lnTo>
                          <a:pt x="1016" y="880"/>
                        </a:lnTo>
                        <a:lnTo>
                          <a:pt x="1035" y="867"/>
                        </a:lnTo>
                        <a:lnTo>
                          <a:pt x="1044" y="860"/>
                        </a:lnTo>
                        <a:lnTo>
                          <a:pt x="1053" y="853"/>
                        </a:lnTo>
                        <a:lnTo>
                          <a:pt x="1062" y="844"/>
                        </a:lnTo>
                        <a:lnTo>
                          <a:pt x="1069" y="835"/>
                        </a:lnTo>
                        <a:lnTo>
                          <a:pt x="1077" y="827"/>
                        </a:lnTo>
                        <a:lnTo>
                          <a:pt x="1083" y="817"/>
                        </a:lnTo>
                        <a:lnTo>
                          <a:pt x="1090" y="807"/>
                        </a:lnTo>
                        <a:lnTo>
                          <a:pt x="1095" y="796"/>
                        </a:lnTo>
                        <a:lnTo>
                          <a:pt x="1101" y="785"/>
                        </a:lnTo>
                        <a:lnTo>
                          <a:pt x="1105" y="772"/>
                        </a:lnTo>
                        <a:lnTo>
                          <a:pt x="1108" y="759"/>
                        </a:lnTo>
                        <a:lnTo>
                          <a:pt x="1112" y="746"/>
                        </a:lnTo>
                        <a:lnTo>
                          <a:pt x="1114" y="731"/>
                        </a:lnTo>
                        <a:lnTo>
                          <a:pt x="1115" y="716"/>
                        </a:lnTo>
                        <a:lnTo>
                          <a:pt x="1116" y="699"/>
                        </a:lnTo>
                        <a:lnTo>
                          <a:pt x="1116" y="682"/>
                        </a:lnTo>
                        <a:lnTo>
                          <a:pt x="1115" y="669"/>
                        </a:lnTo>
                        <a:lnTo>
                          <a:pt x="1114" y="656"/>
                        </a:lnTo>
                        <a:lnTo>
                          <a:pt x="1112" y="644"/>
                        </a:lnTo>
                        <a:lnTo>
                          <a:pt x="1109" y="631"/>
                        </a:lnTo>
                        <a:lnTo>
                          <a:pt x="1106" y="619"/>
                        </a:lnTo>
                        <a:lnTo>
                          <a:pt x="1102" y="608"/>
                        </a:lnTo>
                        <a:lnTo>
                          <a:pt x="1099" y="596"/>
                        </a:lnTo>
                        <a:lnTo>
                          <a:pt x="1093" y="585"/>
                        </a:lnTo>
                        <a:lnTo>
                          <a:pt x="1088" y="574"/>
                        </a:lnTo>
                        <a:lnTo>
                          <a:pt x="1082" y="564"/>
                        </a:lnTo>
                        <a:lnTo>
                          <a:pt x="1076" y="555"/>
                        </a:lnTo>
                        <a:lnTo>
                          <a:pt x="1069" y="545"/>
                        </a:lnTo>
                        <a:lnTo>
                          <a:pt x="1062" y="536"/>
                        </a:lnTo>
                        <a:lnTo>
                          <a:pt x="1054" y="528"/>
                        </a:lnTo>
                        <a:lnTo>
                          <a:pt x="1046" y="519"/>
                        </a:lnTo>
                        <a:lnTo>
                          <a:pt x="1038" y="511"/>
                        </a:lnTo>
                        <a:lnTo>
                          <a:pt x="1029" y="504"/>
                        </a:lnTo>
                        <a:lnTo>
                          <a:pt x="1019" y="496"/>
                        </a:lnTo>
                        <a:lnTo>
                          <a:pt x="1009" y="489"/>
                        </a:lnTo>
                        <a:lnTo>
                          <a:pt x="999" y="484"/>
                        </a:lnTo>
                        <a:lnTo>
                          <a:pt x="990" y="477"/>
                        </a:lnTo>
                        <a:lnTo>
                          <a:pt x="979" y="472"/>
                        </a:lnTo>
                        <a:lnTo>
                          <a:pt x="968" y="468"/>
                        </a:lnTo>
                        <a:lnTo>
                          <a:pt x="957" y="463"/>
                        </a:lnTo>
                        <a:lnTo>
                          <a:pt x="933" y="456"/>
                        </a:lnTo>
                        <a:lnTo>
                          <a:pt x="909" y="451"/>
                        </a:lnTo>
                        <a:lnTo>
                          <a:pt x="884" y="448"/>
                        </a:lnTo>
                        <a:lnTo>
                          <a:pt x="859" y="447"/>
                        </a:lnTo>
                        <a:lnTo>
                          <a:pt x="817" y="448"/>
                        </a:lnTo>
                        <a:lnTo>
                          <a:pt x="775" y="452"/>
                        </a:lnTo>
                        <a:lnTo>
                          <a:pt x="735" y="461"/>
                        </a:lnTo>
                        <a:lnTo>
                          <a:pt x="697" y="471"/>
                        </a:lnTo>
                        <a:lnTo>
                          <a:pt x="661" y="485"/>
                        </a:lnTo>
                        <a:lnTo>
                          <a:pt x="625" y="500"/>
                        </a:lnTo>
                        <a:lnTo>
                          <a:pt x="591" y="519"/>
                        </a:lnTo>
                        <a:lnTo>
                          <a:pt x="559" y="539"/>
                        </a:lnTo>
                        <a:lnTo>
                          <a:pt x="527" y="562"/>
                        </a:lnTo>
                        <a:lnTo>
                          <a:pt x="498" y="587"/>
                        </a:lnTo>
                        <a:lnTo>
                          <a:pt x="469" y="615"/>
                        </a:lnTo>
                        <a:lnTo>
                          <a:pt x="442" y="643"/>
                        </a:lnTo>
                        <a:lnTo>
                          <a:pt x="417" y="672"/>
                        </a:lnTo>
                        <a:lnTo>
                          <a:pt x="392" y="704"/>
                        </a:lnTo>
                        <a:lnTo>
                          <a:pt x="369" y="736"/>
                        </a:lnTo>
                        <a:lnTo>
                          <a:pt x="348" y="771"/>
                        </a:lnTo>
                        <a:lnTo>
                          <a:pt x="328" y="806"/>
                        </a:lnTo>
                        <a:lnTo>
                          <a:pt x="309" y="842"/>
                        </a:lnTo>
                        <a:lnTo>
                          <a:pt x="292" y="878"/>
                        </a:lnTo>
                        <a:lnTo>
                          <a:pt x="275" y="915"/>
                        </a:lnTo>
                        <a:lnTo>
                          <a:pt x="260" y="953"/>
                        </a:lnTo>
                        <a:lnTo>
                          <a:pt x="247" y="991"/>
                        </a:lnTo>
                        <a:lnTo>
                          <a:pt x="235" y="1029"/>
                        </a:lnTo>
                        <a:lnTo>
                          <a:pt x="224" y="1067"/>
                        </a:lnTo>
                        <a:lnTo>
                          <a:pt x="214" y="1104"/>
                        </a:lnTo>
                        <a:lnTo>
                          <a:pt x="206" y="1142"/>
                        </a:lnTo>
                        <a:lnTo>
                          <a:pt x="199" y="1179"/>
                        </a:lnTo>
                        <a:lnTo>
                          <a:pt x="193" y="1216"/>
                        </a:lnTo>
                        <a:lnTo>
                          <a:pt x="188" y="1252"/>
                        </a:lnTo>
                        <a:lnTo>
                          <a:pt x="186" y="1287"/>
                        </a:lnTo>
                        <a:lnTo>
                          <a:pt x="184" y="1320"/>
                        </a:lnTo>
                        <a:lnTo>
                          <a:pt x="183" y="1354"/>
                        </a:lnTo>
                        <a:lnTo>
                          <a:pt x="184" y="1387"/>
                        </a:lnTo>
                        <a:lnTo>
                          <a:pt x="184" y="1418"/>
                        </a:lnTo>
                        <a:lnTo>
                          <a:pt x="186" y="1451"/>
                        </a:lnTo>
                        <a:lnTo>
                          <a:pt x="188" y="1482"/>
                        </a:lnTo>
                        <a:lnTo>
                          <a:pt x="192" y="1513"/>
                        </a:lnTo>
                        <a:lnTo>
                          <a:pt x="196" y="1544"/>
                        </a:lnTo>
                        <a:lnTo>
                          <a:pt x="200" y="1575"/>
                        </a:lnTo>
                        <a:lnTo>
                          <a:pt x="205" y="1604"/>
                        </a:lnTo>
                        <a:lnTo>
                          <a:pt x="211" y="1634"/>
                        </a:lnTo>
                        <a:lnTo>
                          <a:pt x="217" y="1663"/>
                        </a:lnTo>
                        <a:lnTo>
                          <a:pt x="224" y="1692"/>
                        </a:lnTo>
                        <a:lnTo>
                          <a:pt x="232" y="1721"/>
                        </a:lnTo>
                        <a:lnTo>
                          <a:pt x="240" y="1748"/>
                        </a:lnTo>
                        <a:lnTo>
                          <a:pt x="248" y="1775"/>
                        </a:lnTo>
                        <a:lnTo>
                          <a:pt x="257" y="1802"/>
                        </a:lnTo>
                        <a:lnTo>
                          <a:pt x="267" y="1828"/>
                        </a:lnTo>
                        <a:lnTo>
                          <a:pt x="278" y="1854"/>
                        </a:lnTo>
                        <a:lnTo>
                          <a:pt x="287" y="1879"/>
                        </a:lnTo>
                        <a:lnTo>
                          <a:pt x="299" y="1903"/>
                        </a:lnTo>
                        <a:lnTo>
                          <a:pt x="310" y="1928"/>
                        </a:lnTo>
                        <a:lnTo>
                          <a:pt x="323" y="1951"/>
                        </a:lnTo>
                        <a:lnTo>
                          <a:pt x="335" y="1974"/>
                        </a:lnTo>
                        <a:lnTo>
                          <a:pt x="348" y="1997"/>
                        </a:lnTo>
                        <a:lnTo>
                          <a:pt x="363" y="2019"/>
                        </a:lnTo>
                        <a:lnTo>
                          <a:pt x="377" y="2039"/>
                        </a:lnTo>
                        <a:lnTo>
                          <a:pt x="391" y="2060"/>
                        </a:lnTo>
                        <a:lnTo>
                          <a:pt x="405" y="2080"/>
                        </a:lnTo>
                        <a:lnTo>
                          <a:pt x="420" y="2098"/>
                        </a:lnTo>
                        <a:lnTo>
                          <a:pt x="437" y="2117"/>
                        </a:lnTo>
                        <a:lnTo>
                          <a:pt x="452" y="2134"/>
                        </a:lnTo>
                        <a:lnTo>
                          <a:pt x="468" y="2151"/>
                        </a:lnTo>
                        <a:lnTo>
                          <a:pt x="486" y="216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288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" name="Google Shape;54;p15"/>
                  <p:cNvSpPr/>
                  <p:nvPr/>
                </p:nvSpPr>
                <p:spPr>
                  <a:xfrm>
                    <a:off x="4226190" y="4809331"/>
                    <a:ext cx="1790738" cy="6645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13" h="1193" extrusionOk="0">
                        <a:moveTo>
                          <a:pt x="2155" y="149"/>
                        </a:moveTo>
                        <a:lnTo>
                          <a:pt x="2150" y="160"/>
                        </a:lnTo>
                        <a:lnTo>
                          <a:pt x="2146" y="170"/>
                        </a:lnTo>
                        <a:lnTo>
                          <a:pt x="2140" y="179"/>
                        </a:lnTo>
                        <a:lnTo>
                          <a:pt x="2134" y="189"/>
                        </a:lnTo>
                        <a:lnTo>
                          <a:pt x="2127" y="198"/>
                        </a:lnTo>
                        <a:lnTo>
                          <a:pt x="2120" y="206"/>
                        </a:lnTo>
                        <a:lnTo>
                          <a:pt x="2111" y="214"/>
                        </a:lnTo>
                        <a:lnTo>
                          <a:pt x="2102" y="221"/>
                        </a:lnTo>
                        <a:lnTo>
                          <a:pt x="2094" y="227"/>
                        </a:lnTo>
                        <a:lnTo>
                          <a:pt x="2084" y="233"/>
                        </a:lnTo>
                        <a:lnTo>
                          <a:pt x="2073" y="238"/>
                        </a:lnTo>
                        <a:lnTo>
                          <a:pt x="2062" y="242"/>
                        </a:lnTo>
                        <a:lnTo>
                          <a:pt x="2051" y="246"/>
                        </a:lnTo>
                        <a:lnTo>
                          <a:pt x="2040" y="248"/>
                        </a:lnTo>
                        <a:lnTo>
                          <a:pt x="2028" y="249"/>
                        </a:lnTo>
                        <a:lnTo>
                          <a:pt x="2016" y="250"/>
                        </a:lnTo>
                        <a:lnTo>
                          <a:pt x="2007" y="249"/>
                        </a:lnTo>
                        <a:lnTo>
                          <a:pt x="1998" y="248"/>
                        </a:lnTo>
                        <a:lnTo>
                          <a:pt x="1989" y="247"/>
                        </a:lnTo>
                        <a:lnTo>
                          <a:pt x="1980" y="246"/>
                        </a:lnTo>
                        <a:lnTo>
                          <a:pt x="1980" y="246"/>
                        </a:lnTo>
                        <a:lnTo>
                          <a:pt x="1961" y="240"/>
                        </a:lnTo>
                        <a:lnTo>
                          <a:pt x="1940" y="237"/>
                        </a:lnTo>
                        <a:lnTo>
                          <a:pt x="1921" y="234"/>
                        </a:lnTo>
                        <a:lnTo>
                          <a:pt x="1901" y="232"/>
                        </a:lnTo>
                        <a:lnTo>
                          <a:pt x="1861" y="228"/>
                        </a:lnTo>
                        <a:lnTo>
                          <a:pt x="1820" y="227"/>
                        </a:lnTo>
                        <a:lnTo>
                          <a:pt x="1792" y="228"/>
                        </a:lnTo>
                        <a:lnTo>
                          <a:pt x="1765" y="230"/>
                        </a:lnTo>
                        <a:lnTo>
                          <a:pt x="1739" y="234"/>
                        </a:lnTo>
                        <a:lnTo>
                          <a:pt x="1713" y="237"/>
                        </a:lnTo>
                        <a:lnTo>
                          <a:pt x="1689" y="242"/>
                        </a:lnTo>
                        <a:lnTo>
                          <a:pt x="1666" y="249"/>
                        </a:lnTo>
                        <a:lnTo>
                          <a:pt x="1643" y="257"/>
                        </a:lnTo>
                        <a:lnTo>
                          <a:pt x="1622" y="265"/>
                        </a:lnTo>
                        <a:lnTo>
                          <a:pt x="1602" y="275"/>
                        </a:lnTo>
                        <a:lnTo>
                          <a:pt x="1583" y="285"/>
                        </a:lnTo>
                        <a:lnTo>
                          <a:pt x="1565" y="296"/>
                        </a:lnTo>
                        <a:lnTo>
                          <a:pt x="1547" y="309"/>
                        </a:lnTo>
                        <a:lnTo>
                          <a:pt x="1531" y="321"/>
                        </a:lnTo>
                        <a:lnTo>
                          <a:pt x="1516" y="335"/>
                        </a:lnTo>
                        <a:lnTo>
                          <a:pt x="1501" y="349"/>
                        </a:lnTo>
                        <a:lnTo>
                          <a:pt x="1487" y="364"/>
                        </a:lnTo>
                        <a:lnTo>
                          <a:pt x="1475" y="379"/>
                        </a:lnTo>
                        <a:lnTo>
                          <a:pt x="1463" y="396"/>
                        </a:lnTo>
                        <a:lnTo>
                          <a:pt x="1452" y="413"/>
                        </a:lnTo>
                        <a:lnTo>
                          <a:pt x="1443" y="431"/>
                        </a:lnTo>
                        <a:lnTo>
                          <a:pt x="1434" y="448"/>
                        </a:lnTo>
                        <a:lnTo>
                          <a:pt x="1425" y="466"/>
                        </a:lnTo>
                        <a:lnTo>
                          <a:pt x="1418" y="485"/>
                        </a:lnTo>
                        <a:lnTo>
                          <a:pt x="1411" y="503"/>
                        </a:lnTo>
                        <a:lnTo>
                          <a:pt x="1406" y="523"/>
                        </a:lnTo>
                        <a:lnTo>
                          <a:pt x="1400" y="543"/>
                        </a:lnTo>
                        <a:lnTo>
                          <a:pt x="1396" y="563"/>
                        </a:lnTo>
                        <a:lnTo>
                          <a:pt x="1393" y="583"/>
                        </a:lnTo>
                        <a:lnTo>
                          <a:pt x="1390" y="603"/>
                        </a:lnTo>
                        <a:lnTo>
                          <a:pt x="1388" y="623"/>
                        </a:lnTo>
                        <a:lnTo>
                          <a:pt x="1387" y="644"/>
                        </a:lnTo>
                        <a:lnTo>
                          <a:pt x="1387" y="664"/>
                        </a:lnTo>
                        <a:lnTo>
                          <a:pt x="1387" y="683"/>
                        </a:lnTo>
                        <a:lnTo>
                          <a:pt x="1388" y="701"/>
                        </a:lnTo>
                        <a:lnTo>
                          <a:pt x="1390" y="719"/>
                        </a:lnTo>
                        <a:lnTo>
                          <a:pt x="1393" y="736"/>
                        </a:lnTo>
                        <a:lnTo>
                          <a:pt x="1396" y="753"/>
                        </a:lnTo>
                        <a:lnTo>
                          <a:pt x="1400" y="768"/>
                        </a:lnTo>
                        <a:lnTo>
                          <a:pt x="1404" y="783"/>
                        </a:lnTo>
                        <a:lnTo>
                          <a:pt x="1410" y="797"/>
                        </a:lnTo>
                        <a:lnTo>
                          <a:pt x="1416" y="811"/>
                        </a:lnTo>
                        <a:lnTo>
                          <a:pt x="1423" y="824"/>
                        </a:lnTo>
                        <a:lnTo>
                          <a:pt x="1431" y="837"/>
                        </a:lnTo>
                        <a:lnTo>
                          <a:pt x="1438" y="849"/>
                        </a:lnTo>
                        <a:lnTo>
                          <a:pt x="1447" y="860"/>
                        </a:lnTo>
                        <a:lnTo>
                          <a:pt x="1456" y="871"/>
                        </a:lnTo>
                        <a:lnTo>
                          <a:pt x="1465" y="882"/>
                        </a:lnTo>
                        <a:lnTo>
                          <a:pt x="1475" y="892"/>
                        </a:lnTo>
                        <a:lnTo>
                          <a:pt x="1486" y="900"/>
                        </a:lnTo>
                        <a:lnTo>
                          <a:pt x="1497" y="909"/>
                        </a:lnTo>
                        <a:lnTo>
                          <a:pt x="1509" y="917"/>
                        </a:lnTo>
                        <a:lnTo>
                          <a:pt x="1521" y="923"/>
                        </a:lnTo>
                        <a:lnTo>
                          <a:pt x="1534" y="930"/>
                        </a:lnTo>
                        <a:lnTo>
                          <a:pt x="1547" y="936"/>
                        </a:lnTo>
                        <a:lnTo>
                          <a:pt x="1561" y="942"/>
                        </a:lnTo>
                        <a:lnTo>
                          <a:pt x="1575" y="946"/>
                        </a:lnTo>
                        <a:lnTo>
                          <a:pt x="1590" y="950"/>
                        </a:lnTo>
                        <a:lnTo>
                          <a:pt x="1605" y="955"/>
                        </a:lnTo>
                        <a:lnTo>
                          <a:pt x="1620" y="958"/>
                        </a:lnTo>
                        <a:lnTo>
                          <a:pt x="1636" y="960"/>
                        </a:lnTo>
                        <a:lnTo>
                          <a:pt x="1653" y="962"/>
                        </a:lnTo>
                        <a:lnTo>
                          <a:pt x="1669" y="964"/>
                        </a:lnTo>
                        <a:lnTo>
                          <a:pt x="1685" y="965"/>
                        </a:lnTo>
                        <a:lnTo>
                          <a:pt x="1703" y="965"/>
                        </a:lnTo>
                        <a:lnTo>
                          <a:pt x="1744" y="964"/>
                        </a:lnTo>
                        <a:lnTo>
                          <a:pt x="1784" y="960"/>
                        </a:lnTo>
                        <a:lnTo>
                          <a:pt x="1823" y="955"/>
                        </a:lnTo>
                        <a:lnTo>
                          <a:pt x="1861" y="948"/>
                        </a:lnTo>
                        <a:lnTo>
                          <a:pt x="1879" y="944"/>
                        </a:lnTo>
                        <a:lnTo>
                          <a:pt x="1897" y="938"/>
                        </a:lnTo>
                        <a:lnTo>
                          <a:pt x="1914" y="933"/>
                        </a:lnTo>
                        <a:lnTo>
                          <a:pt x="1931" y="928"/>
                        </a:lnTo>
                        <a:lnTo>
                          <a:pt x="1948" y="921"/>
                        </a:lnTo>
                        <a:lnTo>
                          <a:pt x="1964" y="915"/>
                        </a:lnTo>
                        <a:lnTo>
                          <a:pt x="1980" y="908"/>
                        </a:lnTo>
                        <a:lnTo>
                          <a:pt x="1996" y="900"/>
                        </a:lnTo>
                        <a:lnTo>
                          <a:pt x="1963" y="1148"/>
                        </a:lnTo>
                        <a:lnTo>
                          <a:pt x="1933" y="1157"/>
                        </a:lnTo>
                        <a:lnTo>
                          <a:pt x="1898" y="1166"/>
                        </a:lnTo>
                        <a:lnTo>
                          <a:pt x="1860" y="1173"/>
                        </a:lnTo>
                        <a:lnTo>
                          <a:pt x="1820" y="1180"/>
                        </a:lnTo>
                        <a:lnTo>
                          <a:pt x="1778" y="1185"/>
                        </a:lnTo>
                        <a:lnTo>
                          <a:pt x="1737" y="1190"/>
                        </a:lnTo>
                        <a:lnTo>
                          <a:pt x="1695" y="1192"/>
                        </a:lnTo>
                        <a:lnTo>
                          <a:pt x="1655" y="1193"/>
                        </a:lnTo>
                        <a:lnTo>
                          <a:pt x="1621" y="1192"/>
                        </a:lnTo>
                        <a:lnTo>
                          <a:pt x="1587" y="1191"/>
                        </a:lnTo>
                        <a:lnTo>
                          <a:pt x="1555" y="1188"/>
                        </a:lnTo>
                        <a:lnTo>
                          <a:pt x="1523" y="1183"/>
                        </a:lnTo>
                        <a:lnTo>
                          <a:pt x="1493" y="1178"/>
                        </a:lnTo>
                        <a:lnTo>
                          <a:pt x="1463" y="1170"/>
                        </a:lnTo>
                        <a:lnTo>
                          <a:pt x="1434" y="1163"/>
                        </a:lnTo>
                        <a:lnTo>
                          <a:pt x="1407" y="1154"/>
                        </a:lnTo>
                        <a:lnTo>
                          <a:pt x="1379" y="1144"/>
                        </a:lnTo>
                        <a:lnTo>
                          <a:pt x="1354" y="1132"/>
                        </a:lnTo>
                        <a:lnTo>
                          <a:pt x="1329" y="1120"/>
                        </a:lnTo>
                        <a:lnTo>
                          <a:pt x="1307" y="1107"/>
                        </a:lnTo>
                        <a:lnTo>
                          <a:pt x="1284" y="1092"/>
                        </a:lnTo>
                        <a:lnTo>
                          <a:pt x="1262" y="1077"/>
                        </a:lnTo>
                        <a:lnTo>
                          <a:pt x="1242" y="1060"/>
                        </a:lnTo>
                        <a:lnTo>
                          <a:pt x="1223" y="1043"/>
                        </a:lnTo>
                        <a:lnTo>
                          <a:pt x="1204" y="1026"/>
                        </a:lnTo>
                        <a:lnTo>
                          <a:pt x="1187" y="1006"/>
                        </a:lnTo>
                        <a:lnTo>
                          <a:pt x="1171" y="986"/>
                        </a:lnTo>
                        <a:lnTo>
                          <a:pt x="1156" y="966"/>
                        </a:lnTo>
                        <a:lnTo>
                          <a:pt x="1143" y="944"/>
                        </a:lnTo>
                        <a:lnTo>
                          <a:pt x="1130" y="921"/>
                        </a:lnTo>
                        <a:lnTo>
                          <a:pt x="1119" y="898"/>
                        </a:lnTo>
                        <a:lnTo>
                          <a:pt x="1108" y="873"/>
                        </a:lnTo>
                        <a:lnTo>
                          <a:pt x="1100" y="849"/>
                        </a:lnTo>
                        <a:lnTo>
                          <a:pt x="1091" y="823"/>
                        </a:lnTo>
                        <a:lnTo>
                          <a:pt x="1084" y="797"/>
                        </a:lnTo>
                        <a:lnTo>
                          <a:pt x="1079" y="770"/>
                        </a:lnTo>
                        <a:lnTo>
                          <a:pt x="1075" y="743"/>
                        </a:lnTo>
                        <a:lnTo>
                          <a:pt x="1071" y="714"/>
                        </a:lnTo>
                        <a:lnTo>
                          <a:pt x="1070" y="685"/>
                        </a:lnTo>
                        <a:lnTo>
                          <a:pt x="1069" y="656"/>
                        </a:lnTo>
                        <a:lnTo>
                          <a:pt x="1070" y="620"/>
                        </a:lnTo>
                        <a:lnTo>
                          <a:pt x="1072" y="585"/>
                        </a:lnTo>
                        <a:lnTo>
                          <a:pt x="1077" y="551"/>
                        </a:lnTo>
                        <a:lnTo>
                          <a:pt x="1082" y="518"/>
                        </a:lnTo>
                        <a:lnTo>
                          <a:pt x="1089" y="485"/>
                        </a:lnTo>
                        <a:lnTo>
                          <a:pt x="1097" y="452"/>
                        </a:lnTo>
                        <a:lnTo>
                          <a:pt x="1107" y="422"/>
                        </a:lnTo>
                        <a:lnTo>
                          <a:pt x="1118" y="391"/>
                        </a:lnTo>
                        <a:lnTo>
                          <a:pt x="1131" y="362"/>
                        </a:lnTo>
                        <a:lnTo>
                          <a:pt x="1145" y="334"/>
                        </a:lnTo>
                        <a:lnTo>
                          <a:pt x="1161" y="307"/>
                        </a:lnTo>
                        <a:lnTo>
                          <a:pt x="1178" y="279"/>
                        </a:lnTo>
                        <a:lnTo>
                          <a:pt x="1195" y="254"/>
                        </a:lnTo>
                        <a:lnTo>
                          <a:pt x="1215" y="229"/>
                        </a:lnTo>
                        <a:lnTo>
                          <a:pt x="1236" y="206"/>
                        </a:lnTo>
                        <a:lnTo>
                          <a:pt x="1259" y="184"/>
                        </a:lnTo>
                        <a:lnTo>
                          <a:pt x="1281" y="163"/>
                        </a:lnTo>
                        <a:lnTo>
                          <a:pt x="1307" y="142"/>
                        </a:lnTo>
                        <a:lnTo>
                          <a:pt x="1333" y="124"/>
                        </a:lnTo>
                        <a:lnTo>
                          <a:pt x="1360" y="106"/>
                        </a:lnTo>
                        <a:lnTo>
                          <a:pt x="1388" y="90"/>
                        </a:lnTo>
                        <a:lnTo>
                          <a:pt x="1418" y="75"/>
                        </a:lnTo>
                        <a:lnTo>
                          <a:pt x="1448" y="61"/>
                        </a:lnTo>
                        <a:lnTo>
                          <a:pt x="1480" y="48"/>
                        </a:lnTo>
                        <a:lnTo>
                          <a:pt x="1512" y="37"/>
                        </a:lnTo>
                        <a:lnTo>
                          <a:pt x="1547" y="27"/>
                        </a:lnTo>
                        <a:lnTo>
                          <a:pt x="1582" y="18"/>
                        </a:lnTo>
                        <a:lnTo>
                          <a:pt x="1618" y="12"/>
                        </a:lnTo>
                        <a:lnTo>
                          <a:pt x="1655" y="6"/>
                        </a:lnTo>
                        <a:lnTo>
                          <a:pt x="1693" y="3"/>
                        </a:lnTo>
                        <a:lnTo>
                          <a:pt x="1732" y="0"/>
                        </a:lnTo>
                        <a:lnTo>
                          <a:pt x="1772" y="0"/>
                        </a:lnTo>
                        <a:lnTo>
                          <a:pt x="1813" y="0"/>
                        </a:lnTo>
                        <a:lnTo>
                          <a:pt x="1851" y="1"/>
                        </a:lnTo>
                        <a:lnTo>
                          <a:pt x="1887" y="3"/>
                        </a:lnTo>
                        <a:lnTo>
                          <a:pt x="1921" y="6"/>
                        </a:lnTo>
                        <a:lnTo>
                          <a:pt x="1953" y="9"/>
                        </a:lnTo>
                        <a:lnTo>
                          <a:pt x="1983" y="13"/>
                        </a:lnTo>
                        <a:lnTo>
                          <a:pt x="2011" y="17"/>
                        </a:lnTo>
                        <a:lnTo>
                          <a:pt x="2036" y="22"/>
                        </a:lnTo>
                        <a:lnTo>
                          <a:pt x="2083" y="31"/>
                        </a:lnTo>
                        <a:lnTo>
                          <a:pt x="2122" y="41"/>
                        </a:lnTo>
                        <a:lnTo>
                          <a:pt x="2155" y="52"/>
                        </a:lnTo>
                        <a:lnTo>
                          <a:pt x="2181" y="61"/>
                        </a:lnTo>
                        <a:lnTo>
                          <a:pt x="2155" y="149"/>
                        </a:lnTo>
                        <a:close/>
                        <a:moveTo>
                          <a:pt x="2672" y="494"/>
                        </a:moveTo>
                        <a:lnTo>
                          <a:pt x="2569" y="494"/>
                        </a:lnTo>
                        <a:lnTo>
                          <a:pt x="2622" y="235"/>
                        </a:lnTo>
                        <a:lnTo>
                          <a:pt x="2768" y="235"/>
                        </a:lnTo>
                        <a:lnTo>
                          <a:pt x="2784" y="236"/>
                        </a:lnTo>
                        <a:lnTo>
                          <a:pt x="2799" y="237"/>
                        </a:lnTo>
                        <a:lnTo>
                          <a:pt x="2814" y="240"/>
                        </a:lnTo>
                        <a:lnTo>
                          <a:pt x="2827" y="242"/>
                        </a:lnTo>
                        <a:lnTo>
                          <a:pt x="2841" y="247"/>
                        </a:lnTo>
                        <a:lnTo>
                          <a:pt x="2853" y="252"/>
                        </a:lnTo>
                        <a:lnTo>
                          <a:pt x="2862" y="258"/>
                        </a:lnTo>
                        <a:lnTo>
                          <a:pt x="2872" y="264"/>
                        </a:lnTo>
                        <a:lnTo>
                          <a:pt x="2881" y="272"/>
                        </a:lnTo>
                        <a:lnTo>
                          <a:pt x="2887" y="280"/>
                        </a:lnTo>
                        <a:lnTo>
                          <a:pt x="2894" y="290"/>
                        </a:lnTo>
                        <a:lnTo>
                          <a:pt x="2899" y="300"/>
                        </a:lnTo>
                        <a:lnTo>
                          <a:pt x="2903" y="312"/>
                        </a:lnTo>
                        <a:lnTo>
                          <a:pt x="2906" y="325"/>
                        </a:lnTo>
                        <a:lnTo>
                          <a:pt x="2908" y="338"/>
                        </a:lnTo>
                        <a:lnTo>
                          <a:pt x="2908" y="353"/>
                        </a:lnTo>
                        <a:lnTo>
                          <a:pt x="2908" y="363"/>
                        </a:lnTo>
                        <a:lnTo>
                          <a:pt x="2907" y="373"/>
                        </a:lnTo>
                        <a:lnTo>
                          <a:pt x="2906" y="382"/>
                        </a:lnTo>
                        <a:lnTo>
                          <a:pt x="2904" y="390"/>
                        </a:lnTo>
                        <a:lnTo>
                          <a:pt x="2900" y="398"/>
                        </a:lnTo>
                        <a:lnTo>
                          <a:pt x="2898" y="407"/>
                        </a:lnTo>
                        <a:lnTo>
                          <a:pt x="2894" y="413"/>
                        </a:lnTo>
                        <a:lnTo>
                          <a:pt x="2890" y="421"/>
                        </a:lnTo>
                        <a:lnTo>
                          <a:pt x="2885" y="427"/>
                        </a:lnTo>
                        <a:lnTo>
                          <a:pt x="2880" y="434"/>
                        </a:lnTo>
                        <a:lnTo>
                          <a:pt x="2874" y="439"/>
                        </a:lnTo>
                        <a:lnTo>
                          <a:pt x="2869" y="445"/>
                        </a:lnTo>
                        <a:lnTo>
                          <a:pt x="2855" y="456"/>
                        </a:lnTo>
                        <a:lnTo>
                          <a:pt x="2839" y="464"/>
                        </a:lnTo>
                        <a:lnTo>
                          <a:pt x="2823" y="472"/>
                        </a:lnTo>
                        <a:lnTo>
                          <a:pt x="2805" y="477"/>
                        </a:lnTo>
                        <a:lnTo>
                          <a:pt x="2786" y="483"/>
                        </a:lnTo>
                        <a:lnTo>
                          <a:pt x="2765" y="487"/>
                        </a:lnTo>
                        <a:lnTo>
                          <a:pt x="2744" y="490"/>
                        </a:lnTo>
                        <a:lnTo>
                          <a:pt x="2721" y="493"/>
                        </a:lnTo>
                        <a:lnTo>
                          <a:pt x="2697" y="494"/>
                        </a:lnTo>
                        <a:lnTo>
                          <a:pt x="2672" y="494"/>
                        </a:lnTo>
                        <a:close/>
                        <a:moveTo>
                          <a:pt x="3213" y="311"/>
                        </a:moveTo>
                        <a:lnTo>
                          <a:pt x="3212" y="285"/>
                        </a:lnTo>
                        <a:lnTo>
                          <a:pt x="3210" y="261"/>
                        </a:lnTo>
                        <a:lnTo>
                          <a:pt x="3205" y="238"/>
                        </a:lnTo>
                        <a:lnTo>
                          <a:pt x="3201" y="217"/>
                        </a:lnTo>
                        <a:lnTo>
                          <a:pt x="3194" y="197"/>
                        </a:lnTo>
                        <a:lnTo>
                          <a:pt x="3187" y="179"/>
                        </a:lnTo>
                        <a:lnTo>
                          <a:pt x="3178" y="162"/>
                        </a:lnTo>
                        <a:lnTo>
                          <a:pt x="3168" y="146"/>
                        </a:lnTo>
                        <a:lnTo>
                          <a:pt x="3157" y="131"/>
                        </a:lnTo>
                        <a:lnTo>
                          <a:pt x="3145" y="118"/>
                        </a:lnTo>
                        <a:lnTo>
                          <a:pt x="3132" y="105"/>
                        </a:lnTo>
                        <a:lnTo>
                          <a:pt x="3118" y="94"/>
                        </a:lnTo>
                        <a:lnTo>
                          <a:pt x="3103" y="85"/>
                        </a:lnTo>
                        <a:lnTo>
                          <a:pt x="3088" y="75"/>
                        </a:lnTo>
                        <a:lnTo>
                          <a:pt x="3071" y="67"/>
                        </a:lnTo>
                        <a:lnTo>
                          <a:pt x="3054" y="60"/>
                        </a:lnTo>
                        <a:lnTo>
                          <a:pt x="3037" y="53"/>
                        </a:lnTo>
                        <a:lnTo>
                          <a:pt x="3018" y="47"/>
                        </a:lnTo>
                        <a:lnTo>
                          <a:pt x="3000" y="42"/>
                        </a:lnTo>
                        <a:lnTo>
                          <a:pt x="2980" y="38"/>
                        </a:lnTo>
                        <a:lnTo>
                          <a:pt x="2960" y="34"/>
                        </a:lnTo>
                        <a:lnTo>
                          <a:pt x="2941" y="30"/>
                        </a:lnTo>
                        <a:lnTo>
                          <a:pt x="2920" y="28"/>
                        </a:lnTo>
                        <a:lnTo>
                          <a:pt x="2899" y="26"/>
                        </a:lnTo>
                        <a:lnTo>
                          <a:pt x="2858" y="23"/>
                        </a:lnTo>
                        <a:lnTo>
                          <a:pt x="2816" y="21"/>
                        </a:lnTo>
                        <a:lnTo>
                          <a:pt x="2774" y="19"/>
                        </a:lnTo>
                        <a:lnTo>
                          <a:pt x="2733" y="19"/>
                        </a:lnTo>
                        <a:lnTo>
                          <a:pt x="2483" y="19"/>
                        </a:lnTo>
                        <a:lnTo>
                          <a:pt x="2470" y="19"/>
                        </a:lnTo>
                        <a:lnTo>
                          <a:pt x="2458" y="22"/>
                        </a:lnTo>
                        <a:lnTo>
                          <a:pt x="2446" y="24"/>
                        </a:lnTo>
                        <a:lnTo>
                          <a:pt x="2434" y="28"/>
                        </a:lnTo>
                        <a:lnTo>
                          <a:pt x="2424" y="32"/>
                        </a:lnTo>
                        <a:lnTo>
                          <a:pt x="2413" y="38"/>
                        </a:lnTo>
                        <a:lnTo>
                          <a:pt x="2403" y="44"/>
                        </a:lnTo>
                        <a:lnTo>
                          <a:pt x="2393" y="52"/>
                        </a:lnTo>
                        <a:lnTo>
                          <a:pt x="2384" y="60"/>
                        </a:lnTo>
                        <a:lnTo>
                          <a:pt x="2376" y="68"/>
                        </a:lnTo>
                        <a:lnTo>
                          <a:pt x="2368" y="77"/>
                        </a:lnTo>
                        <a:lnTo>
                          <a:pt x="2361" y="88"/>
                        </a:lnTo>
                        <a:lnTo>
                          <a:pt x="2356" y="98"/>
                        </a:lnTo>
                        <a:lnTo>
                          <a:pt x="2351" y="109"/>
                        </a:lnTo>
                        <a:lnTo>
                          <a:pt x="2347" y="121"/>
                        </a:lnTo>
                        <a:lnTo>
                          <a:pt x="2344" y="133"/>
                        </a:lnTo>
                        <a:lnTo>
                          <a:pt x="2127" y="1161"/>
                        </a:lnTo>
                        <a:lnTo>
                          <a:pt x="2433" y="1161"/>
                        </a:lnTo>
                        <a:lnTo>
                          <a:pt x="2525" y="710"/>
                        </a:lnTo>
                        <a:lnTo>
                          <a:pt x="2557" y="710"/>
                        </a:lnTo>
                        <a:lnTo>
                          <a:pt x="2581" y="710"/>
                        </a:lnTo>
                        <a:lnTo>
                          <a:pt x="2603" y="710"/>
                        </a:lnTo>
                        <a:lnTo>
                          <a:pt x="2623" y="712"/>
                        </a:lnTo>
                        <a:lnTo>
                          <a:pt x="2639" y="713"/>
                        </a:lnTo>
                        <a:lnTo>
                          <a:pt x="2653" y="717"/>
                        </a:lnTo>
                        <a:lnTo>
                          <a:pt x="2666" y="721"/>
                        </a:lnTo>
                        <a:lnTo>
                          <a:pt x="2677" y="726"/>
                        </a:lnTo>
                        <a:lnTo>
                          <a:pt x="2686" y="734"/>
                        </a:lnTo>
                        <a:lnTo>
                          <a:pt x="2695" y="743"/>
                        </a:lnTo>
                        <a:lnTo>
                          <a:pt x="2702" y="754"/>
                        </a:lnTo>
                        <a:lnTo>
                          <a:pt x="2708" y="767"/>
                        </a:lnTo>
                        <a:lnTo>
                          <a:pt x="2713" y="782"/>
                        </a:lnTo>
                        <a:lnTo>
                          <a:pt x="2719" y="800"/>
                        </a:lnTo>
                        <a:lnTo>
                          <a:pt x="2724" y="820"/>
                        </a:lnTo>
                        <a:lnTo>
                          <a:pt x="2729" y="844"/>
                        </a:lnTo>
                        <a:lnTo>
                          <a:pt x="2734" y="870"/>
                        </a:lnTo>
                        <a:lnTo>
                          <a:pt x="2770" y="1046"/>
                        </a:lnTo>
                        <a:lnTo>
                          <a:pt x="2773" y="1058"/>
                        </a:lnTo>
                        <a:lnTo>
                          <a:pt x="2777" y="1070"/>
                        </a:lnTo>
                        <a:lnTo>
                          <a:pt x="2782" y="1081"/>
                        </a:lnTo>
                        <a:lnTo>
                          <a:pt x="2787" y="1092"/>
                        </a:lnTo>
                        <a:lnTo>
                          <a:pt x="2795" y="1102"/>
                        </a:lnTo>
                        <a:lnTo>
                          <a:pt x="2801" y="1111"/>
                        </a:lnTo>
                        <a:lnTo>
                          <a:pt x="2810" y="1120"/>
                        </a:lnTo>
                        <a:lnTo>
                          <a:pt x="2819" y="1128"/>
                        </a:lnTo>
                        <a:lnTo>
                          <a:pt x="2829" y="1135"/>
                        </a:lnTo>
                        <a:lnTo>
                          <a:pt x="2838" y="1142"/>
                        </a:lnTo>
                        <a:lnTo>
                          <a:pt x="2849" y="1147"/>
                        </a:lnTo>
                        <a:lnTo>
                          <a:pt x="2861" y="1153"/>
                        </a:lnTo>
                        <a:lnTo>
                          <a:pt x="2873" y="1156"/>
                        </a:lnTo>
                        <a:lnTo>
                          <a:pt x="2885" y="1159"/>
                        </a:lnTo>
                        <a:lnTo>
                          <a:pt x="2897" y="1160"/>
                        </a:lnTo>
                        <a:lnTo>
                          <a:pt x="2910" y="1161"/>
                        </a:lnTo>
                        <a:lnTo>
                          <a:pt x="3097" y="1161"/>
                        </a:lnTo>
                        <a:lnTo>
                          <a:pt x="3016" y="809"/>
                        </a:lnTo>
                        <a:lnTo>
                          <a:pt x="3009" y="780"/>
                        </a:lnTo>
                        <a:lnTo>
                          <a:pt x="3001" y="748"/>
                        </a:lnTo>
                        <a:lnTo>
                          <a:pt x="2995" y="732"/>
                        </a:lnTo>
                        <a:lnTo>
                          <a:pt x="2990" y="716"/>
                        </a:lnTo>
                        <a:lnTo>
                          <a:pt x="2983" y="699"/>
                        </a:lnTo>
                        <a:lnTo>
                          <a:pt x="2976" y="684"/>
                        </a:lnTo>
                        <a:lnTo>
                          <a:pt x="2968" y="669"/>
                        </a:lnTo>
                        <a:lnTo>
                          <a:pt x="2958" y="655"/>
                        </a:lnTo>
                        <a:lnTo>
                          <a:pt x="2948" y="643"/>
                        </a:lnTo>
                        <a:lnTo>
                          <a:pt x="2937" y="632"/>
                        </a:lnTo>
                        <a:lnTo>
                          <a:pt x="2931" y="626"/>
                        </a:lnTo>
                        <a:lnTo>
                          <a:pt x="2924" y="622"/>
                        </a:lnTo>
                        <a:lnTo>
                          <a:pt x="2918" y="618"/>
                        </a:lnTo>
                        <a:lnTo>
                          <a:pt x="2911" y="614"/>
                        </a:lnTo>
                        <a:lnTo>
                          <a:pt x="2904" y="612"/>
                        </a:lnTo>
                        <a:lnTo>
                          <a:pt x="2896" y="609"/>
                        </a:lnTo>
                        <a:lnTo>
                          <a:pt x="2888" y="608"/>
                        </a:lnTo>
                        <a:lnTo>
                          <a:pt x="2880" y="607"/>
                        </a:lnTo>
                        <a:lnTo>
                          <a:pt x="2880" y="603"/>
                        </a:lnTo>
                        <a:lnTo>
                          <a:pt x="2912" y="599"/>
                        </a:lnTo>
                        <a:lnTo>
                          <a:pt x="2945" y="593"/>
                        </a:lnTo>
                        <a:lnTo>
                          <a:pt x="2976" y="586"/>
                        </a:lnTo>
                        <a:lnTo>
                          <a:pt x="3006" y="577"/>
                        </a:lnTo>
                        <a:lnTo>
                          <a:pt x="3035" y="567"/>
                        </a:lnTo>
                        <a:lnTo>
                          <a:pt x="3063" y="555"/>
                        </a:lnTo>
                        <a:lnTo>
                          <a:pt x="3076" y="548"/>
                        </a:lnTo>
                        <a:lnTo>
                          <a:pt x="3088" y="540"/>
                        </a:lnTo>
                        <a:lnTo>
                          <a:pt x="3101" y="533"/>
                        </a:lnTo>
                        <a:lnTo>
                          <a:pt x="3112" y="524"/>
                        </a:lnTo>
                        <a:lnTo>
                          <a:pt x="3124" y="515"/>
                        </a:lnTo>
                        <a:lnTo>
                          <a:pt x="3133" y="507"/>
                        </a:lnTo>
                        <a:lnTo>
                          <a:pt x="3144" y="497"/>
                        </a:lnTo>
                        <a:lnTo>
                          <a:pt x="3153" y="486"/>
                        </a:lnTo>
                        <a:lnTo>
                          <a:pt x="3163" y="475"/>
                        </a:lnTo>
                        <a:lnTo>
                          <a:pt x="3170" y="463"/>
                        </a:lnTo>
                        <a:lnTo>
                          <a:pt x="3178" y="451"/>
                        </a:lnTo>
                        <a:lnTo>
                          <a:pt x="3185" y="438"/>
                        </a:lnTo>
                        <a:lnTo>
                          <a:pt x="3191" y="425"/>
                        </a:lnTo>
                        <a:lnTo>
                          <a:pt x="3197" y="411"/>
                        </a:lnTo>
                        <a:lnTo>
                          <a:pt x="3201" y="396"/>
                        </a:lnTo>
                        <a:lnTo>
                          <a:pt x="3205" y="381"/>
                        </a:lnTo>
                        <a:lnTo>
                          <a:pt x="3209" y="364"/>
                        </a:lnTo>
                        <a:lnTo>
                          <a:pt x="3211" y="347"/>
                        </a:lnTo>
                        <a:lnTo>
                          <a:pt x="3212" y="329"/>
                        </a:lnTo>
                        <a:lnTo>
                          <a:pt x="3213" y="311"/>
                        </a:lnTo>
                        <a:close/>
                        <a:moveTo>
                          <a:pt x="1084" y="149"/>
                        </a:moveTo>
                        <a:lnTo>
                          <a:pt x="1081" y="160"/>
                        </a:lnTo>
                        <a:lnTo>
                          <a:pt x="1076" y="170"/>
                        </a:lnTo>
                        <a:lnTo>
                          <a:pt x="1070" y="179"/>
                        </a:lnTo>
                        <a:lnTo>
                          <a:pt x="1065" y="189"/>
                        </a:lnTo>
                        <a:lnTo>
                          <a:pt x="1057" y="198"/>
                        </a:lnTo>
                        <a:lnTo>
                          <a:pt x="1051" y="206"/>
                        </a:lnTo>
                        <a:lnTo>
                          <a:pt x="1042" y="214"/>
                        </a:lnTo>
                        <a:lnTo>
                          <a:pt x="1033" y="221"/>
                        </a:lnTo>
                        <a:lnTo>
                          <a:pt x="1025" y="227"/>
                        </a:lnTo>
                        <a:lnTo>
                          <a:pt x="1015" y="233"/>
                        </a:lnTo>
                        <a:lnTo>
                          <a:pt x="1004" y="238"/>
                        </a:lnTo>
                        <a:lnTo>
                          <a:pt x="993" y="242"/>
                        </a:lnTo>
                        <a:lnTo>
                          <a:pt x="982" y="246"/>
                        </a:lnTo>
                        <a:lnTo>
                          <a:pt x="971" y="248"/>
                        </a:lnTo>
                        <a:lnTo>
                          <a:pt x="959" y="249"/>
                        </a:lnTo>
                        <a:lnTo>
                          <a:pt x="947" y="250"/>
                        </a:lnTo>
                        <a:lnTo>
                          <a:pt x="937" y="249"/>
                        </a:lnTo>
                        <a:lnTo>
                          <a:pt x="929" y="248"/>
                        </a:lnTo>
                        <a:lnTo>
                          <a:pt x="920" y="247"/>
                        </a:lnTo>
                        <a:lnTo>
                          <a:pt x="911" y="246"/>
                        </a:lnTo>
                        <a:lnTo>
                          <a:pt x="911" y="246"/>
                        </a:lnTo>
                        <a:lnTo>
                          <a:pt x="892" y="240"/>
                        </a:lnTo>
                        <a:lnTo>
                          <a:pt x="871" y="237"/>
                        </a:lnTo>
                        <a:lnTo>
                          <a:pt x="851" y="234"/>
                        </a:lnTo>
                        <a:lnTo>
                          <a:pt x="832" y="232"/>
                        </a:lnTo>
                        <a:lnTo>
                          <a:pt x="792" y="228"/>
                        </a:lnTo>
                        <a:lnTo>
                          <a:pt x="751" y="227"/>
                        </a:lnTo>
                        <a:lnTo>
                          <a:pt x="723" y="228"/>
                        </a:lnTo>
                        <a:lnTo>
                          <a:pt x="696" y="230"/>
                        </a:lnTo>
                        <a:lnTo>
                          <a:pt x="668" y="234"/>
                        </a:lnTo>
                        <a:lnTo>
                          <a:pt x="643" y="237"/>
                        </a:lnTo>
                        <a:lnTo>
                          <a:pt x="619" y="242"/>
                        </a:lnTo>
                        <a:lnTo>
                          <a:pt x="597" y="249"/>
                        </a:lnTo>
                        <a:lnTo>
                          <a:pt x="574" y="257"/>
                        </a:lnTo>
                        <a:lnTo>
                          <a:pt x="553" y="265"/>
                        </a:lnTo>
                        <a:lnTo>
                          <a:pt x="532" y="275"/>
                        </a:lnTo>
                        <a:lnTo>
                          <a:pt x="514" y="285"/>
                        </a:lnTo>
                        <a:lnTo>
                          <a:pt x="495" y="296"/>
                        </a:lnTo>
                        <a:lnTo>
                          <a:pt x="478" y="309"/>
                        </a:lnTo>
                        <a:lnTo>
                          <a:pt x="462" y="321"/>
                        </a:lnTo>
                        <a:lnTo>
                          <a:pt x="446" y="335"/>
                        </a:lnTo>
                        <a:lnTo>
                          <a:pt x="432" y="349"/>
                        </a:lnTo>
                        <a:lnTo>
                          <a:pt x="418" y="364"/>
                        </a:lnTo>
                        <a:lnTo>
                          <a:pt x="406" y="379"/>
                        </a:lnTo>
                        <a:lnTo>
                          <a:pt x="394" y="396"/>
                        </a:lnTo>
                        <a:lnTo>
                          <a:pt x="383" y="413"/>
                        </a:lnTo>
                        <a:lnTo>
                          <a:pt x="373" y="431"/>
                        </a:lnTo>
                        <a:lnTo>
                          <a:pt x="365" y="448"/>
                        </a:lnTo>
                        <a:lnTo>
                          <a:pt x="356" y="466"/>
                        </a:lnTo>
                        <a:lnTo>
                          <a:pt x="348" y="485"/>
                        </a:lnTo>
                        <a:lnTo>
                          <a:pt x="342" y="503"/>
                        </a:lnTo>
                        <a:lnTo>
                          <a:pt x="336" y="523"/>
                        </a:lnTo>
                        <a:lnTo>
                          <a:pt x="331" y="543"/>
                        </a:lnTo>
                        <a:lnTo>
                          <a:pt x="327" y="563"/>
                        </a:lnTo>
                        <a:lnTo>
                          <a:pt x="323" y="583"/>
                        </a:lnTo>
                        <a:lnTo>
                          <a:pt x="321" y="603"/>
                        </a:lnTo>
                        <a:lnTo>
                          <a:pt x="319" y="623"/>
                        </a:lnTo>
                        <a:lnTo>
                          <a:pt x="318" y="644"/>
                        </a:lnTo>
                        <a:lnTo>
                          <a:pt x="318" y="664"/>
                        </a:lnTo>
                        <a:lnTo>
                          <a:pt x="318" y="683"/>
                        </a:lnTo>
                        <a:lnTo>
                          <a:pt x="319" y="701"/>
                        </a:lnTo>
                        <a:lnTo>
                          <a:pt x="321" y="719"/>
                        </a:lnTo>
                        <a:lnTo>
                          <a:pt x="323" y="736"/>
                        </a:lnTo>
                        <a:lnTo>
                          <a:pt x="327" y="753"/>
                        </a:lnTo>
                        <a:lnTo>
                          <a:pt x="331" y="768"/>
                        </a:lnTo>
                        <a:lnTo>
                          <a:pt x="335" y="783"/>
                        </a:lnTo>
                        <a:lnTo>
                          <a:pt x="341" y="797"/>
                        </a:lnTo>
                        <a:lnTo>
                          <a:pt x="347" y="811"/>
                        </a:lnTo>
                        <a:lnTo>
                          <a:pt x="354" y="824"/>
                        </a:lnTo>
                        <a:lnTo>
                          <a:pt x="361" y="837"/>
                        </a:lnTo>
                        <a:lnTo>
                          <a:pt x="369" y="849"/>
                        </a:lnTo>
                        <a:lnTo>
                          <a:pt x="378" y="860"/>
                        </a:lnTo>
                        <a:lnTo>
                          <a:pt x="387" y="871"/>
                        </a:lnTo>
                        <a:lnTo>
                          <a:pt x="396" y="882"/>
                        </a:lnTo>
                        <a:lnTo>
                          <a:pt x="406" y="892"/>
                        </a:lnTo>
                        <a:lnTo>
                          <a:pt x="417" y="900"/>
                        </a:lnTo>
                        <a:lnTo>
                          <a:pt x="428" y="909"/>
                        </a:lnTo>
                        <a:lnTo>
                          <a:pt x="440" y="917"/>
                        </a:lnTo>
                        <a:lnTo>
                          <a:pt x="452" y="923"/>
                        </a:lnTo>
                        <a:lnTo>
                          <a:pt x="465" y="930"/>
                        </a:lnTo>
                        <a:lnTo>
                          <a:pt x="478" y="936"/>
                        </a:lnTo>
                        <a:lnTo>
                          <a:pt x="492" y="942"/>
                        </a:lnTo>
                        <a:lnTo>
                          <a:pt x="506" y="946"/>
                        </a:lnTo>
                        <a:lnTo>
                          <a:pt x="520" y="950"/>
                        </a:lnTo>
                        <a:lnTo>
                          <a:pt x="536" y="955"/>
                        </a:lnTo>
                        <a:lnTo>
                          <a:pt x="551" y="958"/>
                        </a:lnTo>
                        <a:lnTo>
                          <a:pt x="567" y="960"/>
                        </a:lnTo>
                        <a:lnTo>
                          <a:pt x="584" y="962"/>
                        </a:lnTo>
                        <a:lnTo>
                          <a:pt x="600" y="964"/>
                        </a:lnTo>
                        <a:lnTo>
                          <a:pt x="616" y="965"/>
                        </a:lnTo>
                        <a:lnTo>
                          <a:pt x="634" y="965"/>
                        </a:lnTo>
                        <a:lnTo>
                          <a:pt x="675" y="964"/>
                        </a:lnTo>
                        <a:lnTo>
                          <a:pt x="715" y="960"/>
                        </a:lnTo>
                        <a:lnTo>
                          <a:pt x="753" y="955"/>
                        </a:lnTo>
                        <a:lnTo>
                          <a:pt x="792" y="948"/>
                        </a:lnTo>
                        <a:lnTo>
                          <a:pt x="810" y="944"/>
                        </a:lnTo>
                        <a:lnTo>
                          <a:pt x="827" y="938"/>
                        </a:lnTo>
                        <a:lnTo>
                          <a:pt x="845" y="933"/>
                        </a:lnTo>
                        <a:lnTo>
                          <a:pt x="862" y="928"/>
                        </a:lnTo>
                        <a:lnTo>
                          <a:pt x="879" y="921"/>
                        </a:lnTo>
                        <a:lnTo>
                          <a:pt x="895" y="915"/>
                        </a:lnTo>
                        <a:lnTo>
                          <a:pt x="911" y="908"/>
                        </a:lnTo>
                        <a:lnTo>
                          <a:pt x="927" y="900"/>
                        </a:lnTo>
                        <a:lnTo>
                          <a:pt x="894" y="1148"/>
                        </a:lnTo>
                        <a:lnTo>
                          <a:pt x="863" y="1157"/>
                        </a:lnTo>
                        <a:lnTo>
                          <a:pt x="829" y="1166"/>
                        </a:lnTo>
                        <a:lnTo>
                          <a:pt x="790" y="1173"/>
                        </a:lnTo>
                        <a:lnTo>
                          <a:pt x="751" y="1180"/>
                        </a:lnTo>
                        <a:lnTo>
                          <a:pt x="709" y="1185"/>
                        </a:lnTo>
                        <a:lnTo>
                          <a:pt x="667" y="1190"/>
                        </a:lnTo>
                        <a:lnTo>
                          <a:pt x="626" y="1192"/>
                        </a:lnTo>
                        <a:lnTo>
                          <a:pt x="586" y="1193"/>
                        </a:lnTo>
                        <a:lnTo>
                          <a:pt x="551" y="1192"/>
                        </a:lnTo>
                        <a:lnTo>
                          <a:pt x="518" y="1191"/>
                        </a:lnTo>
                        <a:lnTo>
                          <a:pt x="486" y="1188"/>
                        </a:lnTo>
                        <a:lnTo>
                          <a:pt x="454" y="1183"/>
                        </a:lnTo>
                        <a:lnTo>
                          <a:pt x="424" y="1178"/>
                        </a:lnTo>
                        <a:lnTo>
                          <a:pt x="393" y="1170"/>
                        </a:lnTo>
                        <a:lnTo>
                          <a:pt x="365" y="1163"/>
                        </a:lnTo>
                        <a:lnTo>
                          <a:pt x="338" y="1154"/>
                        </a:lnTo>
                        <a:lnTo>
                          <a:pt x="310" y="1144"/>
                        </a:lnTo>
                        <a:lnTo>
                          <a:pt x="285" y="1132"/>
                        </a:lnTo>
                        <a:lnTo>
                          <a:pt x="260" y="1120"/>
                        </a:lnTo>
                        <a:lnTo>
                          <a:pt x="236" y="1107"/>
                        </a:lnTo>
                        <a:lnTo>
                          <a:pt x="214" y="1092"/>
                        </a:lnTo>
                        <a:lnTo>
                          <a:pt x="193" y="1077"/>
                        </a:lnTo>
                        <a:lnTo>
                          <a:pt x="172" y="1060"/>
                        </a:lnTo>
                        <a:lnTo>
                          <a:pt x="154" y="1043"/>
                        </a:lnTo>
                        <a:lnTo>
                          <a:pt x="135" y="1026"/>
                        </a:lnTo>
                        <a:lnTo>
                          <a:pt x="118" y="1006"/>
                        </a:lnTo>
                        <a:lnTo>
                          <a:pt x="102" y="986"/>
                        </a:lnTo>
                        <a:lnTo>
                          <a:pt x="87" y="966"/>
                        </a:lnTo>
                        <a:lnTo>
                          <a:pt x="73" y="944"/>
                        </a:lnTo>
                        <a:lnTo>
                          <a:pt x="61" y="921"/>
                        </a:lnTo>
                        <a:lnTo>
                          <a:pt x="49" y="898"/>
                        </a:lnTo>
                        <a:lnTo>
                          <a:pt x="39" y="873"/>
                        </a:lnTo>
                        <a:lnTo>
                          <a:pt x="30" y="849"/>
                        </a:lnTo>
                        <a:lnTo>
                          <a:pt x="22" y="823"/>
                        </a:lnTo>
                        <a:lnTo>
                          <a:pt x="15" y="797"/>
                        </a:lnTo>
                        <a:lnTo>
                          <a:pt x="10" y="770"/>
                        </a:lnTo>
                        <a:lnTo>
                          <a:pt x="5" y="743"/>
                        </a:lnTo>
                        <a:lnTo>
                          <a:pt x="2" y="714"/>
                        </a:lnTo>
                        <a:lnTo>
                          <a:pt x="1" y="685"/>
                        </a:lnTo>
                        <a:lnTo>
                          <a:pt x="0" y="656"/>
                        </a:lnTo>
                        <a:lnTo>
                          <a:pt x="1" y="620"/>
                        </a:lnTo>
                        <a:lnTo>
                          <a:pt x="3" y="585"/>
                        </a:lnTo>
                        <a:lnTo>
                          <a:pt x="7" y="551"/>
                        </a:lnTo>
                        <a:lnTo>
                          <a:pt x="12" y="518"/>
                        </a:lnTo>
                        <a:lnTo>
                          <a:pt x="20" y="485"/>
                        </a:lnTo>
                        <a:lnTo>
                          <a:pt x="27" y="452"/>
                        </a:lnTo>
                        <a:lnTo>
                          <a:pt x="38" y="422"/>
                        </a:lnTo>
                        <a:lnTo>
                          <a:pt x="49" y="391"/>
                        </a:lnTo>
                        <a:lnTo>
                          <a:pt x="62" y="362"/>
                        </a:lnTo>
                        <a:lnTo>
                          <a:pt x="76" y="334"/>
                        </a:lnTo>
                        <a:lnTo>
                          <a:pt x="91" y="307"/>
                        </a:lnTo>
                        <a:lnTo>
                          <a:pt x="108" y="279"/>
                        </a:lnTo>
                        <a:lnTo>
                          <a:pt x="126" y="254"/>
                        </a:lnTo>
                        <a:lnTo>
                          <a:pt x="146" y="229"/>
                        </a:lnTo>
                        <a:lnTo>
                          <a:pt x="167" y="206"/>
                        </a:lnTo>
                        <a:lnTo>
                          <a:pt x="189" y="184"/>
                        </a:lnTo>
                        <a:lnTo>
                          <a:pt x="212" y="163"/>
                        </a:lnTo>
                        <a:lnTo>
                          <a:pt x="237" y="142"/>
                        </a:lnTo>
                        <a:lnTo>
                          <a:pt x="263" y="124"/>
                        </a:lnTo>
                        <a:lnTo>
                          <a:pt x="291" y="106"/>
                        </a:lnTo>
                        <a:lnTo>
                          <a:pt x="319" y="90"/>
                        </a:lnTo>
                        <a:lnTo>
                          <a:pt x="348" y="75"/>
                        </a:lnTo>
                        <a:lnTo>
                          <a:pt x="379" y="61"/>
                        </a:lnTo>
                        <a:lnTo>
                          <a:pt x="410" y="48"/>
                        </a:lnTo>
                        <a:lnTo>
                          <a:pt x="443" y="37"/>
                        </a:lnTo>
                        <a:lnTo>
                          <a:pt x="477" y="27"/>
                        </a:lnTo>
                        <a:lnTo>
                          <a:pt x="513" y="18"/>
                        </a:lnTo>
                        <a:lnTo>
                          <a:pt x="549" y="12"/>
                        </a:lnTo>
                        <a:lnTo>
                          <a:pt x="586" y="6"/>
                        </a:lnTo>
                        <a:lnTo>
                          <a:pt x="624" y="3"/>
                        </a:lnTo>
                        <a:lnTo>
                          <a:pt x="663" y="0"/>
                        </a:lnTo>
                        <a:lnTo>
                          <a:pt x="703" y="0"/>
                        </a:lnTo>
                        <a:lnTo>
                          <a:pt x="744" y="0"/>
                        </a:lnTo>
                        <a:lnTo>
                          <a:pt x="782" y="1"/>
                        </a:lnTo>
                        <a:lnTo>
                          <a:pt x="818" y="3"/>
                        </a:lnTo>
                        <a:lnTo>
                          <a:pt x="851" y="6"/>
                        </a:lnTo>
                        <a:lnTo>
                          <a:pt x="884" y="9"/>
                        </a:lnTo>
                        <a:lnTo>
                          <a:pt x="913" y="13"/>
                        </a:lnTo>
                        <a:lnTo>
                          <a:pt x="942" y="17"/>
                        </a:lnTo>
                        <a:lnTo>
                          <a:pt x="967" y="22"/>
                        </a:lnTo>
                        <a:lnTo>
                          <a:pt x="1014" y="31"/>
                        </a:lnTo>
                        <a:lnTo>
                          <a:pt x="1053" y="41"/>
                        </a:lnTo>
                        <a:lnTo>
                          <a:pt x="1085" y="52"/>
                        </a:lnTo>
                        <a:lnTo>
                          <a:pt x="1112" y="61"/>
                        </a:lnTo>
                        <a:lnTo>
                          <a:pt x="1084" y="1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288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55" name="Google Shape;55;p15"/>
                <p:cNvSpPr/>
                <p:nvPr/>
              </p:nvSpPr>
              <p:spPr>
                <a:xfrm>
                  <a:off x="3330285" y="5109716"/>
                  <a:ext cx="190316" cy="380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1011" extrusionOk="0">
                      <a:moveTo>
                        <a:pt x="492" y="1011"/>
                      </a:moveTo>
                      <a:lnTo>
                        <a:pt x="334" y="1011"/>
                      </a:lnTo>
                      <a:lnTo>
                        <a:pt x="327" y="1009"/>
                      </a:lnTo>
                      <a:lnTo>
                        <a:pt x="322" y="1007"/>
                      </a:lnTo>
                      <a:lnTo>
                        <a:pt x="317" y="1002"/>
                      </a:lnTo>
                      <a:lnTo>
                        <a:pt x="315" y="996"/>
                      </a:lnTo>
                      <a:lnTo>
                        <a:pt x="1" y="14"/>
                      </a:lnTo>
                      <a:lnTo>
                        <a:pt x="1" y="11"/>
                      </a:lnTo>
                      <a:lnTo>
                        <a:pt x="0" y="9"/>
                      </a:lnTo>
                      <a:lnTo>
                        <a:pt x="1" y="6"/>
                      </a:lnTo>
                      <a:lnTo>
                        <a:pt x="2" y="3"/>
                      </a:lnTo>
                      <a:lnTo>
                        <a:pt x="3" y="2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7" y="0"/>
                      </a:lnTo>
                      <a:lnTo>
                        <a:pt x="174" y="1"/>
                      </a:lnTo>
                      <a:lnTo>
                        <a:pt x="179" y="3"/>
                      </a:lnTo>
                      <a:lnTo>
                        <a:pt x="184" y="9"/>
                      </a:lnTo>
                      <a:lnTo>
                        <a:pt x="186" y="14"/>
                      </a:lnTo>
                      <a:lnTo>
                        <a:pt x="501" y="996"/>
                      </a:lnTo>
                      <a:lnTo>
                        <a:pt x="503" y="1000"/>
                      </a:lnTo>
                      <a:lnTo>
                        <a:pt x="503" y="1002"/>
                      </a:lnTo>
                      <a:lnTo>
                        <a:pt x="503" y="1005"/>
                      </a:lnTo>
                      <a:lnTo>
                        <a:pt x="501" y="1007"/>
                      </a:lnTo>
                      <a:lnTo>
                        <a:pt x="499" y="1008"/>
                      </a:lnTo>
                      <a:lnTo>
                        <a:pt x="497" y="1009"/>
                      </a:lnTo>
                      <a:lnTo>
                        <a:pt x="495" y="1011"/>
                      </a:lnTo>
                      <a:lnTo>
                        <a:pt x="492" y="101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88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56;p15"/>
                <p:cNvSpPr/>
                <p:nvPr/>
              </p:nvSpPr>
              <p:spPr>
                <a:xfrm>
                  <a:off x="3893680" y="5109720"/>
                  <a:ext cx="4372718" cy="380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0" h="1011" extrusionOk="0">
                      <a:moveTo>
                        <a:pt x="500" y="994"/>
                      </a:moveTo>
                      <a:lnTo>
                        <a:pt x="332" y="994"/>
                      </a:lnTo>
                      <a:lnTo>
                        <a:pt x="326" y="993"/>
                      </a:lnTo>
                      <a:lnTo>
                        <a:pt x="320" y="991"/>
                      </a:lnTo>
                      <a:lnTo>
                        <a:pt x="316" y="987"/>
                      </a:lnTo>
                      <a:lnTo>
                        <a:pt x="314" y="980"/>
                      </a:lnTo>
                      <a:lnTo>
                        <a:pt x="0" y="32"/>
                      </a:lnTo>
                      <a:lnTo>
                        <a:pt x="0" y="28"/>
                      </a:lnTo>
                      <a:lnTo>
                        <a:pt x="0" y="25"/>
                      </a:lnTo>
                      <a:lnTo>
                        <a:pt x="0" y="22"/>
                      </a:lnTo>
                      <a:lnTo>
                        <a:pt x="1" y="20"/>
                      </a:lnTo>
                      <a:lnTo>
                        <a:pt x="3" y="19"/>
                      </a:lnTo>
                      <a:lnTo>
                        <a:pt x="7" y="18"/>
                      </a:lnTo>
                      <a:lnTo>
                        <a:pt x="10" y="16"/>
                      </a:lnTo>
                      <a:lnTo>
                        <a:pt x="13" y="16"/>
                      </a:lnTo>
                      <a:lnTo>
                        <a:pt x="201" y="16"/>
                      </a:lnTo>
                      <a:lnTo>
                        <a:pt x="208" y="18"/>
                      </a:lnTo>
                      <a:lnTo>
                        <a:pt x="213" y="20"/>
                      </a:lnTo>
                      <a:lnTo>
                        <a:pt x="218" y="24"/>
                      </a:lnTo>
                      <a:lnTo>
                        <a:pt x="220" y="31"/>
                      </a:lnTo>
                      <a:lnTo>
                        <a:pt x="417" y="672"/>
                      </a:lnTo>
                      <a:lnTo>
                        <a:pt x="421" y="672"/>
                      </a:lnTo>
                      <a:lnTo>
                        <a:pt x="613" y="31"/>
                      </a:lnTo>
                      <a:lnTo>
                        <a:pt x="615" y="24"/>
                      </a:lnTo>
                      <a:lnTo>
                        <a:pt x="620" y="20"/>
                      </a:lnTo>
                      <a:lnTo>
                        <a:pt x="625" y="18"/>
                      </a:lnTo>
                      <a:lnTo>
                        <a:pt x="632" y="16"/>
                      </a:lnTo>
                      <a:lnTo>
                        <a:pt x="818" y="16"/>
                      </a:lnTo>
                      <a:lnTo>
                        <a:pt x="822" y="16"/>
                      </a:lnTo>
                      <a:lnTo>
                        <a:pt x="824" y="18"/>
                      </a:lnTo>
                      <a:lnTo>
                        <a:pt x="828" y="19"/>
                      </a:lnTo>
                      <a:lnTo>
                        <a:pt x="829" y="20"/>
                      </a:lnTo>
                      <a:lnTo>
                        <a:pt x="830" y="22"/>
                      </a:lnTo>
                      <a:lnTo>
                        <a:pt x="831" y="25"/>
                      </a:lnTo>
                      <a:lnTo>
                        <a:pt x="831" y="28"/>
                      </a:lnTo>
                      <a:lnTo>
                        <a:pt x="830" y="32"/>
                      </a:lnTo>
                      <a:lnTo>
                        <a:pt x="517" y="980"/>
                      </a:lnTo>
                      <a:lnTo>
                        <a:pt x="514" y="987"/>
                      </a:lnTo>
                      <a:lnTo>
                        <a:pt x="511" y="991"/>
                      </a:lnTo>
                      <a:lnTo>
                        <a:pt x="505" y="993"/>
                      </a:lnTo>
                      <a:lnTo>
                        <a:pt x="500" y="994"/>
                      </a:lnTo>
                      <a:close/>
                      <a:moveTo>
                        <a:pt x="865" y="980"/>
                      </a:moveTo>
                      <a:lnTo>
                        <a:pt x="865" y="31"/>
                      </a:lnTo>
                      <a:lnTo>
                        <a:pt x="866" y="27"/>
                      </a:lnTo>
                      <a:lnTo>
                        <a:pt x="866" y="24"/>
                      </a:lnTo>
                      <a:lnTo>
                        <a:pt x="867" y="22"/>
                      </a:lnTo>
                      <a:lnTo>
                        <a:pt x="869" y="20"/>
                      </a:lnTo>
                      <a:lnTo>
                        <a:pt x="871" y="19"/>
                      </a:lnTo>
                      <a:lnTo>
                        <a:pt x="873" y="18"/>
                      </a:lnTo>
                      <a:lnTo>
                        <a:pt x="876" y="16"/>
                      </a:lnTo>
                      <a:lnTo>
                        <a:pt x="880" y="16"/>
                      </a:lnTo>
                      <a:lnTo>
                        <a:pt x="1063" y="16"/>
                      </a:lnTo>
                      <a:lnTo>
                        <a:pt x="1067" y="16"/>
                      </a:lnTo>
                      <a:lnTo>
                        <a:pt x="1069" y="18"/>
                      </a:lnTo>
                      <a:lnTo>
                        <a:pt x="1072" y="19"/>
                      </a:lnTo>
                      <a:lnTo>
                        <a:pt x="1074" y="20"/>
                      </a:lnTo>
                      <a:lnTo>
                        <a:pt x="1076" y="22"/>
                      </a:lnTo>
                      <a:lnTo>
                        <a:pt x="1077" y="24"/>
                      </a:lnTo>
                      <a:lnTo>
                        <a:pt x="1078" y="27"/>
                      </a:lnTo>
                      <a:lnTo>
                        <a:pt x="1078" y="31"/>
                      </a:lnTo>
                      <a:lnTo>
                        <a:pt x="1078" y="980"/>
                      </a:lnTo>
                      <a:lnTo>
                        <a:pt x="1078" y="983"/>
                      </a:lnTo>
                      <a:lnTo>
                        <a:pt x="1077" y="987"/>
                      </a:lnTo>
                      <a:lnTo>
                        <a:pt x="1076" y="989"/>
                      </a:lnTo>
                      <a:lnTo>
                        <a:pt x="1074" y="991"/>
                      </a:lnTo>
                      <a:lnTo>
                        <a:pt x="1072" y="992"/>
                      </a:lnTo>
                      <a:lnTo>
                        <a:pt x="1069" y="993"/>
                      </a:lnTo>
                      <a:lnTo>
                        <a:pt x="1067" y="994"/>
                      </a:lnTo>
                      <a:lnTo>
                        <a:pt x="1063" y="994"/>
                      </a:lnTo>
                      <a:lnTo>
                        <a:pt x="880" y="994"/>
                      </a:lnTo>
                      <a:lnTo>
                        <a:pt x="876" y="994"/>
                      </a:lnTo>
                      <a:lnTo>
                        <a:pt x="873" y="993"/>
                      </a:lnTo>
                      <a:lnTo>
                        <a:pt x="871" y="992"/>
                      </a:lnTo>
                      <a:lnTo>
                        <a:pt x="869" y="991"/>
                      </a:lnTo>
                      <a:lnTo>
                        <a:pt x="867" y="989"/>
                      </a:lnTo>
                      <a:lnTo>
                        <a:pt x="866" y="987"/>
                      </a:lnTo>
                      <a:lnTo>
                        <a:pt x="866" y="983"/>
                      </a:lnTo>
                      <a:lnTo>
                        <a:pt x="865" y="980"/>
                      </a:lnTo>
                      <a:close/>
                      <a:moveTo>
                        <a:pt x="1612" y="994"/>
                      </a:moveTo>
                      <a:lnTo>
                        <a:pt x="1445" y="994"/>
                      </a:lnTo>
                      <a:lnTo>
                        <a:pt x="1437" y="993"/>
                      </a:lnTo>
                      <a:lnTo>
                        <a:pt x="1433" y="991"/>
                      </a:lnTo>
                      <a:lnTo>
                        <a:pt x="1428" y="987"/>
                      </a:lnTo>
                      <a:lnTo>
                        <a:pt x="1425" y="980"/>
                      </a:lnTo>
                      <a:lnTo>
                        <a:pt x="1113" y="32"/>
                      </a:lnTo>
                      <a:lnTo>
                        <a:pt x="1112" y="28"/>
                      </a:lnTo>
                      <a:lnTo>
                        <a:pt x="1112" y="25"/>
                      </a:lnTo>
                      <a:lnTo>
                        <a:pt x="1113" y="22"/>
                      </a:lnTo>
                      <a:lnTo>
                        <a:pt x="1114" y="20"/>
                      </a:lnTo>
                      <a:lnTo>
                        <a:pt x="1116" y="19"/>
                      </a:lnTo>
                      <a:lnTo>
                        <a:pt x="1118" y="18"/>
                      </a:lnTo>
                      <a:lnTo>
                        <a:pt x="1121" y="16"/>
                      </a:lnTo>
                      <a:lnTo>
                        <a:pt x="1126" y="16"/>
                      </a:lnTo>
                      <a:lnTo>
                        <a:pt x="1314" y="16"/>
                      </a:lnTo>
                      <a:lnTo>
                        <a:pt x="1321" y="18"/>
                      </a:lnTo>
                      <a:lnTo>
                        <a:pt x="1326" y="20"/>
                      </a:lnTo>
                      <a:lnTo>
                        <a:pt x="1331" y="24"/>
                      </a:lnTo>
                      <a:lnTo>
                        <a:pt x="1333" y="31"/>
                      </a:lnTo>
                      <a:lnTo>
                        <a:pt x="1530" y="672"/>
                      </a:lnTo>
                      <a:lnTo>
                        <a:pt x="1534" y="672"/>
                      </a:lnTo>
                      <a:lnTo>
                        <a:pt x="1725" y="31"/>
                      </a:lnTo>
                      <a:lnTo>
                        <a:pt x="1728" y="24"/>
                      </a:lnTo>
                      <a:lnTo>
                        <a:pt x="1732" y="20"/>
                      </a:lnTo>
                      <a:lnTo>
                        <a:pt x="1738" y="18"/>
                      </a:lnTo>
                      <a:lnTo>
                        <a:pt x="1744" y="16"/>
                      </a:lnTo>
                      <a:lnTo>
                        <a:pt x="1930" y="16"/>
                      </a:lnTo>
                      <a:lnTo>
                        <a:pt x="1934" y="16"/>
                      </a:lnTo>
                      <a:lnTo>
                        <a:pt x="1937" y="18"/>
                      </a:lnTo>
                      <a:lnTo>
                        <a:pt x="1939" y="19"/>
                      </a:lnTo>
                      <a:lnTo>
                        <a:pt x="1941" y="20"/>
                      </a:lnTo>
                      <a:lnTo>
                        <a:pt x="1942" y="22"/>
                      </a:lnTo>
                      <a:lnTo>
                        <a:pt x="1943" y="25"/>
                      </a:lnTo>
                      <a:lnTo>
                        <a:pt x="1942" y="28"/>
                      </a:lnTo>
                      <a:lnTo>
                        <a:pt x="1942" y="32"/>
                      </a:lnTo>
                      <a:lnTo>
                        <a:pt x="1630" y="980"/>
                      </a:lnTo>
                      <a:lnTo>
                        <a:pt x="1627" y="987"/>
                      </a:lnTo>
                      <a:lnTo>
                        <a:pt x="1623" y="991"/>
                      </a:lnTo>
                      <a:lnTo>
                        <a:pt x="1618" y="993"/>
                      </a:lnTo>
                      <a:lnTo>
                        <a:pt x="1612" y="994"/>
                      </a:lnTo>
                      <a:close/>
                      <a:moveTo>
                        <a:pt x="2179" y="629"/>
                      </a:moveTo>
                      <a:lnTo>
                        <a:pt x="2406" y="629"/>
                      </a:lnTo>
                      <a:lnTo>
                        <a:pt x="2294" y="286"/>
                      </a:lnTo>
                      <a:lnTo>
                        <a:pt x="2290" y="286"/>
                      </a:lnTo>
                      <a:lnTo>
                        <a:pt x="2179" y="629"/>
                      </a:lnTo>
                      <a:close/>
                      <a:moveTo>
                        <a:pt x="1845" y="980"/>
                      </a:moveTo>
                      <a:lnTo>
                        <a:pt x="2184" y="31"/>
                      </a:lnTo>
                      <a:lnTo>
                        <a:pt x="2187" y="24"/>
                      </a:lnTo>
                      <a:lnTo>
                        <a:pt x="2191" y="20"/>
                      </a:lnTo>
                      <a:lnTo>
                        <a:pt x="2196" y="18"/>
                      </a:lnTo>
                      <a:lnTo>
                        <a:pt x="2203" y="16"/>
                      </a:lnTo>
                      <a:lnTo>
                        <a:pt x="2386" y="16"/>
                      </a:lnTo>
                      <a:lnTo>
                        <a:pt x="2392" y="18"/>
                      </a:lnTo>
                      <a:lnTo>
                        <a:pt x="2397" y="20"/>
                      </a:lnTo>
                      <a:lnTo>
                        <a:pt x="2402" y="24"/>
                      </a:lnTo>
                      <a:lnTo>
                        <a:pt x="2404" y="31"/>
                      </a:lnTo>
                      <a:lnTo>
                        <a:pt x="2737" y="980"/>
                      </a:lnTo>
                      <a:lnTo>
                        <a:pt x="2738" y="983"/>
                      </a:lnTo>
                      <a:lnTo>
                        <a:pt x="2738" y="987"/>
                      </a:lnTo>
                      <a:lnTo>
                        <a:pt x="2737" y="989"/>
                      </a:lnTo>
                      <a:lnTo>
                        <a:pt x="2737" y="991"/>
                      </a:lnTo>
                      <a:lnTo>
                        <a:pt x="2735" y="992"/>
                      </a:lnTo>
                      <a:lnTo>
                        <a:pt x="2733" y="993"/>
                      </a:lnTo>
                      <a:lnTo>
                        <a:pt x="2731" y="994"/>
                      </a:lnTo>
                      <a:lnTo>
                        <a:pt x="2727" y="994"/>
                      </a:lnTo>
                      <a:lnTo>
                        <a:pt x="2539" y="994"/>
                      </a:lnTo>
                      <a:lnTo>
                        <a:pt x="2532" y="993"/>
                      </a:lnTo>
                      <a:lnTo>
                        <a:pt x="2527" y="991"/>
                      </a:lnTo>
                      <a:lnTo>
                        <a:pt x="2523" y="987"/>
                      </a:lnTo>
                      <a:lnTo>
                        <a:pt x="2521" y="980"/>
                      </a:lnTo>
                      <a:lnTo>
                        <a:pt x="2464" y="809"/>
                      </a:lnTo>
                      <a:lnTo>
                        <a:pt x="2119" y="809"/>
                      </a:lnTo>
                      <a:lnTo>
                        <a:pt x="2064" y="980"/>
                      </a:lnTo>
                      <a:lnTo>
                        <a:pt x="2061" y="987"/>
                      </a:lnTo>
                      <a:lnTo>
                        <a:pt x="2058" y="991"/>
                      </a:lnTo>
                      <a:lnTo>
                        <a:pt x="2052" y="993"/>
                      </a:lnTo>
                      <a:lnTo>
                        <a:pt x="2046" y="994"/>
                      </a:lnTo>
                      <a:lnTo>
                        <a:pt x="1855" y="994"/>
                      </a:lnTo>
                      <a:lnTo>
                        <a:pt x="1852" y="994"/>
                      </a:lnTo>
                      <a:lnTo>
                        <a:pt x="1850" y="993"/>
                      </a:lnTo>
                      <a:lnTo>
                        <a:pt x="1848" y="992"/>
                      </a:lnTo>
                      <a:lnTo>
                        <a:pt x="1845" y="991"/>
                      </a:lnTo>
                      <a:lnTo>
                        <a:pt x="1845" y="989"/>
                      </a:lnTo>
                      <a:lnTo>
                        <a:pt x="1844" y="987"/>
                      </a:lnTo>
                      <a:lnTo>
                        <a:pt x="1844" y="983"/>
                      </a:lnTo>
                      <a:lnTo>
                        <a:pt x="1845" y="980"/>
                      </a:lnTo>
                      <a:close/>
                      <a:moveTo>
                        <a:pt x="3449" y="1011"/>
                      </a:moveTo>
                      <a:lnTo>
                        <a:pt x="3422" y="1009"/>
                      </a:lnTo>
                      <a:lnTo>
                        <a:pt x="3395" y="1008"/>
                      </a:lnTo>
                      <a:lnTo>
                        <a:pt x="3366" y="1005"/>
                      </a:lnTo>
                      <a:lnTo>
                        <a:pt x="3340" y="1001"/>
                      </a:lnTo>
                      <a:lnTo>
                        <a:pt x="3313" y="995"/>
                      </a:lnTo>
                      <a:lnTo>
                        <a:pt x="3287" y="989"/>
                      </a:lnTo>
                      <a:lnTo>
                        <a:pt x="3260" y="981"/>
                      </a:lnTo>
                      <a:lnTo>
                        <a:pt x="3234" y="972"/>
                      </a:lnTo>
                      <a:lnTo>
                        <a:pt x="3209" y="963"/>
                      </a:lnTo>
                      <a:lnTo>
                        <a:pt x="3185" y="952"/>
                      </a:lnTo>
                      <a:lnTo>
                        <a:pt x="3162" y="941"/>
                      </a:lnTo>
                      <a:lnTo>
                        <a:pt x="3141" y="929"/>
                      </a:lnTo>
                      <a:lnTo>
                        <a:pt x="3122" y="917"/>
                      </a:lnTo>
                      <a:lnTo>
                        <a:pt x="3103" y="904"/>
                      </a:lnTo>
                      <a:lnTo>
                        <a:pt x="3086" y="891"/>
                      </a:lnTo>
                      <a:lnTo>
                        <a:pt x="3070" y="877"/>
                      </a:lnTo>
                      <a:lnTo>
                        <a:pt x="3068" y="874"/>
                      </a:lnTo>
                      <a:lnTo>
                        <a:pt x="3066" y="870"/>
                      </a:lnTo>
                      <a:lnTo>
                        <a:pt x="3065" y="868"/>
                      </a:lnTo>
                      <a:lnTo>
                        <a:pt x="3064" y="865"/>
                      </a:lnTo>
                      <a:lnTo>
                        <a:pt x="3065" y="862"/>
                      </a:lnTo>
                      <a:lnTo>
                        <a:pt x="3065" y="858"/>
                      </a:lnTo>
                      <a:lnTo>
                        <a:pt x="3067" y="855"/>
                      </a:lnTo>
                      <a:lnTo>
                        <a:pt x="3069" y="852"/>
                      </a:lnTo>
                      <a:lnTo>
                        <a:pt x="3179" y="727"/>
                      </a:lnTo>
                      <a:lnTo>
                        <a:pt x="3181" y="724"/>
                      </a:lnTo>
                      <a:lnTo>
                        <a:pt x="3184" y="722"/>
                      </a:lnTo>
                      <a:lnTo>
                        <a:pt x="3186" y="721"/>
                      </a:lnTo>
                      <a:lnTo>
                        <a:pt x="3189" y="721"/>
                      </a:lnTo>
                      <a:lnTo>
                        <a:pt x="3191" y="721"/>
                      </a:lnTo>
                      <a:lnTo>
                        <a:pt x="3194" y="722"/>
                      </a:lnTo>
                      <a:lnTo>
                        <a:pt x="3198" y="723"/>
                      </a:lnTo>
                      <a:lnTo>
                        <a:pt x="3201" y="726"/>
                      </a:lnTo>
                      <a:lnTo>
                        <a:pt x="3216" y="738"/>
                      </a:lnTo>
                      <a:lnTo>
                        <a:pt x="3233" y="750"/>
                      </a:lnTo>
                      <a:lnTo>
                        <a:pt x="3249" y="759"/>
                      </a:lnTo>
                      <a:lnTo>
                        <a:pt x="3264" y="769"/>
                      </a:lnTo>
                      <a:lnTo>
                        <a:pt x="3280" y="779"/>
                      </a:lnTo>
                      <a:lnTo>
                        <a:pt x="3297" y="786"/>
                      </a:lnTo>
                      <a:lnTo>
                        <a:pt x="3313" y="794"/>
                      </a:lnTo>
                      <a:lnTo>
                        <a:pt x="3328" y="801"/>
                      </a:lnTo>
                      <a:lnTo>
                        <a:pt x="3345" y="807"/>
                      </a:lnTo>
                      <a:lnTo>
                        <a:pt x="3361" y="813"/>
                      </a:lnTo>
                      <a:lnTo>
                        <a:pt x="3377" y="816"/>
                      </a:lnTo>
                      <a:lnTo>
                        <a:pt x="3394" y="820"/>
                      </a:lnTo>
                      <a:lnTo>
                        <a:pt x="3409" y="822"/>
                      </a:lnTo>
                      <a:lnTo>
                        <a:pt x="3425" y="825"/>
                      </a:lnTo>
                      <a:lnTo>
                        <a:pt x="3442" y="826"/>
                      </a:lnTo>
                      <a:lnTo>
                        <a:pt x="3458" y="827"/>
                      </a:lnTo>
                      <a:lnTo>
                        <a:pt x="3476" y="826"/>
                      </a:lnTo>
                      <a:lnTo>
                        <a:pt x="3494" y="825"/>
                      </a:lnTo>
                      <a:lnTo>
                        <a:pt x="3510" y="821"/>
                      </a:lnTo>
                      <a:lnTo>
                        <a:pt x="3525" y="818"/>
                      </a:lnTo>
                      <a:lnTo>
                        <a:pt x="3540" y="814"/>
                      </a:lnTo>
                      <a:lnTo>
                        <a:pt x="3553" y="808"/>
                      </a:lnTo>
                      <a:lnTo>
                        <a:pt x="3565" y="802"/>
                      </a:lnTo>
                      <a:lnTo>
                        <a:pt x="3577" y="794"/>
                      </a:lnTo>
                      <a:lnTo>
                        <a:pt x="3586" y="786"/>
                      </a:lnTo>
                      <a:lnTo>
                        <a:pt x="3595" y="778"/>
                      </a:lnTo>
                      <a:lnTo>
                        <a:pt x="3602" y="768"/>
                      </a:lnTo>
                      <a:lnTo>
                        <a:pt x="3608" y="757"/>
                      </a:lnTo>
                      <a:lnTo>
                        <a:pt x="3613" y="746"/>
                      </a:lnTo>
                      <a:lnTo>
                        <a:pt x="3616" y="735"/>
                      </a:lnTo>
                      <a:lnTo>
                        <a:pt x="3618" y="722"/>
                      </a:lnTo>
                      <a:lnTo>
                        <a:pt x="3619" y="709"/>
                      </a:lnTo>
                      <a:lnTo>
                        <a:pt x="3618" y="698"/>
                      </a:lnTo>
                      <a:lnTo>
                        <a:pt x="3617" y="688"/>
                      </a:lnTo>
                      <a:lnTo>
                        <a:pt x="3614" y="678"/>
                      </a:lnTo>
                      <a:lnTo>
                        <a:pt x="3610" y="669"/>
                      </a:lnTo>
                      <a:lnTo>
                        <a:pt x="3606" y="660"/>
                      </a:lnTo>
                      <a:lnTo>
                        <a:pt x="3599" y="652"/>
                      </a:lnTo>
                      <a:lnTo>
                        <a:pt x="3593" y="644"/>
                      </a:lnTo>
                      <a:lnTo>
                        <a:pt x="3585" y="637"/>
                      </a:lnTo>
                      <a:lnTo>
                        <a:pt x="3576" y="631"/>
                      </a:lnTo>
                      <a:lnTo>
                        <a:pt x="3565" y="626"/>
                      </a:lnTo>
                      <a:lnTo>
                        <a:pt x="3553" y="620"/>
                      </a:lnTo>
                      <a:lnTo>
                        <a:pt x="3538" y="616"/>
                      </a:lnTo>
                      <a:lnTo>
                        <a:pt x="3523" y="611"/>
                      </a:lnTo>
                      <a:lnTo>
                        <a:pt x="3506" y="607"/>
                      </a:lnTo>
                      <a:lnTo>
                        <a:pt x="3487" y="604"/>
                      </a:lnTo>
                      <a:lnTo>
                        <a:pt x="3467" y="601"/>
                      </a:lnTo>
                      <a:lnTo>
                        <a:pt x="3414" y="593"/>
                      </a:lnTo>
                      <a:lnTo>
                        <a:pt x="3377" y="587"/>
                      </a:lnTo>
                      <a:lnTo>
                        <a:pt x="3341" y="579"/>
                      </a:lnTo>
                      <a:lnTo>
                        <a:pt x="3325" y="574"/>
                      </a:lnTo>
                      <a:lnTo>
                        <a:pt x="3309" y="570"/>
                      </a:lnTo>
                      <a:lnTo>
                        <a:pt x="3294" y="565"/>
                      </a:lnTo>
                      <a:lnTo>
                        <a:pt x="3278" y="558"/>
                      </a:lnTo>
                      <a:lnTo>
                        <a:pt x="3264" y="553"/>
                      </a:lnTo>
                      <a:lnTo>
                        <a:pt x="3251" y="546"/>
                      </a:lnTo>
                      <a:lnTo>
                        <a:pt x="3238" y="539"/>
                      </a:lnTo>
                      <a:lnTo>
                        <a:pt x="3225" y="532"/>
                      </a:lnTo>
                      <a:lnTo>
                        <a:pt x="3213" y="524"/>
                      </a:lnTo>
                      <a:lnTo>
                        <a:pt x="3202" y="516"/>
                      </a:lnTo>
                      <a:lnTo>
                        <a:pt x="3191" y="507"/>
                      </a:lnTo>
                      <a:lnTo>
                        <a:pt x="3181" y="498"/>
                      </a:lnTo>
                      <a:lnTo>
                        <a:pt x="3172" y="488"/>
                      </a:lnTo>
                      <a:lnTo>
                        <a:pt x="3163" y="479"/>
                      </a:lnTo>
                      <a:lnTo>
                        <a:pt x="3155" y="469"/>
                      </a:lnTo>
                      <a:lnTo>
                        <a:pt x="3148" y="458"/>
                      </a:lnTo>
                      <a:lnTo>
                        <a:pt x="3140" y="447"/>
                      </a:lnTo>
                      <a:lnTo>
                        <a:pt x="3135" y="436"/>
                      </a:lnTo>
                      <a:lnTo>
                        <a:pt x="3128" y="424"/>
                      </a:lnTo>
                      <a:lnTo>
                        <a:pt x="3123" y="412"/>
                      </a:lnTo>
                      <a:lnTo>
                        <a:pt x="3118" y="399"/>
                      </a:lnTo>
                      <a:lnTo>
                        <a:pt x="3115" y="386"/>
                      </a:lnTo>
                      <a:lnTo>
                        <a:pt x="3112" y="373"/>
                      </a:lnTo>
                      <a:lnTo>
                        <a:pt x="3108" y="359"/>
                      </a:lnTo>
                      <a:lnTo>
                        <a:pt x="3106" y="345"/>
                      </a:lnTo>
                      <a:lnTo>
                        <a:pt x="3105" y="330"/>
                      </a:lnTo>
                      <a:lnTo>
                        <a:pt x="3104" y="316"/>
                      </a:lnTo>
                      <a:lnTo>
                        <a:pt x="3104" y="299"/>
                      </a:lnTo>
                      <a:lnTo>
                        <a:pt x="3104" y="283"/>
                      </a:lnTo>
                      <a:lnTo>
                        <a:pt x="3105" y="267"/>
                      </a:lnTo>
                      <a:lnTo>
                        <a:pt x="3107" y="250"/>
                      </a:lnTo>
                      <a:lnTo>
                        <a:pt x="3110" y="235"/>
                      </a:lnTo>
                      <a:lnTo>
                        <a:pt x="3113" y="220"/>
                      </a:lnTo>
                      <a:lnTo>
                        <a:pt x="3117" y="206"/>
                      </a:lnTo>
                      <a:lnTo>
                        <a:pt x="3122" y="192"/>
                      </a:lnTo>
                      <a:lnTo>
                        <a:pt x="3127" y="177"/>
                      </a:lnTo>
                      <a:lnTo>
                        <a:pt x="3133" y="164"/>
                      </a:lnTo>
                      <a:lnTo>
                        <a:pt x="3141" y="151"/>
                      </a:lnTo>
                      <a:lnTo>
                        <a:pt x="3149" y="138"/>
                      </a:lnTo>
                      <a:lnTo>
                        <a:pt x="3157" y="126"/>
                      </a:lnTo>
                      <a:lnTo>
                        <a:pt x="3166" y="115"/>
                      </a:lnTo>
                      <a:lnTo>
                        <a:pt x="3176" y="103"/>
                      </a:lnTo>
                      <a:lnTo>
                        <a:pt x="3187" y="93"/>
                      </a:lnTo>
                      <a:lnTo>
                        <a:pt x="3199" y="83"/>
                      </a:lnTo>
                      <a:lnTo>
                        <a:pt x="3211" y="72"/>
                      </a:lnTo>
                      <a:lnTo>
                        <a:pt x="3223" y="63"/>
                      </a:lnTo>
                      <a:lnTo>
                        <a:pt x="3236" y="54"/>
                      </a:lnTo>
                      <a:lnTo>
                        <a:pt x="3250" y="47"/>
                      </a:lnTo>
                      <a:lnTo>
                        <a:pt x="3264" y="39"/>
                      </a:lnTo>
                      <a:lnTo>
                        <a:pt x="3278" y="33"/>
                      </a:lnTo>
                      <a:lnTo>
                        <a:pt x="3294" y="26"/>
                      </a:lnTo>
                      <a:lnTo>
                        <a:pt x="3310" y="21"/>
                      </a:lnTo>
                      <a:lnTo>
                        <a:pt x="3325" y="16"/>
                      </a:lnTo>
                      <a:lnTo>
                        <a:pt x="3343" y="12"/>
                      </a:lnTo>
                      <a:lnTo>
                        <a:pt x="3359" y="8"/>
                      </a:lnTo>
                      <a:lnTo>
                        <a:pt x="3377" y="6"/>
                      </a:lnTo>
                      <a:lnTo>
                        <a:pt x="3395" y="3"/>
                      </a:lnTo>
                      <a:lnTo>
                        <a:pt x="3413" y="1"/>
                      </a:lnTo>
                      <a:lnTo>
                        <a:pt x="3433" y="0"/>
                      </a:lnTo>
                      <a:lnTo>
                        <a:pt x="3452" y="0"/>
                      </a:lnTo>
                      <a:lnTo>
                        <a:pt x="3478" y="1"/>
                      </a:lnTo>
                      <a:lnTo>
                        <a:pt x="3501" y="2"/>
                      </a:lnTo>
                      <a:lnTo>
                        <a:pt x="3525" y="3"/>
                      </a:lnTo>
                      <a:lnTo>
                        <a:pt x="3548" y="7"/>
                      </a:lnTo>
                      <a:lnTo>
                        <a:pt x="3571" y="10"/>
                      </a:lnTo>
                      <a:lnTo>
                        <a:pt x="3594" y="14"/>
                      </a:lnTo>
                      <a:lnTo>
                        <a:pt x="3616" y="20"/>
                      </a:lnTo>
                      <a:lnTo>
                        <a:pt x="3636" y="26"/>
                      </a:lnTo>
                      <a:lnTo>
                        <a:pt x="3657" y="33"/>
                      </a:lnTo>
                      <a:lnTo>
                        <a:pt x="3677" y="40"/>
                      </a:lnTo>
                      <a:lnTo>
                        <a:pt x="3696" y="49"/>
                      </a:lnTo>
                      <a:lnTo>
                        <a:pt x="3716" y="58"/>
                      </a:lnTo>
                      <a:lnTo>
                        <a:pt x="3734" y="68"/>
                      </a:lnTo>
                      <a:lnTo>
                        <a:pt x="3752" y="78"/>
                      </a:lnTo>
                      <a:lnTo>
                        <a:pt x="3769" y="90"/>
                      </a:lnTo>
                      <a:lnTo>
                        <a:pt x="3787" y="102"/>
                      </a:lnTo>
                      <a:lnTo>
                        <a:pt x="3790" y="105"/>
                      </a:lnTo>
                      <a:lnTo>
                        <a:pt x="3792" y="107"/>
                      </a:lnTo>
                      <a:lnTo>
                        <a:pt x="3793" y="110"/>
                      </a:lnTo>
                      <a:lnTo>
                        <a:pt x="3794" y="112"/>
                      </a:lnTo>
                      <a:lnTo>
                        <a:pt x="3794" y="115"/>
                      </a:lnTo>
                      <a:lnTo>
                        <a:pt x="3793" y="118"/>
                      </a:lnTo>
                      <a:lnTo>
                        <a:pt x="3792" y="121"/>
                      </a:lnTo>
                      <a:lnTo>
                        <a:pt x="3790" y="124"/>
                      </a:lnTo>
                      <a:lnTo>
                        <a:pt x="3702" y="255"/>
                      </a:lnTo>
                      <a:lnTo>
                        <a:pt x="3696" y="260"/>
                      </a:lnTo>
                      <a:lnTo>
                        <a:pt x="3692" y="262"/>
                      </a:lnTo>
                      <a:lnTo>
                        <a:pt x="3690" y="262"/>
                      </a:lnTo>
                      <a:lnTo>
                        <a:pt x="3687" y="261"/>
                      </a:lnTo>
                      <a:lnTo>
                        <a:pt x="3684" y="261"/>
                      </a:lnTo>
                      <a:lnTo>
                        <a:pt x="3681" y="259"/>
                      </a:lnTo>
                      <a:lnTo>
                        <a:pt x="3652" y="242"/>
                      </a:lnTo>
                      <a:lnTo>
                        <a:pt x="3623" y="226"/>
                      </a:lnTo>
                      <a:lnTo>
                        <a:pt x="3595" y="213"/>
                      </a:lnTo>
                      <a:lnTo>
                        <a:pt x="3566" y="204"/>
                      </a:lnTo>
                      <a:lnTo>
                        <a:pt x="3552" y="199"/>
                      </a:lnTo>
                      <a:lnTo>
                        <a:pt x="3537" y="195"/>
                      </a:lnTo>
                      <a:lnTo>
                        <a:pt x="3523" y="192"/>
                      </a:lnTo>
                      <a:lnTo>
                        <a:pt x="3509" y="189"/>
                      </a:lnTo>
                      <a:lnTo>
                        <a:pt x="3495" y="187"/>
                      </a:lnTo>
                      <a:lnTo>
                        <a:pt x="3481" y="186"/>
                      </a:lnTo>
                      <a:lnTo>
                        <a:pt x="3467" y="185"/>
                      </a:lnTo>
                      <a:lnTo>
                        <a:pt x="3452" y="184"/>
                      </a:lnTo>
                      <a:lnTo>
                        <a:pt x="3437" y="185"/>
                      </a:lnTo>
                      <a:lnTo>
                        <a:pt x="3422" y="186"/>
                      </a:lnTo>
                      <a:lnTo>
                        <a:pt x="3409" y="188"/>
                      </a:lnTo>
                      <a:lnTo>
                        <a:pt x="3396" y="192"/>
                      </a:lnTo>
                      <a:lnTo>
                        <a:pt x="3384" y="196"/>
                      </a:lnTo>
                      <a:lnTo>
                        <a:pt x="3374" y="201"/>
                      </a:lnTo>
                      <a:lnTo>
                        <a:pt x="3363" y="207"/>
                      </a:lnTo>
                      <a:lnTo>
                        <a:pt x="3354" y="214"/>
                      </a:lnTo>
                      <a:lnTo>
                        <a:pt x="3347" y="222"/>
                      </a:lnTo>
                      <a:lnTo>
                        <a:pt x="3340" y="230"/>
                      </a:lnTo>
                      <a:lnTo>
                        <a:pt x="3334" y="238"/>
                      </a:lnTo>
                      <a:lnTo>
                        <a:pt x="3329" y="248"/>
                      </a:lnTo>
                      <a:lnTo>
                        <a:pt x="3325" y="258"/>
                      </a:lnTo>
                      <a:lnTo>
                        <a:pt x="3323" y="269"/>
                      </a:lnTo>
                      <a:lnTo>
                        <a:pt x="3321" y="280"/>
                      </a:lnTo>
                      <a:lnTo>
                        <a:pt x="3321" y="291"/>
                      </a:lnTo>
                      <a:lnTo>
                        <a:pt x="3321" y="301"/>
                      </a:lnTo>
                      <a:lnTo>
                        <a:pt x="3323" y="311"/>
                      </a:lnTo>
                      <a:lnTo>
                        <a:pt x="3326" y="321"/>
                      </a:lnTo>
                      <a:lnTo>
                        <a:pt x="3329" y="330"/>
                      </a:lnTo>
                      <a:lnTo>
                        <a:pt x="3335" y="338"/>
                      </a:lnTo>
                      <a:lnTo>
                        <a:pt x="3340" y="346"/>
                      </a:lnTo>
                      <a:lnTo>
                        <a:pt x="3348" y="354"/>
                      </a:lnTo>
                      <a:lnTo>
                        <a:pt x="3357" y="361"/>
                      </a:lnTo>
                      <a:lnTo>
                        <a:pt x="3365" y="367"/>
                      </a:lnTo>
                      <a:lnTo>
                        <a:pt x="3377" y="373"/>
                      </a:lnTo>
                      <a:lnTo>
                        <a:pt x="3389" y="379"/>
                      </a:lnTo>
                      <a:lnTo>
                        <a:pt x="3403" y="384"/>
                      </a:lnTo>
                      <a:lnTo>
                        <a:pt x="3419" y="388"/>
                      </a:lnTo>
                      <a:lnTo>
                        <a:pt x="3436" y="392"/>
                      </a:lnTo>
                      <a:lnTo>
                        <a:pt x="3455" y="396"/>
                      </a:lnTo>
                      <a:lnTo>
                        <a:pt x="3474" y="399"/>
                      </a:lnTo>
                      <a:lnTo>
                        <a:pt x="3527" y="406"/>
                      </a:lnTo>
                      <a:lnTo>
                        <a:pt x="3564" y="412"/>
                      </a:lnTo>
                      <a:lnTo>
                        <a:pt x="3598" y="420"/>
                      </a:lnTo>
                      <a:lnTo>
                        <a:pt x="3616" y="424"/>
                      </a:lnTo>
                      <a:lnTo>
                        <a:pt x="3631" y="429"/>
                      </a:lnTo>
                      <a:lnTo>
                        <a:pt x="3647" y="434"/>
                      </a:lnTo>
                      <a:lnTo>
                        <a:pt x="3662" y="441"/>
                      </a:lnTo>
                      <a:lnTo>
                        <a:pt x="3676" y="446"/>
                      </a:lnTo>
                      <a:lnTo>
                        <a:pt x="3690" y="453"/>
                      </a:lnTo>
                      <a:lnTo>
                        <a:pt x="3703" y="460"/>
                      </a:lnTo>
                      <a:lnTo>
                        <a:pt x="3715" y="468"/>
                      </a:lnTo>
                      <a:lnTo>
                        <a:pt x="3727" y="475"/>
                      </a:lnTo>
                      <a:lnTo>
                        <a:pt x="3738" y="483"/>
                      </a:lnTo>
                      <a:lnTo>
                        <a:pt x="3749" y="492"/>
                      </a:lnTo>
                      <a:lnTo>
                        <a:pt x="3758" y="502"/>
                      </a:lnTo>
                      <a:lnTo>
                        <a:pt x="3768" y="510"/>
                      </a:lnTo>
                      <a:lnTo>
                        <a:pt x="3777" y="520"/>
                      </a:lnTo>
                      <a:lnTo>
                        <a:pt x="3785" y="531"/>
                      </a:lnTo>
                      <a:lnTo>
                        <a:pt x="3792" y="542"/>
                      </a:lnTo>
                      <a:lnTo>
                        <a:pt x="3800" y="553"/>
                      </a:lnTo>
                      <a:lnTo>
                        <a:pt x="3805" y="565"/>
                      </a:lnTo>
                      <a:lnTo>
                        <a:pt x="3812" y="577"/>
                      </a:lnTo>
                      <a:lnTo>
                        <a:pt x="3816" y="589"/>
                      </a:lnTo>
                      <a:lnTo>
                        <a:pt x="3822" y="602"/>
                      </a:lnTo>
                      <a:lnTo>
                        <a:pt x="3825" y="615"/>
                      </a:lnTo>
                      <a:lnTo>
                        <a:pt x="3828" y="628"/>
                      </a:lnTo>
                      <a:lnTo>
                        <a:pt x="3831" y="642"/>
                      </a:lnTo>
                      <a:lnTo>
                        <a:pt x="3834" y="657"/>
                      </a:lnTo>
                      <a:lnTo>
                        <a:pt x="3835" y="671"/>
                      </a:lnTo>
                      <a:lnTo>
                        <a:pt x="3836" y="686"/>
                      </a:lnTo>
                      <a:lnTo>
                        <a:pt x="3836" y="703"/>
                      </a:lnTo>
                      <a:lnTo>
                        <a:pt x="3836" y="719"/>
                      </a:lnTo>
                      <a:lnTo>
                        <a:pt x="3835" y="736"/>
                      </a:lnTo>
                      <a:lnTo>
                        <a:pt x="3832" y="753"/>
                      </a:lnTo>
                      <a:lnTo>
                        <a:pt x="3829" y="768"/>
                      </a:lnTo>
                      <a:lnTo>
                        <a:pt x="3826" y="783"/>
                      </a:lnTo>
                      <a:lnTo>
                        <a:pt x="3822" y="798"/>
                      </a:lnTo>
                      <a:lnTo>
                        <a:pt x="3816" y="814"/>
                      </a:lnTo>
                      <a:lnTo>
                        <a:pt x="3811" y="828"/>
                      </a:lnTo>
                      <a:lnTo>
                        <a:pt x="3804" y="841"/>
                      </a:lnTo>
                      <a:lnTo>
                        <a:pt x="3797" y="854"/>
                      </a:lnTo>
                      <a:lnTo>
                        <a:pt x="3788" y="867"/>
                      </a:lnTo>
                      <a:lnTo>
                        <a:pt x="3779" y="880"/>
                      </a:lnTo>
                      <a:lnTo>
                        <a:pt x="3769" y="892"/>
                      </a:lnTo>
                      <a:lnTo>
                        <a:pt x="3758" y="904"/>
                      </a:lnTo>
                      <a:lnTo>
                        <a:pt x="3748" y="915"/>
                      </a:lnTo>
                      <a:lnTo>
                        <a:pt x="3736" y="926"/>
                      </a:lnTo>
                      <a:lnTo>
                        <a:pt x="3722" y="935"/>
                      </a:lnTo>
                      <a:lnTo>
                        <a:pt x="3708" y="945"/>
                      </a:lnTo>
                      <a:lnTo>
                        <a:pt x="3694" y="954"/>
                      </a:lnTo>
                      <a:lnTo>
                        <a:pt x="3680" y="963"/>
                      </a:lnTo>
                      <a:lnTo>
                        <a:pt x="3664" y="970"/>
                      </a:lnTo>
                      <a:lnTo>
                        <a:pt x="3648" y="977"/>
                      </a:lnTo>
                      <a:lnTo>
                        <a:pt x="3631" y="983"/>
                      </a:lnTo>
                      <a:lnTo>
                        <a:pt x="3614" y="989"/>
                      </a:lnTo>
                      <a:lnTo>
                        <a:pt x="3595" y="994"/>
                      </a:lnTo>
                      <a:lnTo>
                        <a:pt x="3577" y="999"/>
                      </a:lnTo>
                      <a:lnTo>
                        <a:pt x="3557" y="1002"/>
                      </a:lnTo>
                      <a:lnTo>
                        <a:pt x="3536" y="1005"/>
                      </a:lnTo>
                      <a:lnTo>
                        <a:pt x="3516" y="1007"/>
                      </a:lnTo>
                      <a:lnTo>
                        <a:pt x="3495" y="1009"/>
                      </a:lnTo>
                      <a:lnTo>
                        <a:pt x="3472" y="1011"/>
                      </a:lnTo>
                      <a:lnTo>
                        <a:pt x="3449" y="1011"/>
                      </a:lnTo>
                      <a:close/>
                      <a:moveTo>
                        <a:pt x="3904" y="980"/>
                      </a:moveTo>
                      <a:lnTo>
                        <a:pt x="3904" y="31"/>
                      </a:lnTo>
                      <a:lnTo>
                        <a:pt x="3904" y="27"/>
                      </a:lnTo>
                      <a:lnTo>
                        <a:pt x="3905" y="24"/>
                      </a:lnTo>
                      <a:lnTo>
                        <a:pt x="3906" y="22"/>
                      </a:lnTo>
                      <a:lnTo>
                        <a:pt x="3908" y="20"/>
                      </a:lnTo>
                      <a:lnTo>
                        <a:pt x="3910" y="19"/>
                      </a:lnTo>
                      <a:lnTo>
                        <a:pt x="3913" y="18"/>
                      </a:lnTo>
                      <a:lnTo>
                        <a:pt x="3915" y="16"/>
                      </a:lnTo>
                      <a:lnTo>
                        <a:pt x="3918" y="16"/>
                      </a:lnTo>
                      <a:lnTo>
                        <a:pt x="4550" y="16"/>
                      </a:lnTo>
                      <a:lnTo>
                        <a:pt x="4553" y="16"/>
                      </a:lnTo>
                      <a:lnTo>
                        <a:pt x="4556" y="18"/>
                      </a:lnTo>
                      <a:lnTo>
                        <a:pt x="4559" y="19"/>
                      </a:lnTo>
                      <a:lnTo>
                        <a:pt x="4561" y="20"/>
                      </a:lnTo>
                      <a:lnTo>
                        <a:pt x="4562" y="22"/>
                      </a:lnTo>
                      <a:lnTo>
                        <a:pt x="4563" y="24"/>
                      </a:lnTo>
                      <a:lnTo>
                        <a:pt x="4564" y="27"/>
                      </a:lnTo>
                      <a:lnTo>
                        <a:pt x="4564" y="31"/>
                      </a:lnTo>
                      <a:lnTo>
                        <a:pt x="4564" y="184"/>
                      </a:lnTo>
                      <a:lnTo>
                        <a:pt x="4564" y="188"/>
                      </a:lnTo>
                      <a:lnTo>
                        <a:pt x="4563" y="190"/>
                      </a:lnTo>
                      <a:lnTo>
                        <a:pt x="4562" y="194"/>
                      </a:lnTo>
                      <a:lnTo>
                        <a:pt x="4561" y="195"/>
                      </a:lnTo>
                      <a:lnTo>
                        <a:pt x="4559" y="197"/>
                      </a:lnTo>
                      <a:lnTo>
                        <a:pt x="4556" y="198"/>
                      </a:lnTo>
                      <a:lnTo>
                        <a:pt x="4553" y="198"/>
                      </a:lnTo>
                      <a:lnTo>
                        <a:pt x="4550" y="199"/>
                      </a:lnTo>
                      <a:lnTo>
                        <a:pt x="4125" y="199"/>
                      </a:lnTo>
                      <a:lnTo>
                        <a:pt x="4122" y="199"/>
                      </a:lnTo>
                      <a:lnTo>
                        <a:pt x="4119" y="201"/>
                      </a:lnTo>
                      <a:lnTo>
                        <a:pt x="4118" y="204"/>
                      </a:lnTo>
                      <a:lnTo>
                        <a:pt x="4117" y="208"/>
                      </a:lnTo>
                      <a:lnTo>
                        <a:pt x="4117" y="401"/>
                      </a:lnTo>
                      <a:lnTo>
                        <a:pt x="4118" y="406"/>
                      </a:lnTo>
                      <a:lnTo>
                        <a:pt x="4119" y="408"/>
                      </a:lnTo>
                      <a:lnTo>
                        <a:pt x="4122" y="410"/>
                      </a:lnTo>
                      <a:lnTo>
                        <a:pt x="4125" y="410"/>
                      </a:lnTo>
                      <a:lnTo>
                        <a:pt x="4479" y="410"/>
                      </a:lnTo>
                      <a:lnTo>
                        <a:pt x="4482" y="410"/>
                      </a:lnTo>
                      <a:lnTo>
                        <a:pt x="4486" y="411"/>
                      </a:lnTo>
                      <a:lnTo>
                        <a:pt x="4488" y="412"/>
                      </a:lnTo>
                      <a:lnTo>
                        <a:pt x="4490" y="415"/>
                      </a:lnTo>
                      <a:lnTo>
                        <a:pt x="4491" y="416"/>
                      </a:lnTo>
                      <a:lnTo>
                        <a:pt x="4492" y="419"/>
                      </a:lnTo>
                      <a:lnTo>
                        <a:pt x="4493" y="421"/>
                      </a:lnTo>
                      <a:lnTo>
                        <a:pt x="4493" y="424"/>
                      </a:lnTo>
                      <a:lnTo>
                        <a:pt x="4493" y="578"/>
                      </a:lnTo>
                      <a:lnTo>
                        <a:pt x="4493" y="581"/>
                      </a:lnTo>
                      <a:lnTo>
                        <a:pt x="4492" y="583"/>
                      </a:lnTo>
                      <a:lnTo>
                        <a:pt x="4491" y="586"/>
                      </a:lnTo>
                      <a:lnTo>
                        <a:pt x="4490" y="589"/>
                      </a:lnTo>
                      <a:lnTo>
                        <a:pt x="4488" y="590"/>
                      </a:lnTo>
                      <a:lnTo>
                        <a:pt x="4486" y="591"/>
                      </a:lnTo>
                      <a:lnTo>
                        <a:pt x="4482" y="592"/>
                      </a:lnTo>
                      <a:lnTo>
                        <a:pt x="4479" y="592"/>
                      </a:lnTo>
                      <a:lnTo>
                        <a:pt x="4125" y="592"/>
                      </a:lnTo>
                      <a:lnTo>
                        <a:pt x="4122" y="592"/>
                      </a:lnTo>
                      <a:lnTo>
                        <a:pt x="4119" y="594"/>
                      </a:lnTo>
                      <a:lnTo>
                        <a:pt x="4118" y="596"/>
                      </a:lnTo>
                      <a:lnTo>
                        <a:pt x="4117" y="601"/>
                      </a:lnTo>
                      <a:lnTo>
                        <a:pt x="4117" y="803"/>
                      </a:lnTo>
                      <a:lnTo>
                        <a:pt x="4118" y="807"/>
                      </a:lnTo>
                      <a:lnTo>
                        <a:pt x="4119" y="809"/>
                      </a:lnTo>
                      <a:lnTo>
                        <a:pt x="4122" y="812"/>
                      </a:lnTo>
                      <a:lnTo>
                        <a:pt x="4125" y="812"/>
                      </a:lnTo>
                      <a:lnTo>
                        <a:pt x="4550" y="812"/>
                      </a:lnTo>
                      <a:lnTo>
                        <a:pt x="4553" y="813"/>
                      </a:lnTo>
                      <a:lnTo>
                        <a:pt x="4556" y="813"/>
                      </a:lnTo>
                      <a:lnTo>
                        <a:pt x="4559" y="814"/>
                      </a:lnTo>
                      <a:lnTo>
                        <a:pt x="4561" y="816"/>
                      </a:lnTo>
                      <a:lnTo>
                        <a:pt x="4562" y="817"/>
                      </a:lnTo>
                      <a:lnTo>
                        <a:pt x="4563" y="820"/>
                      </a:lnTo>
                      <a:lnTo>
                        <a:pt x="4564" y="822"/>
                      </a:lnTo>
                      <a:lnTo>
                        <a:pt x="4564" y="827"/>
                      </a:lnTo>
                      <a:lnTo>
                        <a:pt x="4564" y="980"/>
                      </a:lnTo>
                      <a:lnTo>
                        <a:pt x="4564" y="983"/>
                      </a:lnTo>
                      <a:lnTo>
                        <a:pt x="4563" y="987"/>
                      </a:lnTo>
                      <a:lnTo>
                        <a:pt x="4562" y="989"/>
                      </a:lnTo>
                      <a:lnTo>
                        <a:pt x="4561" y="991"/>
                      </a:lnTo>
                      <a:lnTo>
                        <a:pt x="4559" y="992"/>
                      </a:lnTo>
                      <a:lnTo>
                        <a:pt x="4556" y="993"/>
                      </a:lnTo>
                      <a:lnTo>
                        <a:pt x="4553" y="994"/>
                      </a:lnTo>
                      <a:lnTo>
                        <a:pt x="4550" y="994"/>
                      </a:lnTo>
                      <a:lnTo>
                        <a:pt x="3918" y="994"/>
                      </a:lnTo>
                      <a:lnTo>
                        <a:pt x="3915" y="994"/>
                      </a:lnTo>
                      <a:lnTo>
                        <a:pt x="3913" y="993"/>
                      </a:lnTo>
                      <a:lnTo>
                        <a:pt x="3910" y="992"/>
                      </a:lnTo>
                      <a:lnTo>
                        <a:pt x="3908" y="991"/>
                      </a:lnTo>
                      <a:lnTo>
                        <a:pt x="3906" y="989"/>
                      </a:lnTo>
                      <a:lnTo>
                        <a:pt x="3905" y="987"/>
                      </a:lnTo>
                      <a:lnTo>
                        <a:pt x="3904" y="983"/>
                      </a:lnTo>
                      <a:lnTo>
                        <a:pt x="3904" y="980"/>
                      </a:lnTo>
                      <a:close/>
                      <a:moveTo>
                        <a:pt x="5020" y="1011"/>
                      </a:moveTo>
                      <a:lnTo>
                        <a:pt x="5000" y="1011"/>
                      </a:lnTo>
                      <a:lnTo>
                        <a:pt x="4979" y="1008"/>
                      </a:lnTo>
                      <a:lnTo>
                        <a:pt x="4959" y="1007"/>
                      </a:lnTo>
                      <a:lnTo>
                        <a:pt x="4940" y="1004"/>
                      </a:lnTo>
                      <a:lnTo>
                        <a:pt x="4920" y="1001"/>
                      </a:lnTo>
                      <a:lnTo>
                        <a:pt x="4902" y="996"/>
                      </a:lnTo>
                      <a:lnTo>
                        <a:pt x="4884" y="992"/>
                      </a:lnTo>
                      <a:lnTo>
                        <a:pt x="4867" y="986"/>
                      </a:lnTo>
                      <a:lnTo>
                        <a:pt x="4849" y="979"/>
                      </a:lnTo>
                      <a:lnTo>
                        <a:pt x="4833" y="971"/>
                      </a:lnTo>
                      <a:lnTo>
                        <a:pt x="4818" y="964"/>
                      </a:lnTo>
                      <a:lnTo>
                        <a:pt x="4803" y="955"/>
                      </a:lnTo>
                      <a:lnTo>
                        <a:pt x="4787" y="945"/>
                      </a:lnTo>
                      <a:lnTo>
                        <a:pt x="4773" y="935"/>
                      </a:lnTo>
                      <a:lnTo>
                        <a:pt x="4760" y="924"/>
                      </a:lnTo>
                      <a:lnTo>
                        <a:pt x="4746" y="912"/>
                      </a:lnTo>
                      <a:lnTo>
                        <a:pt x="4734" y="900"/>
                      </a:lnTo>
                      <a:lnTo>
                        <a:pt x="4722" y="885"/>
                      </a:lnTo>
                      <a:lnTo>
                        <a:pt x="4711" y="872"/>
                      </a:lnTo>
                      <a:lnTo>
                        <a:pt x="4701" y="857"/>
                      </a:lnTo>
                      <a:lnTo>
                        <a:pt x="4691" y="842"/>
                      </a:lnTo>
                      <a:lnTo>
                        <a:pt x="4684" y="827"/>
                      </a:lnTo>
                      <a:lnTo>
                        <a:pt x="4675" y="810"/>
                      </a:lnTo>
                      <a:lnTo>
                        <a:pt x="4669" y="793"/>
                      </a:lnTo>
                      <a:lnTo>
                        <a:pt x="4663" y="776"/>
                      </a:lnTo>
                      <a:lnTo>
                        <a:pt x="4658" y="757"/>
                      </a:lnTo>
                      <a:lnTo>
                        <a:pt x="4653" y="739"/>
                      </a:lnTo>
                      <a:lnTo>
                        <a:pt x="4649" y="719"/>
                      </a:lnTo>
                      <a:lnTo>
                        <a:pt x="4647" y="699"/>
                      </a:lnTo>
                      <a:lnTo>
                        <a:pt x="4645" y="678"/>
                      </a:lnTo>
                      <a:lnTo>
                        <a:pt x="4644" y="657"/>
                      </a:lnTo>
                      <a:lnTo>
                        <a:pt x="4642" y="635"/>
                      </a:lnTo>
                      <a:lnTo>
                        <a:pt x="4642" y="31"/>
                      </a:lnTo>
                      <a:lnTo>
                        <a:pt x="4644" y="27"/>
                      </a:lnTo>
                      <a:lnTo>
                        <a:pt x="4644" y="24"/>
                      </a:lnTo>
                      <a:lnTo>
                        <a:pt x="4645" y="22"/>
                      </a:lnTo>
                      <a:lnTo>
                        <a:pt x="4647" y="20"/>
                      </a:lnTo>
                      <a:lnTo>
                        <a:pt x="4649" y="19"/>
                      </a:lnTo>
                      <a:lnTo>
                        <a:pt x="4651" y="18"/>
                      </a:lnTo>
                      <a:lnTo>
                        <a:pt x="4654" y="16"/>
                      </a:lnTo>
                      <a:lnTo>
                        <a:pt x="4658" y="16"/>
                      </a:lnTo>
                      <a:lnTo>
                        <a:pt x="4842" y="16"/>
                      </a:lnTo>
                      <a:lnTo>
                        <a:pt x="4845" y="16"/>
                      </a:lnTo>
                      <a:lnTo>
                        <a:pt x="4847" y="18"/>
                      </a:lnTo>
                      <a:lnTo>
                        <a:pt x="4850" y="19"/>
                      </a:lnTo>
                      <a:lnTo>
                        <a:pt x="4852" y="20"/>
                      </a:lnTo>
                      <a:lnTo>
                        <a:pt x="4854" y="22"/>
                      </a:lnTo>
                      <a:lnTo>
                        <a:pt x="4855" y="24"/>
                      </a:lnTo>
                      <a:lnTo>
                        <a:pt x="4856" y="27"/>
                      </a:lnTo>
                      <a:lnTo>
                        <a:pt x="4856" y="31"/>
                      </a:lnTo>
                      <a:lnTo>
                        <a:pt x="4856" y="641"/>
                      </a:lnTo>
                      <a:lnTo>
                        <a:pt x="4856" y="661"/>
                      </a:lnTo>
                      <a:lnTo>
                        <a:pt x="4858" y="681"/>
                      </a:lnTo>
                      <a:lnTo>
                        <a:pt x="4862" y="699"/>
                      </a:lnTo>
                      <a:lnTo>
                        <a:pt x="4867" y="717"/>
                      </a:lnTo>
                      <a:lnTo>
                        <a:pt x="4873" y="733"/>
                      </a:lnTo>
                      <a:lnTo>
                        <a:pt x="4881" y="748"/>
                      </a:lnTo>
                      <a:lnTo>
                        <a:pt x="4890" y="763"/>
                      </a:lnTo>
                      <a:lnTo>
                        <a:pt x="4901" y="776"/>
                      </a:lnTo>
                      <a:lnTo>
                        <a:pt x="4912" y="786"/>
                      </a:lnTo>
                      <a:lnTo>
                        <a:pt x="4924" y="796"/>
                      </a:lnTo>
                      <a:lnTo>
                        <a:pt x="4939" y="805"/>
                      </a:lnTo>
                      <a:lnTo>
                        <a:pt x="4953" y="812"/>
                      </a:lnTo>
                      <a:lnTo>
                        <a:pt x="4968" y="817"/>
                      </a:lnTo>
                      <a:lnTo>
                        <a:pt x="4984" y="820"/>
                      </a:lnTo>
                      <a:lnTo>
                        <a:pt x="5002" y="822"/>
                      </a:lnTo>
                      <a:lnTo>
                        <a:pt x="5020" y="823"/>
                      </a:lnTo>
                      <a:lnTo>
                        <a:pt x="5039" y="822"/>
                      </a:lnTo>
                      <a:lnTo>
                        <a:pt x="5056" y="820"/>
                      </a:lnTo>
                      <a:lnTo>
                        <a:pt x="5073" y="817"/>
                      </a:lnTo>
                      <a:lnTo>
                        <a:pt x="5088" y="812"/>
                      </a:lnTo>
                      <a:lnTo>
                        <a:pt x="5103" y="805"/>
                      </a:lnTo>
                      <a:lnTo>
                        <a:pt x="5116" y="796"/>
                      </a:lnTo>
                      <a:lnTo>
                        <a:pt x="5128" y="786"/>
                      </a:lnTo>
                      <a:lnTo>
                        <a:pt x="5140" y="776"/>
                      </a:lnTo>
                      <a:lnTo>
                        <a:pt x="5150" y="763"/>
                      </a:lnTo>
                      <a:lnTo>
                        <a:pt x="5160" y="748"/>
                      </a:lnTo>
                      <a:lnTo>
                        <a:pt x="5167" y="733"/>
                      </a:lnTo>
                      <a:lnTo>
                        <a:pt x="5173" y="717"/>
                      </a:lnTo>
                      <a:lnTo>
                        <a:pt x="5178" y="699"/>
                      </a:lnTo>
                      <a:lnTo>
                        <a:pt x="5181" y="681"/>
                      </a:lnTo>
                      <a:lnTo>
                        <a:pt x="5184" y="661"/>
                      </a:lnTo>
                      <a:lnTo>
                        <a:pt x="5184" y="641"/>
                      </a:lnTo>
                      <a:lnTo>
                        <a:pt x="5184" y="31"/>
                      </a:lnTo>
                      <a:lnTo>
                        <a:pt x="5185" y="27"/>
                      </a:lnTo>
                      <a:lnTo>
                        <a:pt x="5185" y="24"/>
                      </a:lnTo>
                      <a:lnTo>
                        <a:pt x="5186" y="22"/>
                      </a:lnTo>
                      <a:lnTo>
                        <a:pt x="5188" y="20"/>
                      </a:lnTo>
                      <a:lnTo>
                        <a:pt x="5190" y="19"/>
                      </a:lnTo>
                      <a:lnTo>
                        <a:pt x="5192" y="18"/>
                      </a:lnTo>
                      <a:lnTo>
                        <a:pt x="5196" y="16"/>
                      </a:lnTo>
                      <a:lnTo>
                        <a:pt x="5199" y="16"/>
                      </a:lnTo>
                      <a:lnTo>
                        <a:pt x="5383" y="16"/>
                      </a:lnTo>
                      <a:lnTo>
                        <a:pt x="5386" y="16"/>
                      </a:lnTo>
                      <a:lnTo>
                        <a:pt x="5388" y="18"/>
                      </a:lnTo>
                      <a:lnTo>
                        <a:pt x="5392" y="19"/>
                      </a:lnTo>
                      <a:lnTo>
                        <a:pt x="5394" y="20"/>
                      </a:lnTo>
                      <a:lnTo>
                        <a:pt x="5395" y="22"/>
                      </a:lnTo>
                      <a:lnTo>
                        <a:pt x="5396" y="24"/>
                      </a:lnTo>
                      <a:lnTo>
                        <a:pt x="5397" y="27"/>
                      </a:lnTo>
                      <a:lnTo>
                        <a:pt x="5397" y="31"/>
                      </a:lnTo>
                      <a:lnTo>
                        <a:pt x="5397" y="635"/>
                      </a:lnTo>
                      <a:lnTo>
                        <a:pt x="5396" y="657"/>
                      </a:lnTo>
                      <a:lnTo>
                        <a:pt x="5395" y="678"/>
                      </a:lnTo>
                      <a:lnTo>
                        <a:pt x="5394" y="699"/>
                      </a:lnTo>
                      <a:lnTo>
                        <a:pt x="5390" y="719"/>
                      </a:lnTo>
                      <a:lnTo>
                        <a:pt x="5387" y="739"/>
                      </a:lnTo>
                      <a:lnTo>
                        <a:pt x="5382" y="757"/>
                      </a:lnTo>
                      <a:lnTo>
                        <a:pt x="5377" y="776"/>
                      </a:lnTo>
                      <a:lnTo>
                        <a:pt x="5371" y="793"/>
                      </a:lnTo>
                      <a:lnTo>
                        <a:pt x="5364" y="810"/>
                      </a:lnTo>
                      <a:lnTo>
                        <a:pt x="5357" y="827"/>
                      </a:lnTo>
                      <a:lnTo>
                        <a:pt x="5348" y="842"/>
                      </a:lnTo>
                      <a:lnTo>
                        <a:pt x="5338" y="857"/>
                      </a:lnTo>
                      <a:lnTo>
                        <a:pt x="5328" y="872"/>
                      </a:lnTo>
                      <a:lnTo>
                        <a:pt x="5318" y="885"/>
                      </a:lnTo>
                      <a:lnTo>
                        <a:pt x="5306" y="900"/>
                      </a:lnTo>
                      <a:lnTo>
                        <a:pt x="5294" y="912"/>
                      </a:lnTo>
                      <a:lnTo>
                        <a:pt x="5280" y="924"/>
                      </a:lnTo>
                      <a:lnTo>
                        <a:pt x="5266" y="935"/>
                      </a:lnTo>
                      <a:lnTo>
                        <a:pt x="5252" y="945"/>
                      </a:lnTo>
                      <a:lnTo>
                        <a:pt x="5238" y="955"/>
                      </a:lnTo>
                      <a:lnTo>
                        <a:pt x="5223" y="964"/>
                      </a:lnTo>
                      <a:lnTo>
                        <a:pt x="5206" y="971"/>
                      </a:lnTo>
                      <a:lnTo>
                        <a:pt x="5190" y="979"/>
                      </a:lnTo>
                      <a:lnTo>
                        <a:pt x="5174" y="986"/>
                      </a:lnTo>
                      <a:lnTo>
                        <a:pt x="5156" y="992"/>
                      </a:lnTo>
                      <a:lnTo>
                        <a:pt x="5138" y="996"/>
                      </a:lnTo>
                      <a:lnTo>
                        <a:pt x="5120" y="1001"/>
                      </a:lnTo>
                      <a:lnTo>
                        <a:pt x="5101" y="1004"/>
                      </a:lnTo>
                      <a:lnTo>
                        <a:pt x="5081" y="1007"/>
                      </a:lnTo>
                      <a:lnTo>
                        <a:pt x="5062" y="1008"/>
                      </a:lnTo>
                      <a:lnTo>
                        <a:pt x="5042" y="1011"/>
                      </a:lnTo>
                      <a:lnTo>
                        <a:pt x="5020" y="1011"/>
                      </a:lnTo>
                      <a:close/>
                      <a:moveTo>
                        <a:pt x="5849" y="770"/>
                      </a:moveTo>
                      <a:lnTo>
                        <a:pt x="5842" y="748"/>
                      </a:lnTo>
                      <a:lnTo>
                        <a:pt x="5837" y="723"/>
                      </a:lnTo>
                      <a:lnTo>
                        <a:pt x="5832" y="695"/>
                      </a:lnTo>
                      <a:lnTo>
                        <a:pt x="5828" y="664"/>
                      </a:lnTo>
                      <a:lnTo>
                        <a:pt x="5825" y="629"/>
                      </a:lnTo>
                      <a:lnTo>
                        <a:pt x="5823" y="591"/>
                      </a:lnTo>
                      <a:lnTo>
                        <a:pt x="5822" y="549"/>
                      </a:lnTo>
                      <a:lnTo>
                        <a:pt x="5822" y="505"/>
                      </a:lnTo>
                      <a:lnTo>
                        <a:pt x="5822" y="461"/>
                      </a:lnTo>
                      <a:lnTo>
                        <a:pt x="5823" y="420"/>
                      </a:lnTo>
                      <a:lnTo>
                        <a:pt x="5825" y="382"/>
                      </a:lnTo>
                      <a:lnTo>
                        <a:pt x="5828" y="347"/>
                      </a:lnTo>
                      <a:lnTo>
                        <a:pt x="5832" y="316"/>
                      </a:lnTo>
                      <a:lnTo>
                        <a:pt x="5837" y="287"/>
                      </a:lnTo>
                      <a:lnTo>
                        <a:pt x="5842" y="262"/>
                      </a:lnTo>
                      <a:lnTo>
                        <a:pt x="5849" y="240"/>
                      </a:lnTo>
                      <a:lnTo>
                        <a:pt x="5860" y="212"/>
                      </a:lnTo>
                      <a:lnTo>
                        <a:pt x="5872" y="185"/>
                      </a:lnTo>
                      <a:lnTo>
                        <a:pt x="5878" y="172"/>
                      </a:lnTo>
                      <a:lnTo>
                        <a:pt x="5886" y="160"/>
                      </a:lnTo>
                      <a:lnTo>
                        <a:pt x="5892" y="148"/>
                      </a:lnTo>
                      <a:lnTo>
                        <a:pt x="5901" y="137"/>
                      </a:lnTo>
                      <a:lnTo>
                        <a:pt x="5909" y="126"/>
                      </a:lnTo>
                      <a:lnTo>
                        <a:pt x="5917" y="115"/>
                      </a:lnTo>
                      <a:lnTo>
                        <a:pt x="5927" y="106"/>
                      </a:lnTo>
                      <a:lnTo>
                        <a:pt x="5936" y="96"/>
                      </a:lnTo>
                      <a:lnTo>
                        <a:pt x="5946" y="86"/>
                      </a:lnTo>
                      <a:lnTo>
                        <a:pt x="5957" y="77"/>
                      </a:lnTo>
                      <a:lnTo>
                        <a:pt x="5967" y="70"/>
                      </a:lnTo>
                      <a:lnTo>
                        <a:pt x="5978" y="61"/>
                      </a:lnTo>
                      <a:lnTo>
                        <a:pt x="5990" y="54"/>
                      </a:lnTo>
                      <a:lnTo>
                        <a:pt x="6001" y="47"/>
                      </a:lnTo>
                      <a:lnTo>
                        <a:pt x="6013" y="40"/>
                      </a:lnTo>
                      <a:lnTo>
                        <a:pt x="6026" y="35"/>
                      </a:lnTo>
                      <a:lnTo>
                        <a:pt x="6038" y="29"/>
                      </a:lnTo>
                      <a:lnTo>
                        <a:pt x="6051" y="24"/>
                      </a:lnTo>
                      <a:lnTo>
                        <a:pt x="6065" y="20"/>
                      </a:lnTo>
                      <a:lnTo>
                        <a:pt x="6079" y="15"/>
                      </a:lnTo>
                      <a:lnTo>
                        <a:pt x="6107" y="9"/>
                      </a:lnTo>
                      <a:lnTo>
                        <a:pt x="6136" y="4"/>
                      </a:lnTo>
                      <a:lnTo>
                        <a:pt x="6167" y="1"/>
                      </a:lnTo>
                      <a:lnTo>
                        <a:pt x="6199" y="0"/>
                      </a:lnTo>
                      <a:lnTo>
                        <a:pt x="6230" y="1"/>
                      </a:lnTo>
                      <a:lnTo>
                        <a:pt x="6259" y="3"/>
                      </a:lnTo>
                      <a:lnTo>
                        <a:pt x="6288" y="8"/>
                      </a:lnTo>
                      <a:lnTo>
                        <a:pt x="6315" y="14"/>
                      </a:lnTo>
                      <a:lnTo>
                        <a:pt x="6341" y="23"/>
                      </a:lnTo>
                      <a:lnTo>
                        <a:pt x="6365" y="33"/>
                      </a:lnTo>
                      <a:lnTo>
                        <a:pt x="6389" y="44"/>
                      </a:lnTo>
                      <a:lnTo>
                        <a:pt x="6412" y="57"/>
                      </a:lnTo>
                      <a:lnTo>
                        <a:pt x="6433" y="72"/>
                      </a:lnTo>
                      <a:lnTo>
                        <a:pt x="6453" y="88"/>
                      </a:lnTo>
                      <a:lnTo>
                        <a:pt x="6472" y="107"/>
                      </a:lnTo>
                      <a:lnTo>
                        <a:pt x="6488" y="125"/>
                      </a:lnTo>
                      <a:lnTo>
                        <a:pt x="6504" y="147"/>
                      </a:lnTo>
                      <a:lnTo>
                        <a:pt x="6518" y="169"/>
                      </a:lnTo>
                      <a:lnTo>
                        <a:pt x="6530" y="193"/>
                      </a:lnTo>
                      <a:lnTo>
                        <a:pt x="6542" y="218"/>
                      </a:lnTo>
                      <a:lnTo>
                        <a:pt x="6543" y="221"/>
                      </a:lnTo>
                      <a:lnTo>
                        <a:pt x="6545" y="223"/>
                      </a:lnTo>
                      <a:lnTo>
                        <a:pt x="6545" y="226"/>
                      </a:lnTo>
                      <a:lnTo>
                        <a:pt x="6543" y="229"/>
                      </a:lnTo>
                      <a:lnTo>
                        <a:pt x="6542" y="231"/>
                      </a:lnTo>
                      <a:lnTo>
                        <a:pt x="6540" y="232"/>
                      </a:lnTo>
                      <a:lnTo>
                        <a:pt x="6538" y="234"/>
                      </a:lnTo>
                      <a:lnTo>
                        <a:pt x="6535" y="235"/>
                      </a:lnTo>
                      <a:lnTo>
                        <a:pt x="6377" y="306"/>
                      </a:lnTo>
                      <a:lnTo>
                        <a:pt x="6374" y="307"/>
                      </a:lnTo>
                      <a:lnTo>
                        <a:pt x="6370" y="308"/>
                      </a:lnTo>
                      <a:lnTo>
                        <a:pt x="6368" y="308"/>
                      </a:lnTo>
                      <a:lnTo>
                        <a:pt x="6365" y="307"/>
                      </a:lnTo>
                      <a:lnTo>
                        <a:pt x="6363" y="306"/>
                      </a:lnTo>
                      <a:lnTo>
                        <a:pt x="6361" y="304"/>
                      </a:lnTo>
                      <a:lnTo>
                        <a:pt x="6358" y="301"/>
                      </a:lnTo>
                      <a:lnTo>
                        <a:pt x="6357" y="298"/>
                      </a:lnTo>
                      <a:lnTo>
                        <a:pt x="6351" y="285"/>
                      </a:lnTo>
                      <a:lnTo>
                        <a:pt x="6344" y="272"/>
                      </a:lnTo>
                      <a:lnTo>
                        <a:pt x="6337" y="260"/>
                      </a:lnTo>
                      <a:lnTo>
                        <a:pt x="6329" y="249"/>
                      </a:lnTo>
                      <a:lnTo>
                        <a:pt x="6321" y="239"/>
                      </a:lnTo>
                      <a:lnTo>
                        <a:pt x="6313" y="231"/>
                      </a:lnTo>
                      <a:lnTo>
                        <a:pt x="6303" y="222"/>
                      </a:lnTo>
                      <a:lnTo>
                        <a:pt x="6294" y="215"/>
                      </a:lnTo>
                      <a:lnTo>
                        <a:pt x="6284" y="209"/>
                      </a:lnTo>
                      <a:lnTo>
                        <a:pt x="6273" y="202"/>
                      </a:lnTo>
                      <a:lnTo>
                        <a:pt x="6263" y="198"/>
                      </a:lnTo>
                      <a:lnTo>
                        <a:pt x="6251" y="194"/>
                      </a:lnTo>
                      <a:lnTo>
                        <a:pt x="6239" y="192"/>
                      </a:lnTo>
                      <a:lnTo>
                        <a:pt x="6227" y="189"/>
                      </a:lnTo>
                      <a:lnTo>
                        <a:pt x="6214" y="188"/>
                      </a:lnTo>
                      <a:lnTo>
                        <a:pt x="6200" y="187"/>
                      </a:lnTo>
                      <a:lnTo>
                        <a:pt x="6186" y="188"/>
                      </a:lnTo>
                      <a:lnTo>
                        <a:pt x="6173" y="189"/>
                      </a:lnTo>
                      <a:lnTo>
                        <a:pt x="6161" y="192"/>
                      </a:lnTo>
                      <a:lnTo>
                        <a:pt x="6149" y="194"/>
                      </a:lnTo>
                      <a:lnTo>
                        <a:pt x="6137" y="198"/>
                      </a:lnTo>
                      <a:lnTo>
                        <a:pt x="6126" y="202"/>
                      </a:lnTo>
                      <a:lnTo>
                        <a:pt x="6117" y="208"/>
                      </a:lnTo>
                      <a:lnTo>
                        <a:pt x="6107" y="214"/>
                      </a:lnTo>
                      <a:lnTo>
                        <a:pt x="6098" y="222"/>
                      </a:lnTo>
                      <a:lnTo>
                        <a:pt x="6089" y="230"/>
                      </a:lnTo>
                      <a:lnTo>
                        <a:pt x="6082" y="238"/>
                      </a:lnTo>
                      <a:lnTo>
                        <a:pt x="6075" y="248"/>
                      </a:lnTo>
                      <a:lnTo>
                        <a:pt x="6069" y="259"/>
                      </a:lnTo>
                      <a:lnTo>
                        <a:pt x="6063" y="270"/>
                      </a:lnTo>
                      <a:lnTo>
                        <a:pt x="6058" y="282"/>
                      </a:lnTo>
                      <a:lnTo>
                        <a:pt x="6052" y="295"/>
                      </a:lnTo>
                      <a:lnTo>
                        <a:pt x="6049" y="309"/>
                      </a:lnTo>
                      <a:lnTo>
                        <a:pt x="6046" y="326"/>
                      </a:lnTo>
                      <a:lnTo>
                        <a:pt x="6044" y="348"/>
                      </a:lnTo>
                      <a:lnTo>
                        <a:pt x="6040" y="372"/>
                      </a:lnTo>
                      <a:lnTo>
                        <a:pt x="6039" y="400"/>
                      </a:lnTo>
                      <a:lnTo>
                        <a:pt x="6038" y="432"/>
                      </a:lnTo>
                      <a:lnTo>
                        <a:pt x="6037" y="467"/>
                      </a:lnTo>
                      <a:lnTo>
                        <a:pt x="6037" y="505"/>
                      </a:lnTo>
                      <a:lnTo>
                        <a:pt x="6037" y="544"/>
                      </a:lnTo>
                      <a:lnTo>
                        <a:pt x="6038" y="579"/>
                      </a:lnTo>
                      <a:lnTo>
                        <a:pt x="6039" y="610"/>
                      </a:lnTo>
                      <a:lnTo>
                        <a:pt x="6040" y="639"/>
                      </a:lnTo>
                      <a:lnTo>
                        <a:pt x="6044" y="662"/>
                      </a:lnTo>
                      <a:lnTo>
                        <a:pt x="6046" y="684"/>
                      </a:lnTo>
                      <a:lnTo>
                        <a:pt x="6049" y="702"/>
                      </a:lnTo>
                      <a:lnTo>
                        <a:pt x="6052" y="716"/>
                      </a:lnTo>
                      <a:lnTo>
                        <a:pt x="6058" y="729"/>
                      </a:lnTo>
                      <a:lnTo>
                        <a:pt x="6063" y="741"/>
                      </a:lnTo>
                      <a:lnTo>
                        <a:pt x="6069" y="752"/>
                      </a:lnTo>
                      <a:lnTo>
                        <a:pt x="6075" y="763"/>
                      </a:lnTo>
                      <a:lnTo>
                        <a:pt x="6082" y="772"/>
                      </a:lnTo>
                      <a:lnTo>
                        <a:pt x="6089" y="781"/>
                      </a:lnTo>
                      <a:lnTo>
                        <a:pt x="6098" y="789"/>
                      </a:lnTo>
                      <a:lnTo>
                        <a:pt x="6107" y="796"/>
                      </a:lnTo>
                      <a:lnTo>
                        <a:pt x="6117" y="803"/>
                      </a:lnTo>
                      <a:lnTo>
                        <a:pt x="6126" y="808"/>
                      </a:lnTo>
                      <a:lnTo>
                        <a:pt x="6137" y="813"/>
                      </a:lnTo>
                      <a:lnTo>
                        <a:pt x="6149" y="817"/>
                      </a:lnTo>
                      <a:lnTo>
                        <a:pt x="6161" y="819"/>
                      </a:lnTo>
                      <a:lnTo>
                        <a:pt x="6173" y="821"/>
                      </a:lnTo>
                      <a:lnTo>
                        <a:pt x="6186" y="823"/>
                      </a:lnTo>
                      <a:lnTo>
                        <a:pt x="6200" y="823"/>
                      </a:lnTo>
                      <a:lnTo>
                        <a:pt x="6214" y="823"/>
                      </a:lnTo>
                      <a:lnTo>
                        <a:pt x="6227" y="821"/>
                      </a:lnTo>
                      <a:lnTo>
                        <a:pt x="6239" y="819"/>
                      </a:lnTo>
                      <a:lnTo>
                        <a:pt x="6251" y="817"/>
                      </a:lnTo>
                      <a:lnTo>
                        <a:pt x="6263" y="813"/>
                      </a:lnTo>
                      <a:lnTo>
                        <a:pt x="6273" y="808"/>
                      </a:lnTo>
                      <a:lnTo>
                        <a:pt x="6284" y="802"/>
                      </a:lnTo>
                      <a:lnTo>
                        <a:pt x="6294" y="795"/>
                      </a:lnTo>
                      <a:lnTo>
                        <a:pt x="6303" y="789"/>
                      </a:lnTo>
                      <a:lnTo>
                        <a:pt x="6313" y="780"/>
                      </a:lnTo>
                      <a:lnTo>
                        <a:pt x="6321" y="771"/>
                      </a:lnTo>
                      <a:lnTo>
                        <a:pt x="6329" y="761"/>
                      </a:lnTo>
                      <a:lnTo>
                        <a:pt x="6337" y="751"/>
                      </a:lnTo>
                      <a:lnTo>
                        <a:pt x="6344" y="739"/>
                      </a:lnTo>
                      <a:lnTo>
                        <a:pt x="6351" y="726"/>
                      </a:lnTo>
                      <a:lnTo>
                        <a:pt x="6357" y="713"/>
                      </a:lnTo>
                      <a:lnTo>
                        <a:pt x="6358" y="709"/>
                      </a:lnTo>
                      <a:lnTo>
                        <a:pt x="6361" y="707"/>
                      </a:lnTo>
                      <a:lnTo>
                        <a:pt x="6363" y="705"/>
                      </a:lnTo>
                      <a:lnTo>
                        <a:pt x="6365" y="704"/>
                      </a:lnTo>
                      <a:lnTo>
                        <a:pt x="6368" y="703"/>
                      </a:lnTo>
                      <a:lnTo>
                        <a:pt x="6370" y="703"/>
                      </a:lnTo>
                      <a:lnTo>
                        <a:pt x="6374" y="704"/>
                      </a:lnTo>
                      <a:lnTo>
                        <a:pt x="6377" y="705"/>
                      </a:lnTo>
                      <a:lnTo>
                        <a:pt x="6535" y="776"/>
                      </a:lnTo>
                      <a:lnTo>
                        <a:pt x="6538" y="777"/>
                      </a:lnTo>
                      <a:lnTo>
                        <a:pt x="6540" y="779"/>
                      </a:lnTo>
                      <a:lnTo>
                        <a:pt x="6542" y="780"/>
                      </a:lnTo>
                      <a:lnTo>
                        <a:pt x="6543" y="782"/>
                      </a:lnTo>
                      <a:lnTo>
                        <a:pt x="6545" y="784"/>
                      </a:lnTo>
                      <a:lnTo>
                        <a:pt x="6545" y="788"/>
                      </a:lnTo>
                      <a:lnTo>
                        <a:pt x="6543" y="790"/>
                      </a:lnTo>
                      <a:lnTo>
                        <a:pt x="6542" y="793"/>
                      </a:lnTo>
                      <a:lnTo>
                        <a:pt x="6530" y="818"/>
                      </a:lnTo>
                      <a:lnTo>
                        <a:pt x="6518" y="842"/>
                      </a:lnTo>
                      <a:lnTo>
                        <a:pt x="6504" y="865"/>
                      </a:lnTo>
                      <a:lnTo>
                        <a:pt x="6488" y="885"/>
                      </a:lnTo>
                      <a:lnTo>
                        <a:pt x="6472" y="904"/>
                      </a:lnTo>
                      <a:lnTo>
                        <a:pt x="6453" y="922"/>
                      </a:lnTo>
                      <a:lnTo>
                        <a:pt x="6433" y="939"/>
                      </a:lnTo>
                      <a:lnTo>
                        <a:pt x="6412" y="954"/>
                      </a:lnTo>
                      <a:lnTo>
                        <a:pt x="6389" y="967"/>
                      </a:lnTo>
                      <a:lnTo>
                        <a:pt x="6365" y="978"/>
                      </a:lnTo>
                      <a:lnTo>
                        <a:pt x="6341" y="988"/>
                      </a:lnTo>
                      <a:lnTo>
                        <a:pt x="6315" y="996"/>
                      </a:lnTo>
                      <a:lnTo>
                        <a:pt x="6288" y="1003"/>
                      </a:lnTo>
                      <a:lnTo>
                        <a:pt x="6259" y="1007"/>
                      </a:lnTo>
                      <a:lnTo>
                        <a:pt x="6230" y="1009"/>
                      </a:lnTo>
                      <a:lnTo>
                        <a:pt x="6199" y="1011"/>
                      </a:lnTo>
                      <a:lnTo>
                        <a:pt x="6167" y="1009"/>
                      </a:lnTo>
                      <a:lnTo>
                        <a:pt x="6136" y="1006"/>
                      </a:lnTo>
                      <a:lnTo>
                        <a:pt x="6107" y="1002"/>
                      </a:lnTo>
                      <a:lnTo>
                        <a:pt x="6079" y="995"/>
                      </a:lnTo>
                      <a:lnTo>
                        <a:pt x="6065" y="991"/>
                      </a:lnTo>
                      <a:lnTo>
                        <a:pt x="6051" y="987"/>
                      </a:lnTo>
                      <a:lnTo>
                        <a:pt x="6038" y="981"/>
                      </a:lnTo>
                      <a:lnTo>
                        <a:pt x="6026" y="976"/>
                      </a:lnTo>
                      <a:lnTo>
                        <a:pt x="6013" y="970"/>
                      </a:lnTo>
                      <a:lnTo>
                        <a:pt x="6001" y="964"/>
                      </a:lnTo>
                      <a:lnTo>
                        <a:pt x="5990" y="956"/>
                      </a:lnTo>
                      <a:lnTo>
                        <a:pt x="5978" y="950"/>
                      </a:lnTo>
                      <a:lnTo>
                        <a:pt x="5967" y="941"/>
                      </a:lnTo>
                      <a:lnTo>
                        <a:pt x="5957" y="933"/>
                      </a:lnTo>
                      <a:lnTo>
                        <a:pt x="5946" y="925"/>
                      </a:lnTo>
                      <a:lnTo>
                        <a:pt x="5936" y="915"/>
                      </a:lnTo>
                      <a:lnTo>
                        <a:pt x="5927" y="905"/>
                      </a:lnTo>
                      <a:lnTo>
                        <a:pt x="5917" y="895"/>
                      </a:lnTo>
                      <a:lnTo>
                        <a:pt x="5909" y="884"/>
                      </a:lnTo>
                      <a:lnTo>
                        <a:pt x="5901" y="874"/>
                      </a:lnTo>
                      <a:lnTo>
                        <a:pt x="5892" y="863"/>
                      </a:lnTo>
                      <a:lnTo>
                        <a:pt x="5886" y="851"/>
                      </a:lnTo>
                      <a:lnTo>
                        <a:pt x="5878" y="839"/>
                      </a:lnTo>
                      <a:lnTo>
                        <a:pt x="5872" y="826"/>
                      </a:lnTo>
                      <a:lnTo>
                        <a:pt x="5860" y="798"/>
                      </a:lnTo>
                      <a:lnTo>
                        <a:pt x="5849" y="770"/>
                      </a:lnTo>
                      <a:close/>
                      <a:moveTo>
                        <a:pt x="6864" y="629"/>
                      </a:moveTo>
                      <a:lnTo>
                        <a:pt x="7091" y="629"/>
                      </a:lnTo>
                      <a:lnTo>
                        <a:pt x="6980" y="286"/>
                      </a:lnTo>
                      <a:lnTo>
                        <a:pt x="6976" y="286"/>
                      </a:lnTo>
                      <a:lnTo>
                        <a:pt x="6864" y="629"/>
                      </a:lnTo>
                      <a:close/>
                      <a:moveTo>
                        <a:pt x="6531" y="980"/>
                      </a:moveTo>
                      <a:lnTo>
                        <a:pt x="6870" y="31"/>
                      </a:lnTo>
                      <a:lnTo>
                        <a:pt x="6872" y="24"/>
                      </a:lnTo>
                      <a:lnTo>
                        <a:pt x="6877" y="20"/>
                      </a:lnTo>
                      <a:lnTo>
                        <a:pt x="6882" y="18"/>
                      </a:lnTo>
                      <a:lnTo>
                        <a:pt x="6889" y="16"/>
                      </a:lnTo>
                      <a:lnTo>
                        <a:pt x="7070" y="16"/>
                      </a:lnTo>
                      <a:lnTo>
                        <a:pt x="7077" y="18"/>
                      </a:lnTo>
                      <a:lnTo>
                        <a:pt x="7082" y="20"/>
                      </a:lnTo>
                      <a:lnTo>
                        <a:pt x="7087" y="24"/>
                      </a:lnTo>
                      <a:lnTo>
                        <a:pt x="7090" y="31"/>
                      </a:lnTo>
                      <a:lnTo>
                        <a:pt x="7422" y="980"/>
                      </a:lnTo>
                      <a:lnTo>
                        <a:pt x="7423" y="983"/>
                      </a:lnTo>
                      <a:lnTo>
                        <a:pt x="7423" y="987"/>
                      </a:lnTo>
                      <a:lnTo>
                        <a:pt x="7423" y="989"/>
                      </a:lnTo>
                      <a:lnTo>
                        <a:pt x="7422" y="991"/>
                      </a:lnTo>
                      <a:lnTo>
                        <a:pt x="7420" y="992"/>
                      </a:lnTo>
                      <a:lnTo>
                        <a:pt x="7418" y="993"/>
                      </a:lnTo>
                      <a:lnTo>
                        <a:pt x="7416" y="994"/>
                      </a:lnTo>
                      <a:lnTo>
                        <a:pt x="7412" y="994"/>
                      </a:lnTo>
                      <a:lnTo>
                        <a:pt x="7224" y="994"/>
                      </a:lnTo>
                      <a:lnTo>
                        <a:pt x="7217" y="993"/>
                      </a:lnTo>
                      <a:lnTo>
                        <a:pt x="7212" y="991"/>
                      </a:lnTo>
                      <a:lnTo>
                        <a:pt x="7208" y="987"/>
                      </a:lnTo>
                      <a:lnTo>
                        <a:pt x="7205" y="980"/>
                      </a:lnTo>
                      <a:lnTo>
                        <a:pt x="7149" y="809"/>
                      </a:lnTo>
                      <a:lnTo>
                        <a:pt x="6805" y="809"/>
                      </a:lnTo>
                      <a:lnTo>
                        <a:pt x="6749" y="980"/>
                      </a:lnTo>
                      <a:lnTo>
                        <a:pt x="6747" y="987"/>
                      </a:lnTo>
                      <a:lnTo>
                        <a:pt x="6743" y="991"/>
                      </a:lnTo>
                      <a:lnTo>
                        <a:pt x="6737" y="993"/>
                      </a:lnTo>
                      <a:lnTo>
                        <a:pt x="6731" y="994"/>
                      </a:lnTo>
                      <a:lnTo>
                        <a:pt x="6541" y="994"/>
                      </a:lnTo>
                      <a:lnTo>
                        <a:pt x="6538" y="994"/>
                      </a:lnTo>
                      <a:lnTo>
                        <a:pt x="6535" y="993"/>
                      </a:lnTo>
                      <a:lnTo>
                        <a:pt x="6533" y="992"/>
                      </a:lnTo>
                      <a:lnTo>
                        <a:pt x="6531" y="991"/>
                      </a:lnTo>
                      <a:lnTo>
                        <a:pt x="6530" y="989"/>
                      </a:lnTo>
                      <a:lnTo>
                        <a:pt x="6530" y="987"/>
                      </a:lnTo>
                      <a:lnTo>
                        <a:pt x="6530" y="983"/>
                      </a:lnTo>
                      <a:lnTo>
                        <a:pt x="6531" y="980"/>
                      </a:lnTo>
                      <a:close/>
                      <a:moveTo>
                        <a:pt x="7462" y="980"/>
                      </a:moveTo>
                      <a:lnTo>
                        <a:pt x="7462" y="31"/>
                      </a:lnTo>
                      <a:lnTo>
                        <a:pt x="7462" y="27"/>
                      </a:lnTo>
                      <a:lnTo>
                        <a:pt x="7462" y="24"/>
                      </a:lnTo>
                      <a:lnTo>
                        <a:pt x="7463" y="22"/>
                      </a:lnTo>
                      <a:lnTo>
                        <a:pt x="7466" y="20"/>
                      </a:lnTo>
                      <a:lnTo>
                        <a:pt x="7468" y="19"/>
                      </a:lnTo>
                      <a:lnTo>
                        <a:pt x="7470" y="18"/>
                      </a:lnTo>
                      <a:lnTo>
                        <a:pt x="7473" y="16"/>
                      </a:lnTo>
                      <a:lnTo>
                        <a:pt x="7477" y="16"/>
                      </a:lnTo>
                      <a:lnTo>
                        <a:pt x="7649" y="16"/>
                      </a:lnTo>
                      <a:lnTo>
                        <a:pt x="7656" y="18"/>
                      </a:lnTo>
                      <a:lnTo>
                        <a:pt x="7663" y="20"/>
                      </a:lnTo>
                      <a:lnTo>
                        <a:pt x="7666" y="22"/>
                      </a:lnTo>
                      <a:lnTo>
                        <a:pt x="7668" y="24"/>
                      </a:lnTo>
                      <a:lnTo>
                        <a:pt x="7670" y="27"/>
                      </a:lnTo>
                      <a:lnTo>
                        <a:pt x="7671" y="31"/>
                      </a:lnTo>
                      <a:lnTo>
                        <a:pt x="7921" y="589"/>
                      </a:lnTo>
                      <a:lnTo>
                        <a:pt x="7926" y="589"/>
                      </a:lnTo>
                      <a:lnTo>
                        <a:pt x="8171" y="31"/>
                      </a:lnTo>
                      <a:lnTo>
                        <a:pt x="8172" y="27"/>
                      </a:lnTo>
                      <a:lnTo>
                        <a:pt x="8174" y="24"/>
                      </a:lnTo>
                      <a:lnTo>
                        <a:pt x="8177" y="22"/>
                      </a:lnTo>
                      <a:lnTo>
                        <a:pt x="8180" y="20"/>
                      </a:lnTo>
                      <a:lnTo>
                        <a:pt x="8186" y="18"/>
                      </a:lnTo>
                      <a:lnTo>
                        <a:pt x="8194" y="16"/>
                      </a:lnTo>
                      <a:lnTo>
                        <a:pt x="8364" y="16"/>
                      </a:lnTo>
                      <a:lnTo>
                        <a:pt x="8367" y="16"/>
                      </a:lnTo>
                      <a:lnTo>
                        <a:pt x="8369" y="18"/>
                      </a:lnTo>
                      <a:lnTo>
                        <a:pt x="8373" y="19"/>
                      </a:lnTo>
                      <a:lnTo>
                        <a:pt x="8375" y="20"/>
                      </a:lnTo>
                      <a:lnTo>
                        <a:pt x="8376" y="22"/>
                      </a:lnTo>
                      <a:lnTo>
                        <a:pt x="8377" y="24"/>
                      </a:lnTo>
                      <a:lnTo>
                        <a:pt x="8378" y="27"/>
                      </a:lnTo>
                      <a:lnTo>
                        <a:pt x="8378" y="31"/>
                      </a:lnTo>
                      <a:lnTo>
                        <a:pt x="8378" y="980"/>
                      </a:lnTo>
                      <a:lnTo>
                        <a:pt x="8378" y="983"/>
                      </a:lnTo>
                      <a:lnTo>
                        <a:pt x="8377" y="987"/>
                      </a:lnTo>
                      <a:lnTo>
                        <a:pt x="8376" y="989"/>
                      </a:lnTo>
                      <a:lnTo>
                        <a:pt x="8375" y="991"/>
                      </a:lnTo>
                      <a:lnTo>
                        <a:pt x="8373" y="992"/>
                      </a:lnTo>
                      <a:lnTo>
                        <a:pt x="8369" y="993"/>
                      </a:lnTo>
                      <a:lnTo>
                        <a:pt x="8367" y="994"/>
                      </a:lnTo>
                      <a:lnTo>
                        <a:pt x="8364" y="994"/>
                      </a:lnTo>
                      <a:lnTo>
                        <a:pt x="8199" y="994"/>
                      </a:lnTo>
                      <a:lnTo>
                        <a:pt x="8196" y="994"/>
                      </a:lnTo>
                      <a:lnTo>
                        <a:pt x="8194" y="993"/>
                      </a:lnTo>
                      <a:lnTo>
                        <a:pt x="8191" y="992"/>
                      </a:lnTo>
                      <a:lnTo>
                        <a:pt x="8189" y="991"/>
                      </a:lnTo>
                      <a:lnTo>
                        <a:pt x="8187" y="989"/>
                      </a:lnTo>
                      <a:lnTo>
                        <a:pt x="8186" y="987"/>
                      </a:lnTo>
                      <a:lnTo>
                        <a:pt x="8185" y="983"/>
                      </a:lnTo>
                      <a:lnTo>
                        <a:pt x="8185" y="980"/>
                      </a:lnTo>
                      <a:lnTo>
                        <a:pt x="8185" y="429"/>
                      </a:lnTo>
                      <a:lnTo>
                        <a:pt x="8180" y="429"/>
                      </a:lnTo>
                      <a:lnTo>
                        <a:pt x="7997" y="842"/>
                      </a:lnTo>
                      <a:lnTo>
                        <a:pt x="7995" y="846"/>
                      </a:lnTo>
                      <a:lnTo>
                        <a:pt x="7993" y="851"/>
                      </a:lnTo>
                      <a:lnTo>
                        <a:pt x="7989" y="854"/>
                      </a:lnTo>
                      <a:lnTo>
                        <a:pt x="7986" y="856"/>
                      </a:lnTo>
                      <a:lnTo>
                        <a:pt x="7983" y="858"/>
                      </a:lnTo>
                      <a:lnTo>
                        <a:pt x="7978" y="859"/>
                      </a:lnTo>
                      <a:lnTo>
                        <a:pt x="7974" y="860"/>
                      </a:lnTo>
                      <a:lnTo>
                        <a:pt x="7970" y="860"/>
                      </a:lnTo>
                      <a:lnTo>
                        <a:pt x="7870" y="860"/>
                      </a:lnTo>
                      <a:lnTo>
                        <a:pt x="7865" y="860"/>
                      </a:lnTo>
                      <a:lnTo>
                        <a:pt x="7861" y="859"/>
                      </a:lnTo>
                      <a:lnTo>
                        <a:pt x="7858" y="858"/>
                      </a:lnTo>
                      <a:lnTo>
                        <a:pt x="7853" y="856"/>
                      </a:lnTo>
                      <a:lnTo>
                        <a:pt x="7850" y="854"/>
                      </a:lnTo>
                      <a:lnTo>
                        <a:pt x="7848" y="851"/>
                      </a:lnTo>
                      <a:lnTo>
                        <a:pt x="7844" y="846"/>
                      </a:lnTo>
                      <a:lnTo>
                        <a:pt x="7842" y="842"/>
                      </a:lnTo>
                      <a:lnTo>
                        <a:pt x="7661" y="429"/>
                      </a:lnTo>
                      <a:lnTo>
                        <a:pt x="7654" y="429"/>
                      </a:lnTo>
                      <a:lnTo>
                        <a:pt x="7654" y="980"/>
                      </a:lnTo>
                      <a:lnTo>
                        <a:pt x="7654" y="983"/>
                      </a:lnTo>
                      <a:lnTo>
                        <a:pt x="7654" y="987"/>
                      </a:lnTo>
                      <a:lnTo>
                        <a:pt x="7653" y="989"/>
                      </a:lnTo>
                      <a:lnTo>
                        <a:pt x="7651" y="991"/>
                      </a:lnTo>
                      <a:lnTo>
                        <a:pt x="7649" y="992"/>
                      </a:lnTo>
                      <a:lnTo>
                        <a:pt x="7646" y="993"/>
                      </a:lnTo>
                      <a:lnTo>
                        <a:pt x="7643" y="994"/>
                      </a:lnTo>
                      <a:lnTo>
                        <a:pt x="7640" y="994"/>
                      </a:lnTo>
                      <a:lnTo>
                        <a:pt x="7477" y="994"/>
                      </a:lnTo>
                      <a:lnTo>
                        <a:pt x="7473" y="994"/>
                      </a:lnTo>
                      <a:lnTo>
                        <a:pt x="7470" y="993"/>
                      </a:lnTo>
                      <a:lnTo>
                        <a:pt x="7468" y="992"/>
                      </a:lnTo>
                      <a:lnTo>
                        <a:pt x="7466" y="991"/>
                      </a:lnTo>
                      <a:lnTo>
                        <a:pt x="7463" y="989"/>
                      </a:lnTo>
                      <a:lnTo>
                        <a:pt x="7462" y="987"/>
                      </a:lnTo>
                      <a:lnTo>
                        <a:pt x="7462" y="983"/>
                      </a:lnTo>
                      <a:lnTo>
                        <a:pt x="7462" y="980"/>
                      </a:lnTo>
                      <a:close/>
                      <a:moveTo>
                        <a:pt x="8491" y="980"/>
                      </a:moveTo>
                      <a:lnTo>
                        <a:pt x="8491" y="31"/>
                      </a:lnTo>
                      <a:lnTo>
                        <a:pt x="8491" y="27"/>
                      </a:lnTo>
                      <a:lnTo>
                        <a:pt x="8492" y="24"/>
                      </a:lnTo>
                      <a:lnTo>
                        <a:pt x="8493" y="22"/>
                      </a:lnTo>
                      <a:lnTo>
                        <a:pt x="8494" y="20"/>
                      </a:lnTo>
                      <a:lnTo>
                        <a:pt x="8497" y="19"/>
                      </a:lnTo>
                      <a:lnTo>
                        <a:pt x="8500" y="18"/>
                      </a:lnTo>
                      <a:lnTo>
                        <a:pt x="8502" y="16"/>
                      </a:lnTo>
                      <a:lnTo>
                        <a:pt x="8505" y="16"/>
                      </a:lnTo>
                      <a:lnTo>
                        <a:pt x="8689" y="16"/>
                      </a:lnTo>
                      <a:lnTo>
                        <a:pt x="8693" y="16"/>
                      </a:lnTo>
                      <a:lnTo>
                        <a:pt x="8696" y="18"/>
                      </a:lnTo>
                      <a:lnTo>
                        <a:pt x="8698" y="19"/>
                      </a:lnTo>
                      <a:lnTo>
                        <a:pt x="8700" y="20"/>
                      </a:lnTo>
                      <a:lnTo>
                        <a:pt x="8702" y="22"/>
                      </a:lnTo>
                      <a:lnTo>
                        <a:pt x="8704" y="24"/>
                      </a:lnTo>
                      <a:lnTo>
                        <a:pt x="8704" y="27"/>
                      </a:lnTo>
                      <a:lnTo>
                        <a:pt x="8704" y="31"/>
                      </a:lnTo>
                      <a:lnTo>
                        <a:pt x="8704" y="980"/>
                      </a:lnTo>
                      <a:lnTo>
                        <a:pt x="8704" y="983"/>
                      </a:lnTo>
                      <a:lnTo>
                        <a:pt x="8704" y="987"/>
                      </a:lnTo>
                      <a:lnTo>
                        <a:pt x="8702" y="989"/>
                      </a:lnTo>
                      <a:lnTo>
                        <a:pt x="8700" y="991"/>
                      </a:lnTo>
                      <a:lnTo>
                        <a:pt x="8698" y="992"/>
                      </a:lnTo>
                      <a:lnTo>
                        <a:pt x="8696" y="993"/>
                      </a:lnTo>
                      <a:lnTo>
                        <a:pt x="8693" y="994"/>
                      </a:lnTo>
                      <a:lnTo>
                        <a:pt x="8689" y="994"/>
                      </a:lnTo>
                      <a:lnTo>
                        <a:pt x="8505" y="994"/>
                      </a:lnTo>
                      <a:lnTo>
                        <a:pt x="8502" y="994"/>
                      </a:lnTo>
                      <a:lnTo>
                        <a:pt x="8500" y="993"/>
                      </a:lnTo>
                      <a:lnTo>
                        <a:pt x="8497" y="992"/>
                      </a:lnTo>
                      <a:lnTo>
                        <a:pt x="8494" y="991"/>
                      </a:lnTo>
                      <a:lnTo>
                        <a:pt x="8493" y="989"/>
                      </a:lnTo>
                      <a:lnTo>
                        <a:pt x="8492" y="987"/>
                      </a:lnTo>
                      <a:lnTo>
                        <a:pt x="8491" y="983"/>
                      </a:lnTo>
                      <a:lnTo>
                        <a:pt x="8491" y="980"/>
                      </a:lnTo>
                      <a:close/>
                      <a:moveTo>
                        <a:pt x="8818" y="980"/>
                      </a:moveTo>
                      <a:lnTo>
                        <a:pt x="8818" y="31"/>
                      </a:lnTo>
                      <a:lnTo>
                        <a:pt x="8818" y="27"/>
                      </a:lnTo>
                      <a:lnTo>
                        <a:pt x="8818" y="24"/>
                      </a:lnTo>
                      <a:lnTo>
                        <a:pt x="8819" y="22"/>
                      </a:lnTo>
                      <a:lnTo>
                        <a:pt x="8821" y="20"/>
                      </a:lnTo>
                      <a:lnTo>
                        <a:pt x="8823" y="19"/>
                      </a:lnTo>
                      <a:lnTo>
                        <a:pt x="8825" y="18"/>
                      </a:lnTo>
                      <a:lnTo>
                        <a:pt x="8829" y="16"/>
                      </a:lnTo>
                      <a:lnTo>
                        <a:pt x="8832" y="16"/>
                      </a:lnTo>
                      <a:lnTo>
                        <a:pt x="9005" y="16"/>
                      </a:lnTo>
                      <a:lnTo>
                        <a:pt x="9013" y="18"/>
                      </a:lnTo>
                      <a:lnTo>
                        <a:pt x="9019" y="20"/>
                      </a:lnTo>
                      <a:lnTo>
                        <a:pt x="9026" y="24"/>
                      </a:lnTo>
                      <a:lnTo>
                        <a:pt x="9030" y="31"/>
                      </a:lnTo>
                      <a:lnTo>
                        <a:pt x="9377" y="646"/>
                      </a:lnTo>
                      <a:lnTo>
                        <a:pt x="9385" y="646"/>
                      </a:lnTo>
                      <a:lnTo>
                        <a:pt x="9385" y="31"/>
                      </a:lnTo>
                      <a:lnTo>
                        <a:pt x="9385" y="27"/>
                      </a:lnTo>
                      <a:lnTo>
                        <a:pt x="9385" y="24"/>
                      </a:lnTo>
                      <a:lnTo>
                        <a:pt x="9386" y="22"/>
                      </a:lnTo>
                      <a:lnTo>
                        <a:pt x="9388" y="20"/>
                      </a:lnTo>
                      <a:lnTo>
                        <a:pt x="9391" y="19"/>
                      </a:lnTo>
                      <a:lnTo>
                        <a:pt x="9393" y="18"/>
                      </a:lnTo>
                      <a:lnTo>
                        <a:pt x="9396" y="16"/>
                      </a:lnTo>
                      <a:lnTo>
                        <a:pt x="9399" y="16"/>
                      </a:lnTo>
                      <a:lnTo>
                        <a:pt x="9563" y="16"/>
                      </a:lnTo>
                      <a:lnTo>
                        <a:pt x="9566" y="16"/>
                      </a:lnTo>
                      <a:lnTo>
                        <a:pt x="9569" y="18"/>
                      </a:lnTo>
                      <a:lnTo>
                        <a:pt x="9571" y="19"/>
                      </a:lnTo>
                      <a:lnTo>
                        <a:pt x="9573" y="20"/>
                      </a:lnTo>
                      <a:lnTo>
                        <a:pt x="9576" y="22"/>
                      </a:lnTo>
                      <a:lnTo>
                        <a:pt x="9577" y="24"/>
                      </a:lnTo>
                      <a:lnTo>
                        <a:pt x="9577" y="27"/>
                      </a:lnTo>
                      <a:lnTo>
                        <a:pt x="9577" y="31"/>
                      </a:lnTo>
                      <a:lnTo>
                        <a:pt x="9577" y="980"/>
                      </a:lnTo>
                      <a:lnTo>
                        <a:pt x="9577" y="983"/>
                      </a:lnTo>
                      <a:lnTo>
                        <a:pt x="9577" y="987"/>
                      </a:lnTo>
                      <a:lnTo>
                        <a:pt x="9576" y="989"/>
                      </a:lnTo>
                      <a:lnTo>
                        <a:pt x="9573" y="991"/>
                      </a:lnTo>
                      <a:lnTo>
                        <a:pt x="9571" y="992"/>
                      </a:lnTo>
                      <a:lnTo>
                        <a:pt x="9569" y="993"/>
                      </a:lnTo>
                      <a:lnTo>
                        <a:pt x="9566" y="994"/>
                      </a:lnTo>
                      <a:lnTo>
                        <a:pt x="9563" y="994"/>
                      </a:lnTo>
                      <a:lnTo>
                        <a:pt x="9391" y="994"/>
                      </a:lnTo>
                      <a:lnTo>
                        <a:pt x="9383" y="993"/>
                      </a:lnTo>
                      <a:lnTo>
                        <a:pt x="9376" y="991"/>
                      </a:lnTo>
                      <a:lnTo>
                        <a:pt x="9371" y="987"/>
                      </a:lnTo>
                      <a:lnTo>
                        <a:pt x="9365" y="980"/>
                      </a:lnTo>
                      <a:lnTo>
                        <a:pt x="9017" y="366"/>
                      </a:lnTo>
                      <a:lnTo>
                        <a:pt x="9009" y="366"/>
                      </a:lnTo>
                      <a:lnTo>
                        <a:pt x="9009" y="980"/>
                      </a:lnTo>
                      <a:lnTo>
                        <a:pt x="9009" y="983"/>
                      </a:lnTo>
                      <a:lnTo>
                        <a:pt x="9009" y="987"/>
                      </a:lnTo>
                      <a:lnTo>
                        <a:pt x="9008" y="989"/>
                      </a:lnTo>
                      <a:lnTo>
                        <a:pt x="9006" y="991"/>
                      </a:lnTo>
                      <a:lnTo>
                        <a:pt x="9004" y="992"/>
                      </a:lnTo>
                      <a:lnTo>
                        <a:pt x="9002" y="993"/>
                      </a:lnTo>
                      <a:lnTo>
                        <a:pt x="8999" y="994"/>
                      </a:lnTo>
                      <a:lnTo>
                        <a:pt x="8995" y="994"/>
                      </a:lnTo>
                      <a:lnTo>
                        <a:pt x="8832" y="994"/>
                      </a:lnTo>
                      <a:lnTo>
                        <a:pt x="8829" y="994"/>
                      </a:lnTo>
                      <a:lnTo>
                        <a:pt x="8825" y="993"/>
                      </a:lnTo>
                      <a:lnTo>
                        <a:pt x="8823" y="992"/>
                      </a:lnTo>
                      <a:lnTo>
                        <a:pt x="8821" y="991"/>
                      </a:lnTo>
                      <a:lnTo>
                        <a:pt x="8819" y="989"/>
                      </a:lnTo>
                      <a:lnTo>
                        <a:pt x="8818" y="987"/>
                      </a:lnTo>
                      <a:lnTo>
                        <a:pt x="8818" y="983"/>
                      </a:lnTo>
                      <a:lnTo>
                        <a:pt x="8818" y="980"/>
                      </a:lnTo>
                      <a:close/>
                      <a:moveTo>
                        <a:pt x="9691" y="980"/>
                      </a:moveTo>
                      <a:lnTo>
                        <a:pt x="9691" y="31"/>
                      </a:lnTo>
                      <a:lnTo>
                        <a:pt x="9691" y="27"/>
                      </a:lnTo>
                      <a:lnTo>
                        <a:pt x="9691" y="24"/>
                      </a:lnTo>
                      <a:lnTo>
                        <a:pt x="9692" y="22"/>
                      </a:lnTo>
                      <a:lnTo>
                        <a:pt x="9694" y="20"/>
                      </a:lnTo>
                      <a:lnTo>
                        <a:pt x="9696" y="19"/>
                      </a:lnTo>
                      <a:lnTo>
                        <a:pt x="9699" y="18"/>
                      </a:lnTo>
                      <a:lnTo>
                        <a:pt x="9702" y="16"/>
                      </a:lnTo>
                      <a:lnTo>
                        <a:pt x="9705" y="16"/>
                      </a:lnTo>
                      <a:lnTo>
                        <a:pt x="9889" y="16"/>
                      </a:lnTo>
                      <a:lnTo>
                        <a:pt x="9892" y="16"/>
                      </a:lnTo>
                      <a:lnTo>
                        <a:pt x="9895" y="18"/>
                      </a:lnTo>
                      <a:lnTo>
                        <a:pt x="9898" y="19"/>
                      </a:lnTo>
                      <a:lnTo>
                        <a:pt x="9900" y="20"/>
                      </a:lnTo>
                      <a:lnTo>
                        <a:pt x="9901" y="22"/>
                      </a:lnTo>
                      <a:lnTo>
                        <a:pt x="9902" y="24"/>
                      </a:lnTo>
                      <a:lnTo>
                        <a:pt x="9903" y="27"/>
                      </a:lnTo>
                      <a:lnTo>
                        <a:pt x="9903" y="31"/>
                      </a:lnTo>
                      <a:lnTo>
                        <a:pt x="9903" y="397"/>
                      </a:lnTo>
                      <a:lnTo>
                        <a:pt x="9903" y="401"/>
                      </a:lnTo>
                      <a:lnTo>
                        <a:pt x="9906" y="404"/>
                      </a:lnTo>
                      <a:lnTo>
                        <a:pt x="9908" y="406"/>
                      </a:lnTo>
                      <a:lnTo>
                        <a:pt x="9912" y="406"/>
                      </a:lnTo>
                      <a:lnTo>
                        <a:pt x="10233" y="406"/>
                      </a:lnTo>
                      <a:lnTo>
                        <a:pt x="10236" y="406"/>
                      </a:lnTo>
                      <a:lnTo>
                        <a:pt x="10240" y="404"/>
                      </a:lnTo>
                      <a:lnTo>
                        <a:pt x="10241" y="401"/>
                      </a:lnTo>
                      <a:lnTo>
                        <a:pt x="10242" y="397"/>
                      </a:lnTo>
                      <a:lnTo>
                        <a:pt x="10242" y="31"/>
                      </a:lnTo>
                      <a:lnTo>
                        <a:pt x="10242" y="27"/>
                      </a:lnTo>
                      <a:lnTo>
                        <a:pt x="10243" y="24"/>
                      </a:lnTo>
                      <a:lnTo>
                        <a:pt x="10244" y="22"/>
                      </a:lnTo>
                      <a:lnTo>
                        <a:pt x="10245" y="20"/>
                      </a:lnTo>
                      <a:lnTo>
                        <a:pt x="10247" y="19"/>
                      </a:lnTo>
                      <a:lnTo>
                        <a:pt x="10250" y="18"/>
                      </a:lnTo>
                      <a:lnTo>
                        <a:pt x="10253" y="16"/>
                      </a:lnTo>
                      <a:lnTo>
                        <a:pt x="10256" y="16"/>
                      </a:lnTo>
                      <a:lnTo>
                        <a:pt x="10440" y="16"/>
                      </a:lnTo>
                      <a:lnTo>
                        <a:pt x="10443" y="16"/>
                      </a:lnTo>
                      <a:lnTo>
                        <a:pt x="10447" y="18"/>
                      </a:lnTo>
                      <a:lnTo>
                        <a:pt x="10449" y="19"/>
                      </a:lnTo>
                      <a:lnTo>
                        <a:pt x="10451" y="20"/>
                      </a:lnTo>
                      <a:lnTo>
                        <a:pt x="10452" y="22"/>
                      </a:lnTo>
                      <a:lnTo>
                        <a:pt x="10453" y="24"/>
                      </a:lnTo>
                      <a:lnTo>
                        <a:pt x="10454" y="27"/>
                      </a:lnTo>
                      <a:lnTo>
                        <a:pt x="10454" y="31"/>
                      </a:lnTo>
                      <a:lnTo>
                        <a:pt x="10454" y="980"/>
                      </a:lnTo>
                      <a:lnTo>
                        <a:pt x="10454" y="983"/>
                      </a:lnTo>
                      <a:lnTo>
                        <a:pt x="10453" y="987"/>
                      </a:lnTo>
                      <a:lnTo>
                        <a:pt x="10452" y="989"/>
                      </a:lnTo>
                      <a:lnTo>
                        <a:pt x="10451" y="991"/>
                      </a:lnTo>
                      <a:lnTo>
                        <a:pt x="10449" y="992"/>
                      </a:lnTo>
                      <a:lnTo>
                        <a:pt x="10447" y="993"/>
                      </a:lnTo>
                      <a:lnTo>
                        <a:pt x="10443" y="994"/>
                      </a:lnTo>
                      <a:lnTo>
                        <a:pt x="10440" y="994"/>
                      </a:lnTo>
                      <a:lnTo>
                        <a:pt x="10256" y="994"/>
                      </a:lnTo>
                      <a:lnTo>
                        <a:pt x="10253" y="994"/>
                      </a:lnTo>
                      <a:lnTo>
                        <a:pt x="10250" y="993"/>
                      </a:lnTo>
                      <a:lnTo>
                        <a:pt x="10247" y="992"/>
                      </a:lnTo>
                      <a:lnTo>
                        <a:pt x="10245" y="991"/>
                      </a:lnTo>
                      <a:lnTo>
                        <a:pt x="10244" y="989"/>
                      </a:lnTo>
                      <a:lnTo>
                        <a:pt x="10243" y="987"/>
                      </a:lnTo>
                      <a:lnTo>
                        <a:pt x="10242" y="983"/>
                      </a:lnTo>
                      <a:lnTo>
                        <a:pt x="10242" y="980"/>
                      </a:lnTo>
                      <a:lnTo>
                        <a:pt x="10242" y="603"/>
                      </a:lnTo>
                      <a:lnTo>
                        <a:pt x="10241" y="599"/>
                      </a:lnTo>
                      <a:lnTo>
                        <a:pt x="10240" y="597"/>
                      </a:lnTo>
                      <a:lnTo>
                        <a:pt x="10236" y="595"/>
                      </a:lnTo>
                      <a:lnTo>
                        <a:pt x="10233" y="595"/>
                      </a:lnTo>
                      <a:lnTo>
                        <a:pt x="9912" y="595"/>
                      </a:lnTo>
                      <a:lnTo>
                        <a:pt x="9908" y="595"/>
                      </a:lnTo>
                      <a:lnTo>
                        <a:pt x="9906" y="597"/>
                      </a:lnTo>
                      <a:lnTo>
                        <a:pt x="9903" y="599"/>
                      </a:lnTo>
                      <a:lnTo>
                        <a:pt x="9903" y="603"/>
                      </a:lnTo>
                      <a:lnTo>
                        <a:pt x="9903" y="980"/>
                      </a:lnTo>
                      <a:lnTo>
                        <a:pt x="9903" y="983"/>
                      </a:lnTo>
                      <a:lnTo>
                        <a:pt x="9902" y="987"/>
                      </a:lnTo>
                      <a:lnTo>
                        <a:pt x="9901" y="989"/>
                      </a:lnTo>
                      <a:lnTo>
                        <a:pt x="9900" y="991"/>
                      </a:lnTo>
                      <a:lnTo>
                        <a:pt x="9898" y="992"/>
                      </a:lnTo>
                      <a:lnTo>
                        <a:pt x="9895" y="993"/>
                      </a:lnTo>
                      <a:lnTo>
                        <a:pt x="9892" y="994"/>
                      </a:lnTo>
                      <a:lnTo>
                        <a:pt x="9889" y="994"/>
                      </a:lnTo>
                      <a:lnTo>
                        <a:pt x="9705" y="994"/>
                      </a:lnTo>
                      <a:lnTo>
                        <a:pt x="9702" y="994"/>
                      </a:lnTo>
                      <a:lnTo>
                        <a:pt x="9699" y="993"/>
                      </a:lnTo>
                      <a:lnTo>
                        <a:pt x="9696" y="992"/>
                      </a:lnTo>
                      <a:lnTo>
                        <a:pt x="9694" y="991"/>
                      </a:lnTo>
                      <a:lnTo>
                        <a:pt x="9692" y="989"/>
                      </a:lnTo>
                      <a:lnTo>
                        <a:pt x="9691" y="987"/>
                      </a:lnTo>
                      <a:lnTo>
                        <a:pt x="9691" y="983"/>
                      </a:lnTo>
                      <a:lnTo>
                        <a:pt x="9691" y="980"/>
                      </a:lnTo>
                      <a:close/>
                      <a:moveTo>
                        <a:pt x="10773" y="716"/>
                      </a:moveTo>
                      <a:lnTo>
                        <a:pt x="10778" y="729"/>
                      </a:lnTo>
                      <a:lnTo>
                        <a:pt x="10783" y="741"/>
                      </a:lnTo>
                      <a:lnTo>
                        <a:pt x="10790" y="752"/>
                      </a:lnTo>
                      <a:lnTo>
                        <a:pt x="10796" y="763"/>
                      </a:lnTo>
                      <a:lnTo>
                        <a:pt x="10804" y="772"/>
                      </a:lnTo>
                      <a:lnTo>
                        <a:pt x="10811" y="781"/>
                      </a:lnTo>
                      <a:lnTo>
                        <a:pt x="10820" y="789"/>
                      </a:lnTo>
                      <a:lnTo>
                        <a:pt x="10830" y="796"/>
                      </a:lnTo>
                      <a:lnTo>
                        <a:pt x="10840" y="803"/>
                      </a:lnTo>
                      <a:lnTo>
                        <a:pt x="10851" y="808"/>
                      </a:lnTo>
                      <a:lnTo>
                        <a:pt x="10861" y="813"/>
                      </a:lnTo>
                      <a:lnTo>
                        <a:pt x="10873" y="817"/>
                      </a:lnTo>
                      <a:lnTo>
                        <a:pt x="10886" y="819"/>
                      </a:lnTo>
                      <a:lnTo>
                        <a:pt x="10900" y="821"/>
                      </a:lnTo>
                      <a:lnTo>
                        <a:pt x="10914" y="823"/>
                      </a:lnTo>
                      <a:lnTo>
                        <a:pt x="10928" y="823"/>
                      </a:lnTo>
                      <a:lnTo>
                        <a:pt x="10943" y="823"/>
                      </a:lnTo>
                      <a:lnTo>
                        <a:pt x="10957" y="821"/>
                      </a:lnTo>
                      <a:lnTo>
                        <a:pt x="10970" y="819"/>
                      </a:lnTo>
                      <a:lnTo>
                        <a:pt x="10983" y="817"/>
                      </a:lnTo>
                      <a:lnTo>
                        <a:pt x="10995" y="813"/>
                      </a:lnTo>
                      <a:lnTo>
                        <a:pt x="11006" y="808"/>
                      </a:lnTo>
                      <a:lnTo>
                        <a:pt x="11017" y="803"/>
                      </a:lnTo>
                      <a:lnTo>
                        <a:pt x="11027" y="796"/>
                      </a:lnTo>
                      <a:lnTo>
                        <a:pt x="11037" y="789"/>
                      </a:lnTo>
                      <a:lnTo>
                        <a:pt x="11045" y="781"/>
                      </a:lnTo>
                      <a:lnTo>
                        <a:pt x="11053" y="772"/>
                      </a:lnTo>
                      <a:lnTo>
                        <a:pt x="11061" y="763"/>
                      </a:lnTo>
                      <a:lnTo>
                        <a:pt x="11067" y="752"/>
                      </a:lnTo>
                      <a:lnTo>
                        <a:pt x="11073" y="741"/>
                      </a:lnTo>
                      <a:lnTo>
                        <a:pt x="11078" y="729"/>
                      </a:lnTo>
                      <a:lnTo>
                        <a:pt x="11084" y="716"/>
                      </a:lnTo>
                      <a:lnTo>
                        <a:pt x="11087" y="702"/>
                      </a:lnTo>
                      <a:lnTo>
                        <a:pt x="11090" y="684"/>
                      </a:lnTo>
                      <a:lnTo>
                        <a:pt x="11093" y="664"/>
                      </a:lnTo>
                      <a:lnTo>
                        <a:pt x="11096" y="640"/>
                      </a:lnTo>
                      <a:lnTo>
                        <a:pt x="11097" y="611"/>
                      </a:lnTo>
                      <a:lnTo>
                        <a:pt x="11098" y="580"/>
                      </a:lnTo>
                      <a:lnTo>
                        <a:pt x="11099" y="544"/>
                      </a:lnTo>
                      <a:lnTo>
                        <a:pt x="11099" y="505"/>
                      </a:lnTo>
                      <a:lnTo>
                        <a:pt x="11099" y="467"/>
                      </a:lnTo>
                      <a:lnTo>
                        <a:pt x="11098" y="431"/>
                      </a:lnTo>
                      <a:lnTo>
                        <a:pt x="11097" y="399"/>
                      </a:lnTo>
                      <a:lnTo>
                        <a:pt x="11096" y="371"/>
                      </a:lnTo>
                      <a:lnTo>
                        <a:pt x="11093" y="347"/>
                      </a:lnTo>
                      <a:lnTo>
                        <a:pt x="11090" y="326"/>
                      </a:lnTo>
                      <a:lnTo>
                        <a:pt x="11087" y="309"/>
                      </a:lnTo>
                      <a:lnTo>
                        <a:pt x="11084" y="295"/>
                      </a:lnTo>
                      <a:lnTo>
                        <a:pt x="11078" y="282"/>
                      </a:lnTo>
                      <a:lnTo>
                        <a:pt x="11073" y="270"/>
                      </a:lnTo>
                      <a:lnTo>
                        <a:pt x="11067" y="259"/>
                      </a:lnTo>
                      <a:lnTo>
                        <a:pt x="11061" y="248"/>
                      </a:lnTo>
                      <a:lnTo>
                        <a:pt x="11053" y="238"/>
                      </a:lnTo>
                      <a:lnTo>
                        <a:pt x="11045" y="230"/>
                      </a:lnTo>
                      <a:lnTo>
                        <a:pt x="11037" y="222"/>
                      </a:lnTo>
                      <a:lnTo>
                        <a:pt x="11027" y="214"/>
                      </a:lnTo>
                      <a:lnTo>
                        <a:pt x="11017" y="208"/>
                      </a:lnTo>
                      <a:lnTo>
                        <a:pt x="11006" y="202"/>
                      </a:lnTo>
                      <a:lnTo>
                        <a:pt x="10995" y="198"/>
                      </a:lnTo>
                      <a:lnTo>
                        <a:pt x="10983" y="194"/>
                      </a:lnTo>
                      <a:lnTo>
                        <a:pt x="10970" y="192"/>
                      </a:lnTo>
                      <a:lnTo>
                        <a:pt x="10957" y="189"/>
                      </a:lnTo>
                      <a:lnTo>
                        <a:pt x="10943" y="188"/>
                      </a:lnTo>
                      <a:lnTo>
                        <a:pt x="10928" y="187"/>
                      </a:lnTo>
                      <a:lnTo>
                        <a:pt x="10914" y="188"/>
                      </a:lnTo>
                      <a:lnTo>
                        <a:pt x="10900" y="189"/>
                      </a:lnTo>
                      <a:lnTo>
                        <a:pt x="10886" y="192"/>
                      </a:lnTo>
                      <a:lnTo>
                        <a:pt x="10873" y="194"/>
                      </a:lnTo>
                      <a:lnTo>
                        <a:pt x="10861" y="198"/>
                      </a:lnTo>
                      <a:lnTo>
                        <a:pt x="10851" y="202"/>
                      </a:lnTo>
                      <a:lnTo>
                        <a:pt x="10840" y="208"/>
                      </a:lnTo>
                      <a:lnTo>
                        <a:pt x="10830" y="214"/>
                      </a:lnTo>
                      <a:lnTo>
                        <a:pt x="10820" y="222"/>
                      </a:lnTo>
                      <a:lnTo>
                        <a:pt x="10811" y="230"/>
                      </a:lnTo>
                      <a:lnTo>
                        <a:pt x="10804" y="238"/>
                      </a:lnTo>
                      <a:lnTo>
                        <a:pt x="10796" y="248"/>
                      </a:lnTo>
                      <a:lnTo>
                        <a:pt x="10790" y="259"/>
                      </a:lnTo>
                      <a:lnTo>
                        <a:pt x="10783" y="270"/>
                      </a:lnTo>
                      <a:lnTo>
                        <a:pt x="10778" y="282"/>
                      </a:lnTo>
                      <a:lnTo>
                        <a:pt x="10773" y="295"/>
                      </a:lnTo>
                      <a:lnTo>
                        <a:pt x="10770" y="309"/>
                      </a:lnTo>
                      <a:lnTo>
                        <a:pt x="10767" y="326"/>
                      </a:lnTo>
                      <a:lnTo>
                        <a:pt x="10763" y="347"/>
                      </a:lnTo>
                      <a:lnTo>
                        <a:pt x="10761" y="371"/>
                      </a:lnTo>
                      <a:lnTo>
                        <a:pt x="10760" y="399"/>
                      </a:lnTo>
                      <a:lnTo>
                        <a:pt x="10758" y="431"/>
                      </a:lnTo>
                      <a:lnTo>
                        <a:pt x="10758" y="467"/>
                      </a:lnTo>
                      <a:lnTo>
                        <a:pt x="10758" y="505"/>
                      </a:lnTo>
                      <a:lnTo>
                        <a:pt x="10758" y="544"/>
                      </a:lnTo>
                      <a:lnTo>
                        <a:pt x="10758" y="580"/>
                      </a:lnTo>
                      <a:lnTo>
                        <a:pt x="10760" y="611"/>
                      </a:lnTo>
                      <a:lnTo>
                        <a:pt x="10761" y="640"/>
                      </a:lnTo>
                      <a:lnTo>
                        <a:pt x="10763" y="664"/>
                      </a:lnTo>
                      <a:lnTo>
                        <a:pt x="10767" y="684"/>
                      </a:lnTo>
                      <a:lnTo>
                        <a:pt x="10770" y="702"/>
                      </a:lnTo>
                      <a:lnTo>
                        <a:pt x="10773" y="716"/>
                      </a:lnTo>
                      <a:close/>
                      <a:moveTo>
                        <a:pt x="11154" y="950"/>
                      </a:moveTo>
                      <a:lnTo>
                        <a:pt x="11142" y="957"/>
                      </a:lnTo>
                      <a:lnTo>
                        <a:pt x="11130" y="964"/>
                      </a:lnTo>
                      <a:lnTo>
                        <a:pt x="11118" y="970"/>
                      </a:lnTo>
                      <a:lnTo>
                        <a:pt x="11105" y="977"/>
                      </a:lnTo>
                      <a:lnTo>
                        <a:pt x="11078" y="987"/>
                      </a:lnTo>
                      <a:lnTo>
                        <a:pt x="11051" y="995"/>
                      </a:lnTo>
                      <a:lnTo>
                        <a:pt x="11021" y="1002"/>
                      </a:lnTo>
                      <a:lnTo>
                        <a:pt x="10992" y="1006"/>
                      </a:lnTo>
                      <a:lnTo>
                        <a:pt x="10961" y="1009"/>
                      </a:lnTo>
                      <a:lnTo>
                        <a:pt x="10928" y="1011"/>
                      </a:lnTo>
                      <a:lnTo>
                        <a:pt x="10896" y="1009"/>
                      </a:lnTo>
                      <a:lnTo>
                        <a:pt x="10865" y="1006"/>
                      </a:lnTo>
                      <a:lnTo>
                        <a:pt x="10834" y="1002"/>
                      </a:lnTo>
                      <a:lnTo>
                        <a:pt x="10806" y="995"/>
                      </a:lnTo>
                      <a:lnTo>
                        <a:pt x="10778" y="987"/>
                      </a:lnTo>
                      <a:lnTo>
                        <a:pt x="10751" y="977"/>
                      </a:lnTo>
                      <a:lnTo>
                        <a:pt x="10738" y="970"/>
                      </a:lnTo>
                      <a:lnTo>
                        <a:pt x="10726" y="964"/>
                      </a:lnTo>
                      <a:lnTo>
                        <a:pt x="10713" y="957"/>
                      </a:lnTo>
                      <a:lnTo>
                        <a:pt x="10701" y="950"/>
                      </a:lnTo>
                      <a:lnTo>
                        <a:pt x="10690" y="942"/>
                      </a:lnTo>
                      <a:lnTo>
                        <a:pt x="10679" y="934"/>
                      </a:lnTo>
                      <a:lnTo>
                        <a:pt x="10669" y="926"/>
                      </a:lnTo>
                      <a:lnTo>
                        <a:pt x="10658" y="916"/>
                      </a:lnTo>
                      <a:lnTo>
                        <a:pt x="10648" y="907"/>
                      </a:lnTo>
                      <a:lnTo>
                        <a:pt x="10639" y="896"/>
                      </a:lnTo>
                      <a:lnTo>
                        <a:pt x="10630" y="887"/>
                      </a:lnTo>
                      <a:lnTo>
                        <a:pt x="10621" y="876"/>
                      </a:lnTo>
                      <a:lnTo>
                        <a:pt x="10613" y="864"/>
                      </a:lnTo>
                      <a:lnTo>
                        <a:pt x="10606" y="853"/>
                      </a:lnTo>
                      <a:lnTo>
                        <a:pt x="10599" y="841"/>
                      </a:lnTo>
                      <a:lnTo>
                        <a:pt x="10591" y="828"/>
                      </a:lnTo>
                      <a:lnTo>
                        <a:pt x="10586" y="815"/>
                      </a:lnTo>
                      <a:lnTo>
                        <a:pt x="10579" y="802"/>
                      </a:lnTo>
                      <a:lnTo>
                        <a:pt x="10574" y="788"/>
                      </a:lnTo>
                      <a:lnTo>
                        <a:pt x="10570" y="773"/>
                      </a:lnTo>
                      <a:lnTo>
                        <a:pt x="10563" y="750"/>
                      </a:lnTo>
                      <a:lnTo>
                        <a:pt x="10558" y="723"/>
                      </a:lnTo>
                      <a:lnTo>
                        <a:pt x="10552" y="695"/>
                      </a:lnTo>
                      <a:lnTo>
                        <a:pt x="10549" y="662"/>
                      </a:lnTo>
                      <a:lnTo>
                        <a:pt x="10546" y="628"/>
                      </a:lnTo>
                      <a:lnTo>
                        <a:pt x="10544" y="590"/>
                      </a:lnTo>
                      <a:lnTo>
                        <a:pt x="10542" y="549"/>
                      </a:lnTo>
                      <a:lnTo>
                        <a:pt x="10542" y="505"/>
                      </a:lnTo>
                      <a:lnTo>
                        <a:pt x="10542" y="461"/>
                      </a:lnTo>
                      <a:lnTo>
                        <a:pt x="10544" y="421"/>
                      </a:lnTo>
                      <a:lnTo>
                        <a:pt x="10546" y="383"/>
                      </a:lnTo>
                      <a:lnTo>
                        <a:pt x="10549" y="348"/>
                      </a:lnTo>
                      <a:lnTo>
                        <a:pt x="10552" y="316"/>
                      </a:lnTo>
                      <a:lnTo>
                        <a:pt x="10558" y="287"/>
                      </a:lnTo>
                      <a:lnTo>
                        <a:pt x="10563" y="261"/>
                      </a:lnTo>
                      <a:lnTo>
                        <a:pt x="10570" y="237"/>
                      </a:lnTo>
                      <a:lnTo>
                        <a:pt x="10574" y="223"/>
                      </a:lnTo>
                      <a:lnTo>
                        <a:pt x="10579" y="209"/>
                      </a:lnTo>
                      <a:lnTo>
                        <a:pt x="10586" y="196"/>
                      </a:lnTo>
                      <a:lnTo>
                        <a:pt x="10591" y="183"/>
                      </a:lnTo>
                      <a:lnTo>
                        <a:pt x="10599" y="170"/>
                      </a:lnTo>
                      <a:lnTo>
                        <a:pt x="10606" y="158"/>
                      </a:lnTo>
                      <a:lnTo>
                        <a:pt x="10613" y="147"/>
                      </a:lnTo>
                      <a:lnTo>
                        <a:pt x="10621" y="135"/>
                      </a:lnTo>
                      <a:lnTo>
                        <a:pt x="10630" y="124"/>
                      </a:lnTo>
                      <a:lnTo>
                        <a:pt x="10639" y="114"/>
                      </a:lnTo>
                      <a:lnTo>
                        <a:pt x="10648" y="103"/>
                      </a:lnTo>
                      <a:lnTo>
                        <a:pt x="10658" y="95"/>
                      </a:lnTo>
                      <a:lnTo>
                        <a:pt x="10669" y="85"/>
                      </a:lnTo>
                      <a:lnTo>
                        <a:pt x="10679" y="76"/>
                      </a:lnTo>
                      <a:lnTo>
                        <a:pt x="10690" y="69"/>
                      </a:lnTo>
                      <a:lnTo>
                        <a:pt x="10701" y="61"/>
                      </a:lnTo>
                      <a:lnTo>
                        <a:pt x="10713" y="53"/>
                      </a:lnTo>
                      <a:lnTo>
                        <a:pt x="10726" y="47"/>
                      </a:lnTo>
                      <a:lnTo>
                        <a:pt x="10738" y="40"/>
                      </a:lnTo>
                      <a:lnTo>
                        <a:pt x="10751" y="34"/>
                      </a:lnTo>
                      <a:lnTo>
                        <a:pt x="10778" y="24"/>
                      </a:lnTo>
                      <a:lnTo>
                        <a:pt x="10806" y="15"/>
                      </a:lnTo>
                      <a:lnTo>
                        <a:pt x="10834" y="9"/>
                      </a:lnTo>
                      <a:lnTo>
                        <a:pt x="10865" y="4"/>
                      </a:lnTo>
                      <a:lnTo>
                        <a:pt x="10896" y="1"/>
                      </a:lnTo>
                      <a:lnTo>
                        <a:pt x="10928" y="0"/>
                      </a:lnTo>
                      <a:lnTo>
                        <a:pt x="10961" y="1"/>
                      </a:lnTo>
                      <a:lnTo>
                        <a:pt x="10992" y="4"/>
                      </a:lnTo>
                      <a:lnTo>
                        <a:pt x="11021" y="9"/>
                      </a:lnTo>
                      <a:lnTo>
                        <a:pt x="11051" y="15"/>
                      </a:lnTo>
                      <a:lnTo>
                        <a:pt x="11078" y="24"/>
                      </a:lnTo>
                      <a:lnTo>
                        <a:pt x="11105" y="34"/>
                      </a:lnTo>
                      <a:lnTo>
                        <a:pt x="11118" y="40"/>
                      </a:lnTo>
                      <a:lnTo>
                        <a:pt x="11130" y="47"/>
                      </a:lnTo>
                      <a:lnTo>
                        <a:pt x="11142" y="53"/>
                      </a:lnTo>
                      <a:lnTo>
                        <a:pt x="11154" y="61"/>
                      </a:lnTo>
                      <a:lnTo>
                        <a:pt x="11166" y="69"/>
                      </a:lnTo>
                      <a:lnTo>
                        <a:pt x="11177" y="76"/>
                      </a:lnTo>
                      <a:lnTo>
                        <a:pt x="11188" y="85"/>
                      </a:lnTo>
                      <a:lnTo>
                        <a:pt x="11199" y="95"/>
                      </a:lnTo>
                      <a:lnTo>
                        <a:pt x="11209" y="103"/>
                      </a:lnTo>
                      <a:lnTo>
                        <a:pt x="11217" y="114"/>
                      </a:lnTo>
                      <a:lnTo>
                        <a:pt x="11227" y="124"/>
                      </a:lnTo>
                      <a:lnTo>
                        <a:pt x="11235" y="135"/>
                      </a:lnTo>
                      <a:lnTo>
                        <a:pt x="11244" y="147"/>
                      </a:lnTo>
                      <a:lnTo>
                        <a:pt x="11251" y="158"/>
                      </a:lnTo>
                      <a:lnTo>
                        <a:pt x="11258" y="170"/>
                      </a:lnTo>
                      <a:lnTo>
                        <a:pt x="11264" y="183"/>
                      </a:lnTo>
                      <a:lnTo>
                        <a:pt x="11271" y="196"/>
                      </a:lnTo>
                      <a:lnTo>
                        <a:pt x="11277" y="209"/>
                      </a:lnTo>
                      <a:lnTo>
                        <a:pt x="11282" y="223"/>
                      </a:lnTo>
                      <a:lnTo>
                        <a:pt x="11287" y="237"/>
                      </a:lnTo>
                      <a:lnTo>
                        <a:pt x="11294" y="261"/>
                      </a:lnTo>
                      <a:lnTo>
                        <a:pt x="11299" y="287"/>
                      </a:lnTo>
                      <a:lnTo>
                        <a:pt x="11303" y="316"/>
                      </a:lnTo>
                      <a:lnTo>
                        <a:pt x="11308" y="348"/>
                      </a:lnTo>
                      <a:lnTo>
                        <a:pt x="11311" y="383"/>
                      </a:lnTo>
                      <a:lnTo>
                        <a:pt x="11313" y="421"/>
                      </a:lnTo>
                      <a:lnTo>
                        <a:pt x="11314" y="461"/>
                      </a:lnTo>
                      <a:lnTo>
                        <a:pt x="11314" y="505"/>
                      </a:lnTo>
                      <a:lnTo>
                        <a:pt x="11314" y="549"/>
                      </a:lnTo>
                      <a:lnTo>
                        <a:pt x="11313" y="590"/>
                      </a:lnTo>
                      <a:lnTo>
                        <a:pt x="11311" y="628"/>
                      </a:lnTo>
                      <a:lnTo>
                        <a:pt x="11308" y="662"/>
                      </a:lnTo>
                      <a:lnTo>
                        <a:pt x="11303" y="695"/>
                      </a:lnTo>
                      <a:lnTo>
                        <a:pt x="11299" y="723"/>
                      </a:lnTo>
                      <a:lnTo>
                        <a:pt x="11294" y="750"/>
                      </a:lnTo>
                      <a:lnTo>
                        <a:pt x="11287" y="773"/>
                      </a:lnTo>
                      <a:lnTo>
                        <a:pt x="11282" y="788"/>
                      </a:lnTo>
                      <a:lnTo>
                        <a:pt x="11277" y="802"/>
                      </a:lnTo>
                      <a:lnTo>
                        <a:pt x="11271" y="815"/>
                      </a:lnTo>
                      <a:lnTo>
                        <a:pt x="11264" y="828"/>
                      </a:lnTo>
                      <a:lnTo>
                        <a:pt x="11258" y="841"/>
                      </a:lnTo>
                      <a:lnTo>
                        <a:pt x="11251" y="853"/>
                      </a:lnTo>
                      <a:lnTo>
                        <a:pt x="11244" y="864"/>
                      </a:lnTo>
                      <a:lnTo>
                        <a:pt x="11235" y="876"/>
                      </a:lnTo>
                      <a:lnTo>
                        <a:pt x="11227" y="887"/>
                      </a:lnTo>
                      <a:lnTo>
                        <a:pt x="11217" y="896"/>
                      </a:lnTo>
                      <a:lnTo>
                        <a:pt x="11209" y="907"/>
                      </a:lnTo>
                      <a:lnTo>
                        <a:pt x="11199" y="916"/>
                      </a:lnTo>
                      <a:lnTo>
                        <a:pt x="11188" y="926"/>
                      </a:lnTo>
                      <a:lnTo>
                        <a:pt x="11177" y="934"/>
                      </a:lnTo>
                      <a:lnTo>
                        <a:pt x="11166" y="942"/>
                      </a:lnTo>
                      <a:lnTo>
                        <a:pt x="11154" y="950"/>
                      </a:lnTo>
                      <a:close/>
                      <a:moveTo>
                        <a:pt x="11379" y="980"/>
                      </a:moveTo>
                      <a:lnTo>
                        <a:pt x="11379" y="807"/>
                      </a:lnTo>
                      <a:lnTo>
                        <a:pt x="11379" y="804"/>
                      </a:lnTo>
                      <a:lnTo>
                        <a:pt x="11380" y="802"/>
                      </a:lnTo>
                      <a:lnTo>
                        <a:pt x="11381" y="798"/>
                      </a:lnTo>
                      <a:lnTo>
                        <a:pt x="11383" y="796"/>
                      </a:lnTo>
                      <a:lnTo>
                        <a:pt x="11384" y="795"/>
                      </a:lnTo>
                      <a:lnTo>
                        <a:pt x="11387" y="794"/>
                      </a:lnTo>
                      <a:lnTo>
                        <a:pt x="11389" y="793"/>
                      </a:lnTo>
                      <a:lnTo>
                        <a:pt x="11394" y="793"/>
                      </a:lnTo>
                      <a:lnTo>
                        <a:pt x="11566" y="793"/>
                      </a:lnTo>
                      <a:lnTo>
                        <a:pt x="11569" y="793"/>
                      </a:lnTo>
                      <a:lnTo>
                        <a:pt x="11572" y="794"/>
                      </a:lnTo>
                      <a:lnTo>
                        <a:pt x="11575" y="795"/>
                      </a:lnTo>
                      <a:lnTo>
                        <a:pt x="11577" y="796"/>
                      </a:lnTo>
                      <a:lnTo>
                        <a:pt x="11578" y="798"/>
                      </a:lnTo>
                      <a:lnTo>
                        <a:pt x="11579" y="802"/>
                      </a:lnTo>
                      <a:lnTo>
                        <a:pt x="11580" y="804"/>
                      </a:lnTo>
                      <a:lnTo>
                        <a:pt x="11580" y="807"/>
                      </a:lnTo>
                      <a:lnTo>
                        <a:pt x="11580" y="980"/>
                      </a:lnTo>
                      <a:lnTo>
                        <a:pt x="11580" y="983"/>
                      </a:lnTo>
                      <a:lnTo>
                        <a:pt x="11579" y="987"/>
                      </a:lnTo>
                      <a:lnTo>
                        <a:pt x="11578" y="989"/>
                      </a:lnTo>
                      <a:lnTo>
                        <a:pt x="11577" y="991"/>
                      </a:lnTo>
                      <a:lnTo>
                        <a:pt x="11575" y="992"/>
                      </a:lnTo>
                      <a:lnTo>
                        <a:pt x="11572" y="993"/>
                      </a:lnTo>
                      <a:lnTo>
                        <a:pt x="11569" y="994"/>
                      </a:lnTo>
                      <a:lnTo>
                        <a:pt x="11566" y="994"/>
                      </a:lnTo>
                      <a:lnTo>
                        <a:pt x="11394" y="994"/>
                      </a:lnTo>
                      <a:lnTo>
                        <a:pt x="11389" y="994"/>
                      </a:lnTo>
                      <a:lnTo>
                        <a:pt x="11387" y="993"/>
                      </a:lnTo>
                      <a:lnTo>
                        <a:pt x="11384" y="992"/>
                      </a:lnTo>
                      <a:lnTo>
                        <a:pt x="11383" y="991"/>
                      </a:lnTo>
                      <a:lnTo>
                        <a:pt x="11381" y="989"/>
                      </a:lnTo>
                      <a:lnTo>
                        <a:pt x="11380" y="987"/>
                      </a:lnTo>
                      <a:lnTo>
                        <a:pt x="11379" y="983"/>
                      </a:lnTo>
                      <a:lnTo>
                        <a:pt x="11379" y="98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88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7" name="Google Shape;57;p15"/>
            <p:cNvGrpSpPr/>
            <p:nvPr/>
          </p:nvGrpSpPr>
          <p:grpSpPr>
            <a:xfrm>
              <a:off x="6682544" y="4179237"/>
              <a:ext cx="5509456" cy="75264"/>
              <a:chOff x="4698826" y="2286329"/>
              <a:chExt cx="5509456" cy="75264"/>
            </a:xfrm>
          </p:grpSpPr>
          <p:sp>
            <p:nvSpPr>
              <p:cNvPr id="58" name="Google Shape;58;p15"/>
              <p:cNvSpPr/>
              <p:nvPr/>
            </p:nvSpPr>
            <p:spPr>
              <a:xfrm rot="10800000">
                <a:off x="4698826" y="2286329"/>
                <a:ext cx="147301" cy="7526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3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1925" tIns="30950" rIns="61925" bIns="3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2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15"/>
              <p:cNvSpPr/>
              <p:nvPr/>
            </p:nvSpPr>
            <p:spPr>
              <a:xfrm rot="10800000">
                <a:off x="4982120" y="2286329"/>
                <a:ext cx="146225" cy="7526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1925" tIns="30950" rIns="61925" bIns="3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2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15"/>
              <p:cNvSpPr/>
              <p:nvPr/>
            </p:nvSpPr>
            <p:spPr>
              <a:xfrm rot="10800000">
                <a:off x="5264339" y="2286329"/>
                <a:ext cx="146225" cy="7526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1925" tIns="30950" rIns="61925" bIns="3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2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15"/>
              <p:cNvSpPr/>
              <p:nvPr/>
            </p:nvSpPr>
            <p:spPr>
              <a:xfrm rot="10800000">
                <a:off x="5546557" y="2286329"/>
                <a:ext cx="146225" cy="7526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1925" tIns="30950" rIns="61925" bIns="3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2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15"/>
              <p:cNvSpPr/>
              <p:nvPr/>
            </p:nvSpPr>
            <p:spPr>
              <a:xfrm rot="10800000">
                <a:off x="5828776" y="2286329"/>
                <a:ext cx="146225" cy="7526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1925" tIns="30950" rIns="61925" bIns="3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2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15"/>
              <p:cNvSpPr/>
              <p:nvPr/>
            </p:nvSpPr>
            <p:spPr>
              <a:xfrm rot="10800000">
                <a:off x="6110995" y="2286329"/>
                <a:ext cx="146225" cy="7526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1925" tIns="30950" rIns="61925" bIns="3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2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15"/>
              <p:cNvSpPr/>
              <p:nvPr/>
            </p:nvSpPr>
            <p:spPr>
              <a:xfrm rot="10800000">
                <a:off x="6393213" y="2286329"/>
                <a:ext cx="146225" cy="7526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1925" tIns="30950" rIns="61925" bIns="3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2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15"/>
              <p:cNvSpPr/>
              <p:nvPr/>
            </p:nvSpPr>
            <p:spPr>
              <a:xfrm rot="10800000">
                <a:off x="6675432" y="2286329"/>
                <a:ext cx="146225" cy="7526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9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1925" tIns="30950" rIns="61925" bIns="3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2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15"/>
              <p:cNvSpPr/>
              <p:nvPr/>
            </p:nvSpPr>
            <p:spPr>
              <a:xfrm rot="10800000">
                <a:off x="6957651" y="2286329"/>
                <a:ext cx="146225" cy="7526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1925" tIns="30950" rIns="61925" bIns="3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2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15"/>
              <p:cNvSpPr/>
              <p:nvPr/>
            </p:nvSpPr>
            <p:spPr>
              <a:xfrm rot="10800000">
                <a:off x="7239869" y="2286329"/>
                <a:ext cx="146225" cy="7526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3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1925" tIns="30950" rIns="61925" bIns="3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2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15"/>
              <p:cNvSpPr/>
              <p:nvPr/>
            </p:nvSpPr>
            <p:spPr>
              <a:xfrm rot="10800000">
                <a:off x="7522087" y="2286329"/>
                <a:ext cx="146225" cy="7526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1925" tIns="30950" rIns="61925" bIns="3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2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15"/>
              <p:cNvSpPr/>
              <p:nvPr/>
            </p:nvSpPr>
            <p:spPr>
              <a:xfrm rot="10800000">
                <a:off x="7804308" y="2286329"/>
                <a:ext cx="146225" cy="7526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1925" tIns="30950" rIns="61925" bIns="3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2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15"/>
              <p:cNvSpPr/>
              <p:nvPr/>
            </p:nvSpPr>
            <p:spPr>
              <a:xfrm rot="10800000">
                <a:off x="8086527" y="2286329"/>
                <a:ext cx="146225" cy="7526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1925" tIns="30950" rIns="61925" bIns="3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2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 rot="10800000">
                <a:off x="8368746" y="2286329"/>
                <a:ext cx="146225" cy="7526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1925" tIns="30950" rIns="61925" bIns="3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2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 rot="10800000">
                <a:off x="8650964" y="2286329"/>
                <a:ext cx="146225" cy="7526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9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1925" tIns="30950" rIns="61925" bIns="3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2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 rot="10800000">
                <a:off x="8933183" y="2286330"/>
                <a:ext cx="146225" cy="7526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1925" tIns="30950" rIns="61925" bIns="3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2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 rot="10800000">
                <a:off x="9215401" y="2286330"/>
                <a:ext cx="146225" cy="7526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3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1925" tIns="30950" rIns="61925" bIns="3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2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 rot="10800000">
                <a:off x="9497620" y="2286330"/>
                <a:ext cx="146225" cy="7526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1925" tIns="30950" rIns="61925" bIns="3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2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 rot="10800000">
                <a:off x="9779839" y="2286330"/>
                <a:ext cx="146225" cy="7526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1925" tIns="30950" rIns="61925" bIns="3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2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 rot="10800000">
                <a:off x="10062057" y="2286330"/>
                <a:ext cx="146225" cy="7526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9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1" y="138"/>
                    </a:lnTo>
                    <a:lnTo>
                      <a:pt x="273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3" y="5"/>
                    </a:lnTo>
                    <a:lnTo>
                      <a:pt x="271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2" y="135"/>
                    </a:lnTo>
                    <a:lnTo>
                      <a:pt x="3" y="138"/>
                    </a:lnTo>
                    <a:lnTo>
                      <a:pt x="6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61925" tIns="30950" rIns="61925" bIns="3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2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bilidade - Abertura ">
  <p:cSld name="Mobilidade - Abertura 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FB4D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0" name="Google Shape;80;p16"/>
          <p:cNvGrpSpPr/>
          <p:nvPr/>
        </p:nvGrpSpPr>
        <p:grpSpPr>
          <a:xfrm>
            <a:off x="-554507" y="3460593"/>
            <a:ext cx="4936112" cy="380582"/>
            <a:chOff x="7677150" y="5195888"/>
            <a:chExt cx="5187950" cy="400050"/>
          </a:xfrm>
        </p:grpSpPr>
        <p:sp>
          <p:nvSpPr>
            <p:cNvPr id="81" name="Google Shape;81;p16"/>
            <p:cNvSpPr/>
            <p:nvPr/>
          </p:nvSpPr>
          <p:spPr>
            <a:xfrm>
              <a:off x="7677150" y="5195888"/>
              <a:ext cx="200025" cy="400050"/>
            </a:xfrm>
            <a:custGeom>
              <a:avLst/>
              <a:gdLst/>
              <a:ahLst/>
              <a:cxnLst/>
              <a:rect l="l" t="t" r="r" b="b"/>
              <a:pathLst>
                <a:path w="503" h="1011" extrusionOk="0">
                  <a:moveTo>
                    <a:pt x="492" y="1011"/>
                  </a:moveTo>
                  <a:lnTo>
                    <a:pt x="334" y="1011"/>
                  </a:lnTo>
                  <a:lnTo>
                    <a:pt x="327" y="1009"/>
                  </a:lnTo>
                  <a:lnTo>
                    <a:pt x="322" y="1007"/>
                  </a:lnTo>
                  <a:lnTo>
                    <a:pt x="317" y="1002"/>
                  </a:lnTo>
                  <a:lnTo>
                    <a:pt x="315" y="996"/>
                  </a:lnTo>
                  <a:lnTo>
                    <a:pt x="1" y="14"/>
                  </a:lnTo>
                  <a:lnTo>
                    <a:pt x="1" y="11"/>
                  </a:lnTo>
                  <a:lnTo>
                    <a:pt x="0" y="9"/>
                  </a:lnTo>
                  <a:lnTo>
                    <a:pt x="1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1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79" y="3"/>
                  </a:lnTo>
                  <a:lnTo>
                    <a:pt x="184" y="9"/>
                  </a:lnTo>
                  <a:lnTo>
                    <a:pt x="186" y="14"/>
                  </a:lnTo>
                  <a:lnTo>
                    <a:pt x="501" y="996"/>
                  </a:lnTo>
                  <a:lnTo>
                    <a:pt x="503" y="1000"/>
                  </a:lnTo>
                  <a:lnTo>
                    <a:pt x="503" y="1002"/>
                  </a:lnTo>
                  <a:lnTo>
                    <a:pt x="503" y="1005"/>
                  </a:lnTo>
                  <a:lnTo>
                    <a:pt x="501" y="1007"/>
                  </a:lnTo>
                  <a:lnTo>
                    <a:pt x="499" y="1008"/>
                  </a:lnTo>
                  <a:lnTo>
                    <a:pt x="497" y="1009"/>
                  </a:lnTo>
                  <a:lnTo>
                    <a:pt x="495" y="1011"/>
                  </a:lnTo>
                  <a:lnTo>
                    <a:pt x="492" y="10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6"/>
            <p:cNvSpPr/>
            <p:nvPr/>
          </p:nvSpPr>
          <p:spPr>
            <a:xfrm>
              <a:off x="8269288" y="5195888"/>
              <a:ext cx="4595812" cy="400050"/>
            </a:xfrm>
            <a:custGeom>
              <a:avLst/>
              <a:gdLst/>
              <a:ahLst/>
              <a:cxnLst/>
              <a:rect l="l" t="t" r="r" b="b"/>
              <a:pathLst>
                <a:path w="11580" h="1011" extrusionOk="0">
                  <a:moveTo>
                    <a:pt x="500" y="994"/>
                  </a:moveTo>
                  <a:lnTo>
                    <a:pt x="332" y="994"/>
                  </a:lnTo>
                  <a:lnTo>
                    <a:pt x="326" y="993"/>
                  </a:lnTo>
                  <a:lnTo>
                    <a:pt x="320" y="991"/>
                  </a:lnTo>
                  <a:lnTo>
                    <a:pt x="316" y="987"/>
                  </a:lnTo>
                  <a:lnTo>
                    <a:pt x="314" y="980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1" y="20"/>
                  </a:lnTo>
                  <a:lnTo>
                    <a:pt x="3" y="19"/>
                  </a:lnTo>
                  <a:lnTo>
                    <a:pt x="7" y="18"/>
                  </a:lnTo>
                  <a:lnTo>
                    <a:pt x="10" y="16"/>
                  </a:lnTo>
                  <a:lnTo>
                    <a:pt x="13" y="16"/>
                  </a:lnTo>
                  <a:lnTo>
                    <a:pt x="201" y="16"/>
                  </a:lnTo>
                  <a:lnTo>
                    <a:pt x="208" y="18"/>
                  </a:lnTo>
                  <a:lnTo>
                    <a:pt x="213" y="20"/>
                  </a:lnTo>
                  <a:lnTo>
                    <a:pt x="218" y="24"/>
                  </a:lnTo>
                  <a:lnTo>
                    <a:pt x="220" y="31"/>
                  </a:lnTo>
                  <a:lnTo>
                    <a:pt x="417" y="672"/>
                  </a:lnTo>
                  <a:lnTo>
                    <a:pt x="421" y="672"/>
                  </a:lnTo>
                  <a:lnTo>
                    <a:pt x="613" y="31"/>
                  </a:lnTo>
                  <a:lnTo>
                    <a:pt x="615" y="24"/>
                  </a:lnTo>
                  <a:lnTo>
                    <a:pt x="620" y="20"/>
                  </a:lnTo>
                  <a:lnTo>
                    <a:pt x="625" y="18"/>
                  </a:lnTo>
                  <a:lnTo>
                    <a:pt x="632" y="16"/>
                  </a:lnTo>
                  <a:lnTo>
                    <a:pt x="818" y="16"/>
                  </a:lnTo>
                  <a:lnTo>
                    <a:pt x="822" y="16"/>
                  </a:lnTo>
                  <a:lnTo>
                    <a:pt x="824" y="18"/>
                  </a:lnTo>
                  <a:lnTo>
                    <a:pt x="828" y="19"/>
                  </a:lnTo>
                  <a:lnTo>
                    <a:pt x="829" y="20"/>
                  </a:lnTo>
                  <a:lnTo>
                    <a:pt x="830" y="22"/>
                  </a:lnTo>
                  <a:lnTo>
                    <a:pt x="831" y="25"/>
                  </a:lnTo>
                  <a:lnTo>
                    <a:pt x="831" y="28"/>
                  </a:lnTo>
                  <a:lnTo>
                    <a:pt x="830" y="32"/>
                  </a:lnTo>
                  <a:lnTo>
                    <a:pt x="517" y="980"/>
                  </a:lnTo>
                  <a:lnTo>
                    <a:pt x="514" y="987"/>
                  </a:lnTo>
                  <a:lnTo>
                    <a:pt x="511" y="991"/>
                  </a:lnTo>
                  <a:lnTo>
                    <a:pt x="505" y="993"/>
                  </a:lnTo>
                  <a:lnTo>
                    <a:pt x="500" y="994"/>
                  </a:lnTo>
                  <a:close/>
                  <a:moveTo>
                    <a:pt x="865" y="980"/>
                  </a:moveTo>
                  <a:lnTo>
                    <a:pt x="865" y="31"/>
                  </a:lnTo>
                  <a:lnTo>
                    <a:pt x="866" y="27"/>
                  </a:lnTo>
                  <a:lnTo>
                    <a:pt x="866" y="24"/>
                  </a:lnTo>
                  <a:lnTo>
                    <a:pt x="867" y="22"/>
                  </a:lnTo>
                  <a:lnTo>
                    <a:pt x="869" y="20"/>
                  </a:lnTo>
                  <a:lnTo>
                    <a:pt x="871" y="19"/>
                  </a:lnTo>
                  <a:lnTo>
                    <a:pt x="873" y="18"/>
                  </a:lnTo>
                  <a:lnTo>
                    <a:pt x="876" y="16"/>
                  </a:lnTo>
                  <a:lnTo>
                    <a:pt x="880" y="16"/>
                  </a:lnTo>
                  <a:lnTo>
                    <a:pt x="1063" y="16"/>
                  </a:lnTo>
                  <a:lnTo>
                    <a:pt x="1067" y="16"/>
                  </a:lnTo>
                  <a:lnTo>
                    <a:pt x="1069" y="18"/>
                  </a:lnTo>
                  <a:lnTo>
                    <a:pt x="1072" y="19"/>
                  </a:lnTo>
                  <a:lnTo>
                    <a:pt x="1074" y="20"/>
                  </a:lnTo>
                  <a:lnTo>
                    <a:pt x="1076" y="22"/>
                  </a:lnTo>
                  <a:lnTo>
                    <a:pt x="1077" y="24"/>
                  </a:lnTo>
                  <a:lnTo>
                    <a:pt x="1078" y="27"/>
                  </a:lnTo>
                  <a:lnTo>
                    <a:pt x="1078" y="31"/>
                  </a:lnTo>
                  <a:lnTo>
                    <a:pt x="1078" y="980"/>
                  </a:lnTo>
                  <a:lnTo>
                    <a:pt x="1078" y="983"/>
                  </a:lnTo>
                  <a:lnTo>
                    <a:pt x="1077" y="987"/>
                  </a:lnTo>
                  <a:lnTo>
                    <a:pt x="1076" y="989"/>
                  </a:lnTo>
                  <a:lnTo>
                    <a:pt x="1074" y="991"/>
                  </a:lnTo>
                  <a:lnTo>
                    <a:pt x="1072" y="992"/>
                  </a:lnTo>
                  <a:lnTo>
                    <a:pt x="1069" y="993"/>
                  </a:lnTo>
                  <a:lnTo>
                    <a:pt x="1067" y="994"/>
                  </a:lnTo>
                  <a:lnTo>
                    <a:pt x="1063" y="994"/>
                  </a:lnTo>
                  <a:lnTo>
                    <a:pt x="880" y="994"/>
                  </a:lnTo>
                  <a:lnTo>
                    <a:pt x="876" y="994"/>
                  </a:lnTo>
                  <a:lnTo>
                    <a:pt x="873" y="993"/>
                  </a:lnTo>
                  <a:lnTo>
                    <a:pt x="871" y="992"/>
                  </a:lnTo>
                  <a:lnTo>
                    <a:pt x="869" y="991"/>
                  </a:lnTo>
                  <a:lnTo>
                    <a:pt x="867" y="989"/>
                  </a:lnTo>
                  <a:lnTo>
                    <a:pt x="866" y="987"/>
                  </a:lnTo>
                  <a:lnTo>
                    <a:pt x="866" y="983"/>
                  </a:lnTo>
                  <a:lnTo>
                    <a:pt x="865" y="980"/>
                  </a:lnTo>
                  <a:close/>
                  <a:moveTo>
                    <a:pt x="1612" y="994"/>
                  </a:moveTo>
                  <a:lnTo>
                    <a:pt x="1445" y="994"/>
                  </a:lnTo>
                  <a:lnTo>
                    <a:pt x="1437" y="993"/>
                  </a:lnTo>
                  <a:lnTo>
                    <a:pt x="1433" y="991"/>
                  </a:lnTo>
                  <a:lnTo>
                    <a:pt x="1428" y="987"/>
                  </a:lnTo>
                  <a:lnTo>
                    <a:pt x="1425" y="980"/>
                  </a:lnTo>
                  <a:lnTo>
                    <a:pt x="1113" y="32"/>
                  </a:lnTo>
                  <a:lnTo>
                    <a:pt x="1112" y="28"/>
                  </a:lnTo>
                  <a:lnTo>
                    <a:pt x="1112" y="25"/>
                  </a:lnTo>
                  <a:lnTo>
                    <a:pt x="1113" y="22"/>
                  </a:lnTo>
                  <a:lnTo>
                    <a:pt x="1114" y="20"/>
                  </a:lnTo>
                  <a:lnTo>
                    <a:pt x="1116" y="19"/>
                  </a:lnTo>
                  <a:lnTo>
                    <a:pt x="1118" y="18"/>
                  </a:lnTo>
                  <a:lnTo>
                    <a:pt x="1121" y="16"/>
                  </a:lnTo>
                  <a:lnTo>
                    <a:pt x="1126" y="16"/>
                  </a:lnTo>
                  <a:lnTo>
                    <a:pt x="1314" y="16"/>
                  </a:lnTo>
                  <a:lnTo>
                    <a:pt x="1321" y="18"/>
                  </a:lnTo>
                  <a:lnTo>
                    <a:pt x="1326" y="20"/>
                  </a:lnTo>
                  <a:lnTo>
                    <a:pt x="1331" y="24"/>
                  </a:lnTo>
                  <a:lnTo>
                    <a:pt x="1333" y="31"/>
                  </a:lnTo>
                  <a:lnTo>
                    <a:pt x="1530" y="672"/>
                  </a:lnTo>
                  <a:lnTo>
                    <a:pt x="1534" y="672"/>
                  </a:lnTo>
                  <a:lnTo>
                    <a:pt x="1725" y="31"/>
                  </a:lnTo>
                  <a:lnTo>
                    <a:pt x="1728" y="24"/>
                  </a:lnTo>
                  <a:lnTo>
                    <a:pt x="1732" y="20"/>
                  </a:lnTo>
                  <a:lnTo>
                    <a:pt x="1738" y="18"/>
                  </a:lnTo>
                  <a:lnTo>
                    <a:pt x="1744" y="16"/>
                  </a:lnTo>
                  <a:lnTo>
                    <a:pt x="1930" y="16"/>
                  </a:lnTo>
                  <a:lnTo>
                    <a:pt x="1934" y="16"/>
                  </a:lnTo>
                  <a:lnTo>
                    <a:pt x="1937" y="18"/>
                  </a:lnTo>
                  <a:lnTo>
                    <a:pt x="1939" y="19"/>
                  </a:lnTo>
                  <a:lnTo>
                    <a:pt x="1941" y="20"/>
                  </a:lnTo>
                  <a:lnTo>
                    <a:pt x="1942" y="22"/>
                  </a:lnTo>
                  <a:lnTo>
                    <a:pt x="1943" y="25"/>
                  </a:lnTo>
                  <a:lnTo>
                    <a:pt x="1942" y="28"/>
                  </a:lnTo>
                  <a:lnTo>
                    <a:pt x="1942" y="32"/>
                  </a:lnTo>
                  <a:lnTo>
                    <a:pt x="1630" y="980"/>
                  </a:lnTo>
                  <a:lnTo>
                    <a:pt x="1627" y="987"/>
                  </a:lnTo>
                  <a:lnTo>
                    <a:pt x="1623" y="991"/>
                  </a:lnTo>
                  <a:lnTo>
                    <a:pt x="1618" y="993"/>
                  </a:lnTo>
                  <a:lnTo>
                    <a:pt x="1612" y="994"/>
                  </a:lnTo>
                  <a:close/>
                  <a:moveTo>
                    <a:pt x="2179" y="629"/>
                  </a:moveTo>
                  <a:lnTo>
                    <a:pt x="2406" y="629"/>
                  </a:lnTo>
                  <a:lnTo>
                    <a:pt x="2294" y="286"/>
                  </a:lnTo>
                  <a:lnTo>
                    <a:pt x="2290" y="286"/>
                  </a:lnTo>
                  <a:lnTo>
                    <a:pt x="2179" y="629"/>
                  </a:lnTo>
                  <a:close/>
                  <a:moveTo>
                    <a:pt x="1845" y="980"/>
                  </a:moveTo>
                  <a:lnTo>
                    <a:pt x="2184" y="31"/>
                  </a:lnTo>
                  <a:lnTo>
                    <a:pt x="2187" y="24"/>
                  </a:lnTo>
                  <a:lnTo>
                    <a:pt x="2191" y="20"/>
                  </a:lnTo>
                  <a:lnTo>
                    <a:pt x="2196" y="18"/>
                  </a:lnTo>
                  <a:lnTo>
                    <a:pt x="2203" y="16"/>
                  </a:lnTo>
                  <a:lnTo>
                    <a:pt x="2386" y="16"/>
                  </a:lnTo>
                  <a:lnTo>
                    <a:pt x="2392" y="18"/>
                  </a:lnTo>
                  <a:lnTo>
                    <a:pt x="2397" y="20"/>
                  </a:lnTo>
                  <a:lnTo>
                    <a:pt x="2402" y="24"/>
                  </a:lnTo>
                  <a:lnTo>
                    <a:pt x="2404" y="31"/>
                  </a:lnTo>
                  <a:lnTo>
                    <a:pt x="2737" y="980"/>
                  </a:lnTo>
                  <a:lnTo>
                    <a:pt x="2738" y="983"/>
                  </a:lnTo>
                  <a:lnTo>
                    <a:pt x="2738" y="987"/>
                  </a:lnTo>
                  <a:lnTo>
                    <a:pt x="2737" y="989"/>
                  </a:lnTo>
                  <a:lnTo>
                    <a:pt x="2737" y="991"/>
                  </a:lnTo>
                  <a:lnTo>
                    <a:pt x="2735" y="992"/>
                  </a:lnTo>
                  <a:lnTo>
                    <a:pt x="2733" y="993"/>
                  </a:lnTo>
                  <a:lnTo>
                    <a:pt x="2731" y="994"/>
                  </a:lnTo>
                  <a:lnTo>
                    <a:pt x="2727" y="994"/>
                  </a:lnTo>
                  <a:lnTo>
                    <a:pt x="2539" y="994"/>
                  </a:lnTo>
                  <a:lnTo>
                    <a:pt x="2532" y="993"/>
                  </a:lnTo>
                  <a:lnTo>
                    <a:pt x="2527" y="991"/>
                  </a:lnTo>
                  <a:lnTo>
                    <a:pt x="2523" y="987"/>
                  </a:lnTo>
                  <a:lnTo>
                    <a:pt x="2521" y="980"/>
                  </a:lnTo>
                  <a:lnTo>
                    <a:pt x="2464" y="809"/>
                  </a:lnTo>
                  <a:lnTo>
                    <a:pt x="2119" y="809"/>
                  </a:lnTo>
                  <a:lnTo>
                    <a:pt x="2064" y="980"/>
                  </a:lnTo>
                  <a:lnTo>
                    <a:pt x="2061" y="987"/>
                  </a:lnTo>
                  <a:lnTo>
                    <a:pt x="2058" y="991"/>
                  </a:lnTo>
                  <a:lnTo>
                    <a:pt x="2052" y="993"/>
                  </a:lnTo>
                  <a:lnTo>
                    <a:pt x="2046" y="994"/>
                  </a:lnTo>
                  <a:lnTo>
                    <a:pt x="1855" y="994"/>
                  </a:lnTo>
                  <a:lnTo>
                    <a:pt x="1852" y="994"/>
                  </a:lnTo>
                  <a:lnTo>
                    <a:pt x="1850" y="993"/>
                  </a:lnTo>
                  <a:lnTo>
                    <a:pt x="1848" y="992"/>
                  </a:lnTo>
                  <a:lnTo>
                    <a:pt x="1845" y="991"/>
                  </a:lnTo>
                  <a:lnTo>
                    <a:pt x="1845" y="989"/>
                  </a:lnTo>
                  <a:lnTo>
                    <a:pt x="1844" y="987"/>
                  </a:lnTo>
                  <a:lnTo>
                    <a:pt x="1844" y="983"/>
                  </a:lnTo>
                  <a:lnTo>
                    <a:pt x="1845" y="980"/>
                  </a:lnTo>
                  <a:close/>
                  <a:moveTo>
                    <a:pt x="3449" y="1011"/>
                  </a:moveTo>
                  <a:lnTo>
                    <a:pt x="3422" y="1009"/>
                  </a:lnTo>
                  <a:lnTo>
                    <a:pt x="3395" y="1008"/>
                  </a:lnTo>
                  <a:lnTo>
                    <a:pt x="3366" y="1005"/>
                  </a:lnTo>
                  <a:lnTo>
                    <a:pt x="3340" y="1001"/>
                  </a:lnTo>
                  <a:lnTo>
                    <a:pt x="3313" y="995"/>
                  </a:lnTo>
                  <a:lnTo>
                    <a:pt x="3287" y="989"/>
                  </a:lnTo>
                  <a:lnTo>
                    <a:pt x="3260" y="981"/>
                  </a:lnTo>
                  <a:lnTo>
                    <a:pt x="3234" y="972"/>
                  </a:lnTo>
                  <a:lnTo>
                    <a:pt x="3209" y="963"/>
                  </a:lnTo>
                  <a:lnTo>
                    <a:pt x="3185" y="952"/>
                  </a:lnTo>
                  <a:lnTo>
                    <a:pt x="3162" y="941"/>
                  </a:lnTo>
                  <a:lnTo>
                    <a:pt x="3141" y="929"/>
                  </a:lnTo>
                  <a:lnTo>
                    <a:pt x="3122" y="917"/>
                  </a:lnTo>
                  <a:lnTo>
                    <a:pt x="3103" y="904"/>
                  </a:lnTo>
                  <a:lnTo>
                    <a:pt x="3086" y="891"/>
                  </a:lnTo>
                  <a:lnTo>
                    <a:pt x="3070" y="877"/>
                  </a:lnTo>
                  <a:lnTo>
                    <a:pt x="3068" y="874"/>
                  </a:lnTo>
                  <a:lnTo>
                    <a:pt x="3066" y="870"/>
                  </a:lnTo>
                  <a:lnTo>
                    <a:pt x="3065" y="868"/>
                  </a:lnTo>
                  <a:lnTo>
                    <a:pt x="3064" y="865"/>
                  </a:lnTo>
                  <a:lnTo>
                    <a:pt x="3065" y="862"/>
                  </a:lnTo>
                  <a:lnTo>
                    <a:pt x="3065" y="858"/>
                  </a:lnTo>
                  <a:lnTo>
                    <a:pt x="3067" y="855"/>
                  </a:lnTo>
                  <a:lnTo>
                    <a:pt x="3069" y="852"/>
                  </a:lnTo>
                  <a:lnTo>
                    <a:pt x="3179" y="727"/>
                  </a:lnTo>
                  <a:lnTo>
                    <a:pt x="3181" y="724"/>
                  </a:lnTo>
                  <a:lnTo>
                    <a:pt x="3184" y="722"/>
                  </a:lnTo>
                  <a:lnTo>
                    <a:pt x="3186" y="721"/>
                  </a:lnTo>
                  <a:lnTo>
                    <a:pt x="3189" y="721"/>
                  </a:lnTo>
                  <a:lnTo>
                    <a:pt x="3191" y="721"/>
                  </a:lnTo>
                  <a:lnTo>
                    <a:pt x="3194" y="722"/>
                  </a:lnTo>
                  <a:lnTo>
                    <a:pt x="3198" y="723"/>
                  </a:lnTo>
                  <a:lnTo>
                    <a:pt x="3201" y="726"/>
                  </a:lnTo>
                  <a:lnTo>
                    <a:pt x="3216" y="738"/>
                  </a:lnTo>
                  <a:lnTo>
                    <a:pt x="3233" y="750"/>
                  </a:lnTo>
                  <a:lnTo>
                    <a:pt x="3249" y="759"/>
                  </a:lnTo>
                  <a:lnTo>
                    <a:pt x="3264" y="769"/>
                  </a:lnTo>
                  <a:lnTo>
                    <a:pt x="3280" y="779"/>
                  </a:lnTo>
                  <a:lnTo>
                    <a:pt x="3297" y="786"/>
                  </a:lnTo>
                  <a:lnTo>
                    <a:pt x="3313" y="794"/>
                  </a:lnTo>
                  <a:lnTo>
                    <a:pt x="3328" y="801"/>
                  </a:lnTo>
                  <a:lnTo>
                    <a:pt x="3345" y="807"/>
                  </a:lnTo>
                  <a:lnTo>
                    <a:pt x="3361" y="813"/>
                  </a:lnTo>
                  <a:lnTo>
                    <a:pt x="3377" y="816"/>
                  </a:lnTo>
                  <a:lnTo>
                    <a:pt x="3394" y="820"/>
                  </a:lnTo>
                  <a:lnTo>
                    <a:pt x="3409" y="822"/>
                  </a:lnTo>
                  <a:lnTo>
                    <a:pt x="3425" y="825"/>
                  </a:lnTo>
                  <a:lnTo>
                    <a:pt x="3442" y="826"/>
                  </a:lnTo>
                  <a:lnTo>
                    <a:pt x="3458" y="827"/>
                  </a:lnTo>
                  <a:lnTo>
                    <a:pt x="3476" y="826"/>
                  </a:lnTo>
                  <a:lnTo>
                    <a:pt x="3494" y="825"/>
                  </a:lnTo>
                  <a:lnTo>
                    <a:pt x="3510" y="821"/>
                  </a:lnTo>
                  <a:lnTo>
                    <a:pt x="3525" y="818"/>
                  </a:lnTo>
                  <a:lnTo>
                    <a:pt x="3540" y="814"/>
                  </a:lnTo>
                  <a:lnTo>
                    <a:pt x="3553" y="808"/>
                  </a:lnTo>
                  <a:lnTo>
                    <a:pt x="3565" y="802"/>
                  </a:lnTo>
                  <a:lnTo>
                    <a:pt x="3577" y="794"/>
                  </a:lnTo>
                  <a:lnTo>
                    <a:pt x="3586" y="786"/>
                  </a:lnTo>
                  <a:lnTo>
                    <a:pt x="3595" y="778"/>
                  </a:lnTo>
                  <a:lnTo>
                    <a:pt x="3602" y="768"/>
                  </a:lnTo>
                  <a:lnTo>
                    <a:pt x="3608" y="757"/>
                  </a:lnTo>
                  <a:lnTo>
                    <a:pt x="3613" y="746"/>
                  </a:lnTo>
                  <a:lnTo>
                    <a:pt x="3616" y="735"/>
                  </a:lnTo>
                  <a:lnTo>
                    <a:pt x="3618" y="722"/>
                  </a:lnTo>
                  <a:lnTo>
                    <a:pt x="3619" y="709"/>
                  </a:lnTo>
                  <a:lnTo>
                    <a:pt x="3618" y="698"/>
                  </a:lnTo>
                  <a:lnTo>
                    <a:pt x="3617" y="688"/>
                  </a:lnTo>
                  <a:lnTo>
                    <a:pt x="3614" y="678"/>
                  </a:lnTo>
                  <a:lnTo>
                    <a:pt x="3610" y="669"/>
                  </a:lnTo>
                  <a:lnTo>
                    <a:pt x="3606" y="660"/>
                  </a:lnTo>
                  <a:lnTo>
                    <a:pt x="3599" y="652"/>
                  </a:lnTo>
                  <a:lnTo>
                    <a:pt x="3593" y="644"/>
                  </a:lnTo>
                  <a:lnTo>
                    <a:pt x="3585" y="637"/>
                  </a:lnTo>
                  <a:lnTo>
                    <a:pt x="3576" y="631"/>
                  </a:lnTo>
                  <a:lnTo>
                    <a:pt x="3565" y="626"/>
                  </a:lnTo>
                  <a:lnTo>
                    <a:pt x="3553" y="620"/>
                  </a:lnTo>
                  <a:lnTo>
                    <a:pt x="3538" y="616"/>
                  </a:lnTo>
                  <a:lnTo>
                    <a:pt x="3523" y="611"/>
                  </a:lnTo>
                  <a:lnTo>
                    <a:pt x="3506" y="607"/>
                  </a:lnTo>
                  <a:lnTo>
                    <a:pt x="3487" y="604"/>
                  </a:lnTo>
                  <a:lnTo>
                    <a:pt x="3467" y="601"/>
                  </a:lnTo>
                  <a:lnTo>
                    <a:pt x="3414" y="593"/>
                  </a:lnTo>
                  <a:lnTo>
                    <a:pt x="3377" y="587"/>
                  </a:lnTo>
                  <a:lnTo>
                    <a:pt x="3341" y="579"/>
                  </a:lnTo>
                  <a:lnTo>
                    <a:pt x="3325" y="574"/>
                  </a:lnTo>
                  <a:lnTo>
                    <a:pt x="3309" y="570"/>
                  </a:lnTo>
                  <a:lnTo>
                    <a:pt x="3294" y="565"/>
                  </a:lnTo>
                  <a:lnTo>
                    <a:pt x="3278" y="558"/>
                  </a:lnTo>
                  <a:lnTo>
                    <a:pt x="3264" y="553"/>
                  </a:lnTo>
                  <a:lnTo>
                    <a:pt x="3251" y="546"/>
                  </a:lnTo>
                  <a:lnTo>
                    <a:pt x="3238" y="539"/>
                  </a:lnTo>
                  <a:lnTo>
                    <a:pt x="3225" y="532"/>
                  </a:lnTo>
                  <a:lnTo>
                    <a:pt x="3213" y="524"/>
                  </a:lnTo>
                  <a:lnTo>
                    <a:pt x="3202" y="516"/>
                  </a:lnTo>
                  <a:lnTo>
                    <a:pt x="3191" y="507"/>
                  </a:lnTo>
                  <a:lnTo>
                    <a:pt x="3181" y="498"/>
                  </a:lnTo>
                  <a:lnTo>
                    <a:pt x="3172" y="488"/>
                  </a:lnTo>
                  <a:lnTo>
                    <a:pt x="3163" y="479"/>
                  </a:lnTo>
                  <a:lnTo>
                    <a:pt x="3155" y="469"/>
                  </a:lnTo>
                  <a:lnTo>
                    <a:pt x="3148" y="458"/>
                  </a:lnTo>
                  <a:lnTo>
                    <a:pt x="3140" y="447"/>
                  </a:lnTo>
                  <a:lnTo>
                    <a:pt x="3135" y="436"/>
                  </a:lnTo>
                  <a:lnTo>
                    <a:pt x="3128" y="424"/>
                  </a:lnTo>
                  <a:lnTo>
                    <a:pt x="3123" y="412"/>
                  </a:lnTo>
                  <a:lnTo>
                    <a:pt x="3118" y="399"/>
                  </a:lnTo>
                  <a:lnTo>
                    <a:pt x="3115" y="386"/>
                  </a:lnTo>
                  <a:lnTo>
                    <a:pt x="3112" y="373"/>
                  </a:lnTo>
                  <a:lnTo>
                    <a:pt x="3108" y="359"/>
                  </a:lnTo>
                  <a:lnTo>
                    <a:pt x="3106" y="345"/>
                  </a:lnTo>
                  <a:lnTo>
                    <a:pt x="3105" y="330"/>
                  </a:lnTo>
                  <a:lnTo>
                    <a:pt x="3104" y="316"/>
                  </a:lnTo>
                  <a:lnTo>
                    <a:pt x="3104" y="299"/>
                  </a:lnTo>
                  <a:lnTo>
                    <a:pt x="3104" y="283"/>
                  </a:lnTo>
                  <a:lnTo>
                    <a:pt x="3105" y="267"/>
                  </a:lnTo>
                  <a:lnTo>
                    <a:pt x="3107" y="250"/>
                  </a:lnTo>
                  <a:lnTo>
                    <a:pt x="3110" y="235"/>
                  </a:lnTo>
                  <a:lnTo>
                    <a:pt x="3113" y="220"/>
                  </a:lnTo>
                  <a:lnTo>
                    <a:pt x="3117" y="206"/>
                  </a:lnTo>
                  <a:lnTo>
                    <a:pt x="3122" y="192"/>
                  </a:lnTo>
                  <a:lnTo>
                    <a:pt x="3127" y="177"/>
                  </a:lnTo>
                  <a:lnTo>
                    <a:pt x="3133" y="164"/>
                  </a:lnTo>
                  <a:lnTo>
                    <a:pt x="3141" y="151"/>
                  </a:lnTo>
                  <a:lnTo>
                    <a:pt x="3149" y="138"/>
                  </a:lnTo>
                  <a:lnTo>
                    <a:pt x="3157" y="126"/>
                  </a:lnTo>
                  <a:lnTo>
                    <a:pt x="3166" y="115"/>
                  </a:lnTo>
                  <a:lnTo>
                    <a:pt x="3176" y="103"/>
                  </a:lnTo>
                  <a:lnTo>
                    <a:pt x="3187" y="93"/>
                  </a:lnTo>
                  <a:lnTo>
                    <a:pt x="3199" y="83"/>
                  </a:lnTo>
                  <a:lnTo>
                    <a:pt x="3211" y="72"/>
                  </a:lnTo>
                  <a:lnTo>
                    <a:pt x="3223" y="63"/>
                  </a:lnTo>
                  <a:lnTo>
                    <a:pt x="3236" y="54"/>
                  </a:lnTo>
                  <a:lnTo>
                    <a:pt x="3250" y="47"/>
                  </a:lnTo>
                  <a:lnTo>
                    <a:pt x="3264" y="39"/>
                  </a:lnTo>
                  <a:lnTo>
                    <a:pt x="3278" y="33"/>
                  </a:lnTo>
                  <a:lnTo>
                    <a:pt x="3294" y="26"/>
                  </a:lnTo>
                  <a:lnTo>
                    <a:pt x="3310" y="21"/>
                  </a:lnTo>
                  <a:lnTo>
                    <a:pt x="3325" y="16"/>
                  </a:lnTo>
                  <a:lnTo>
                    <a:pt x="3343" y="12"/>
                  </a:lnTo>
                  <a:lnTo>
                    <a:pt x="3359" y="8"/>
                  </a:lnTo>
                  <a:lnTo>
                    <a:pt x="3377" y="6"/>
                  </a:lnTo>
                  <a:lnTo>
                    <a:pt x="3395" y="3"/>
                  </a:lnTo>
                  <a:lnTo>
                    <a:pt x="3413" y="1"/>
                  </a:lnTo>
                  <a:lnTo>
                    <a:pt x="3433" y="0"/>
                  </a:lnTo>
                  <a:lnTo>
                    <a:pt x="3452" y="0"/>
                  </a:lnTo>
                  <a:lnTo>
                    <a:pt x="3478" y="1"/>
                  </a:lnTo>
                  <a:lnTo>
                    <a:pt x="3501" y="2"/>
                  </a:lnTo>
                  <a:lnTo>
                    <a:pt x="3525" y="3"/>
                  </a:lnTo>
                  <a:lnTo>
                    <a:pt x="3548" y="7"/>
                  </a:lnTo>
                  <a:lnTo>
                    <a:pt x="3571" y="10"/>
                  </a:lnTo>
                  <a:lnTo>
                    <a:pt x="3594" y="14"/>
                  </a:lnTo>
                  <a:lnTo>
                    <a:pt x="3616" y="20"/>
                  </a:lnTo>
                  <a:lnTo>
                    <a:pt x="3636" y="26"/>
                  </a:lnTo>
                  <a:lnTo>
                    <a:pt x="3657" y="33"/>
                  </a:lnTo>
                  <a:lnTo>
                    <a:pt x="3677" y="40"/>
                  </a:lnTo>
                  <a:lnTo>
                    <a:pt x="3696" y="49"/>
                  </a:lnTo>
                  <a:lnTo>
                    <a:pt x="3716" y="58"/>
                  </a:lnTo>
                  <a:lnTo>
                    <a:pt x="3734" y="68"/>
                  </a:lnTo>
                  <a:lnTo>
                    <a:pt x="3752" y="78"/>
                  </a:lnTo>
                  <a:lnTo>
                    <a:pt x="3769" y="90"/>
                  </a:lnTo>
                  <a:lnTo>
                    <a:pt x="3787" y="102"/>
                  </a:lnTo>
                  <a:lnTo>
                    <a:pt x="3790" y="105"/>
                  </a:lnTo>
                  <a:lnTo>
                    <a:pt x="3792" y="107"/>
                  </a:lnTo>
                  <a:lnTo>
                    <a:pt x="3793" y="110"/>
                  </a:lnTo>
                  <a:lnTo>
                    <a:pt x="3794" y="112"/>
                  </a:lnTo>
                  <a:lnTo>
                    <a:pt x="3794" y="115"/>
                  </a:lnTo>
                  <a:lnTo>
                    <a:pt x="3793" y="118"/>
                  </a:lnTo>
                  <a:lnTo>
                    <a:pt x="3792" y="121"/>
                  </a:lnTo>
                  <a:lnTo>
                    <a:pt x="3790" y="124"/>
                  </a:lnTo>
                  <a:lnTo>
                    <a:pt x="3702" y="255"/>
                  </a:lnTo>
                  <a:lnTo>
                    <a:pt x="3696" y="260"/>
                  </a:lnTo>
                  <a:lnTo>
                    <a:pt x="3692" y="262"/>
                  </a:lnTo>
                  <a:lnTo>
                    <a:pt x="3690" y="262"/>
                  </a:lnTo>
                  <a:lnTo>
                    <a:pt x="3687" y="261"/>
                  </a:lnTo>
                  <a:lnTo>
                    <a:pt x="3684" y="261"/>
                  </a:lnTo>
                  <a:lnTo>
                    <a:pt x="3681" y="259"/>
                  </a:lnTo>
                  <a:lnTo>
                    <a:pt x="3652" y="242"/>
                  </a:lnTo>
                  <a:lnTo>
                    <a:pt x="3623" y="226"/>
                  </a:lnTo>
                  <a:lnTo>
                    <a:pt x="3595" y="213"/>
                  </a:lnTo>
                  <a:lnTo>
                    <a:pt x="3566" y="204"/>
                  </a:lnTo>
                  <a:lnTo>
                    <a:pt x="3552" y="199"/>
                  </a:lnTo>
                  <a:lnTo>
                    <a:pt x="3537" y="195"/>
                  </a:lnTo>
                  <a:lnTo>
                    <a:pt x="3523" y="192"/>
                  </a:lnTo>
                  <a:lnTo>
                    <a:pt x="3509" y="189"/>
                  </a:lnTo>
                  <a:lnTo>
                    <a:pt x="3495" y="187"/>
                  </a:lnTo>
                  <a:lnTo>
                    <a:pt x="3481" y="186"/>
                  </a:lnTo>
                  <a:lnTo>
                    <a:pt x="3467" y="185"/>
                  </a:lnTo>
                  <a:lnTo>
                    <a:pt x="3452" y="184"/>
                  </a:lnTo>
                  <a:lnTo>
                    <a:pt x="3437" y="185"/>
                  </a:lnTo>
                  <a:lnTo>
                    <a:pt x="3422" y="186"/>
                  </a:lnTo>
                  <a:lnTo>
                    <a:pt x="3409" y="188"/>
                  </a:lnTo>
                  <a:lnTo>
                    <a:pt x="3396" y="192"/>
                  </a:lnTo>
                  <a:lnTo>
                    <a:pt x="3384" y="196"/>
                  </a:lnTo>
                  <a:lnTo>
                    <a:pt x="3374" y="201"/>
                  </a:lnTo>
                  <a:lnTo>
                    <a:pt x="3363" y="207"/>
                  </a:lnTo>
                  <a:lnTo>
                    <a:pt x="3354" y="214"/>
                  </a:lnTo>
                  <a:lnTo>
                    <a:pt x="3347" y="222"/>
                  </a:lnTo>
                  <a:lnTo>
                    <a:pt x="3340" y="230"/>
                  </a:lnTo>
                  <a:lnTo>
                    <a:pt x="3334" y="238"/>
                  </a:lnTo>
                  <a:lnTo>
                    <a:pt x="3329" y="248"/>
                  </a:lnTo>
                  <a:lnTo>
                    <a:pt x="3325" y="258"/>
                  </a:lnTo>
                  <a:lnTo>
                    <a:pt x="3323" y="269"/>
                  </a:lnTo>
                  <a:lnTo>
                    <a:pt x="3321" y="280"/>
                  </a:lnTo>
                  <a:lnTo>
                    <a:pt x="3321" y="291"/>
                  </a:lnTo>
                  <a:lnTo>
                    <a:pt x="3321" y="301"/>
                  </a:lnTo>
                  <a:lnTo>
                    <a:pt x="3323" y="311"/>
                  </a:lnTo>
                  <a:lnTo>
                    <a:pt x="3326" y="321"/>
                  </a:lnTo>
                  <a:lnTo>
                    <a:pt x="3329" y="330"/>
                  </a:lnTo>
                  <a:lnTo>
                    <a:pt x="3335" y="338"/>
                  </a:lnTo>
                  <a:lnTo>
                    <a:pt x="3340" y="346"/>
                  </a:lnTo>
                  <a:lnTo>
                    <a:pt x="3348" y="354"/>
                  </a:lnTo>
                  <a:lnTo>
                    <a:pt x="3357" y="361"/>
                  </a:lnTo>
                  <a:lnTo>
                    <a:pt x="3365" y="367"/>
                  </a:lnTo>
                  <a:lnTo>
                    <a:pt x="3377" y="373"/>
                  </a:lnTo>
                  <a:lnTo>
                    <a:pt x="3389" y="379"/>
                  </a:lnTo>
                  <a:lnTo>
                    <a:pt x="3403" y="384"/>
                  </a:lnTo>
                  <a:lnTo>
                    <a:pt x="3419" y="388"/>
                  </a:lnTo>
                  <a:lnTo>
                    <a:pt x="3436" y="392"/>
                  </a:lnTo>
                  <a:lnTo>
                    <a:pt x="3455" y="396"/>
                  </a:lnTo>
                  <a:lnTo>
                    <a:pt x="3474" y="399"/>
                  </a:lnTo>
                  <a:lnTo>
                    <a:pt x="3527" y="406"/>
                  </a:lnTo>
                  <a:lnTo>
                    <a:pt x="3564" y="412"/>
                  </a:lnTo>
                  <a:lnTo>
                    <a:pt x="3598" y="420"/>
                  </a:lnTo>
                  <a:lnTo>
                    <a:pt x="3616" y="424"/>
                  </a:lnTo>
                  <a:lnTo>
                    <a:pt x="3631" y="429"/>
                  </a:lnTo>
                  <a:lnTo>
                    <a:pt x="3647" y="434"/>
                  </a:lnTo>
                  <a:lnTo>
                    <a:pt x="3662" y="441"/>
                  </a:lnTo>
                  <a:lnTo>
                    <a:pt x="3676" y="446"/>
                  </a:lnTo>
                  <a:lnTo>
                    <a:pt x="3690" y="453"/>
                  </a:lnTo>
                  <a:lnTo>
                    <a:pt x="3703" y="460"/>
                  </a:lnTo>
                  <a:lnTo>
                    <a:pt x="3715" y="468"/>
                  </a:lnTo>
                  <a:lnTo>
                    <a:pt x="3727" y="475"/>
                  </a:lnTo>
                  <a:lnTo>
                    <a:pt x="3738" y="483"/>
                  </a:lnTo>
                  <a:lnTo>
                    <a:pt x="3749" y="492"/>
                  </a:lnTo>
                  <a:lnTo>
                    <a:pt x="3758" y="502"/>
                  </a:lnTo>
                  <a:lnTo>
                    <a:pt x="3768" y="510"/>
                  </a:lnTo>
                  <a:lnTo>
                    <a:pt x="3777" y="520"/>
                  </a:lnTo>
                  <a:lnTo>
                    <a:pt x="3785" y="531"/>
                  </a:lnTo>
                  <a:lnTo>
                    <a:pt x="3792" y="542"/>
                  </a:lnTo>
                  <a:lnTo>
                    <a:pt x="3800" y="553"/>
                  </a:lnTo>
                  <a:lnTo>
                    <a:pt x="3805" y="565"/>
                  </a:lnTo>
                  <a:lnTo>
                    <a:pt x="3812" y="577"/>
                  </a:lnTo>
                  <a:lnTo>
                    <a:pt x="3816" y="589"/>
                  </a:lnTo>
                  <a:lnTo>
                    <a:pt x="3822" y="602"/>
                  </a:lnTo>
                  <a:lnTo>
                    <a:pt x="3825" y="615"/>
                  </a:lnTo>
                  <a:lnTo>
                    <a:pt x="3828" y="628"/>
                  </a:lnTo>
                  <a:lnTo>
                    <a:pt x="3831" y="642"/>
                  </a:lnTo>
                  <a:lnTo>
                    <a:pt x="3834" y="657"/>
                  </a:lnTo>
                  <a:lnTo>
                    <a:pt x="3835" y="671"/>
                  </a:lnTo>
                  <a:lnTo>
                    <a:pt x="3836" y="686"/>
                  </a:lnTo>
                  <a:lnTo>
                    <a:pt x="3836" y="703"/>
                  </a:lnTo>
                  <a:lnTo>
                    <a:pt x="3836" y="719"/>
                  </a:lnTo>
                  <a:lnTo>
                    <a:pt x="3835" y="736"/>
                  </a:lnTo>
                  <a:lnTo>
                    <a:pt x="3832" y="753"/>
                  </a:lnTo>
                  <a:lnTo>
                    <a:pt x="3829" y="768"/>
                  </a:lnTo>
                  <a:lnTo>
                    <a:pt x="3826" y="783"/>
                  </a:lnTo>
                  <a:lnTo>
                    <a:pt x="3822" y="798"/>
                  </a:lnTo>
                  <a:lnTo>
                    <a:pt x="3816" y="814"/>
                  </a:lnTo>
                  <a:lnTo>
                    <a:pt x="3811" y="828"/>
                  </a:lnTo>
                  <a:lnTo>
                    <a:pt x="3804" y="841"/>
                  </a:lnTo>
                  <a:lnTo>
                    <a:pt x="3797" y="854"/>
                  </a:lnTo>
                  <a:lnTo>
                    <a:pt x="3788" y="867"/>
                  </a:lnTo>
                  <a:lnTo>
                    <a:pt x="3779" y="880"/>
                  </a:lnTo>
                  <a:lnTo>
                    <a:pt x="3769" y="892"/>
                  </a:lnTo>
                  <a:lnTo>
                    <a:pt x="3758" y="904"/>
                  </a:lnTo>
                  <a:lnTo>
                    <a:pt x="3748" y="915"/>
                  </a:lnTo>
                  <a:lnTo>
                    <a:pt x="3736" y="926"/>
                  </a:lnTo>
                  <a:lnTo>
                    <a:pt x="3722" y="935"/>
                  </a:lnTo>
                  <a:lnTo>
                    <a:pt x="3708" y="945"/>
                  </a:lnTo>
                  <a:lnTo>
                    <a:pt x="3694" y="954"/>
                  </a:lnTo>
                  <a:lnTo>
                    <a:pt x="3680" y="963"/>
                  </a:lnTo>
                  <a:lnTo>
                    <a:pt x="3664" y="970"/>
                  </a:lnTo>
                  <a:lnTo>
                    <a:pt x="3648" y="977"/>
                  </a:lnTo>
                  <a:lnTo>
                    <a:pt x="3631" y="983"/>
                  </a:lnTo>
                  <a:lnTo>
                    <a:pt x="3614" y="989"/>
                  </a:lnTo>
                  <a:lnTo>
                    <a:pt x="3595" y="994"/>
                  </a:lnTo>
                  <a:lnTo>
                    <a:pt x="3577" y="999"/>
                  </a:lnTo>
                  <a:lnTo>
                    <a:pt x="3557" y="1002"/>
                  </a:lnTo>
                  <a:lnTo>
                    <a:pt x="3536" y="1005"/>
                  </a:lnTo>
                  <a:lnTo>
                    <a:pt x="3516" y="1007"/>
                  </a:lnTo>
                  <a:lnTo>
                    <a:pt x="3495" y="1009"/>
                  </a:lnTo>
                  <a:lnTo>
                    <a:pt x="3472" y="1011"/>
                  </a:lnTo>
                  <a:lnTo>
                    <a:pt x="3449" y="1011"/>
                  </a:lnTo>
                  <a:close/>
                  <a:moveTo>
                    <a:pt x="3904" y="980"/>
                  </a:moveTo>
                  <a:lnTo>
                    <a:pt x="3904" y="31"/>
                  </a:lnTo>
                  <a:lnTo>
                    <a:pt x="3904" y="27"/>
                  </a:lnTo>
                  <a:lnTo>
                    <a:pt x="3905" y="24"/>
                  </a:lnTo>
                  <a:lnTo>
                    <a:pt x="3906" y="22"/>
                  </a:lnTo>
                  <a:lnTo>
                    <a:pt x="3908" y="20"/>
                  </a:lnTo>
                  <a:lnTo>
                    <a:pt x="3910" y="19"/>
                  </a:lnTo>
                  <a:lnTo>
                    <a:pt x="3913" y="18"/>
                  </a:lnTo>
                  <a:lnTo>
                    <a:pt x="3915" y="16"/>
                  </a:lnTo>
                  <a:lnTo>
                    <a:pt x="3918" y="16"/>
                  </a:lnTo>
                  <a:lnTo>
                    <a:pt x="4550" y="16"/>
                  </a:lnTo>
                  <a:lnTo>
                    <a:pt x="4553" y="16"/>
                  </a:lnTo>
                  <a:lnTo>
                    <a:pt x="4556" y="18"/>
                  </a:lnTo>
                  <a:lnTo>
                    <a:pt x="4559" y="19"/>
                  </a:lnTo>
                  <a:lnTo>
                    <a:pt x="4561" y="20"/>
                  </a:lnTo>
                  <a:lnTo>
                    <a:pt x="4562" y="22"/>
                  </a:lnTo>
                  <a:lnTo>
                    <a:pt x="4563" y="24"/>
                  </a:lnTo>
                  <a:lnTo>
                    <a:pt x="4564" y="27"/>
                  </a:lnTo>
                  <a:lnTo>
                    <a:pt x="4564" y="31"/>
                  </a:lnTo>
                  <a:lnTo>
                    <a:pt x="4564" y="184"/>
                  </a:lnTo>
                  <a:lnTo>
                    <a:pt x="4564" y="188"/>
                  </a:lnTo>
                  <a:lnTo>
                    <a:pt x="4563" y="190"/>
                  </a:lnTo>
                  <a:lnTo>
                    <a:pt x="4562" y="194"/>
                  </a:lnTo>
                  <a:lnTo>
                    <a:pt x="4561" y="195"/>
                  </a:lnTo>
                  <a:lnTo>
                    <a:pt x="4559" y="197"/>
                  </a:lnTo>
                  <a:lnTo>
                    <a:pt x="4556" y="198"/>
                  </a:lnTo>
                  <a:lnTo>
                    <a:pt x="4553" y="198"/>
                  </a:lnTo>
                  <a:lnTo>
                    <a:pt x="4550" y="199"/>
                  </a:lnTo>
                  <a:lnTo>
                    <a:pt x="4125" y="199"/>
                  </a:lnTo>
                  <a:lnTo>
                    <a:pt x="4122" y="199"/>
                  </a:lnTo>
                  <a:lnTo>
                    <a:pt x="4119" y="201"/>
                  </a:lnTo>
                  <a:lnTo>
                    <a:pt x="4118" y="204"/>
                  </a:lnTo>
                  <a:lnTo>
                    <a:pt x="4117" y="208"/>
                  </a:lnTo>
                  <a:lnTo>
                    <a:pt x="4117" y="401"/>
                  </a:lnTo>
                  <a:lnTo>
                    <a:pt x="4118" y="406"/>
                  </a:lnTo>
                  <a:lnTo>
                    <a:pt x="4119" y="408"/>
                  </a:lnTo>
                  <a:lnTo>
                    <a:pt x="4122" y="410"/>
                  </a:lnTo>
                  <a:lnTo>
                    <a:pt x="4125" y="410"/>
                  </a:lnTo>
                  <a:lnTo>
                    <a:pt x="4479" y="410"/>
                  </a:lnTo>
                  <a:lnTo>
                    <a:pt x="4482" y="410"/>
                  </a:lnTo>
                  <a:lnTo>
                    <a:pt x="4486" y="411"/>
                  </a:lnTo>
                  <a:lnTo>
                    <a:pt x="4488" y="412"/>
                  </a:lnTo>
                  <a:lnTo>
                    <a:pt x="4490" y="415"/>
                  </a:lnTo>
                  <a:lnTo>
                    <a:pt x="4491" y="416"/>
                  </a:lnTo>
                  <a:lnTo>
                    <a:pt x="4492" y="419"/>
                  </a:lnTo>
                  <a:lnTo>
                    <a:pt x="4493" y="421"/>
                  </a:lnTo>
                  <a:lnTo>
                    <a:pt x="4493" y="424"/>
                  </a:lnTo>
                  <a:lnTo>
                    <a:pt x="4493" y="578"/>
                  </a:lnTo>
                  <a:lnTo>
                    <a:pt x="4493" y="581"/>
                  </a:lnTo>
                  <a:lnTo>
                    <a:pt x="4492" y="583"/>
                  </a:lnTo>
                  <a:lnTo>
                    <a:pt x="4491" y="586"/>
                  </a:lnTo>
                  <a:lnTo>
                    <a:pt x="4490" y="589"/>
                  </a:lnTo>
                  <a:lnTo>
                    <a:pt x="4488" y="590"/>
                  </a:lnTo>
                  <a:lnTo>
                    <a:pt x="4486" y="591"/>
                  </a:lnTo>
                  <a:lnTo>
                    <a:pt x="4482" y="592"/>
                  </a:lnTo>
                  <a:lnTo>
                    <a:pt x="4479" y="592"/>
                  </a:lnTo>
                  <a:lnTo>
                    <a:pt x="4125" y="592"/>
                  </a:lnTo>
                  <a:lnTo>
                    <a:pt x="4122" y="592"/>
                  </a:lnTo>
                  <a:lnTo>
                    <a:pt x="4119" y="594"/>
                  </a:lnTo>
                  <a:lnTo>
                    <a:pt x="4118" y="596"/>
                  </a:lnTo>
                  <a:lnTo>
                    <a:pt x="4117" y="601"/>
                  </a:lnTo>
                  <a:lnTo>
                    <a:pt x="4117" y="803"/>
                  </a:lnTo>
                  <a:lnTo>
                    <a:pt x="4118" y="807"/>
                  </a:lnTo>
                  <a:lnTo>
                    <a:pt x="4119" y="809"/>
                  </a:lnTo>
                  <a:lnTo>
                    <a:pt x="4122" y="812"/>
                  </a:lnTo>
                  <a:lnTo>
                    <a:pt x="4125" y="812"/>
                  </a:lnTo>
                  <a:lnTo>
                    <a:pt x="4550" y="812"/>
                  </a:lnTo>
                  <a:lnTo>
                    <a:pt x="4553" y="813"/>
                  </a:lnTo>
                  <a:lnTo>
                    <a:pt x="4556" y="813"/>
                  </a:lnTo>
                  <a:lnTo>
                    <a:pt x="4559" y="814"/>
                  </a:lnTo>
                  <a:lnTo>
                    <a:pt x="4561" y="816"/>
                  </a:lnTo>
                  <a:lnTo>
                    <a:pt x="4562" y="817"/>
                  </a:lnTo>
                  <a:lnTo>
                    <a:pt x="4563" y="820"/>
                  </a:lnTo>
                  <a:lnTo>
                    <a:pt x="4564" y="822"/>
                  </a:lnTo>
                  <a:lnTo>
                    <a:pt x="4564" y="827"/>
                  </a:lnTo>
                  <a:lnTo>
                    <a:pt x="4564" y="980"/>
                  </a:lnTo>
                  <a:lnTo>
                    <a:pt x="4564" y="983"/>
                  </a:lnTo>
                  <a:lnTo>
                    <a:pt x="4563" y="987"/>
                  </a:lnTo>
                  <a:lnTo>
                    <a:pt x="4562" y="989"/>
                  </a:lnTo>
                  <a:lnTo>
                    <a:pt x="4561" y="991"/>
                  </a:lnTo>
                  <a:lnTo>
                    <a:pt x="4559" y="992"/>
                  </a:lnTo>
                  <a:lnTo>
                    <a:pt x="4556" y="993"/>
                  </a:lnTo>
                  <a:lnTo>
                    <a:pt x="4553" y="994"/>
                  </a:lnTo>
                  <a:lnTo>
                    <a:pt x="4550" y="994"/>
                  </a:lnTo>
                  <a:lnTo>
                    <a:pt x="3918" y="994"/>
                  </a:lnTo>
                  <a:lnTo>
                    <a:pt x="3915" y="994"/>
                  </a:lnTo>
                  <a:lnTo>
                    <a:pt x="3913" y="993"/>
                  </a:lnTo>
                  <a:lnTo>
                    <a:pt x="3910" y="992"/>
                  </a:lnTo>
                  <a:lnTo>
                    <a:pt x="3908" y="991"/>
                  </a:lnTo>
                  <a:lnTo>
                    <a:pt x="3906" y="989"/>
                  </a:lnTo>
                  <a:lnTo>
                    <a:pt x="3905" y="987"/>
                  </a:lnTo>
                  <a:lnTo>
                    <a:pt x="3904" y="983"/>
                  </a:lnTo>
                  <a:lnTo>
                    <a:pt x="3904" y="980"/>
                  </a:lnTo>
                  <a:close/>
                  <a:moveTo>
                    <a:pt x="5020" y="1011"/>
                  </a:moveTo>
                  <a:lnTo>
                    <a:pt x="5000" y="1011"/>
                  </a:lnTo>
                  <a:lnTo>
                    <a:pt x="4979" y="1008"/>
                  </a:lnTo>
                  <a:lnTo>
                    <a:pt x="4959" y="1007"/>
                  </a:lnTo>
                  <a:lnTo>
                    <a:pt x="4940" y="1004"/>
                  </a:lnTo>
                  <a:lnTo>
                    <a:pt x="4920" y="1001"/>
                  </a:lnTo>
                  <a:lnTo>
                    <a:pt x="4902" y="996"/>
                  </a:lnTo>
                  <a:lnTo>
                    <a:pt x="4884" y="992"/>
                  </a:lnTo>
                  <a:lnTo>
                    <a:pt x="4867" y="986"/>
                  </a:lnTo>
                  <a:lnTo>
                    <a:pt x="4849" y="979"/>
                  </a:lnTo>
                  <a:lnTo>
                    <a:pt x="4833" y="971"/>
                  </a:lnTo>
                  <a:lnTo>
                    <a:pt x="4818" y="964"/>
                  </a:lnTo>
                  <a:lnTo>
                    <a:pt x="4803" y="955"/>
                  </a:lnTo>
                  <a:lnTo>
                    <a:pt x="4787" y="945"/>
                  </a:lnTo>
                  <a:lnTo>
                    <a:pt x="4773" y="935"/>
                  </a:lnTo>
                  <a:lnTo>
                    <a:pt x="4760" y="924"/>
                  </a:lnTo>
                  <a:lnTo>
                    <a:pt x="4746" y="912"/>
                  </a:lnTo>
                  <a:lnTo>
                    <a:pt x="4734" y="900"/>
                  </a:lnTo>
                  <a:lnTo>
                    <a:pt x="4722" y="885"/>
                  </a:lnTo>
                  <a:lnTo>
                    <a:pt x="4711" y="872"/>
                  </a:lnTo>
                  <a:lnTo>
                    <a:pt x="4701" y="857"/>
                  </a:lnTo>
                  <a:lnTo>
                    <a:pt x="4691" y="842"/>
                  </a:lnTo>
                  <a:lnTo>
                    <a:pt x="4684" y="827"/>
                  </a:lnTo>
                  <a:lnTo>
                    <a:pt x="4675" y="810"/>
                  </a:lnTo>
                  <a:lnTo>
                    <a:pt x="4669" y="793"/>
                  </a:lnTo>
                  <a:lnTo>
                    <a:pt x="4663" y="776"/>
                  </a:lnTo>
                  <a:lnTo>
                    <a:pt x="4658" y="757"/>
                  </a:lnTo>
                  <a:lnTo>
                    <a:pt x="4653" y="739"/>
                  </a:lnTo>
                  <a:lnTo>
                    <a:pt x="4649" y="719"/>
                  </a:lnTo>
                  <a:lnTo>
                    <a:pt x="4647" y="699"/>
                  </a:lnTo>
                  <a:lnTo>
                    <a:pt x="4645" y="678"/>
                  </a:lnTo>
                  <a:lnTo>
                    <a:pt x="4644" y="657"/>
                  </a:lnTo>
                  <a:lnTo>
                    <a:pt x="4642" y="635"/>
                  </a:lnTo>
                  <a:lnTo>
                    <a:pt x="4642" y="31"/>
                  </a:lnTo>
                  <a:lnTo>
                    <a:pt x="4644" y="27"/>
                  </a:lnTo>
                  <a:lnTo>
                    <a:pt x="4644" y="24"/>
                  </a:lnTo>
                  <a:lnTo>
                    <a:pt x="4645" y="22"/>
                  </a:lnTo>
                  <a:lnTo>
                    <a:pt x="4647" y="20"/>
                  </a:lnTo>
                  <a:lnTo>
                    <a:pt x="4649" y="19"/>
                  </a:lnTo>
                  <a:lnTo>
                    <a:pt x="4651" y="18"/>
                  </a:lnTo>
                  <a:lnTo>
                    <a:pt x="4654" y="16"/>
                  </a:lnTo>
                  <a:lnTo>
                    <a:pt x="4658" y="16"/>
                  </a:lnTo>
                  <a:lnTo>
                    <a:pt x="4842" y="16"/>
                  </a:lnTo>
                  <a:lnTo>
                    <a:pt x="4845" y="16"/>
                  </a:lnTo>
                  <a:lnTo>
                    <a:pt x="4847" y="18"/>
                  </a:lnTo>
                  <a:lnTo>
                    <a:pt x="4850" y="19"/>
                  </a:lnTo>
                  <a:lnTo>
                    <a:pt x="4852" y="20"/>
                  </a:lnTo>
                  <a:lnTo>
                    <a:pt x="4854" y="22"/>
                  </a:lnTo>
                  <a:lnTo>
                    <a:pt x="4855" y="24"/>
                  </a:lnTo>
                  <a:lnTo>
                    <a:pt x="4856" y="27"/>
                  </a:lnTo>
                  <a:lnTo>
                    <a:pt x="4856" y="31"/>
                  </a:lnTo>
                  <a:lnTo>
                    <a:pt x="4856" y="641"/>
                  </a:lnTo>
                  <a:lnTo>
                    <a:pt x="4856" y="661"/>
                  </a:lnTo>
                  <a:lnTo>
                    <a:pt x="4858" y="681"/>
                  </a:lnTo>
                  <a:lnTo>
                    <a:pt x="4862" y="699"/>
                  </a:lnTo>
                  <a:lnTo>
                    <a:pt x="4867" y="717"/>
                  </a:lnTo>
                  <a:lnTo>
                    <a:pt x="4873" y="733"/>
                  </a:lnTo>
                  <a:lnTo>
                    <a:pt x="4881" y="748"/>
                  </a:lnTo>
                  <a:lnTo>
                    <a:pt x="4890" y="763"/>
                  </a:lnTo>
                  <a:lnTo>
                    <a:pt x="4901" y="776"/>
                  </a:lnTo>
                  <a:lnTo>
                    <a:pt x="4912" y="786"/>
                  </a:lnTo>
                  <a:lnTo>
                    <a:pt x="4924" y="796"/>
                  </a:lnTo>
                  <a:lnTo>
                    <a:pt x="4939" y="805"/>
                  </a:lnTo>
                  <a:lnTo>
                    <a:pt x="4953" y="812"/>
                  </a:lnTo>
                  <a:lnTo>
                    <a:pt x="4968" y="817"/>
                  </a:lnTo>
                  <a:lnTo>
                    <a:pt x="4984" y="820"/>
                  </a:lnTo>
                  <a:lnTo>
                    <a:pt x="5002" y="822"/>
                  </a:lnTo>
                  <a:lnTo>
                    <a:pt x="5020" y="823"/>
                  </a:lnTo>
                  <a:lnTo>
                    <a:pt x="5039" y="822"/>
                  </a:lnTo>
                  <a:lnTo>
                    <a:pt x="5056" y="820"/>
                  </a:lnTo>
                  <a:lnTo>
                    <a:pt x="5073" y="817"/>
                  </a:lnTo>
                  <a:lnTo>
                    <a:pt x="5088" y="812"/>
                  </a:lnTo>
                  <a:lnTo>
                    <a:pt x="5103" y="805"/>
                  </a:lnTo>
                  <a:lnTo>
                    <a:pt x="5116" y="796"/>
                  </a:lnTo>
                  <a:lnTo>
                    <a:pt x="5128" y="786"/>
                  </a:lnTo>
                  <a:lnTo>
                    <a:pt x="5140" y="776"/>
                  </a:lnTo>
                  <a:lnTo>
                    <a:pt x="5150" y="763"/>
                  </a:lnTo>
                  <a:lnTo>
                    <a:pt x="5160" y="748"/>
                  </a:lnTo>
                  <a:lnTo>
                    <a:pt x="5167" y="733"/>
                  </a:lnTo>
                  <a:lnTo>
                    <a:pt x="5173" y="717"/>
                  </a:lnTo>
                  <a:lnTo>
                    <a:pt x="5178" y="699"/>
                  </a:lnTo>
                  <a:lnTo>
                    <a:pt x="5181" y="681"/>
                  </a:lnTo>
                  <a:lnTo>
                    <a:pt x="5184" y="661"/>
                  </a:lnTo>
                  <a:lnTo>
                    <a:pt x="5184" y="641"/>
                  </a:lnTo>
                  <a:lnTo>
                    <a:pt x="5184" y="31"/>
                  </a:lnTo>
                  <a:lnTo>
                    <a:pt x="5185" y="27"/>
                  </a:lnTo>
                  <a:lnTo>
                    <a:pt x="5185" y="24"/>
                  </a:lnTo>
                  <a:lnTo>
                    <a:pt x="5186" y="22"/>
                  </a:lnTo>
                  <a:lnTo>
                    <a:pt x="5188" y="20"/>
                  </a:lnTo>
                  <a:lnTo>
                    <a:pt x="5190" y="19"/>
                  </a:lnTo>
                  <a:lnTo>
                    <a:pt x="5192" y="18"/>
                  </a:lnTo>
                  <a:lnTo>
                    <a:pt x="5196" y="16"/>
                  </a:lnTo>
                  <a:lnTo>
                    <a:pt x="5199" y="16"/>
                  </a:lnTo>
                  <a:lnTo>
                    <a:pt x="5383" y="16"/>
                  </a:lnTo>
                  <a:lnTo>
                    <a:pt x="5386" y="16"/>
                  </a:lnTo>
                  <a:lnTo>
                    <a:pt x="5388" y="18"/>
                  </a:lnTo>
                  <a:lnTo>
                    <a:pt x="5392" y="19"/>
                  </a:lnTo>
                  <a:lnTo>
                    <a:pt x="5394" y="20"/>
                  </a:lnTo>
                  <a:lnTo>
                    <a:pt x="5395" y="22"/>
                  </a:lnTo>
                  <a:lnTo>
                    <a:pt x="5396" y="24"/>
                  </a:lnTo>
                  <a:lnTo>
                    <a:pt x="5397" y="27"/>
                  </a:lnTo>
                  <a:lnTo>
                    <a:pt x="5397" y="31"/>
                  </a:lnTo>
                  <a:lnTo>
                    <a:pt x="5397" y="635"/>
                  </a:lnTo>
                  <a:lnTo>
                    <a:pt x="5396" y="657"/>
                  </a:lnTo>
                  <a:lnTo>
                    <a:pt x="5395" y="678"/>
                  </a:lnTo>
                  <a:lnTo>
                    <a:pt x="5394" y="699"/>
                  </a:lnTo>
                  <a:lnTo>
                    <a:pt x="5390" y="719"/>
                  </a:lnTo>
                  <a:lnTo>
                    <a:pt x="5387" y="739"/>
                  </a:lnTo>
                  <a:lnTo>
                    <a:pt x="5382" y="757"/>
                  </a:lnTo>
                  <a:lnTo>
                    <a:pt x="5377" y="776"/>
                  </a:lnTo>
                  <a:lnTo>
                    <a:pt x="5371" y="793"/>
                  </a:lnTo>
                  <a:lnTo>
                    <a:pt x="5364" y="810"/>
                  </a:lnTo>
                  <a:lnTo>
                    <a:pt x="5357" y="827"/>
                  </a:lnTo>
                  <a:lnTo>
                    <a:pt x="5348" y="842"/>
                  </a:lnTo>
                  <a:lnTo>
                    <a:pt x="5338" y="857"/>
                  </a:lnTo>
                  <a:lnTo>
                    <a:pt x="5328" y="872"/>
                  </a:lnTo>
                  <a:lnTo>
                    <a:pt x="5318" y="885"/>
                  </a:lnTo>
                  <a:lnTo>
                    <a:pt x="5306" y="900"/>
                  </a:lnTo>
                  <a:lnTo>
                    <a:pt x="5294" y="912"/>
                  </a:lnTo>
                  <a:lnTo>
                    <a:pt x="5280" y="924"/>
                  </a:lnTo>
                  <a:lnTo>
                    <a:pt x="5266" y="935"/>
                  </a:lnTo>
                  <a:lnTo>
                    <a:pt x="5252" y="945"/>
                  </a:lnTo>
                  <a:lnTo>
                    <a:pt x="5238" y="955"/>
                  </a:lnTo>
                  <a:lnTo>
                    <a:pt x="5223" y="964"/>
                  </a:lnTo>
                  <a:lnTo>
                    <a:pt x="5206" y="971"/>
                  </a:lnTo>
                  <a:lnTo>
                    <a:pt x="5190" y="979"/>
                  </a:lnTo>
                  <a:lnTo>
                    <a:pt x="5174" y="986"/>
                  </a:lnTo>
                  <a:lnTo>
                    <a:pt x="5156" y="992"/>
                  </a:lnTo>
                  <a:lnTo>
                    <a:pt x="5138" y="996"/>
                  </a:lnTo>
                  <a:lnTo>
                    <a:pt x="5120" y="1001"/>
                  </a:lnTo>
                  <a:lnTo>
                    <a:pt x="5101" y="1004"/>
                  </a:lnTo>
                  <a:lnTo>
                    <a:pt x="5081" y="1007"/>
                  </a:lnTo>
                  <a:lnTo>
                    <a:pt x="5062" y="1008"/>
                  </a:lnTo>
                  <a:lnTo>
                    <a:pt x="5042" y="1011"/>
                  </a:lnTo>
                  <a:lnTo>
                    <a:pt x="5020" y="1011"/>
                  </a:lnTo>
                  <a:close/>
                  <a:moveTo>
                    <a:pt x="5849" y="770"/>
                  </a:moveTo>
                  <a:lnTo>
                    <a:pt x="5842" y="748"/>
                  </a:lnTo>
                  <a:lnTo>
                    <a:pt x="5837" y="723"/>
                  </a:lnTo>
                  <a:lnTo>
                    <a:pt x="5832" y="695"/>
                  </a:lnTo>
                  <a:lnTo>
                    <a:pt x="5828" y="664"/>
                  </a:lnTo>
                  <a:lnTo>
                    <a:pt x="5825" y="629"/>
                  </a:lnTo>
                  <a:lnTo>
                    <a:pt x="5823" y="591"/>
                  </a:lnTo>
                  <a:lnTo>
                    <a:pt x="5822" y="549"/>
                  </a:lnTo>
                  <a:lnTo>
                    <a:pt x="5822" y="505"/>
                  </a:lnTo>
                  <a:lnTo>
                    <a:pt x="5822" y="461"/>
                  </a:lnTo>
                  <a:lnTo>
                    <a:pt x="5823" y="420"/>
                  </a:lnTo>
                  <a:lnTo>
                    <a:pt x="5825" y="382"/>
                  </a:lnTo>
                  <a:lnTo>
                    <a:pt x="5828" y="347"/>
                  </a:lnTo>
                  <a:lnTo>
                    <a:pt x="5832" y="316"/>
                  </a:lnTo>
                  <a:lnTo>
                    <a:pt x="5837" y="287"/>
                  </a:lnTo>
                  <a:lnTo>
                    <a:pt x="5842" y="262"/>
                  </a:lnTo>
                  <a:lnTo>
                    <a:pt x="5849" y="240"/>
                  </a:lnTo>
                  <a:lnTo>
                    <a:pt x="5860" y="212"/>
                  </a:lnTo>
                  <a:lnTo>
                    <a:pt x="5872" y="185"/>
                  </a:lnTo>
                  <a:lnTo>
                    <a:pt x="5878" y="172"/>
                  </a:lnTo>
                  <a:lnTo>
                    <a:pt x="5886" y="160"/>
                  </a:lnTo>
                  <a:lnTo>
                    <a:pt x="5892" y="148"/>
                  </a:lnTo>
                  <a:lnTo>
                    <a:pt x="5901" y="137"/>
                  </a:lnTo>
                  <a:lnTo>
                    <a:pt x="5909" y="126"/>
                  </a:lnTo>
                  <a:lnTo>
                    <a:pt x="5917" y="115"/>
                  </a:lnTo>
                  <a:lnTo>
                    <a:pt x="5927" y="106"/>
                  </a:lnTo>
                  <a:lnTo>
                    <a:pt x="5936" y="96"/>
                  </a:lnTo>
                  <a:lnTo>
                    <a:pt x="5946" y="86"/>
                  </a:lnTo>
                  <a:lnTo>
                    <a:pt x="5957" y="77"/>
                  </a:lnTo>
                  <a:lnTo>
                    <a:pt x="5967" y="70"/>
                  </a:lnTo>
                  <a:lnTo>
                    <a:pt x="5978" y="61"/>
                  </a:lnTo>
                  <a:lnTo>
                    <a:pt x="5990" y="54"/>
                  </a:lnTo>
                  <a:lnTo>
                    <a:pt x="6001" y="47"/>
                  </a:lnTo>
                  <a:lnTo>
                    <a:pt x="6013" y="40"/>
                  </a:lnTo>
                  <a:lnTo>
                    <a:pt x="6026" y="35"/>
                  </a:lnTo>
                  <a:lnTo>
                    <a:pt x="6038" y="29"/>
                  </a:lnTo>
                  <a:lnTo>
                    <a:pt x="6051" y="24"/>
                  </a:lnTo>
                  <a:lnTo>
                    <a:pt x="6065" y="20"/>
                  </a:lnTo>
                  <a:lnTo>
                    <a:pt x="6079" y="15"/>
                  </a:lnTo>
                  <a:lnTo>
                    <a:pt x="6107" y="9"/>
                  </a:lnTo>
                  <a:lnTo>
                    <a:pt x="6136" y="4"/>
                  </a:lnTo>
                  <a:lnTo>
                    <a:pt x="6167" y="1"/>
                  </a:lnTo>
                  <a:lnTo>
                    <a:pt x="6199" y="0"/>
                  </a:lnTo>
                  <a:lnTo>
                    <a:pt x="6230" y="1"/>
                  </a:lnTo>
                  <a:lnTo>
                    <a:pt x="6259" y="3"/>
                  </a:lnTo>
                  <a:lnTo>
                    <a:pt x="6288" y="8"/>
                  </a:lnTo>
                  <a:lnTo>
                    <a:pt x="6315" y="14"/>
                  </a:lnTo>
                  <a:lnTo>
                    <a:pt x="6341" y="23"/>
                  </a:lnTo>
                  <a:lnTo>
                    <a:pt x="6365" y="33"/>
                  </a:lnTo>
                  <a:lnTo>
                    <a:pt x="6389" y="44"/>
                  </a:lnTo>
                  <a:lnTo>
                    <a:pt x="6412" y="57"/>
                  </a:lnTo>
                  <a:lnTo>
                    <a:pt x="6433" y="72"/>
                  </a:lnTo>
                  <a:lnTo>
                    <a:pt x="6453" y="88"/>
                  </a:lnTo>
                  <a:lnTo>
                    <a:pt x="6472" y="107"/>
                  </a:lnTo>
                  <a:lnTo>
                    <a:pt x="6488" y="125"/>
                  </a:lnTo>
                  <a:lnTo>
                    <a:pt x="6504" y="147"/>
                  </a:lnTo>
                  <a:lnTo>
                    <a:pt x="6518" y="169"/>
                  </a:lnTo>
                  <a:lnTo>
                    <a:pt x="6530" y="193"/>
                  </a:lnTo>
                  <a:lnTo>
                    <a:pt x="6542" y="218"/>
                  </a:lnTo>
                  <a:lnTo>
                    <a:pt x="6543" y="221"/>
                  </a:lnTo>
                  <a:lnTo>
                    <a:pt x="6545" y="223"/>
                  </a:lnTo>
                  <a:lnTo>
                    <a:pt x="6545" y="226"/>
                  </a:lnTo>
                  <a:lnTo>
                    <a:pt x="6543" y="229"/>
                  </a:lnTo>
                  <a:lnTo>
                    <a:pt x="6542" y="231"/>
                  </a:lnTo>
                  <a:lnTo>
                    <a:pt x="6540" y="232"/>
                  </a:lnTo>
                  <a:lnTo>
                    <a:pt x="6538" y="234"/>
                  </a:lnTo>
                  <a:lnTo>
                    <a:pt x="6535" y="235"/>
                  </a:lnTo>
                  <a:lnTo>
                    <a:pt x="6377" y="306"/>
                  </a:lnTo>
                  <a:lnTo>
                    <a:pt x="6374" y="307"/>
                  </a:lnTo>
                  <a:lnTo>
                    <a:pt x="6370" y="308"/>
                  </a:lnTo>
                  <a:lnTo>
                    <a:pt x="6368" y="308"/>
                  </a:lnTo>
                  <a:lnTo>
                    <a:pt x="6365" y="307"/>
                  </a:lnTo>
                  <a:lnTo>
                    <a:pt x="6363" y="306"/>
                  </a:lnTo>
                  <a:lnTo>
                    <a:pt x="6361" y="304"/>
                  </a:lnTo>
                  <a:lnTo>
                    <a:pt x="6358" y="301"/>
                  </a:lnTo>
                  <a:lnTo>
                    <a:pt x="6357" y="298"/>
                  </a:lnTo>
                  <a:lnTo>
                    <a:pt x="6351" y="285"/>
                  </a:lnTo>
                  <a:lnTo>
                    <a:pt x="6344" y="272"/>
                  </a:lnTo>
                  <a:lnTo>
                    <a:pt x="6337" y="260"/>
                  </a:lnTo>
                  <a:lnTo>
                    <a:pt x="6329" y="249"/>
                  </a:lnTo>
                  <a:lnTo>
                    <a:pt x="6321" y="239"/>
                  </a:lnTo>
                  <a:lnTo>
                    <a:pt x="6313" y="231"/>
                  </a:lnTo>
                  <a:lnTo>
                    <a:pt x="6303" y="222"/>
                  </a:lnTo>
                  <a:lnTo>
                    <a:pt x="6294" y="215"/>
                  </a:lnTo>
                  <a:lnTo>
                    <a:pt x="6284" y="209"/>
                  </a:lnTo>
                  <a:lnTo>
                    <a:pt x="6273" y="202"/>
                  </a:lnTo>
                  <a:lnTo>
                    <a:pt x="6263" y="198"/>
                  </a:lnTo>
                  <a:lnTo>
                    <a:pt x="6251" y="194"/>
                  </a:lnTo>
                  <a:lnTo>
                    <a:pt x="6239" y="192"/>
                  </a:lnTo>
                  <a:lnTo>
                    <a:pt x="6227" y="189"/>
                  </a:lnTo>
                  <a:lnTo>
                    <a:pt x="6214" y="188"/>
                  </a:lnTo>
                  <a:lnTo>
                    <a:pt x="6200" y="187"/>
                  </a:lnTo>
                  <a:lnTo>
                    <a:pt x="6186" y="188"/>
                  </a:lnTo>
                  <a:lnTo>
                    <a:pt x="6173" y="189"/>
                  </a:lnTo>
                  <a:lnTo>
                    <a:pt x="6161" y="192"/>
                  </a:lnTo>
                  <a:lnTo>
                    <a:pt x="6149" y="194"/>
                  </a:lnTo>
                  <a:lnTo>
                    <a:pt x="6137" y="198"/>
                  </a:lnTo>
                  <a:lnTo>
                    <a:pt x="6126" y="202"/>
                  </a:lnTo>
                  <a:lnTo>
                    <a:pt x="6117" y="208"/>
                  </a:lnTo>
                  <a:lnTo>
                    <a:pt x="6107" y="214"/>
                  </a:lnTo>
                  <a:lnTo>
                    <a:pt x="6098" y="222"/>
                  </a:lnTo>
                  <a:lnTo>
                    <a:pt x="6089" y="230"/>
                  </a:lnTo>
                  <a:lnTo>
                    <a:pt x="6082" y="238"/>
                  </a:lnTo>
                  <a:lnTo>
                    <a:pt x="6075" y="248"/>
                  </a:lnTo>
                  <a:lnTo>
                    <a:pt x="6069" y="259"/>
                  </a:lnTo>
                  <a:lnTo>
                    <a:pt x="6063" y="270"/>
                  </a:lnTo>
                  <a:lnTo>
                    <a:pt x="6058" y="282"/>
                  </a:lnTo>
                  <a:lnTo>
                    <a:pt x="6052" y="295"/>
                  </a:lnTo>
                  <a:lnTo>
                    <a:pt x="6049" y="309"/>
                  </a:lnTo>
                  <a:lnTo>
                    <a:pt x="6046" y="326"/>
                  </a:lnTo>
                  <a:lnTo>
                    <a:pt x="6044" y="348"/>
                  </a:lnTo>
                  <a:lnTo>
                    <a:pt x="6040" y="372"/>
                  </a:lnTo>
                  <a:lnTo>
                    <a:pt x="6039" y="400"/>
                  </a:lnTo>
                  <a:lnTo>
                    <a:pt x="6038" y="432"/>
                  </a:lnTo>
                  <a:lnTo>
                    <a:pt x="6037" y="467"/>
                  </a:lnTo>
                  <a:lnTo>
                    <a:pt x="6037" y="505"/>
                  </a:lnTo>
                  <a:lnTo>
                    <a:pt x="6037" y="544"/>
                  </a:lnTo>
                  <a:lnTo>
                    <a:pt x="6038" y="579"/>
                  </a:lnTo>
                  <a:lnTo>
                    <a:pt x="6039" y="610"/>
                  </a:lnTo>
                  <a:lnTo>
                    <a:pt x="6040" y="639"/>
                  </a:lnTo>
                  <a:lnTo>
                    <a:pt x="6044" y="662"/>
                  </a:lnTo>
                  <a:lnTo>
                    <a:pt x="6046" y="684"/>
                  </a:lnTo>
                  <a:lnTo>
                    <a:pt x="6049" y="702"/>
                  </a:lnTo>
                  <a:lnTo>
                    <a:pt x="6052" y="716"/>
                  </a:lnTo>
                  <a:lnTo>
                    <a:pt x="6058" y="729"/>
                  </a:lnTo>
                  <a:lnTo>
                    <a:pt x="6063" y="741"/>
                  </a:lnTo>
                  <a:lnTo>
                    <a:pt x="6069" y="752"/>
                  </a:lnTo>
                  <a:lnTo>
                    <a:pt x="6075" y="763"/>
                  </a:lnTo>
                  <a:lnTo>
                    <a:pt x="6082" y="772"/>
                  </a:lnTo>
                  <a:lnTo>
                    <a:pt x="6089" y="781"/>
                  </a:lnTo>
                  <a:lnTo>
                    <a:pt x="6098" y="789"/>
                  </a:lnTo>
                  <a:lnTo>
                    <a:pt x="6107" y="796"/>
                  </a:lnTo>
                  <a:lnTo>
                    <a:pt x="6117" y="803"/>
                  </a:lnTo>
                  <a:lnTo>
                    <a:pt x="6126" y="808"/>
                  </a:lnTo>
                  <a:lnTo>
                    <a:pt x="6137" y="813"/>
                  </a:lnTo>
                  <a:lnTo>
                    <a:pt x="6149" y="817"/>
                  </a:lnTo>
                  <a:lnTo>
                    <a:pt x="6161" y="819"/>
                  </a:lnTo>
                  <a:lnTo>
                    <a:pt x="6173" y="821"/>
                  </a:lnTo>
                  <a:lnTo>
                    <a:pt x="6186" y="823"/>
                  </a:lnTo>
                  <a:lnTo>
                    <a:pt x="6200" y="823"/>
                  </a:lnTo>
                  <a:lnTo>
                    <a:pt x="6214" y="823"/>
                  </a:lnTo>
                  <a:lnTo>
                    <a:pt x="6227" y="821"/>
                  </a:lnTo>
                  <a:lnTo>
                    <a:pt x="6239" y="819"/>
                  </a:lnTo>
                  <a:lnTo>
                    <a:pt x="6251" y="817"/>
                  </a:lnTo>
                  <a:lnTo>
                    <a:pt x="6263" y="813"/>
                  </a:lnTo>
                  <a:lnTo>
                    <a:pt x="6273" y="808"/>
                  </a:lnTo>
                  <a:lnTo>
                    <a:pt x="6284" y="802"/>
                  </a:lnTo>
                  <a:lnTo>
                    <a:pt x="6294" y="795"/>
                  </a:lnTo>
                  <a:lnTo>
                    <a:pt x="6303" y="789"/>
                  </a:lnTo>
                  <a:lnTo>
                    <a:pt x="6313" y="780"/>
                  </a:lnTo>
                  <a:lnTo>
                    <a:pt x="6321" y="771"/>
                  </a:lnTo>
                  <a:lnTo>
                    <a:pt x="6329" y="761"/>
                  </a:lnTo>
                  <a:lnTo>
                    <a:pt x="6337" y="751"/>
                  </a:lnTo>
                  <a:lnTo>
                    <a:pt x="6344" y="739"/>
                  </a:lnTo>
                  <a:lnTo>
                    <a:pt x="6351" y="726"/>
                  </a:lnTo>
                  <a:lnTo>
                    <a:pt x="6357" y="713"/>
                  </a:lnTo>
                  <a:lnTo>
                    <a:pt x="6358" y="709"/>
                  </a:lnTo>
                  <a:lnTo>
                    <a:pt x="6361" y="707"/>
                  </a:lnTo>
                  <a:lnTo>
                    <a:pt x="6363" y="705"/>
                  </a:lnTo>
                  <a:lnTo>
                    <a:pt x="6365" y="704"/>
                  </a:lnTo>
                  <a:lnTo>
                    <a:pt x="6368" y="703"/>
                  </a:lnTo>
                  <a:lnTo>
                    <a:pt x="6370" y="703"/>
                  </a:lnTo>
                  <a:lnTo>
                    <a:pt x="6374" y="704"/>
                  </a:lnTo>
                  <a:lnTo>
                    <a:pt x="6377" y="705"/>
                  </a:lnTo>
                  <a:lnTo>
                    <a:pt x="6535" y="776"/>
                  </a:lnTo>
                  <a:lnTo>
                    <a:pt x="6538" y="777"/>
                  </a:lnTo>
                  <a:lnTo>
                    <a:pt x="6540" y="779"/>
                  </a:lnTo>
                  <a:lnTo>
                    <a:pt x="6542" y="780"/>
                  </a:lnTo>
                  <a:lnTo>
                    <a:pt x="6543" y="782"/>
                  </a:lnTo>
                  <a:lnTo>
                    <a:pt x="6545" y="784"/>
                  </a:lnTo>
                  <a:lnTo>
                    <a:pt x="6545" y="788"/>
                  </a:lnTo>
                  <a:lnTo>
                    <a:pt x="6543" y="790"/>
                  </a:lnTo>
                  <a:lnTo>
                    <a:pt x="6542" y="793"/>
                  </a:lnTo>
                  <a:lnTo>
                    <a:pt x="6530" y="818"/>
                  </a:lnTo>
                  <a:lnTo>
                    <a:pt x="6518" y="842"/>
                  </a:lnTo>
                  <a:lnTo>
                    <a:pt x="6504" y="865"/>
                  </a:lnTo>
                  <a:lnTo>
                    <a:pt x="6488" y="885"/>
                  </a:lnTo>
                  <a:lnTo>
                    <a:pt x="6472" y="904"/>
                  </a:lnTo>
                  <a:lnTo>
                    <a:pt x="6453" y="922"/>
                  </a:lnTo>
                  <a:lnTo>
                    <a:pt x="6433" y="939"/>
                  </a:lnTo>
                  <a:lnTo>
                    <a:pt x="6412" y="954"/>
                  </a:lnTo>
                  <a:lnTo>
                    <a:pt x="6389" y="967"/>
                  </a:lnTo>
                  <a:lnTo>
                    <a:pt x="6365" y="978"/>
                  </a:lnTo>
                  <a:lnTo>
                    <a:pt x="6341" y="988"/>
                  </a:lnTo>
                  <a:lnTo>
                    <a:pt x="6315" y="996"/>
                  </a:lnTo>
                  <a:lnTo>
                    <a:pt x="6288" y="1003"/>
                  </a:lnTo>
                  <a:lnTo>
                    <a:pt x="6259" y="1007"/>
                  </a:lnTo>
                  <a:lnTo>
                    <a:pt x="6230" y="1009"/>
                  </a:lnTo>
                  <a:lnTo>
                    <a:pt x="6199" y="1011"/>
                  </a:lnTo>
                  <a:lnTo>
                    <a:pt x="6167" y="1009"/>
                  </a:lnTo>
                  <a:lnTo>
                    <a:pt x="6136" y="1006"/>
                  </a:lnTo>
                  <a:lnTo>
                    <a:pt x="6107" y="1002"/>
                  </a:lnTo>
                  <a:lnTo>
                    <a:pt x="6079" y="995"/>
                  </a:lnTo>
                  <a:lnTo>
                    <a:pt x="6065" y="991"/>
                  </a:lnTo>
                  <a:lnTo>
                    <a:pt x="6051" y="987"/>
                  </a:lnTo>
                  <a:lnTo>
                    <a:pt x="6038" y="981"/>
                  </a:lnTo>
                  <a:lnTo>
                    <a:pt x="6026" y="976"/>
                  </a:lnTo>
                  <a:lnTo>
                    <a:pt x="6013" y="970"/>
                  </a:lnTo>
                  <a:lnTo>
                    <a:pt x="6001" y="964"/>
                  </a:lnTo>
                  <a:lnTo>
                    <a:pt x="5990" y="956"/>
                  </a:lnTo>
                  <a:lnTo>
                    <a:pt x="5978" y="950"/>
                  </a:lnTo>
                  <a:lnTo>
                    <a:pt x="5967" y="941"/>
                  </a:lnTo>
                  <a:lnTo>
                    <a:pt x="5957" y="933"/>
                  </a:lnTo>
                  <a:lnTo>
                    <a:pt x="5946" y="925"/>
                  </a:lnTo>
                  <a:lnTo>
                    <a:pt x="5936" y="915"/>
                  </a:lnTo>
                  <a:lnTo>
                    <a:pt x="5927" y="905"/>
                  </a:lnTo>
                  <a:lnTo>
                    <a:pt x="5917" y="895"/>
                  </a:lnTo>
                  <a:lnTo>
                    <a:pt x="5909" y="884"/>
                  </a:lnTo>
                  <a:lnTo>
                    <a:pt x="5901" y="874"/>
                  </a:lnTo>
                  <a:lnTo>
                    <a:pt x="5892" y="863"/>
                  </a:lnTo>
                  <a:lnTo>
                    <a:pt x="5886" y="851"/>
                  </a:lnTo>
                  <a:lnTo>
                    <a:pt x="5878" y="839"/>
                  </a:lnTo>
                  <a:lnTo>
                    <a:pt x="5872" y="826"/>
                  </a:lnTo>
                  <a:lnTo>
                    <a:pt x="5860" y="798"/>
                  </a:lnTo>
                  <a:lnTo>
                    <a:pt x="5849" y="770"/>
                  </a:lnTo>
                  <a:close/>
                  <a:moveTo>
                    <a:pt x="6864" y="629"/>
                  </a:moveTo>
                  <a:lnTo>
                    <a:pt x="7091" y="629"/>
                  </a:lnTo>
                  <a:lnTo>
                    <a:pt x="6980" y="286"/>
                  </a:lnTo>
                  <a:lnTo>
                    <a:pt x="6976" y="286"/>
                  </a:lnTo>
                  <a:lnTo>
                    <a:pt x="6864" y="629"/>
                  </a:lnTo>
                  <a:close/>
                  <a:moveTo>
                    <a:pt x="6531" y="980"/>
                  </a:moveTo>
                  <a:lnTo>
                    <a:pt x="6870" y="31"/>
                  </a:lnTo>
                  <a:lnTo>
                    <a:pt x="6872" y="24"/>
                  </a:lnTo>
                  <a:lnTo>
                    <a:pt x="6877" y="20"/>
                  </a:lnTo>
                  <a:lnTo>
                    <a:pt x="6882" y="18"/>
                  </a:lnTo>
                  <a:lnTo>
                    <a:pt x="6889" y="16"/>
                  </a:lnTo>
                  <a:lnTo>
                    <a:pt x="7070" y="16"/>
                  </a:lnTo>
                  <a:lnTo>
                    <a:pt x="7077" y="18"/>
                  </a:lnTo>
                  <a:lnTo>
                    <a:pt x="7082" y="20"/>
                  </a:lnTo>
                  <a:lnTo>
                    <a:pt x="7087" y="24"/>
                  </a:lnTo>
                  <a:lnTo>
                    <a:pt x="7090" y="31"/>
                  </a:lnTo>
                  <a:lnTo>
                    <a:pt x="7422" y="980"/>
                  </a:lnTo>
                  <a:lnTo>
                    <a:pt x="7423" y="983"/>
                  </a:lnTo>
                  <a:lnTo>
                    <a:pt x="7423" y="987"/>
                  </a:lnTo>
                  <a:lnTo>
                    <a:pt x="7423" y="989"/>
                  </a:lnTo>
                  <a:lnTo>
                    <a:pt x="7422" y="991"/>
                  </a:lnTo>
                  <a:lnTo>
                    <a:pt x="7420" y="992"/>
                  </a:lnTo>
                  <a:lnTo>
                    <a:pt x="7418" y="993"/>
                  </a:lnTo>
                  <a:lnTo>
                    <a:pt x="7416" y="994"/>
                  </a:lnTo>
                  <a:lnTo>
                    <a:pt x="7412" y="994"/>
                  </a:lnTo>
                  <a:lnTo>
                    <a:pt x="7224" y="994"/>
                  </a:lnTo>
                  <a:lnTo>
                    <a:pt x="7217" y="993"/>
                  </a:lnTo>
                  <a:lnTo>
                    <a:pt x="7212" y="991"/>
                  </a:lnTo>
                  <a:lnTo>
                    <a:pt x="7208" y="987"/>
                  </a:lnTo>
                  <a:lnTo>
                    <a:pt x="7205" y="980"/>
                  </a:lnTo>
                  <a:lnTo>
                    <a:pt x="7149" y="809"/>
                  </a:lnTo>
                  <a:lnTo>
                    <a:pt x="6805" y="809"/>
                  </a:lnTo>
                  <a:lnTo>
                    <a:pt x="6749" y="980"/>
                  </a:lnTo>
                  <a:lnTo>
                    <a:pt x="6747" y="987"/>
                  </a:lnTo>
                  <a:lnTo>
                    <a:pt x="6743" y="991"/>
                  </a:lnTo>
                  <a:lnTo>
                    <a:pt x="6737" y="993"/>
                  </a:lnTo>
                  <a:lnTo>
                    <a:pt x="6731" y="994"/>
                  </a:lnTo>
                  <a:lnTo>
                    <a:pt x="6541" y="994"/>
                  </a:lnTo>
                  <a:lnTo>
                    <a:pt x="6538" y="994"/>
                  </a:lnTo>
                  <a:lnTo>
                    <a:pt x="6535" y="993"/>
                  </a:lnTo>
                  <a:lnTo>
                    <a:pt x="6533" y="992"/>
                  </a:lnTo>
                  <a:lnTo>
                    <a:pt x="6531" y="991"/>
                  </a:lnTo>
                  <a:lnTo>
                    <a:pt x="6530" y="989"/>
                  </a:lnTo>
                  <a:lnTo>
                    <a:pt x="6530" y="987"/>
                  </a:lnTo>
                  <a:lnTo>
                    <a:pt x="6530" y="983"/>
                  </a:lnTo>
                  <a:lnTo>
                    <a:pt x="6531" y="980"/>
                  </a:lnTo>
                  <a:close/>
                  <a:moveTo>
                    <a:pt x="7462" y="980"/>
                  </a:moveTo>
                  <a:lnTo>
                    <a:pt x="7462" y="31"/>
                  </a:lnTo>
                  <a:lnTo>
                    <a:pt x="7462" y="27"/>
                  </a:lnTo>
                  <a:lnTo>
                    <a:pt x="7462" y="24"/>
                  </a:lnTo>
                  <a:lnTo>
                    <a:pt x="7463" y="22"/>
                  </a:lnTo>
                  <a:lnTo>
                    <a:pt x="7466" y="20"/>
                  </a:lnTo>
                  <a:lnTo>
                    <a:pt x="7468" y="19"/>
                  </a:lnTo>
                  <a:lnTo>
                    <a:pt x="7470" y="18"/>
                  </a:lnTo>
                  <a:lnTo>
                    <a:pt x="7473" y="16"/>
                  </a:lnTo>
                  <a:lnTo>
                    <a:pt x="7477" y="16"/>
                  </a:lnTo>
                  <a:lnTo>
                    <a:pt x="7649" y="16"/>
                  </a:lnTo>
                  <a:lnTo>
                    <a:pt x="7656" y="18"/>
                  </a:lnTo>
                  <a:lnTo>
                    <a:pt x="7663" y="20"/>
                  </a:lnTo>
                  <a:lnTo>
                    <a:pt x="7666" y="22"/>
                  </a:lnTo>
                  <a:lnTo>
                    <a:pt x="7668" y="24"/>
                  </a:lnTo>
                  <a:lnTo>
                    <a:pt x="7670" y="27"/>
                  </a:lnTo>
                  <a:lnTo>
                    <a:pt x="7671" y="31"/>
                  </a:lnTo>
                  <a:lnTo>
                    <a:pt x="7921" y="589"/>
                  </a:lnTo>
                  <a:lnTo>
                    <a:pt x="7926" y="589"/>
                  </a:lnTo>
                  <a:lnTo>
                    <a:pt x="8171" y="31"/>
                  </a:lnTo>
                  <a:lnTo>
                    <a:pt x="8172" y="27"/>
                  </a:lnTo>
                  <a:lnTo>
                    <a:pt x="8174" y="24"/>
                  </a:lnTo>
                  <a:lnTo>
                    <a:pt x="8177" y="22"/>
                  </a:lnTo>
                  <a:lnTo>
                    <a:pt x="8180" y="20"/>
                  </a:lnTo>
                  <a:lnTo>
                    <a:pt x="8186" y="18"/>
                  </a:lnTo>
                  <a:lnTo>
                    <a:pt x="8194" y="16"/>
                  </a:lnTo>
                  <a:lnTo>
                    <a:pt x="8364" y="16"/>
                  </a:lnTo>
                  <a:lnTo>
                    <a:pt x="8367" y="16"/>
                  </a:lnTo>
                  <a:lnTo>
                    <a:pt x="8369" y="18"/>
                  </a:lnTo>
                  <a:lnTo>
                    <a:pt x="8373" y="19"/>
                  </a:lnTo>
                  <a:lnTo>
                    <a:pt x="8375" y="20"/>
                  </a:lnTo>
                  <a:lnTo>
                    <a:pt x="8376" y="22"/>
                  </a:lnTo>
                  <a:lnTo>
                    <a:pt x="8377" y="24"/>
                  </a:lnTo>
                  <a:lnTo>
                    <a:pt x="8378" y="27"/>
                  </a:lnTo>
                  <a:lnTo>
                    <a:pt x="8378" y="31"/>
                  </a:lnTo>
                  <a:lnTo>
                    <a:pt x="8378" y="980"/>
                  </a:lnTo>
                  <a:lnTo>
                    <a:pt x="8378" y="983"/>
                  </a:lnTo>
                  <a:lnTo>
                    <a:pt x="8377" y="987"/>
                  </a:lnTo>
                  <a:lnTo>
                    <a:pt x="8376" y="989"/>
                  </a:lnTo>
                  <a:lnTo>
                    <a:pt x="8375" y="991"/>
                  </a:lnTo>
                  <a:lnTo>
                    <a:pt x="8373" y="992"/>
                  </a:lnTo>
                  <a:lnTo>
                    <a:pt x="8369" y="993"/>
                  </a:lnTo>
                  <a:lnTo>
                    <a:pt x="8367" y="994"/>
                  </a:lnTo>
                  <a:lnTo>
                    <a:pt x="8364" y="994"/>
                  </a:lnTo>
                  <a:lnTo>
                    <a:pt x="8199" y="994"/>
                  </a:lnTo>
                  <a:lnTo>
                    <a:pt x="8196" y="994"/>
                  </a:lnTo>
                  <a:lnTo>
                    <a:pt x="8194" y="993"/>
                  </a:lnTo>
                  <a:lnTo>
                    <a:pt x="8191" y="992"/>
                  </a:lnTo>
                  <a:lnTo>
                    <a:pt x="8189" y="991"/>
                  </a:lnTo>
                  <a:lnTo>
                    <a:pt x="8187" y="989"/>
                  </a:lnTo>
                  <a:lnTo>
                    <a:pt x="8186" y="987"/>
                  </a:lnTo>
                  <a:lnTo>
                    <a:pt x="8185" y="983"/>
                  </a:lnTo>
                  <a:lnTo>
                    <a:pt x="8185" y="980"/>
                  </a:lnTo>
                  <a:lnTo>
                    <a:pt x="8185" y="429"/>
                  </a:lnTo>
                  <a:lnTo>
                    <a:pt x="8180" y="429"/>
                  </a:lnTo>
                  <a:lnTo>
                    <a:pt x="7997" y="842"/>
                  </a:lnTo>
                  <a:lnTo>
                    <a:pt x="7995" y="846"/>
                  </a:lnTo>
                  <a:lnTo>
                    <a:pt x="7993" y="851"/>
                  </a:lnTo>
                  <a:lnTo>
                    <a:pt x="7989" y="854"/>
                  </a:lnTo>
                  <a:lnTo>
                    <a:pt x="7986" y="856"/>
                  </a:lnTo>
                  <a:lnTo>
                    <a:pt x="7983" y="858"/>
                  </a:lnTo>
                  <a:lnTo>
                    <a:pt x="7978" y="859"/>
                  </a:lnTo>
                  <a:lnTo>
                    <a:pt x="7974" y="860"/>
                  </a:lnTo>
                  <a:lnTo>
                    <a:pt x="7970" y="860"/>
                  </a:lnTo>
                  <a:lnTo>
                    <a:pt x="7870" y="860"/>
                  </a:lnTo>
                  <a:lnTo>
                    <a:pt x="7865" y="860"/>
                  </a:lnTo>
                  <a:lnTo>
                    <a:pt x="7861" y="859"/>
                  </a:lnTo>
                  <a:lnTo>
                    <a:pt x="7858" y="858"/>
                  </a:lnTo>
                  <a:lnTo>
                    <a:pt x="7853" y="856"/>
                  </a:lnTo>
                  <a:lnTo>
                    <a:pt x="7850" y="854"/>
                  </a:lnTo>
                  <a:lnTo>
                    <a:pt x="7848" y="851"/>
                  </a:lnTo>
                  <a:lnTo>
                    <a:pt x="7844" y="846"/>
                  </a:lnTo>
                  <a:lnTo>
                    <a:pt x="7842" y="842"/>
                  </a:lnTo>
                  <a:lnTo>
                    <a:pt x="7661" y="429"/>
                  </a:lnTo>
                  <a:lnTo>
                    <a:pt x="7654" y="429"/>
                  </a:lnTo>
                  <a:lnTo>
                    <a:pt x="7654" y="980"/>
                  </a:lnTo>
                  <a:lnTo>
                    <a:pt x="7654" y="983"/>
                  </a:lnTo>
                  <a:lnTo>
                    <a:pt x="7654" y="987"/>
                  </a:lnTo>
                  <a:lnTo>
                    <a:pt x="7653" y="989"/>
                  </a:lnTo>
                  <a:lnTo>
                    <a:pt x="7651" y="991"/>
                  </a:lnTo>
                  <a:lnTo>
                    <a:pt x="7649" y="992"/>
                  </a:lnTo>
                  <a:lnTo>
                    <a:pt x="7646" y="993"/>
                  </a:lnTo>
                  <a:lnTo>
                    <a:pt x="7643" y="994"/>
                  </a:lnTo>
                  <a:lnTo>
                    <a:pt x="7640" y="994"/>
                  </a:lnTo>
                  <a:lnTo>
                    <a:pt x="7477" y="994"/>
                  </a:lnTo>
                  <a:lnTo>
                    <a:pt x="7473" y="994"/>
                  </a:lnTo>
                  <a:lnTo>
                    <a:pt x="7470" y="993"/>
                  </a:lnTo>
                  <a:lnTo>
                    <a:pt x="7468" y="992"/>
                  </a:lnTo>
                  <a:lnTo>
                    <a:pt x="7466" y="991"/>
                  </a:lnTo>
                  <a:lnTo>
                    <a:pt x="7463" y="989"/>
                  </a:lnTo>
                  <a:lnTo>
                    <a:pt x="7462" y="987"/>
                  </a:lnTo>
                  <a:lnTo>
                    <a:pt x="7462" y="983"/>
                  </a:lnTo>
                  <a:lnTo>
                    <a:pt x="7462" y="980"/>
                  </a:lnTo>
                  <a:close/>
                  <a:moveTo>
                    <a:pt x="8491" y="980"/>
                  </a:moveTo>
                  <a:lnTo>
                    <a:pt x="8491" y="31"/>
                  </a:lnTo>
                  <a:lnTo>
                    <a:pt x="8491" y="27"/>
                  </a:lnTo>
                  <a:lnTo>
                    <a:pt x="8492" y="24"/>
                  </a:lnTo>
                  <a:lnTo>
                    <a:pt x="8493" y="22"/>
                  </a:lnTo>
                  <a:lnTo>
                    <a:pt x="8494" y="20"/>
                  </a:lnTo>
                  <a:lnTo>
                    <a:pt x="8497" y="19"/>
                  </a:lnTo>
                  <a:lnTo>
                    <a:pt x="8500" y="18"/>
                  </a:lnTo>
                  <a:lnTo>
                    <a:pt x="8502" y="16"/>
                  </a:lnTo>
                  <a:lnTo>
                    <a:pt x="8505" y="16"/>
                  </a:lnTo>
                  <a:lnTo>
                    <a:pt x="8689" y="16"/>
                  </a:lnTo>
                  <a:lnTo>
                    <a:pt x="8693" y="16"/>
                  </a:lnTo>
                  <a:lnTo>
                    <a:pt x="8696" y="18"/>
                  </a:lnTo>
                  <a:lnTo>
                    <a:pt x="8698" y="19"/>
                  </a:lnTo>
                  <a:lnTo>
                    <a:pt x="8700" y="20"/>
                  </a:lnTo>
                  <a:lnTo>
                    <a:pt x="8702" y="22"/>
                  </a:lnTo>
                  <a:lnTo>
                    <a:pt x="8704" y="24"/>
                  </a:lnTo>
                  <a:lnTo>
                    <a:pt x="8704" y="27"/>
                  </a:lnTo>
                  <a:lnTo>
                    <a:pt x="8704" y="31"/>
                  </a:lnTo>
                  <a:lnTo>
                    <a:pt x="8704" y="980"/>
                  </a:lnTo>
                  <a:lnTo>
                    <a:pt x="8704" y="983"/>
                  </a:lnTo>
                  <a:lnTo>
                    <a:pt x="8704" y="987"/>
                  </a:lnTo>
                  <a:lnTo>
                    <a:pt x="8702" y="989"/>
                  </a:lnTo>
                  <a:lnTo>
                    <a:pt x="8700" y="991"/>
                  </a:lnTo>
                  <a:lnTo>
                    <a:pt x="8698" y="992"/>
                  </a:lnTo>
                  <a:lnTo>
                    <a:pt x="8696" y="993"/>
                  </a:lnTo>
                  <a:lnTo>
                    <a:pt x="8693" y="994"/>
                  </a:lnTo>
                  <a:lnTo>
                    <a:pt x="8689" y="994"/>
                  </a:lnTo>
                  <a:lnTo>
                    <a:pt x="8505" y="994"/>
                  </a:lnTo>
                  <a:lnTo>
                    <a:pt x="8502" y="994"/>
                  </a:lnTo>
                  <a:lnTo>
                    <a:pt x="8500" y="993"/>
                  </a:lnTo>
                  <a:lnTo>
                    <a:pt x="8497" y="992"/>
                  </a:lnTo>
                  <a:lnTo>
                    <a:pt x="8494" y="991"/>
                  </a:lnTo>
                  <a:lnTo>
                    <a:pt x="8493" y="989"/>
                  </a:lnTo>
                  <a:lnTo>
                    <a:pt x="8492" y="987"/>
                  </a:lnTo>
                  <a:lnTo>
                    <a:pt x="8491" y="983"/>
                  </a:lnTo>
                  <a:lnTo>
                    <a:pt x="8491" y="980"/>
                  </a:lnTo>
                  <a:close/>
                  <a:moveTo>
                    <a:pt x="8818" y="980"/>
                  </a:moveTo>
                  <a:lnTo>
                    <a:pt x="8818" y="31"/>
                  </a:lnTo>
                  <a:lnTo>
                    <a:pt x="8818" y="27"/>
                  </a:lnTo>
                  <a:lnTo>
                    <a:pt x="8818" y="24"/>
                  </a:lnTo>
                  <a:lnTo>
                    <a:pt x="8819" y="22"/>
                  </a:lnTo>
                  <a:lnTo>
                    <a:pt x="8821" y="20"/>
                  </a:lnTo>
                  <a:lnTo>
                    <a:pt x="8823" y="19"/>
                  </a:lnTo>
                  <a:lnTo>
                    <a:pt x="8825" y="18"/>
                  </a:lnTo>
                  <a:lnTo>
                    <a:pt x="8829" y="16"/>
                  </a:lnTo>
                  <a:lnTo>
                    <a:pt x="8832" y="16"/>
                  </a:lnTo>
                  <a:lnTo>
                    <a:pt x="9005" y="16"/>
                  </a:lnTo>
                  <a:lnTo>
                    <a:pt x="9013" y="18"/>
                  </a:lnTo>
                  <a:lnTo>
                    <a:pt x="9019" y="20"/>
                  </a:lnTo>
                  <a:lnTo>
                    <a:pt x="9026" y="24"/>
                  </a:lnTo>
                  <a:lnTo>
                    <a:pt x="9030" y="31"/>
                  </a:lnTo>
                  <a:lnTo>
                    <a:pt x="9377" y="646"/>
                  </a:lnTo>
                  <a:lnTo>
                    <a:pt x="9385" y="646"/>
                  </a:lnTo>
                  <a:lnTo>
                    <a:pt x="9385" y="31"/>
                  </a:lnTo>
                  <a:lnTo>
                    <a:pt x="9385" y="27"/>
                  </a:lnTo>
                  <a:lnTo>
                    <a:pt x="9385" y="24"/>
                  </a:lnTo>
                  <a:lnTo>
                    <a:pt x="9386" y="22"/>
                  </a:lnTo>
                  <a:lnTo>
                    <a:pt x="9388" y="20"/>
                  </a:lnTo>
                  <a:lnTo>
                    <a:pt x="9391" y="19"/>
                  </a:lnTo>
                  <a:lnTo>
                    <a:pt x="9393" y="18"/>
                  </a:lnTo>
                  <a:lnTo>
                    <a:pt x="9396" y="16"/>
                  </a:lnTo>
                  <a:lnTo>
                    <a:pt x="9399" y="16"/>
                  </a:lnTo>
                  <a:lnTo>
                    <a:pt x="9563" y="16"/>
                  </a:lnTo>
                  <a:lnTo>
                    <a:pt x="9566" y="16"/>
                  </a:lnTo>
                  <a:lnTo>
                    <a:pt x="9569" y="18"/>
                  </a:lnTo>
                  <a:lnTo>
                    <a:pt x="9571" y="19"/>
                  </a:lnTo>
                  <a:lnTo>
                    <a:pt x="9573" y="20"/>
                  </a:lnTo>
                  <a:lnTo>
                    <a:pt x="9576" y="22"/>
                  </a:lnTo>
                  <a:lnTo>
                    <a:pt x="9577" y="24"/>
                  </a:lnTo>
                  <a:lnTo>
                    <a:pt x="9577" y="27"/>
                  </a:lnTo>
                  <a:lnTo>
                    <a:pt x="9577" y="31"/>
                  </a:lnTo>
                  <a:lnTo>
                    <a:pt x="9577" y="980"/>
                  </a:lnTo>
                  <a:lnTo>
                    <a:pt x="9577" y="983"/>
                  </a:lnTo>
                  <a:lnTo>
                    <a:pt x="9577" y="987"/>
                  </a:lnTo>
                  <a:lnTo>
                    <a:pt x="9576" y="989"/>
                  </a:lnTo>
                  <a:lnTo>
                    <a:pt x="9573" y="991"/>
                  </a:lnTo>
                  <a:lnTo>
                    <a:pt x="9571" y="992"/>
                  </a:lnTo>
                  <a:lnTo>
                    <a:pt x="9569" y="993"/>
                  </a:lnTo>
                  <a:lnTo>
                    <a:pt x="9566" y="994"/>
                  </a:lnTo>
                  <a:lnTo>
                    <a:pt x="9563" y="994"/>
                  </a:lnTo>
                  <a:lnTo>
                    <a:pt x="9391" y="994"/>
                  </a:lnTo>
                  <a:lnTo>
                    <a:pt x="9383" y="993"/>
                  </a:lnTo>
                  <a:lnTo>
                    <a:pt x="9376" y="991"/>
                  </a:lnTo>
                  <a:lnTo>
                    <a:pt x="9371" y="987"/>
                  </a:lnTo>
                  <a:lnTo>
                    <a:pt x="9365" y="980"/>
                  </a:lnTo>
                  <a:lnTo>
                    <a:pt x="9017" y="366"/>
                  </a:lnTo>
                  <a:lnTo>
                    <a:pt x="9009" y="366"/>
                  </a:lnTo>
                  <a:lnTo>
                    <a:pt x="9009" y="980"/>
                  </a:lnTo>
                  <a:lnTo>
                    <a:pt x="9009" y="983"/>
                  </a:lnTo>
                  <a:lnTo>
                    <a:pt x="9009" y="987"/>
                  </a:lnTo>
                  <a:lnTo>
                    <a:pt x="9008" y="989"/>
                  </a:lnTo>
                  <a:lnTo>
                    <a:pt x="9006" y="991"/>
                  </a:lnTo>
                  <a:lnTo>
                    <a:pt x="9004" y="992"/>
                  </a:lnTo>
                  <a:lnTo>
                    <a:pt x="9002" y="993"/>
                  </a:lnTo>
                  <a:lnTo>
                    <a:pt x="8999" y="994"/>
                  </a:lnTo>
                  <a:lnTo>
                    <a:pt x="8995" y="994"/>
                  </a:lnTo>
                  <a:lnTo>
                    <a:pt x="8832" y="994"/>
                  </a:lnTo>
                  <a:lnTo>
                    <a:pt x="8829" y="994"/>
                  </a:lnTo>
                  <a:lnTo>
                    <a:pt x="8825" y="993"/>
                  </a:lnTo>
                  <a:lnTo>
                    <a:pt x="8823" y="992"/>
                  </a:lnTo>
                  <a:lnTo>
                    <a:pt x="8821" y="991"/>
                  </a:lnTo>
                  <a:lnTo>
                    <a:pt x="8819" y="989"/>
                  </a:lnTo>
                  <a:lnTo>
                    <a:pt x="8818" y="987"/>
                  </a:lnTo>
                  <a:lnTo>
                    <a:pt x="8818" y="983"/>
                  </a:lnTo>
                  <a:lnTo>
                    <a:pt x="8818" y="980"/>
                  </a:lnTo>
                  <a:close/>
                  <a:moveTo>
                    <a:pt x="9691" y="980"/>
                  </a:moveTo>
                  <a:lnTo>
                    <a:pt x="9691" y="31"/>
                  </a:lnTo>
                  <a:lnTo>
                    <a:pt x="9691" y="27"/>
                  </a:lnTo>
                  <a:lnTo>
                    <a:pt x="9691" y="24"/>
                  </a:lnTo>
                  <a:lnTo>
                    <a:pt x="9692" y="22"/>
                  </a:lnTo>
                  <a:lnTo>
                    <a:pt x="9694" y="20"/>
                  </a:lnTo>
                  <a:lnTo>
                    <a:pt x="9696" y="19"/>
                  </a:lnTo>
                  <a:lnTo>
                    <a:pt x="9699" y="18"/>
                  </a:lnTo>
                  <a:lnTo>
                    <a:pt x="9702" y="16"/>
                  </a:lnTo>
                  <a:lnTo>
                    <a:pt x="9705" y="16"/>
                  </a:lnTo>
                  <a:lnTo>
                    <a:pt x="9889" y="16"/>
                  </a:lnTo>
                  <a:lnTo>
                    <a:pt x="9892" y="16"/>
                  </a:lnTo>
                  <a:lnTo>
                    <a:pt x="9895" y="18"/>
                  </a:lnTo>
                  <a:lnTo>
                    <a:pt x="9898" y="19"/>
                  </a:lnTo>
                  <a:lnTo>
                    <a:pt x="9900" y="20"/>
                  </a:lnTo>
                  <a:lnTo>
                    <a:pt x="9901" y="22"/>
                  </a:lnTo>
                  <a:lnTo>
                    <a:pt x="9902" y="24"/>
                  </a:lnTo>
                  <a:lnTo>
                    <a:pt x="9903" y="27"/>
                  </a:lnTo>
                  <a:lnTo>
                    <a:pt x="9903" y="31"/>
                  </a:lnTo>
                  <a:lnTo>
                    <a:pt x="9903" y="397"/>
                  </a:lnTo>
                  <a:lnTo>
                    <a:pt x="9903" y="401"/>
                  </a:lnTo>
                  <a:lnTo>
                    <a:pt x="9906" y="404"/>
                  </a:lnTo>
                  <a:lnTo>
                    <a:pt x="9908" y="406"/>
                  </a:lnTo>
                  <a:lnTo>
                    <a:pt x="9912" y="406"/>
                  </a:lnTo>
                  <a:lnTo>
                    <a:pt x="10233" y="406"/>
                  </a:lnTo>
                  <a:lnTo>
                    <a:pt x="10236" y="406"/>
                  </a:lnTo>
                  <a:lnTo>
                    <a:pt x="10240" y="404"/>
                  </a:lnTo>
                  <a:lnTo>
                    <a:pt x="10241" y="401"/>
                  </a:lnTo>
                  <a:lnTo>
                    <a:pt x="10242" y="397"/>
                  </a:lnTo>
                  <a:lnTo>
                    <a:pt x="10242" y="31"/>
                  </a:lnTo>
                  <a:lnTo>
                    <a:pt x="10242" y="27"/>
                  </a:lnTo>
                  <a:lnTo>
                    <a:pt x="10243" y="24"/>
                  </a:lnTo>
                  <a:lnTo>
                    <a:pt x="10244" y="22"/>
                  </a:lnTo>
                  <a:lnTo>
                    <a:pt x="10245" y="20"/>
                  </a:lnTo>
                  <a:lnTo>
                    <a:pt x="10247" y="19"/>
                  </a:lnTo>
                  <a:lnTo>
                    <a:pt x="10250" y="18"/>
                  </a:lnTo>
                  <a:lnTo>
                    <a:pt x="10253" y="16"/>
                  </a:lnTo>
                  <a:lnTo>
                    <a:pt x="10256" y="16"/>
                  </a:lnTo>
                  <a:lnTo>
                    <a:pt x="10440" y="16"/>
                  </a:lnTo>
                  <a:lnTo>
                    <a:pt x="10443" y="16"/>
                  </a:lnTo>
                  <a:lnTo>
                    <a:pt x="10447" y="18"/>
                  </a:lnTo>
                  <a:lnTo>
                    <a:pt x="10449" y="19"/>
                  </a:lnTo>
                  <a:lnTo>
                    <a:pt x="10451" y="20"/>
                  </a:lnTo>
                  <a:lnTo>
                    <a:pt x="10452" y="22"/>
                  </a:lnTo>
                  <a:lnTo>
                    <a:pt x="10453" y="24"/>
                  </a:lnTo>
                  <a:lnTo>
                    <a:pt x="10454" y="27"/>
                  </a:lnTo>
                  <a:lnTo>
                    <a:pt x="10454" y="31"/>
                  </a:lnTo>
                  <a:lnTo>
                    <a:pt x="10454" y="980"/>
                  </a:lnTo>
                  <a:lnTo>
                    <a:pt x="10454" y="983"/>
                  </a:lnTo>
                  <a:lnTo>
                    <a:pt x="10453" y="987"/>
                  </a:lnTo>
                  <a:lnTo>
                    <a:pt x="10452" y="989"/>
                  </a:lnTo>
                  <a:lnTo>
                    <a:pt x="10451" y="991"/>
                  </a:lnTo>
                  <a:lnTo>
                    <a:pt x="10449" y="992"/>
                  </a:lnTo>
                  <a:lnTo>
                    <a:pt x="10447" y="993"/>
                  </a:lnTo>
                  <a:lnTo>
                    <a:pt x="10443" y="994"/>
                  </a:lnTo>
                  <a:lnTo>
                    <a:pt x="10440" y="994"/>
                  </a:lnTo>
                  <a:lnTo>
                    <a:pt x="10256" y="994"/>
                  </a:lnTo>
                  <a:lnTo>
                    <a:pt x="10253" y="994"/>
                  </a:lnTo>
                  <a:lnTo>
                    <a:pt x="10250" y="993"/>
                  </a:lnTo>
                  <a:lnTo>
                    <a:pt x="10247" y="992"/>
                  </a:lnTo>
                  <a:lnTo>
                    <a:pt x="10245" y="991"/>
                  </a:lnTo>
                  <a:lnTo>
                    <a:pt x="10244" y="989"/>
                  </a:lnTo>
                  <a:lnTo>
                    <a:pt x="10243" y="987"/>
                  </a:lnTo>
                  <a:lnTo>
                    <a:pt x="10242" y="983"/>
                  </a:lnTo>
                  <a:lnTo>
                    <a:pt x="10242" y="980"/>
                  </a:lnTo>
                  <a:lnTo>
                    <a:pt x="10242" y="603"/>
                  </a:lnTo>
                  <a:lnTo>
                    <a:pt x="10241" y="599"/>
                  </a:lnTo>
                  <a:lnTo>
                    <a:pt x="10240" y="597"/>
                  </a:lnTo>
                  <a:lnTo>
                    <a:pt x="10236" y="595"/>
                  </a:lnTo>
                  <a:lnTo>
                    <a:pt x="10233" y="595"/>
                  </a:lnTo>
                  <a:lnTo>
                    <a:pt x="9912" y="595"/>
                  </a:lnTo>
                  <a:lnTo>
                    <a:pt x="9908" y="595"/>
                  </a:lnTo>
                  <a:lnTo>
                    <a:pt x="9906" y="597"/>
                  </a:lnTo>
                  <a:lnTo>
                    <a:pt x="9903" y="599"/>
                  </a:lnTo>
                  <a:lnTo>
                    <a:pt x="9903" y="603"/>
                  </a:lnTo>
                  <a:lnTo>
                    <a:pt x="9903" y="980"/>
                  </a:lnTo>
                  <a:lnTo>
                    <a:pt x="9903" y="983"/>
                  </a:lnTo>
                  <a:lnTo>
                    <a:pt x="9902" y="987"/>
                  </a:lnTo>
                  <a:lnTo>
                    <a:pt x="9901" y="989"/>
                  </a:lnTo>
                  <a:lnTo>
                    <a:pt x="9900" y="991"/>
                  </a:lnTo>
                  <a:lnTo>
                    <a:pt x="9898" y="992"/>
                  </a:lnTo>
                  <a:lnTo>
                    <a:pt x="9895" y="993"/>
                  </a:lnTo>
                  <a:lnTo>
                    <a:pt x="9892" y="994"/>
                  </a:lnTo>
                  <a:lnTo>
                    <a:pt x="9889" y="994"/>
                  </a:lnTo>
                  <a:lnTo>
                    <a:pt x="9705" y="994"/>
                  </a:lnTo>
                  <a:lnTo>
                    <a:pt x="9702" y="994"/>
                  </a:lnTo>
                  <a:lnTo>
                    <a:pt x="9699" y="993"/>
                  </a:lnTo>
                  <a:lnTo>
                    <a:pt x="9696" y="992"/>
                  </a:lnTo>
                  <a:lnTo>
                    <a:pt x="9694" y="991"/>
                  </a:lnTo>
                  <a:lnTo>
                    <a:pt x="9692" y="989"/>
                  </a:lnTo>
                  <a:lnTo>
                    <a:pt x="9691" y="987"/>
                  </a:lnTo>
                  <a:lnTo>
                    <a:pt x="9691" y="983"/>
                  </a:lnTo>
                  <a:lnTo>
                    <a:pt x="9691" y="980"/>
                  </a:lnTo>
                  <a:close/>
                  <a:moveTo>
                    <a:pt x="10773" y="716"/>
                  </a:moveTo>
                  <a:lnTo>
                    <a:pt x="10778" y="729"/>
                  </a:lnTo>
                  <a:lnTo>
                    <a:pt x="10783" y="741"/>
                  </a:lnTo>
                  <a:lnTo>
                    <a:pt x="10790" y="752"/>
                  </a:lnTo>
                  <a:lnTo>
                    <a:pt x="10796" y="763"/>
                  </a:lnTo>
                  <a:lnTo>
                    <a:pt x="10804" y="772"/>
                  </a:lnTo>
                  <a:lnTo>
                    <a:pt x="10811" y="781"/>
                  </a:lnTo>
                  <a:lnTo>
                    <a:pt x="10820" y="789"/>
                  </a:lnTo>
                  <a:lnTo>
                    <a:pt x="10830" y="796"/>
                  </a:lnTo>
                  <a:lnTo>
                    <a:pt x="10840" y="803"/>
                  </a:lnTo>
                  <a:lnTo>
                    <a:pt x="10851" y="808"/>
                  </a:lnTo>
                  <a:lnTo>
                    <a:pt x="10861" y="813"/>
                  </a:lnTo>
                  <a:lnTo>
                    <a:pt x="10873" y="817"/>
                  </a:lnTo>
                  <a:lnTo>
                    <a:pt x="10886" y="819"/>
                  </a:lnTo>
                  <a:lnTo>
                    <a:pt x="10900" y="821"/>
                  </a:lnTo>
                  <a:lnTo>
                    <a:pt x="10914" y="823"/>
                  </a:lnTo>
                  <a:lnTo>
                    <a:pt x="10928" y="823"/>
                  </a:lnTo>
                  <a:lnTo>
                    <a:pt x="10943" y="823"/>
                  </a:lnTo>
                  <a:lnTo>
                    <a:pt x="10957" y="821"/>
                  </a:lnTo>
                  <a:lnTo>
                    <a:pt x="10970" y="819"/>
                  </a:lnTo>
                  <a:lnTo>
                    <a:pt x="10983" y="817"/>
                  </a:lnTo>
                  <a:lnTo>
                    <a:pt x="10995" y="813"/>
                  </a:lnTo>
                  <a:lnTo>
                    <a:pt x="11006" y="808"/>
                  </a:lnTo>
                  <a:lnTo>
                    <a:pt x="11017" y="803"/>
                  </a:lnTo>
                  <a:lnTo>
                    <a:pt x="11027" y="796"/>
                  </a:lnTo>
                  <a:lnTo>
                    <a:pt x="11037" y="789"/>
                  </a:lnTo>
                  <a:lnTo>
                    <a:pt x="11045" y="781"/>
                  </a:lnTo>
                  <a:lnTo>
                    <a:pt x="11053" y="772"/>
                  </a:lnTo>
                  <a:lnTo>
                    <a:pt x="11061" y="763"/>
                  </a:lnTo>
                  <a:lnTo>
                    <a:pt x="11067" y="752"/>
                  </a:lnTo>
                  <a:lnTo>
                    <a:pt x="11073" y="741"/>
                  </a:lnTo>
                  <a:lnTo>
                    <a:pt x="11078" y="729"/>
                  </a:lnTo>
                  <a:lnTo>
                    <a:pt x="11084" y="716"/>
                  </a:lnTo>
                  <a:lnTo>
                    <a:pt x="11087" y="702"/>
                  </a:lnTo>
                  <a:lnTo>
                    <a:pt x="11090" y="684"/>
                  </a:lnTo>
                  <a:lnTo>
                    <a:pt x="11093" y="664"/>
                  </a:lnTo>
                  <a:lnTo>
                    <a:pt x="11096" y="640"/>
                  </a:lnTo>
                  <a:lnTo>
                    <a:pt x="11097" y="611"/>
                  </a:lnTo>
                  <a:lnTo>
                    <a:pt x="11098" y="580"/>
                  </a:lnTo>
                  <a:lnTo>
                    <a:pt x="11099" y="544"/>
                  </a:lnTo>
                  <a:lnTo>
                    <a:pt x="11099" y="505"/>
                  </a:lnTo>
                  <a:lnTo>
                    <a:pt x="11099" y="467"/>
                  </a:lnTo>
                  <a:lnTo>
                    <a:pt x="11098" y="431"/>
                  </a:lnTo>
                  <a:lnTo>
                    <a:pt x="11097" y="399"/>
                  </a:lnTo>
                  <a:lnTo>
                    <a:pt x="11096" y="371"/>
                  </a:lnTo>
                  <a:lnTo>
                    <a:pt x="11093" y="347"/>
                  </a:lnTo>
                  <a:lnTo>
                    <a:pt x="11090" y="326"/>
                  </a:lnTo>
                  <a:lnTo>
                    <a:pt x="11087" y="309"/>
                  </a:lnTo>
                  <a:lnTo>
                    <a:pt x="11084" y="295"/>
                  </a:lnTo>
                  <a:lnTo>
                    <a:pt x="11078" y="282"/>
                  </a:lnTo>
                  <a:lnTo>
                    <a:pt x="11073" y="270"/>
                  </a:lnTo>
                  <a:lnTo>
                    <a:pt x="11067" y="259"/>
                  </a:lnTo>
                  <a:lnTo>
                    <a:pt x="11061" y="248"/>
                  </a:lnTo>
                  <a:lnTo>
                    <a:pt x="11053" y="238"/>
                  </a:lnTo>
                  <a:lnTo>
                    <a:pt x="11045" y="230"/>
                  </a:lnTo>
                  <a:lnTo>
                    <a:pt x="11037" y="222"/>
                  </a:lnTo>
                  <a:lnTo>
                    <a:pt x="11027" y="214"/>
                  </a:lnTo>
                  <a:lnTo>
                    <a:pt x="11017" y="208"/>
                  </a:lnTo>
                  <a:lnTo>
                    <a:pt x="11006" y="202"/>
                  </a:lnTo>
                  <a:lnTo>
                    <a:pt x="10995" y="198"/>
                  </a:lnTo>
                  <a:lnTo>
                    <a:pt x="10983" y="194"/>
                  </a:lnTo>
                  <a:lnTo>
                    <a:pt x="10970" y="192"/>
                  </a:lnTo>
                  <a:lnTo>
                    <a:pt x="10957" y="189"/>
                  </a:lnTo>
                  <a:lnTo>
                    <a:pt x="10943" y="188"/>
                  </a:lnTo>
                  <a:lnTo>
                    <a:pt x="10928" y="187"/>
                  </a:lnTo>
                  <a:lnTo>
                    <a:pt x="10914" y="188"/>
                  </a:lnTo>
                  <a:lnTo>
                    <a:pt x="10900" y="189"/>
                  </a:lnTo>
                  <a:lnTo>
                    <a:pt x="10886" y="192"/>
                  </a:lnTo>
                  <a:lnTo>
                    <a:pt x="10873" y="194"/>
                  </a:lnTo>
                  <a:lnTo>
                    <a:pt x="10861" y="198"/>
                  </a:lnTo>
                  <a:lnTo>
                    <a:pt x="10851" y="202"/>
                  </a:lnTo>
                  <a:lnTo>
                    <a:pt x="10840" y="208"/>
                  </a:lnTo>
                  <a:lnTo>
                    <a:pt x="10830" y="214"/>
                  </a:lnTo>
                  <a:lnTo>
                    <a:pt x="10820" y="222"/>
                  </a:lnTo>
                  <a:lnTo>
                    <a:pt x="10811" y="230"/>
                  </a:lnTo>
                  <a:lnTo>
                    <a:pt x="10804" y="238"/>
                  </a:lnTo>
                  <a:lnTo>
                    <a:pt x="10796" y="248"/>
                  </a:lnTo>
                  <a:lnTo>
                    <a:pt x="10790" y="259"/>
                  </a:lnTo>
                  <a:lnTo>
                    <a:pt x="10783" y="270"/>
                  </a:lnTo>
                  <a:lnTo>
                    <a:pt x="10778" y="282"/>
                  </a:lnTo>
                  <a:lnTo>
                    <a:pt x="10773" y="295"/>
                  </a:lnTo>
                  <a:lnTo>
                    <a:pt x="10770" y="309"/>
                  </a:lnTo>
                  <a:lnTo>
                    <a:pt x="10767" y="326"/>
                  </a:lnTo>
                  <a:lnTo>
                    <a:pt x="10763" y="347"/>
                  </a:lnTo>
                  <a:lnTo>
                    <a:pt x="10761" y="371"/>
                  </a:lnTo>
                  <a:lnTo>
                    <a:pt x="10760" y="399"/>
                  </a:lnTo>
                  <a:lnTo>
                    <a:pt x="10758" y="431"/>
                  </a:lnTo>
                  <a:lnTo>
                    <a:pt x="10758" y="467"/>
                  </a:lnTo>
                  <a:lnTo>
                    <a:pt x="10758" y="505"/>
                  </a:lnTo>
                  <a:lnTo>
                    <a:pt x="10758" y="544"/>
                  </a:lnTo>
                  <a:lnTo>
                    <a:pt x="10758" y="580"/>
                  </a:lnTo>
                  <a:lnTo>
                    <a:pt x="10760" y="611"/>
                  </a:lnTo>
                  <a:lnTo>
                    <a:pt x="10761" y="640"/>
                  </a:lnTo>
                  <a:lnTo>
                    <a:pt x="10763" y="664"/>
                  </a:lnTo>
                  <a:lnTo>
                    <a:pt x="10767" y="684"/>
                  </a:lnTo>
                  <a:lnTo>
                    <a:pt x="10770" y="702"/>
                  </a:lnTo>
                  <a:lnTo>
                    <a:pt x="10773" y="716"/>
                  </a:lnTo>
                  <a:close/>
                  <a:moveTo>
                    <a:pt x="11154" y="950"/>
                  </a:moveTo>
                  <a:lnTo>
                    <a:pt x="11142" y="957"/>
                  </a:lnTo>
                  <a:lnTo>
                    <a:pt x="11130" y="964"/>
                  </a:lnTo>
                  <a:lnTo>
                    <a:pt x="11118" y="970"/>
                  </a:lnTo>
                  <a:lnTo>
                    <a:pt x="11105" y="977"/>
                  </a:lnTo>
                  <a:lnTo>
                    <a:pt x="11078" y="987"/>
                  </a:lnTo>
                  <a:lnTo>
                    <a:pt x="11051" y="995"/>
                  </a:lnTo>
                  <a:lnTo>
                    <a:pt x="11021" y="1002"/>
                  </a:lnTo>
                  <a:lnTo>
                    <a:pt x="10992" y="1006"/>
                  </a:lnTo>
                  <a:lnTo>
                    <a:pt x="10961" y="1009"/>
                  </a:lnTo>
                  <a:lnTo>
                    <a:pt x="10928" y="1011"/>
                  </a:lnTo>
                  <a:lnTo>
                    <a:pt x="10896" y="1009"/>
                  </a:lnTo>
                  <a:lnTo>
                    <a:pt x="10865" y="1006"/>
                  </a:lnTo>
                  <a:lnTo>
                    <a:pt x="10834" y="1002"/>
                  </a:lnTo>
                  <a:lnTo>
                    <a:pt x="10806" y="995"/>
                  </a:lnTo>
                  <a:lnTo>
                    <a:pt x="10778" y="987"/>
                  </a:lnTo>
                  <a:lnTo>
                    <a:pt x="10751" y="977"/>
                  </a:lnTo>
                  <a:lnTo>
                    <a:pt x="10738" y="970"/>
                  </a:lnTo>
                  <a:lnTo>
                    <a:pt x="10726" y="964"/>
                  </a:lnTo>
                  <a:lnTo>
                    <a:pt x="10713" y="957"/>
                  </a:lnTo>
                  <a:lnTo>
                    <a:pt x="10701" y="950"/>
                  </a:lnTo>
                  <a:lnTo>
                    <a:pt x="10690" y="942"/>
                  </a:lnTo>
                  <a:lnTo>
                    <a:pt x="10679" y="934"/>
                  </a:lnTo>
                  <a:lnTo>
                    <a:pt x="10669" y="926"/>
                  </a:lnTo>
                  <a:lnTo>
                    <a:pt x="10658" y="916"/>
                  </a:lnTo>
                  <a:lnTo>
                    <a:pt x="10648" y="907"/>
                  </a:lnTo>
                  <a:lnTo>
                    <a:pt x="10639" y="896"/>
                  </a:lnTo>
                  <a:lnTo>
                    <a:pt x="10630" y="887"/>
                  </a:lnTo>
                  <a:lnTo>
                    <a:pt x="10621" y="876"/>
                  </a:lnTo>
                  <a:lnTo>
                    <a:pt x="10613" y="864"/>
                  </a:lnTo>
                  <a:lnTo>
                    <a:pt x="10606" y="853"/>
                  </a:lnTo>
                  <a:lnTo>
                    <a:pt x="10599" y="841"/>
                  </a:lnTo>
                  <a:lnTo>
                    <a:pt x="10591" y="828"/>
                  </a:lnTo>
                  <a:lnTo>
                    <a:pt x="10586" y="815"/>
                  </a:lnTo>
                  <a:lnTo>
                    <a:pt x="10579" y="802"/>
                  </a:lnTo>
                  <a:lnTo>
                    <a:pt x="10574" y="788"/>
                  </a:lnTo>
                  <a:lnTo>
                    <a:pt x="10570" y="773"/>
                  </a:lnTo>
                  <a:lnTo>
                    <a:pt x="10563" y="750"/>
                  </a:lnTo>
                  <a:lnTo>
                    <a:pt x="10558" y="723"/>
                  </a:lnTo>
                  <a:lnTo>
                    <a:pt x="10552" y="695"/>
                  </a:lnTo>
                  <a:lnTo>
                    <a:pt x="10549" y="662"/>
                  </a:lnTo>
                  <a:lnTo>
                    <a:pt x="10546" y="628"/>
                  </a:lnTo>
                  <a:lnTo>
                    <a:pt x="10544" y="590"/>
                  </a:lnTo>
                  <a:lnTo>
                    <a:pt x="10542" y="549"/>
                  </a:lnTo>
                  <a:lnTo>
                    <a:pt x="10542" y="505"/>
                  </a:lnTo>
                  <a:lnTo>
                    <a:pt x="10542" y="461"/>
                  </a:lnTo>
                  <a:lnTo>
                    <a:pt x="10544" y="421"/>
                  </a:lnTo>
                  <a:lnTo>
                    <a:pt x="10546" y="383"/>
                  </a:lnTo>
                  <a:lnTo>
                    <a:pt x="10549" y="348"/>
                  </a:lnTo>
                  <a:lnTo>
                    <a:pt x="10552" y="316"/>
                  </a:lnTo>
                  <a:lnTo>
                    <a:pt x="10558" y="287"/>
                  </a:lnTo>
                  <a:lnTo>
                    <a:pt x="10563" y="261"/>
                  </a:lnTo>
                  <a:lnTo>
                    <a:pt x="10570" y="237"/>
                  </a:lnTo>
                  <a:lnTo>
                    <a:pt x="10574" y="223"/>
                  </a:lnTo>
                  <a:lnTo>
                    <a:pt x="10579" y="209"/>
                  </a:lnTo>
                  <a:lnTo>
                    <a:pt x="10586" y="196"/>
                  </a:lnTo>
                  <a:lnTo>
                    <a:pt x="10591" y="183"/>
                  </a:lnTo>
                  <a:lnTo>
                    <a:pt x="10599" y="170"/>
                  </a:lnTo>
                  <a:lnTo>
                    <a:pt x="10606" y="158"/>
                  </a:lnTo>
                  <a:lnTo>
                    <a:pt x="10613" y="147"/>
                  </a:lnTo>
                  <a:lnTo>
                    <a:pt x="10621" y="135"/>
                  </a:lnTo>
                  <a:lnTo>
                    <a:pt x="10630" y="124"/>
                  </a:lnTo>
                  <a:lnTo>
                    <a:pt x="10639" y="114"/>
                  </a:lnTo>
                  <a:lnTo>
                    <a:pt x="10648" y="103"/>
                  </a:lnTo>
                  <a:lnTo>
                    <a:pt x="10658" y="95"/>
                  </a:lnTo>
                  <a:lnTo>
                    <a:pt x="10669" y="85"/>
                  </a:lnTo>
                  <a:lnTo>
                    <a:pt x="10679" y="76"/>
                  </a:lnTo>
                  <a:lnTo>
                    <a:pt x="10690" y="69"/>
                  </a:lnTo>
                  <a:lnTo>
                    <a:pt x="10701" y="61"/>
                  </a:lnTo>
                  <a:lnTo>
                    <a:pt x="10713" y="53"/>
                  </a:lnTo>
                  <a:lnTo>
                    <a:pt x="10726" y="47"/>
                  </a:lnTo>
                  <a:lnTo>
                    <a:pt x="10738" y="40"/>
                  </a:lnTo>
                  <a:lnTo>
                    <a:pt x="10751" y="34"/>
                  </a:lnTo>
                  <a:lnTo>
                    <a:pt x="10778" y="24"/>
                  </a:lnTo>
                  <a:lnTo>
                    <a:pt x="10806" y="15"/>
                  </a:lnTo>
                  <a:lnTo>
                    <a:pt x="10834" y="9"/>
                  </a:lnTo>
                  <a:lnTo>
                    <a:pt x="10865" y="4"/>
                  </a:lnTo>
                  <a:lnTo>
                    <a:pt x="10896" y="1"/>
                  </a:lnTo>
                  <a:lnTo>
                    <a:pt x="10928" y="0"/>
                  </a:lnTo>
                  <a:lnTo>
                    <a:pt x="10961" y="1"/>
                  </a:lnTo>
                  <a:lnTo>
                    <a:pt x="10992" y="4"/>
                  </a:lnTo>
                  <a:lnTo>
                    <a:pt x="11021" y="9"/>
                  </a:lnTo>
                  <a:lnTo>
                    <a:pt x="11051" y="15"/>
                  </a:lnTo>
                  <a:lnTo>
                    <a:pt x="11078" y="24"/>
                  </a:lnTo>
                  <a:lnTo>
                    <a:pt x="11105" y="34"/>
                  </a:lnTo>
                  <a:lnTo>
                    <a:pt x="11118" y="40"/>
                  </a:lnTo>
                  <a:lnTo>
                    <a:pt x="11130" y="47"/>
                  </a:lnTo>
                  <a:lnTo>
                    <a:pt x="11142" y="53"/>
                  </a:lnTo>
                  <a:lnTo>
                    <a:pt x="11154" y="61"/>
                  </a:lnTo>
                  <a:lnTo>
                    <a:pt x="11166" y="69"/>
                  </a:lnTo>
                  <a:lnTo>
                    <a:pt x="11177" y="76"/>
                  </a:lnTo>
                  <a:lnTo>
                    <a:pt x="11188" y="85"/>
                  </a:lnTo>
                  <a:lnTo>
                    <a:pt x="11199" y="95"/>
                  </a:lnTo>
                  <a:lnTo>
                    <a:pt x="11209" y="103"/>
                  </a:lnTo>
                  <a:lnTo>
                    <a:pt x="11217" y="114"/>
                  </a:lnTo>
                  <a:lnTo>
                    <a:pt x="11227" y="124"/>
                  </a:lnTo>
                  <a:lnTo>
                    <a:pt x="11235" y="135"/>
                  </a:lnTo>
                  <a:lnTo>
                    <a:pt x="11244" y="147"/>
                  </a:lnTo>
                  <a:lnTo>
                    <a:pt x="11251" y="158"/>
                  </a:lnTo>
                  <a:lnTo>
                    <a:pt x="11258" y="170"/>
                  </a:lnTo>
                  <a:lnTo>
                    <a:pt x="11264" y="183"/>
                  </a:lnTo>
                  <a:lnTo>
                    <a:pt x="11271" y="196"/>
                  </a:lnTo>
                  <a:lnTo>
                    <a:pt x="11277" y="209"/>
                  </a:lnTo>
                  <a:lnTo>
                    <a:pt x="11282" y="223"/>
                  </a:lnTo>
                  <a:lnTo>
                    <a:pt x="11287" y="237"/>
                  </a:lnTo>
                  <a:lnTo>
                    <a:pt x="11294" y="261"/>
                  </a:lnTo>
                  <a:lnTo>
                    <a:pt x="11299" y="287"/>
                  </a:lnTo>
                  <a:lnTo>
                    <a:pt x="11303" y="316"/>
                  </a:lnTo>
                  <a:lnTo>
                    <a:pt x="11308" y="348"/>
                  </a:lnTo>
                  <a:lnTo>
                    <a:pt x="11311" y="383"/>
                  </a:lnTo>
                  <a:lnTo>
                    <a:pt x="11313" y="421"/>
                  </a:lnTo>
                  <a:lnTo>
                    <a:pt x="11314" y="461"/>
                  </a:lnTo>
                  <a:lnTo>
                    <a:pt x="11314" y="505"/>
                  </a:lnTo>
                  <a:lnTo>
                    <a:pt x="11314" y="549"/>
                  </a:lnTo>
                  <a:lnTo>
                    <a:pt x="11313" y="590"/>
                  </a:lnTo>
                  <a:lnTo>
                    <a:pt x="11311" y="628"/>
                  </a:lnTo>
                  <a:lnTo>
                    <a:pt x="11308" y="662"/>
                  </a:lnTo>
                  <a:lnTo>
                    <a:pt x="11303" y="695"/>
                  </a:lnTo>
                  <a:lnTo>
                    <a:pt x="11299" y="723"/>
                  </a:lnTo>
                  <a:lnTo>
                    <a:pt x="11294" y="750"/>
                  </a:lnTo>
                  <a:lnTo>
                    <a:pt x="11287" y="773"/>
                  </a:lnTo>
                  <a:lnTo>
                    <a:pt x="11282" y="788"/>
                  </a:lnTo>
                  <a:lnTo>
                    <a:pt x="11277" y="802"/>
                  </a:lnTo>
                  <a:lnTo>
                    <a:pt x="11271" y="815"/>
                  </a:lnTo>
                  <a:lnTo>
                    <a:pt x="11264" y="828"/>
                  </a:lnTo>
                  <a:lnTo>
                    <a:pt x="11258" y="841"/>
                  </a:lnTo>
                  <a:lnTo>
                    <a:pt x="11251" y="853"/>
                  </a:lnTo>
                  <a:lnTo>
                    <a:pt x="11244" y="864"/>
                  </a:lnTo>
                  <a:lnTo>
                    <a:pt x="11235" y="876"/>
                  </a:lnTo>
                  <a:lnTo>
                    <a:pt x="11227" y="887"/>
                  </a:lnTo>
                  <a:lnTo>
                    <a:pt x="11217" y="896"/>
                  </a:lnTo>
                  <a:lnTo>
                    <a:pt x="11209" y="907"/>
                  </a:lnTo>
                  <a:lnTo>
                    <a:pt x="11199" y="916"/>
                  </a:lnTo>
                  <a:lnTo>
                    <a:pt x="11188" y="926"/>
                  </a:lnTo>
                  <a:lnTo>
                    <a:pt x="11177" y="934"/>
                  </a:lnTo>
                  <a:lnTo>
                    <a:pt x="11166" y="942"/>
                  </a:lnTo>
                  <a:lnTo>
                    <a:pt x="11154" y="950"/>
                  </a:lnTo>
                  <a:close/>
                  <a:moveTo>
                    <a:pt x="11379" y="980"/>
                  </a:moveTo>
                  <a:lnTo>
                    <a:pt x="11379" y="807"/>
                  </a:lnTo>
                  <a:lnTo>
                    <a:pt x="11379" y="804"/>
                  </a:lnTo>
                  <a:lnTo>
                    <a:pt x="11380" y="802"/>
                  </a:lnTo>
                  <a:lnTo>
                    <a:pt x="11381" y="798"/>
                  </a:lnTo>
                  <a:lnTo>
                    <a:pt x="11383" y="796"/>
                  </a:lnTo>
                  <a:lnTo>
                    <a:pt x="11384" y="795"/>
                  </a:lnTo>
                  <a:lnTo>
                    <a:pt x="11387" y="794"/>
                  </a:lnTo>
                  <a:lnTo>
                    <a:pt x="11389" y="793"/>
                  </a:lnTo>
                  <a:lnTo>
                    <a:pt x="11394" y="793"/>
                  </a:lnTo>
                  <a:lnTo>
                    <a:pt x="11566" y="793"/>
                  </a:lnTo>
                  <a:lnTo>
                    <a:pt x="11569" y="793"/>
                  </a:lnTo>
                  <a:lnTo>
                    <a:pt x="11572" y="794"/>
                  </a:lnTo>
                  <a:lnTo>
                    <a:pt x="11575" y="795"/>
                  </a:lnTo>
                  <a:lnTo>
                    <a:pt x="11577" y="796"/>
                  </a:lnTo>
                  <a:lnTo>
                    <a:pt x="11578" y="798"/>
                  </a:lnTo>
                  <a:lnTo>
                    <a:pt x="11579" y="802"/>
                  </a:lnTo>
                  <a:lnTo>
                    <a:pt x="11580" y="804"/>
                  </a:lnTo>
                  <a:lnTo>
                    <a:pt x="11580" y="807"/>
                  </a:lnTo>
                  <a:lnTo>
                    <a:pt x="11580" y="980"/>
                  </a:lnTo>
                  <a:lnTo>
                    <a:pt x="11580" y="983"/>
                  </a:lnTo>
                  <a:lnTo>
                    <a:pt x="11579" y="987"/>
                  </a:lnTo>
                  <a:lnTo>
                    <a:pt x="11578" y="989"/>
                  </a:lnTo>
                  <a:lnTo>
                    <a:pt x="11577" y="991"/>
                  </a:lnTo>
                  <a:lnTo>
                    <a:pt x="11575" y="992"/>
                  </a:lnTo>
                  <a:lnTo>
                    <a:pt x="11572" y="993"/>
                  </a:lnTo>
                  <a:lnTo>
                    <a:pt x="11569" y="994"/>
                  </a:lnTo>
                  <a:lnTo>
                    <a:pt x="11566" y="994"/>
                  </a:lnTo>
                  <a:lnTo>
                    <a:pt x="11394" y="994"/>
                  </a:lnTo>
                  <a:lnTo>
                    <a:pt x="11389" y="994"/>
                  </a:lnTo>
                  <a:lnTo>
                    <a:pt x="11387" y="993"/>
                  </a:lnTo>
                  <a:lnTo>
                    <a:pt x="11384" y="992"/>
                  </a:lnTo>
                  <a:lnTo>
                    <a:pt x="11383" y="991"/>
                  </a:lnTo>
                  <a:lnTo>
                    <a:pt x="11381" y="989"/>
                  </a:lnTo>
                  <a:lnTo>
                    <a:pt x="11380" y="987"/>
                  </a:lnTo>
                  <a:lnTo>
                    <a:pt x="11379" y="983"/>
                  </a:lnTo>
                  <a:lnTo>
                    <a:pt x="11379" y="9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" name="Google Shape;83;p16"/>
          <p:cNvSpPr/>
          <p:nvPr/>
        </p:nvSpPr>
        <p:spPr>
          <a:xfrm>
            <a:off x="1" y="1"/>
            <a:ext cx="4428654" cy="6858000"/>
          </a:xfrm>
          <a:prstGeom prst="rect">
            <a:avLst/>
          </a:prstGeom>
          <a:solidFill>
            <a:srgbClr val="FB4D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6"/>
          <p:cNvSpPr/>
          <p:nvPr/>
        </p:nvSpPr>
        <p:spPr>
          <a:xfrm>
            <a:off x="5679339" y="2325292"/>
            <a:ext cx="909284" cy="909168"/>
          </a:xfrm>
          <a:custGeom>
            <a:avLst/>
            <a:gdLst/>
            <a:ahLst/>
            <a:cxnLst/>
            <a:rect l="l" t="t" r="r" b="b"/>
            <a:pathLst>
              <a:path w="2409" h="2407" extrusionOk="0">
                <a:moveTo>
                  <a:pt x="1924" y="239"/>
                </a:moveTo>
                <a:lnTo>
                  <a:pt x="1951" y="260"/>
                </a:lnTo>
                <a:lnTo>
                  <a:pt x="1977" y="282"/>
                </a:lnTo>
                <a:lnTo>
                  <a:pt x="2003" y="303"/>
                </a:lnTo>
                <a:lnTo>
                  <a:pt x="2028" y="326"/>
                </a:lnTo>
                <a:lnTo>
                  <a:pt x="2052" y="350"/>
                </a:lnTo>
                <a:lnTo>
                  <a:pt x="2076" y="374"/>
                </a:lnTo>
                <a:lnTo>
                  <a:pt x="2099" y="399"/>
                </a:lnTo>
                <a:lnTo>
                  <a:pt x="2122" y="424"/>
                </a:lnTo>
                <a:lnTo>
                  <a:pt x="2144" y="450"/>
                </a:lnTo>
                <a:lnTo>
                  <a:pt x="2164" y="477"/>
                </a:lnTo>
                <a:lnTo>
                  <a:pt x="2185" y="505"/>
                </a:lnTo>
                <a:lnTo>
                  <a:pt x="2205" y="533"/>
                </a:lnTo>
                <a:lnTo>
                  <a:pt x="2223" y="561"/>
                </a:lnTo>
                <a:lnTo>
                  <a:pt x="2241" y="591"/>
                </a:lnTo>
                <a:lnTo>
                  <a:pt x="2258" y="620"/>
                </a:lnTo>
                <a:lnTo>
                  <a:pt x="2274" y="650"/>
                </a:lnTo>
                <a:lnTo>
                  <a:pt x="2290" y="681"/>
                </a:lnTo>
                <a:lnTo>
                  <a:pt x="2305" y="711"/>
                </a:lnTo>
                <a:lnTo>
                  <a:pt x="2318" y="744"/>
                </a:lnTo>
                <a:lnTo>
                  <a:pt x="2331" y="775"/>
                </a:lnTo>
                <a:lnTo>
                  <a:pt x="2343" y="808"/>
                </a:lnTo>
                <a:lnTo>
                  <a:pt x="2354" y="841"/>
                </a:lnTo>
                <a:lnTo>
                  <a:pt x="2364" y="874"/>
                </a:lnTo>
                <a:lnTo>
                  <a:pt x="2372" y="908"/>
                </a:lnTo>
                <a:lnTo>
                  <a:pt x="2381" y="943"/>
                </a:lnTo>
                <a:lnTo>
                  <a:pt x="2388" y="978"/>
                </a:lnTo>
                <a:lnTo>
                  <a:pt x="2394" y="1013"/>
                </a:lnTo>
                <a:lnTo>
                  <a:pt x="2400" y="1047"/>
                </a:lnTo>
                <a:lnTo>
                  <a:pt x="2403" y="1083"/>
                </a:lnTo>
                <a:lnTo>
                  <a:pt x="2406" y="1119"/>
                </a:lnTo>
                <a:lnTo>
                  <a:pt x="2408" y="1155"/>
                </a:lnTo>
                <a:lnTo>
                  <a:pt x="2409" y="1192"/>
                </a:lnTo>
                <a:lnTo>
                  <a:pt x="2407" y="1238"/>
                </a:lnTo>
                <a:lnTo>
                  <a:pt x="2404" y="1283"/>
                </a:lnTo>
                <a:lnTo>
                  <a:pt x="2399" y="1329"/>
                </a:lnTo>
                <a:lnTo>
                  <a:pt x="2392" y="1376"/>
                </a:lnTo>
                <a:lnTo>
                  <a:pt x="2382" y="1422"/>
                </a:lnTo>
                <a:lnTo>
                  <a:pt x="2371" y="1468"/>
                </a:lnTo>
                <a:lnTo>
                  <a:pt x="2358" y="1514"/>
                </a:lnTo>
                <a:lnTo>
                  <a:pt x="2344" y="1559"/>
                </a:lnTo>
                <a:lnTo>
                  <a:pt x="2328" y="1603"/>
                </a:lnTo>
                <a:lnTo>
                  <a:pt x="2309" y="1648"/>
                </a:lnTo>
                <a:lnTo>
                  <a:pt x="2289" y="1691"/>
                </a:lnTo>
                <a:lnTo>
                  <a:pt x="2268" y="1734"/>
                </a:lnTo>
                <a:lnTo>
                  <a:pt x="2244" y="1776"/>
                </a:lnTo>
                <a:lnTo>
                  <a:pt x="2219" y="1816"/>
                </a:lnTo>
                <a:lnTo>
                  <a:pt x="2193" y="1856"/>
                </a:lnTo>
                <a:lnTo>
                  <a:pt x="2164" y="1894"/>
                </a:lnTo>
                <a:lnTo>
                  <a:pt x="2135" y="1931"/>
                </a:lnTo>
                <a:lnTo>
                  <a:pt x="2103" y="1965"/>
                </a:lnTo>
                <a:lnTo>
                  <a:pt x="2071" y="1999"/>
                </a:lnTo>
                <a:lnTo>
                  <a:pt x="2037" y="2031"/>
                </a:lnTo>
                <a:lnTo>
                  <a:pt x="2001" y="2061"/>
                </a:lnTo>
                <a:lnTo>
                  <a:pt x="1964" y="2088"/>
                </a:lnTo>
                <a:lnTo>
                  <a:pt x="1926" y="2114"/>
                </a:lnTo>
                <a:lnTo>
                  <a:pt x="1886" y="2138"/>
                </a:lnTo>
                <a:lnTo>
                  <a:pt x="1845" y="2159"/>
                </a:lnTo>
                <a:lnTo>
                  <a:pt x="1803" y="2177"/>
                </a:lnTo>
                <a:lnTo>
                  <a:pt x="1759" y="2194"/>
                </a:lnTo>
                <a:lnTo>
                  <a:pt x="1715" y="2208"/>
                </a:lnTo>
                <a:lnTo>
                  <a:pt x="1669" y="2219"/>
                </a:lnTo>
                <a:lnTo>
                  <a:pt x="1621" y="2226"/>
                </a:lnTo>
                <a:lnTo>
                  <a:pt x="1573" y="2231"/>
                </a:lnTo>
                <a:lnTo>
                  <a:pt x="1523" y="2233"/>
                </a:lnTo>
                <a:lnTo>
                  <a:pt x="1491" y="2232"/>
                </a:lnTo>
                <a:lnTo>
                  <a:pt x="1458" y="2230"/>
                </a:lnTo>
                <a:lnTo>
                  <a:pt x="1425" y="2226"/>
                </a:lnTo>
                <a:lnTo>
                  <a:pt x="1394" y="2222"/>
                </a:lnTo>
                <a:lnTo>
                  <a:pt x="1362" y="2217"/>
                </a:lnTo>
                <a:lnTo>
                  <a:pt x="1332" y="2210"/>
                </a:lnTo>
                <a:lnTo>
                  <a:pt x="1302" y="2202"/>
                </a:lnTo>
                <a:lnTo>
                  <a:pt x="1273" y="2193"/>
                </a:lnTo>
                <a:lnTo>
                  <a:pt x="1244" y="2183"/>
                </a:lnTo>
                <a:lnTo>
                  <a:pt x="1216" y="2172"/>
                </a:lnTo>
                <a:lnTo>
                  <a:pt x="1190" y="2160"/>
                </a:lnTo>
                <a:lnTo>
                  <a:pt x="1164" y="2147"/>
                </a:lnTo>
                <a:lnTo>
                  <a:pt x="1139" y="2133"/>
                </a:lnTo>
                <a:lnTo>
                  <a:pt x="1114" y="2118"/>
                </a:lnTo>
                <a:lnTo>
                  <a:pt x="1091" y="2101"/>
                </a:lnTo>
                <a:lnTo>
                  <a:pt x="1068" y="2085"/>
                </a:lnTo>
                <a:lnTo>
                  <a:pt x="1047" y="2067"/>
                </a:lnTo>
                <a:lnTo>
                  <a:pt x="1027" y="2048"/>
                </a:lnTo>
                <a:lnTo>
                  <a:pt x="1008" y="2028"/>
                </a:lnTo>
                <a:lnTo>
                  <a:pt x="991" y="2009"/>
                </a:lnTo>
                <a:lnTo>
                  <a:pt x="973" y="1987"/>
                </a:lnTo>
                <a:lnTo>
                  <a:pt x="958" y="1965"/>
                </a:lnTo>
                <a:lnTo>
                  <a:pt x="944" y="1944"/>
                </a:lnTo>
                <a:lnTo>
                  <a:pt x="931" y="1920"/>
                </a:lnTo>
                <a:lnTo>
                  <a:pt x="920" y="1896"/>
                </a:lnTo>
                <a:lnTo>
                  <a:pt x="910" y="1872"/>
                </a:lnTo>
                <a:lnTo>
                  <a:pt x="901" y="1847"/>
                </a:lnTo>
                <a:lnTo>
                  <a:pt x="894" y="1821"/>
                </a:lnTo>
                <a:lnTo>
                  <a:pt x="888" y="1795"/>
                </a:lnTo>
                <a:lnTo>
                  <a:pt x="884" y="1769"/>
                </a:lnTo>
                <a:lnTo>
                  <a:pt x="882" y="1740"/>
                </a:lnTo>
                <a:lnTo>
                  <a:pt x="881" y="1713"/>
                </a:lnTo>
                <a:lnTo>
                  <a:pt x="882" y="1695"/>
                </a:lnTo>
                <a:lnTo>
                  <a:pt x="883" y="1675"/>
                </a:lnTo>
                <a:lnTo>
                  <a:pt x="885" y="1656"/>
                </a:lnTo>
                <a:lnTo>
                  <a:pt x="887" y="1638"/>
                </a:lnTo>
                <a:lnTo>
                  <a:pt x="891" y="1620"/>
                </a:lnTo>
                <a:lnTo>
                  <a:pt x="895" y="1601"/>
                </a:lnTo>
                <a:lnTo>
                  <a:pt x="900" y="1584"/>
                </a:lnTo>
                <a:lnTo>
                  <a:pt x="907" y="1565"/>
                </a:lnTo>
                <a:lnTo>
                  <a:pt x="913" y="1548"/>
                </a:lnTo>
                <a:lnTo>
                  <a:pt x="920" y="1529"/>
                </a:lnTo>
                <a:lnTo>
                  <a:pt x="928" y="1512"/>
                </a:lnTo>
                <a:lnTo>
                  <a:pt x="936" y="1496"/>
                </a:lnTo>
                <a:lnTo>
                  <a:pt x="946" y="1478"/>
                </a:lnTo>
                <a:lnTo>
                  <a:pt x="956" y="1462"/>
                </a:lnTo>
                <a:lnTo>
                  <a:pt x="966" y="1445"/>
                </a:lnTo>
                <a:lnTo>
                  <a:pt x="977" y="1429"/>
                </a:lnTo>
                <a:lnTo>
                  <a:pt x="989" y="1414"/>
                </a:lnTo>
                <a:lnTo>
                  <a:pt x="1001" y="1399"/>
                </a:lnTo>
                <a:lnTo>
                  <a:pt x="1014" y="1383"/>
                </a:lnTo>
                <a:lnTo>
                  <a:pt x="1027" y="1368"/>
                </a:lnTo>
                <a:lnTo>
                  <a:pt x="1041" y="1354"/>
                </a:lnTo>
                <a:lnTo>
                  <a:pt x="1055" y="1341"/>
                </a:lnTo>
                <a:lnTo>
                  <a:pt x="1070" y="1328"/>
                </a:lnTo>
                <a:lnTo>
                  <a:pt x="1085" y="1315"/>
                </a:lnTo>
                <a:lnTo>
                  <a:pt x="1101" y="1303"/>
                </a:lnTo>
                <a:lnTo>
                  <a:pt x="1117" y="1291"/>
                </a:lnTo>
                <a:lnTo>
                  <a:pt x="1133" y="1279"/>
                </a:lnTo>
                <a:lnTo>
                  <a:pt x="1150" y="1269"/>
                </a:lnTo>
                <a:lnTo>
                  <a:pt x="1167" y="1258"/>
                </a:lnTo>
                <a:lnTo>
                  <a:pt x="1186" y="1250"/>
                </a:lnTo>
                <a:lnTo>
                  <a:pt x="1203" y="1240"/>
                </a:lnTo>
                <a:lnTo>
                  <a:pt x="1222" y="1232"/>
                </a:lnTo>
                <a:lnTo>
                  <a:pt x="1242" y="1223"/>
                </a:lnTo>
                <a:lnTo>
                  <a:pt x="1263" y="1213"/>
                </a:lnTo>
                <a:lnTo>
                  <a:pt x="1283" y="1203"/>
                </a:lnTo>
                <a:lnTo>
                  <a:pt x="1303" y="1192"/>
                </a:lnTo>
                <a:lnTo>
                  <a:pt x="1322" y="1181"/>
                </a:lnTo>
                <a:lnTo>
                  <a:pt x="1340" y="1169"/>
                </a:lnTo>
                <a:lnTo>
                  <a:pt x="1359" y="1157"/>
                </a:lnTo>
                <a:lnTo>
                  <a:pt x="1376" y="1145"/>
                </a:lnTo>
                <a:lnTo>
                  <a:pt x="1394" y="1132"/>
                </a:lnTo>
                <a:lnTo>
                  <a:pt x="1411" y="1118"/>
                </a:lnTo>
                <a:lnTo>
                  <a:pt x="1426" y="1104"/>
                </a:lnTo>
                <a:lnTo>
                  <a:pt x="1443" y="1090"/>
                </a:lnTo>
                <a:lnTo>
                  <a:pt x="1458" y="1075"/>
                </a:lnTo>
                <a:lnTo>
                  <a:pt x="1472" y="1059"/>
                </a:lnTo>
                <a:lnTo>
                  <a:pt x="1485" y="1044"/>
                </a:lnTo>
                <a:lnTo>
                  <a:pt x="1499" y="1028"/>
                </a:lnTo>
                <a:lnTo>
                  <a:pt x="1511" y="1012"/>
                </a:lnTo>
                <a:lnTo>
                  <a:pt x="1523" y="994"/>
                </a:lnTo>
                <a:lnTo>
                  <a:pt x="1534" y="977"/>
                </a:lnTo>
                <a:lnTo>
                  <a:pt x="1545" y="958"/>
                </a:lnTo>
                <a:lnTo>
                  <a:pt x="1554" y="941"/>
                </a:lnTo>
                <a:lnTo>
                  <a:pt x="1563" y="921"/>
                </a:lnTo>
                <a:lnTo>
                  <a:pt x="1571" y="903"/>
                </a:lnTo>
                <a:lnTo>
                  <a:pt x="1579" y="883"/>
                </a:lnTo>
                <a:lnTo>
                  <a:pt x="1585" y="863"/>
                </a:lnTo>
                <a:lnTo>
                  <a:pt x="1591" y="843"/>
                </a:lnTo>
                <a:lnTo>
                  <a:pt x="1596" y="822"/>
                </a:lnTo>
                <a:lnTo>
                  <a:pt x="1600" y="801"/>
                </a:lnTo>
                <a:lnTo>
                  <a:pt x="1603" y="779"/>
                </a:lnTo>
                <a:lnTo>
                  <a:pt x="1606" y="757"/>
                </a:lnTo>
                <a:lnTo>
                  <a:pt x="1607" y="735"/>
                </a:lnTo>
                <a:lnTo>
                  <a:pt x="1607" y="712"/>
                </a:lnTo>
                <a:lnTo>
                  <a:pt x="1606" y="663"/>
                </a:lnTo>
                <a:lnTo>
                  <a:pt x="1599" y="617"/>
                </a:lnTo>
                <a:lnTo>
                  <a:pt x="1591" y="572"/>
                </a:lnTo>
                <a:lnTo>
                  <a:pt x="1578" y="530"/>
                </a:lnTo>
                <a:lnTo>
                  <a:pt x="1562" y="489"/>
                </a:lnTo>
                <a:lnTo>
                  <a:pt x="1544" y="451"/>
                </a:lnTo>
                <a:lnTo>
                  <a:pt x="1522" y="415"/>
                </a:lnTo>
                <a:lnTo>
                  <a:pt x="1498" y="382"/>
                </a:lnTo>
                <a:lnTo>
                  <a:pt x="1471" y="349"/>
                </a:lnTo>
                <a:lnTo>
                  <a:pt x="1442" y="320"/>
                </a:lnTo>
                <a:lnTo>
                  <a:pt x="1410" y="291"/>
                </a:lnTo>
                <a:lnTo>
                  <a:pt x="1377" y="265"/>
                </a:lnTo>
                <a:lnTo>
                  <a:pt x="1341" y="243"/>
                </a:lnTo>
                <a:lnTo>
                  <a:pt x="1304" y="221"/>
                </a:lnTo>
                <a:lnTo>
                  <a:pt x="1266" y="201"/>
                </a:lnTo>
                <a:lnTo>
                  <a:pt x="1226" y="184"/>
                </a:lnTo>
                <a:lnTo>
                  <a:pt x="1185" y="169"/>
                </a:lnTo>
                <a:lnTo>
                  <a:pt x="1143" y="156"/>
                </a:lnTo>
                <a:lnTo>
                  <a:pt x="1100" y="145"/>
                </a:lnTo>
                <a:lnTo>
                  <a:pt x="1056" y="136"/>
                </a:lnTo>
                <a:lnTo>
                  <a:pt x="1013" y="129"/>
                </a:lnTo>
                <a:lnTo>
                  <a:pt x="968" y="125"/>
                </a:lnTo>
                <a:lnTo>
                  <a:pt x="923" y="123"/>
                </a:lnTo>
                <a:lnTo>
                  <a:pt x="879" y="123"/>
                </a:lnTo>
                <a:lnTo>
                  <a:pt x="834" y="125"/>
                </a:lnTo>
                <a:lnTo>
                  <a:pt x="790" y="128"/>
                </a:lnTo>
                <a:lnTo>
                  <a:pt x="746" y="135"/>
                </a:lnTo>
                <a:lnTo>
                  <a:pt x="703" y="144"/>
                </a:lnTo>
                <a:lnTo>
                  <a:pt x="661" y="154"/>
                </a:lnTo>
                <a:lnTo>
                  <a:pt x="620" y="166"/>
                </a:lnTo>
                <a:lnTo>
                  <a:pt x="580" y="182"/>
                </a:lnTo>
                <a:lnTo>
                  <a:pt x="541" y="199"/>
                </a:lnTo>
                <a:lnTo>
                  <a:pt x="577" y="176"/>
                </a:lnTo>
                <a:lnTo>
                  <a:pt x="614" y="154"/>
                </a:lnTo>
                <a:lnTo>
                  <a:pt x="651" y="134"/>
                </a:lnTo>
                <a:lnTo>
                  <a:pt x="689" y="115"/>
                </a:lnTo>
                <a:lnTo>
                  <a:pt x="728" y="98"/>
                </a:lnTo>
                <a:lnTo>
                  <a:pt x="769" y="82"/>
                </a:lnTo>
                <a:lnTo>
                  <a:pt x="809" y="66"/>
                </a:lnTo>
                <a:lnTo>
                  <a:pt x="850" y="53"/>
                </a:lnTo>
                <a:lnTo>
                  <a:pt x="892" y="41"/>
                </a:lnTo>
                <a:lnTo>
                  <a:pt x="934" y="30"/>
                </a:lnTo>
                <a:lnTo>
                  <a:pt x="978" y="22"/>
                </a:lnTo>
                <a:lnTo>
                  <a:pt x="1021" y="14"/>
                </a:lnTo>
                <a:lnTo>
                  <a:pt x="1065" y="8"/>
                </a:lnTo>
                <a:lnTo>
                  <a:pt x="1109" y="3"/>
                </a:lnTo>
                <a:lnTo>
                  <a:pt x="1154" y="1"/>
                </a:lnTo>
                <a:lnTo>
                  <a:pt x="1200" y="0"/>
                </a:lnTo>
                <a:lnTo>
                  <a:pt x="1212" y="0"/>
                </a:lnTo>
                <a:lnTo>
                  <a:pt x="1265" y="2"/>
                </a:lnTo>
                <a:lnTo>
                  <a:pt x="1317" y="8"/>
                </a:lnTo>
                <a:lnTo>
                  <a:pt x="1367" y="16"/>
                </a:lnTo>
                <a:lnTo>
                  <a:pt x="1415" y="28"/>
                </a:lnTo>
                <a:lnTo>
                  <a:pt x="1462" y="42"/>
                </a:lnTo>
                <a:lnTo>
                  <a:pt x="1507" y="59"/>
                </a:lnTo>
                <a:lnTo>
                  <a:pt x="1550" y="78"/>
                </a:lnTo>
                <a:lnTo>
                  <a:pt x="1591" y="100"/>
                </a:lnTo>
                <a:lnTo>
                  <a:pt x="1630" y="124"/>
                </a:lnTo>
                <a:lnTo>
                  <a:pt x="1667" y="150"/>
                </a:lnTo>
                <a:lnTo>
                  <a:pt x="1702" y="178"/>
                </a:lnTo>
                <a:lnTo>
                  <a:pt x="1735" y="208"/>
                </a:lnTo>
                <a:lnTo>
                  <a:pt x="1767" y="239"/>
                </a:lnTo>
                <a:lnTo>
                  <a:pt x="1795" y="273"/>
                </a:lnTo>
                <a:lnTo>
                  <a:pt x="1823" y="307"/>
                </a:lnTo>
                <a:lnTo>
                  <a:pt x="1848" y="343"/>
                </a:lnTo>
                <a:lnTo>
                  <a:pt x="1872" y="380"/>
                </a:lnTo>
                <a:lnTo>
                  <a:pt x="1892" y="417"/>
                </a:lnTo>
                <a:lnTo>
                  <a:pt x="1911" y="456"/>
                </a:lnTo>
                <a:lnTo>
                  <a:pt x="1928" y="494"/>
                </a:lnTo>
                <a:lnTo>
                  <a:pt x="1942" y="534"/>
                </a:lnTo>
                <a:lnTo>
                  <a:pt x="1955" y="574"/>
                </a:lnTo>
                <a:lnTo>
                  <a:pt x="1965" y="613"/>
                </a:lnTo>
                <a:lnTo>
                  <a:pt x="1974" y="655"/>
                </a:lnTo>
                <a:lnTo>
                  <a:pt x="1979" y="694"/>
                </a:lnTo>
                <a:lnTo>
                  <a:pt x="1984" y="734"/>
                </a:lnTo>
                <a:lnTo>
                  <a:pt x="1985" y="774"/>
                </a:lnTo>
                <a:lnTo>
                  <a:pt x="1984" y="814"/>
                </a:lnTo>
                <a:lnTo>
                  <a:pt x="1982" y="852"/>
                </a:lnTo>
                <a:lnTo>
                  <a:pt x="1976" y="890"/>
                </a:lnTo>
                <a:lnTo>
                  <a:pt x="1968" y="927"/>
                </a:lnTo>
                <a:lnTo>
                  <a:pt x="1959" y="963"/>
                </a:lnTo>
                <a:lnTo>
                  <a:pt x="1943" y="1006"/>
                </a:lnTo>
                <a:lnTo>
                  <a:pt x="1928" y="1046"/>
                </a:lnTo>
                <a:lnTo>
                  <a:pt x="1912" y="1084"/>
                </a:lnTo>
                <a:lnTo>
                  <a:pt x="1896" y="1120"/>
                </a:lnTo>
                <a:lnTo>
                  <a:pt x="1877" y="1154"/>
                </a:lnTo>
                <a:lnTo>
                  <a:pt x="1857" y="1187"/>
                </a:lnTo>
                <a:lnTo>
                  <a:pt x="1848" y="1202"/>
                </a:lnTo>
                <a:lnTo>
                  <a:pt x="1837" y="1216"/>
                </a:lnTo>
                <a:lnTo>
                  <a:pt x="1826" y="1231"/>
                </a:lnTo>
                <a:lnTo>
                  <a:pt x="1814" y="1245"/>
                </a:lnTo>
                <a:lnTo>
                  <a:pt x="1802" y="1258"/>
                </a:lnTo>
                <a:lnTo>
                  <a:pt x="1790" y="1273"/>
                </a:lnTo>
                <a:lnTo>
                  <a:pt x="1777" y="1286"/>
                </a:lnTo>
                <a:lnTo>
                  <a:pt x="1764" y="1299"/>
                </a:lnTo>
                <a:lnTo>
                  <a:pt x="1735" y="1324"/>
                </a:lnTo>
                <a:lnTo>
                  <a:pt x="1705" y="1348"/>
                </a:lnTo>
                <a:lnTo>
                  <a:pt x="1672" y="1372"/>
                </a:lnTo>
                <a:lnTo>
                  <a:pt x="1637" y="1394"/>
                </a:lnTo>
                <a:lnTo>
                  <a:pt x="1599" y="1418"/>
                </a:lnTo>
                <a:lnTo>
                  <a:pt x="1558" y="1441"/>
                </a:lnTo>
                <a:lnTo>
                  <a:pt x="1509" y="1466"/>
                </a:lnTo>
                <a:lnTo>
                  <a:pt x="1461" y="1489"/>
                </a:lnTo>
                <a:lnTo>
                  <a:pt x="1437" y="1500"/>
                </a:lnTo>
                <a:lnTo>
                  <a:pt x="1415" y="1512"/>
                </a:lnTo>
                <a:lnTo>
                  <a:pt x="1395" y="1524"/>
                </a:lnTo>
                <a:lnTo>
                  <a:pt x="1374" y="1537"/>
                </a:lnTo>
                <a:lnTo>
                  <a:pt x="1365" y="1544"/>
                </a:lnTo>
                <a:lnTo>
                  <a:pt x="1357" y="1552"/>
                </a:lnTo>
                <a:lnTo>
                  <a:pt x="1348" y="1560"/>
                </a:lnTo>
                <a:lnTo>
                  <a:pt x="1340" y="1568"/>
                </a:lnTo>
                <a:lnTo>
                  <a:pt x="1333" y="1577"/>
                </a:lnTo>
                <a:lnTo>
                  <a:pt x="1325" y="1587"/>
                </a:lnTo>
                <a:lnTo>
                  <a:pt x="1320" y="1597"/>
                </a:lnTo>
                <a:lnTo>
                  <a:pt x="1313" y="1608"/>
                </a:lnTo>
                <a:lnTo>
                  <a:pt x="1309" y="1620"/>
                </a:lnTo>
                <a:lnTo>
                  <a:pt x="1304" y="1631"/>
                </a:lnTo>
                <a:lnTo>
                  <a:pt x="1300" y="1645"/>
                </a:lnTo>
                <a:lnTo>
                  <a:pt x="1298" y="1659"/>
                </a:lnTo>
                <a:lnTo>
                  <a:pt x="1295" y="1673"/>
                </a:lnTo>
                <a:lnTo>
                  <a:pt x="1293" y="1689"/>
                </a:lnTo>
                <a:lnTo>
                  <a:pt x="1292" y="1705"/>
                </a:lnTo>
                <a:lnTo>
                  <a:pt x="1293" y="1723"/>
                </a:lnTo>
                <a:lnTo>
                  <a:pt x="1293" y="1736"/>
                </a:lnTo>
                <a:lnTo>
                  <a:pt x="1296" y="1749"/>
                </a:lnTo>
                <a:lnTo>
                  <a:pt x="1298" y="1761"/>
                </a:lnTo>
                <a:lnTo>
                  <a:pt x="1300" y="1773"/>
                </a:lnTo>
                <a:lnTo>
                  <a:pt x="1303" y="1785"/>
                </a:lnTo>
                <a:lnTo>
                  <a:pt x="1308" y="1797"/>
                </a:lnTo>
                <a:lnTo>
                  <a:pt x="1312" y="1808"/>
                </a:lnTo>
                <a:lnTo>
                  <a:pt x="1316" y="1819"/>
                </a:lnTo>
                <a:lnTo>
                  <a:pt x="1322" y="1829"/>
                </a:lnTo>
                <a:lnTo>
                  <a:pt x="1328" y="1839"/>
                </a:lnTo>
                <a:lnTo>
                  <a:pt x="1335" y="1849"/>
                </a:lnTo>
                <a:lnTo>
                  <a:pt x="1341" y="1859"/>
                </a:lnTo>
                <a:lnTo>
                  <a:pt x="1348" y="1867"/>
                </a:lnTo>
                <a:lnTo>
                  <a:pt x="1357" y="1876"/>
                </a:lnTo>
                <a:lnTo>
                  <a:pt x="1364" y="1885"/>
                </a:lnTo>
                <a:lnTo>
                  <a:pt x="1373" y="1893"/>
                </a:lnTo>
                <a:lnTo>
                  <a:pt x="1382" y="1900"/>
                </a:lnTo>
                <a:lnTo>
                  <a:pt x="1390" y="1907"/>
                </a:lnTo>
                <a:lnTo>
                  <a:pt x="1400" y="1913"/>
                </a:lnTo>
                <a:lnTo>
                  <a:pt x="1410" y="1920"/>
                </a:lnTo>
                <a:lnTo>
                  <a:pt x="1432" y="1931"/>
                </a:lnTo>
                <a:lnTo>
                  <a:pt x="1453" y="1939"/>
                </a:lnTo>
                <a:lnTo>
                  <a:pt x="1476" y="1947"/>
                </a:lnTo>
                <a:lnTo>
                  <a:pt x="1500" y="1952"/>
                </a:lnTo>
                <a:lnTo>
                  <a:pt x="1525" y="1956"/>
                </a:lnTo>
                <a:lnTo>
                  <a:pt x="1550" y="1957"/>
                </a:lnTo>
                <a:lnTo>
                  <a:pt x="1593" y="1955"/>
                </a:lnTo>
                <a:lnTo>
                  <a:pt x="1634" y="1950"/>
                </a:lnTo>
                <a:lnTo>
                  <a:pt x="1673" y="1943"/>
                </a:lnTo>
                <a:lnTo>
                  <a:pt x="1712" y="1932"/>
                </a:lnTo>
                <a:lnTo>
                  <a:pt x="1749" y="1919"/>
                </a:lnTo>
                <a:lnTo>
                  <a:pt x="1783" y="1902"/>
                </a:lnTo>
                <a:lnTo>
                  <a:pt x="1818" y="1884"/>
                </a:lnTo>
                <a:lnTo>
                  <a:pt x="1850" y="1863"/>
                </a:lnTo>
                <a:lnTo>
                  <a:pt x="1881" y="1840"/>
                </a:lnTo>
                <a:lnTo>
                  <a:pt x="1911" y="1816"/>
                </a:lnTo>
                <a:lnTo>
                  <a:pt x="1939" y="1789"/>
                </a:lnTo>
                <a:lnTo>
                  <a:pt x="1966" y="1761"/>
                </a:lnTo>
                <a:lnTo>
                  <a:pt x="1992" y="1732"/>
                </a:lnTo>
                <a:lnTo>
                  <a:pt x="2016" y="1700"/>
                </a:lnTo>
                <a:lnTo>
                  <a:pt x="2039" y="1667"/>
                </a:lnTo>
                <a:lnTo>
                  <a:pt x="2061" y="1634"/>
                </a:lnTo>
                <a:lnTo>
                  <a:pt x="2081" y="1599"/>
                </a:lnTo>
                <a:lnTo>
                  <a:pt x="2100" y="1563"/>
                </a:lnTo>
                <a:lnTo>
                  <a:pt x="2118" y="1526"/>
                </a:lnTo>
                <a:lnTo>
                  <a:pt x="2134" y="1489"/>
                </a:lnTo>
                <a:lnTo>
                  <a:pt x="2148" y="1452"/>
                </a:lnTo>
                <a:lnTo>
                  <a:pt x="2162" y="1414"/>
                </a:lnTo>
                <a:lnTo>
                  <a:pt x="2174" y="1376"/>
                </a:lnTo>
                <a:lnTo>
                  <a:pt x="2185" y="1339"/>
                </a:lnTo>
                <a:lnTo>
                  <a:pt x="2195" y="1301"/>
                </a:lnTo>
                <a:lnTo>
                  <a:pt x="2203" y="1263"/>
                </a:lnTo>
                <a:lnTo>
                  <a:pt x="2210" y="1226"/>
                </a:lnTo>
                <a:lnTo>
                  <a:pt x="2216" y="1189"/>
                </a:lnTo>
                <a:lnTo>
                  <a:pt x="2220" y="1153"/>
                </a:lnTo>
                <a:lnTo>
                  <a:pt x="2223" y="1118"/>
                </a:lnTo>
                <a:lnTo>
                  <a:pt x="2225" y="1084"/>
                </a:lnTo>
                <a:lnTo>
                  <a:pt x="2225" y="1052"/>
                </a:lnTo>
                <a:lnTo>
                  <a:pt x="2225" y="1019"/>
                </a:lnTo>
                <a:lnTo>
                  <a:pt x="2224" y="987"/>
                </a:lnTo>
                <a:lnTo>
                  <a:pt x="2222" y="954"/>
                </a:lnTo>
                <a:lnTo>
                  <a:pt x="2220" y="922"/>
                </a:lnTo>
                <a:lnTo>
                  <a:pt x="2217" y="892"/>
                </a:lnTo>
                <a:lnTo>
                  <a:pt x="2213" y="860"/>
                </a:lnTo>
                <a:lnTo>
                  <a:pt x="2209" y="830"/>
                </a:lnTo>
                <a:lnTo>
                  <a:pt x="2204" y="801"/>
                </a:lnTo>
                <a:lnTo>
                  <a:pt x="2198" y="770"/>
                </a:lnTo>
                <a:lnTo>
                  <a:pt x="2192" y="742"/>
                </a:lnTo>
                <a:lnTo>
                  <a:pt x="2185" y="712"/>
                </a:lnTo>
                <a:lnTo>
                  <a:pt x="2178" y="684"/>
                </a:lnTo>
                <a:lnTo>
                  <a:pt x="2169" y="657"/>
                </a:lnTo>
                <a:lnTo>
                  <a:pt x="2161" y="630"/>
                </a:lnTo>
                <a:lnTo>
                  <a:pt x="2151" y="603"/>
                </a:lnTo>
                <a:lnTo>
                  <a:pt x="2142" y="576"/>
                </a:lnTo>
                <a:lnTo>
                  <a:pt x="2132" y="551"/>
                </a:lnTo>
                <a:lnTo>
                  <a:pt x="2121" y="526"/>
                </a:lnTo>
                <a:lnTo>
                  <a:pt x="2110" y="501"/>
                </a:lnTo>
                <a:lnTo>
                  <a:pt x="2098" y="477"/>
                </a:lnTo>
                <a:lnTo>
                  <a:pt x="2086" y="455"/>
                </a:lnTo>
                <a:lnTo>
                  <a:pt x="2073" y="432"/>
                </a:lnTo>
                <a:lnTo>
                  <a:pt x="2060" y="410"/>
                </a:lnTo>
                <a:lnTo>
                  <a:pt x="2047" y="388"/>
                </a:lnTo>
                <a:lnTo>
                  <a:pt x="2033" y="368"/>
                </a:lnTo>
                <a:lnTo>
                  <a:pt x="2019" y="347"/>
                </a:lnTo>
                <a:lnTo>
                  <a:pt x="2003" y="327"/>
                </a:lnTo>
                <a:lnTo>
                  <a:pt x="1988" y="309"/>
                </a:lnTo>
                <a:lnTo>
                  <a:pt x="1973" y="290"/>
                </a:lnTo>
                <a:lnTo>
                  <a:pt x="1956" y="273"/>
                </a:lnTo>
                <a:lnTo>
                  <a:pt x="1940" y="256"/>
                </a:lnTo>
                <a:lnTo>
                  <a:pt x="1924" y="239"/>
                </a:lnTo>
                <a:close/>
                <a:moveTo>
                  <a:pt x="486" y="2168"/>
                </a:moveTo>
                <a:lnTo>
                  <a:pt x="454" y="2145"/>
                </a:lnTo>
                <a:lnTo>
                  <a:pt x="425" y="2120"/>
                </a:lnTo>
                <a:lnTo>
                  <a:pt x="395" y="2095"/>
                </a:lnTo>
                <a:lnTo>
                  <a:pt x="367" y="2069"/>
                </a:lnTo>
                <a:lnTo>
                  <a:pt x="346" y="2048"/>
                </a:lnTo>
                <a:lnTo>
                  <a:pt x="327" y="2027"/>
                </a:lnTo>
                <a:lnTo>
                  <a:pt x="306" y="2006"/>
                </a:lnTo>
                <a:lnTo>
                  <a:pt x="287" y="1984"/>
                </a:lnTo>
                <a:lnTo>
                  <a:pt x="268" y="1961"/>
                </a:lnTo>
                <a:lnTo>
                  <a:pt x="250" y="1938"/>
                </a:lnTo>
                <a:lnTo>
                  <a:pt x="233" y="1915"/>
                </a:lnTo>
                <a:lnTo>
                  <a:pt x="216" y="1891"/>
                </a:lnTo>
                <a:lnTo>
                  <a:pt x="199" y="1866"/>
                </a:lnTo>
                <a:lnTo>
                  <a:pt x="183" y="1842"/>
                </a:lnTo>
                <a:lnTo>
                  <a:pt x="168" y="1817"/>
                </a:lnTo>
                <a:lnTo>
                  <a:pt x="152" y="1791"/>
                </a:lnTo>
                <a:lnTo>
                  <a:pt x="138" y="1765"/>
                </a:lnTo>
                <a:lnTo>
                  <a:pt x="125" y="1739"/>
                </a:lnTo>
                <a:lnTo>
                  <a:pt x="112" y="1713"/>
                </a:lnTo>
                <a:lnTo>
                  <a:pt x="100" y="1686"/>
                </a:lnTo>
                <a:lnTo>
                  <a:pt x="88" y="1659"/>
                </a:lnTo>
                <a:lnTo>
                  <a:pt x="77" y="1630"/>
                </a:lnTo>
                <a:lnTo>
                  <a:pt x="68" y="1603"/>
                </a:lnTo>
                <a:lnTo>
                  <a:pt x="58" y="1574"/>
                </a:lnTo>
                <a:lnTo>
                  <a:pt x="49" y="1546"/>
                </a:lnTo>
                <a:lnTo>
                  <a:pt x="41" y="1517"/>
                </a:lnTo>
                <a:lnTo>
                  <a:pt x="34" y="1488"/>
                </a:lnTo>
                <a:lnTo>
                  <a:pt x="26" y="1459"/>
                </a:lnTo>
                <a:lnTo>
                  <a:pt x="21" y="1428"/>
                </a:lnTo>
                <a:lnTo>
                  <a:pt x="15" y="1399"/>
                </a:lnTo>
                <a:lnTo>
                  <a:pt x="11" y="1368"/>
                </a:lnTo>
                <a:lnTo>
                  <a:pt x="7" y="1338"/>
                </a:lnTo>
                <a:lnTo>
                  <a:pt x="4" y="1306"/>
                </a:lnTo>
                <a:lnTo>
                  <a:pt x="2" y="1276"/>
                </a:lnTo>
                <a:lnTo>
                  <a:pt x="0" y="1244"/>
                </a:lnTo>
                <a:lnTo>
                  <a:pt x="0" y="1213"/>
                </a:lnTo>
                <a:lnTo>
                  <a:pt x="1" y="1167"/>
                </a:lnTo>
                <a:lnTo>
                  <a:pt x="4" y="1121"/>
                </a:lnTo>
                <a:lnTo>
                  <a:pt x="10" y="1076"/>
                </a:lnTo>
                <a:lnTo>
                  <a:pt x="16" y="1029"/>
                </a:lnTo>
                <a:lnTo>
                  <a:pt x="26" y="983"/>
                </a:lnTo>
                <a:lnTo>
                  <a:pt x="37" y="938"/>
                </a:lnTo>
                <a:lnTo>
                  <a:pt x="50" y="892"/>
                </a:lnTo>
                <a:lnTo>
                  <a:pt x="64" y="847"/>
                </a:lnTo>
                <a:lnTo>
                  <a:pt x="81" y="803"/>
                </a:lnTo>
                <a:lnTo>
                  <a:pt x="98" y="758"/>
                </a:lnTo>
                <a:lnTo>
                  <a:pt x="119" y="715"/>
                </a:lnTo>
                <a:lnTo>
                  <a:pt x="139" y="672"/>
                </a:lnTo>
                <a:lnTo>
                  <a:pt x="162" y="631"/>
                </a:lnTo>
                <a:lnTo>
                  <a:pt x="187" y="591"/>
                </a:lnTo>
                <a:lnTo>
                  <a:pt x="213" y="551"/>
                </a:lnTo>
                <a:lnTo>
                  <a:pt x="242" y="514"/>
                </a:lnTo>
                <a:lnTo>
                  <a:pt x="271" y="477"/>
                </a:lnTo>
                <a:lnTo>
                  <a:pt x="302" y="443"/>
                </a:lnTo>
                <a:lnTo>
                  <a:pt x="334" y="409"/>
                </a:lnTo>
                <a:lnTo>
                  <a:pt x="368" y="379"/>
                </a:lnTo>
                <a:lnTo>
                  <a:pt x="404" y="348"/>
                </a:lnTo>
                <a:lnTo>
                  <a:pt x="441" y="321"/>
                </a:lnTo>
                <a:lnTo>
                  <a:pt x="479" y="296"/>
                </a:lnTo>
                <a:lnTo>
                  <a:pt x="518" y="272"/>
                </a:lnTo>
                <a:lnTo>
                  <a:pt x="559" y="251"/>
                </a:lnTo>
                <a:lnTo>
                  <a:pt x="601" y="233"/>
                </a:lnTo>
                <a:lnTo>
                  <a:pt x="645" y="216"/>
                </a:lnTo>
                <a:lnTo>
                  <a:pt x="689" y="203"/>
                </a:lnTo>
                <a:lnTo>
                  <a:pt x="735" y="193"/>
                </a:lnTo>
                <a:lnTo>
                  <a:pt x="782" y="185"/>
                </a:lnTo>
                <a:lnTo>
                  <a:pt x="830" y="181"/>
                </a:lnTo>
                <a:lnTo>
                  <a:pt x="879" y="178"/>
                </a:lnTo>
                <a:lnTo>
                  <a:pt x="912" y="179"/>
                </a:lnTo>
                <a:lnTo>
                  <a:pt x="945" y="182"/>
                </a:lnTo>
                <a:lnTo>
                  <a:pt x="978" y="185"/>
                </a:lnTo>
                <a:lnTo>
                  <a:pt x="1010" y="189"/>
                </a:lnTo>
                <a:lnTo>
                  <a:pt x="1042" y="195"/>
                </a:lnTo>
                <a:lnTo>
                  <a:pt x="1072" y="202"/>
                </a:lnTo>
                <a:lnTo>
                  <a:pt x="1103" y="210"/>
                </a:lnTo>
                <a:lnTo>
                  <a:pt x="1132" y="220"/>
                </a:lnTo>
                <a:lnTo>
                  <a:pt x="1161" y="231"/>
                </a:lnTo>
                <a:lnTo>
                  <a:pt x="1189" y="241"/>
                </a:lnTo>
                <a:lnTo>
                  <a:pt x="1216" y="255"/>
                </a:lnTo>
                <a:lnTo>
                  <a:pt x="1242" y="269"/>
                </a:lnTo>
                <a:lnTo>
                  <a:pt x="1268" y="283"/>
                </a:lnTo>
                <a:lnTo>
                  <a:pt x="1292" y="298"/>
                </a:lnTo>
                <a:lnTo>
                  <a:pt x="1316" y="315"/>
                </a:lnTo>
                <a:lnTo>
                  <a:pt x="1339" y="333"/>
                </a:lnTo>
                <a:lnTo>
                  <a:pt x="1361" y="350"/>
                </a:lnTo>
                <a:lnTo>
                  <a:pt x="1381" y="370"/>
                </a:lnTo>
                <a:lnTo>
                  <a:pt x="1400" y="389"/>
                </a:lnTo>
                <a:lnTo>
                  <a:pt x="1419" y="410"/>
                </a:lnTo>
                <a:lnTo>
                  <a:pt x="1435" y="432"/>
                </a:lnTo>
                <a:lnTo>
                  <a:pt x="1451" y="455"/>
                </a:lnTo>
                <a:lnTo>
                  <a:pt x="1465" y="477"/>
                </a:lnTo>
                <a:lnTo>
                  <a:pt x="1479" y="500"/>
                </a:lnTo>
                <a:lnTo>
                  <a:pt x="1491" y="524"/>
                </a:lnTo>
                <a:lnTo>
                  <a:pt x="1500" y="549"/>
                </a:lnTo>
                <a:lnTo>
                  <a:pt x="1509" y="574"/>
                </a:lnTo>
                <a:lnTo>
                  <a:pt x="1517" y="600"/>
                </a:lnTo>
                <a:lnTo>
                  <a:pt x="1522" y="626"/>
                </a:lnTo>
                <a:lnTo>
                  <a:pt x="1526" y="654"/>
                </a:lnTo>
                <a:lnTo>
                  <a:pt x="1529" y="681"/>
                </a:lnTo>
                <a:lnTo>
                  <a:pt x="1530" y="708"/>
                </a:lnTo>
                <a:lnTo>
                  <a:pt x="1530" y="727"/>
                </a:lnTo>
                <a:lnTo>
                  <a:pt x="1529" y="745"/>
                </a:lnTo>
                <a:lnTo>
                  <a:pt x="1526" y="764"/>
                </a:lnTo>
                <a:lnTo>
                  <a:pt x="1524" y="782"/>
                </a:lnTo>
                <a:lnTo>
                  <a:pt x="1520" y="799"/>
                </a:lnTo>
                <a:lnTo>
                  <a:pt x="1517" y="817"/>
                </a:lnTo>
                <a:lnTo>
                  <a:pt x="1511" y="834"/>
                </a:lnTo>
                <a:lnTo>
                  <a:pt x="1506" y="852"/>
                </a:lnTo>
                <a:lnTo>
                  <a:pt x="1500" y="869"/>
                </a:lnTo>
                <a:lnTo>
                  <a:pt x="1493" y="885"/>
                </a:lnTo>
                <a:lnTo>
                  <a:pt x="1485" y="902"/>
                </a:lnTo>
                <a:lnTo>
                  <a:pt x="1477" y="918"/>
                </a:lnTo>
                <a:lnTo>
                  <a:pt x="1469" y="934"/>
                </a:lnTo>
                <a:lnTo>
                  <a:pt x="1459" y="950"/>
                </a:lnTo>
                <a:lnTo>
                  <a:pt x="1449" y="965"/>
                </a:lnTo>
                <a:lnTo>
                  <a:pt x="1438" y="980"/>
                </a:lnTo>
                <a:lnTo>
                  <a:pt x="1427" y="995"/>
                </a:lnTo>
                <a:lnTo>
                  <a:pt x="1415" y="1009"/>
                </a:lnTo>
                <a:lnTo>
                  <a:pt x="1403" y="1022"/>
                </a:lnTo>
                <a:lnTo>
                  <a:pt x="1390" y="1037"/>
                </a:lnTo>
                <a:lnTo>
                  <a:pt x="1377" y="1050"/>
                </a:lnTo>
                <a:lnTo>
                  <a:pt x="1363" y="1063"/>
                </a:lnTo>
                <a:lnTo>
                  <a:pt x="1349" y="1075"/>
                </a:lnTo>
                <a:lnTo>
                  <a:pt x="1335" y="1087"/>
                </a:lnTo>
                <a:lnTo>
                  <a:pt x="1318" y="1097"/>
                </a:lnTo>
                <a:lnTo>
                  <a:pt x="1303" y="1109"/>
                </a:lnTo>
                <a:lnTo>
                  <a:pt x="1287" y="1119"/>
                </a:lnTo>
                <a:lnTo>
                  <a:pt x="1271" y="1130"/>
                </a:lnTo>
                <a:lnTo>
                  <a:pt x="1253" y="1139"/>
                </a:lnTo>
                <a:lnTo>
                  <a:pt x="1236" y="1149"/>
                </a:lnTo>
                <a:lnTo>
                  <a:pt x="1217" y="1157"/>
                </a:lnTo>
                <a:lnTo>
                  <a:pt x="1199" y="1165"/>
                </a:lnTo>
                <a:lnTo>
                  <a:pt x="1178" y="1175"/>
                </a:lnTo>
                <a:lnTo>
                  <a:pt x="1157" y="1184"/>
                </a:lnTo>
                <a:lnTo>
                  <a:pt x="1137" y="1194"/>
                </a:lnTo>
                <a:lnTo>
                  <a:pt x="1117" y="1205"/>
                </a:lnTo>
                <a:lnTo>
                  <a:pt x="1097" y="1217"/>
                </a:lnTo>
                <a:lnTo>
                  <a:pt x="1078" y="1229"/>
                </a:lnTo>
                <a:lnTo>
                  <a:pt x="1059" y="1241"/>
                </a:lnTo>
                <a:lnTo>
                  <a:pt x="1042" y="1254"/>
                </a:lnTo>
                <a:lnTo>
                  <a:pt x="1023" y="1267"/>
                </a:lnTo>
                <a:lnTo>
                  <a:pt x="1007" y="1281"/>
                </a:lnTo>
                <a:lnTo>
                  <a:pt x="990" y="1295"/>
                </a:lnTo>
                <a:lnTo>
                  <a:pt x="973" y="1310"/>
                </a:lnTo>
                <a:lnTo>
                  <a:pt x="958" y="1325"/>
                </a:lnTo>
                <a:lnTo>
                  <a:pt x="943" y="1341"/>
                </a:lnTo>
                <a:lnTo>
                  <a:pt x="929" y="1356"/>
                </a:lnTo>
                <a:lnTo>
                  <a:pt x="916" y="1374"/>
                </a:lnTo>
                <a:lnTo>
                  <a:pt x="903" y="1390"/>
                </a:lnTo>
                <a:lnTo>
                  <a:pt x="891" y="1407"/>
                </a:lnTo>
                <a:lnTo>
                  <a:pt x="879" y="1425"/>
                </a:lnTo>
                <a:lnTo>
                  <a:pt x="868" y="1443"/>
                </a:lnTo>
                <a:lnTo>
                  <a:pt x="858" y="1462"/>
                </a:lnTo>
                <a:lnTo>
                  <a:pt x="848" y="1481"/>
                </a:lnTo>
                <a:lnTo>
                  <a:pt x="839" y="1501"/>
                </a:lnTo>
                <a:lnTo>
                  <a:pt x="832" y="1521"/>
                </a:lnTo>
                <a:lnTo>
                  <a:pt x="825" y="1540"/>
                </a:lnTo>
                <a:lnTo>
                  <a:pt x="819" y="1561"/>
                </a:lnTo>
                <a:lnTo>
                  <a:pt x="813" y="1583"/>
                </a:lnTo>
                <a:lnTo>
                  <a:pt x="809" y="1603"/>
                </a:lnTo>
                <a:lnTo>
                  <a:pt x="806" y="1625"/>
                </a:lnTo>
                <a:lnTo>
                  <a:pt x="804" y="1648"/>
                </a:lnTo>
                <a:lnTo>
                  <a:pt x="802" y="1670"/>
                </a:lnTo>
                <a:lnTo>
                  <a:pt x="801" y="1692"/>
                </a:lnTo>
                <a:lnTo>
                  <a:pt x="804" y="1741"/>
                </a:lnTo>
                <a:lnTo>
                  <a:pt x="809" y="1788"/>
                </a:lnTo>
                <a:lnTo>
                  <a:pt x="818" y="1833"/>
                </a:lnTo>
                <a:lnTo>
                  <a:pt x="831" y="1875"/>
                </a:lnTo>
                <a:lnTo>
                  <a:pt x="846" y="1915"/>
                </a:lnTo>
                <a:lnTo>
                  <a:pt x="866" y="1953"/>
                </a:lnTo>
                <a:lnTo>
                  <a:pt x="886" y="1990"/>
                </a:lnTo>
                <a:lnTo>
                  <a:pt x="911" y="2024"/>
                </a:lnTo>
                <a:lnTo>
                  <a:pt x="937" y="2056"/>
                </a:lnTo>
                <a:lnTo>
                  <a:pt x="967" y="2086"/>
                </a:lnTo>
                <a:lnTo>
                  <a:pt x="998" y="2114"/>
                </a:lnTo>
                <a:lnTo>
                  <a:pt x="1032" y="2139"/>
                </a:lnTo>
                <a:lnTo>
                  <a:pt x="1067" y="2163"/>
                </a:lnTo>
                <a:lnTo>
                  <a:pt x="1104" y="2185"/>
                </a:lnTo>
                <a:lnTo>
                  <a:pt x="1143" y="2205"/>
                </a:lnTo>
                <a:lnTo>
                  <a:pt x="1182" y="2222"/>
                </a:lnTo>
                <a:lnTo>
                  <a:pt x="1224" y="2237"/>
                </a:lnTo>
                <a:lnTo>
                  <a:pt x="1265" y="2250"/>
                </a:lnTo>
                <a:lnTo>
                  <a:pt x="1309" y="2261"/>
                </a:lnTo>
                <a:lnTo>
                  <a:pt x="1352" y="2270"/>
                </a:lnTo>
                <a:lnTo>
                  <a:pt x="1396" y="2276"/>
                </a:lnTo>
                <a:lnTo>
                  <a:pt x="1440" y="2281"/>
                </a:lnTo>
                <a:lnTo>
                  <a:pt x="1485" y="2284"/>
                </a:lnTo>
                <a:lnTo>
                  <a:pt x="1530" y="2284"/>
                </a:lnTo>
                <a:lnTo>
                  <a:pt x="1574" y="2282"/>
                </a:lnTo>
                <a:lnTo>
                  <a:pt x="1619" y="2278"/>
                </a:lnTo>
                <a:lnTo>
                  <a:pt x="1663" y="2272"/>
                </a:lnTo>
                <a:lnTo>
                  <a:pt x="1705" y="2263"/>
                </a:lnTo>
                <a:lnTo>
                  <a:pt x="1747" y="2254"/>
                </a:lnTo>
                <a:lnTo>
                  <a:pt x="1789" y="2241"/>
                </a:lnTo>
                <a:lnTo>
                  <a:pt x="1829" y="2225"/>
                </a:lnTo>
                <a:lnTo>
                  <a:pt x="1867" y="2209"/>
                </a:lnTo>
                <a:lnTo>
                  <a:pt x="1831" y="2231"/>
                </a:lnTo>
                <a:lnTo>
                  <a:pt x="1795" y="2253"/>
                </a:lnTo>
                <a:lnTo>
                  <a:pt x="1758" y="2272"/>
                </a:lnTo>
                <a:lnTo>
                  <a:pt x="1720" y="2292"/>
                </a:lnTo>
                <a:lnTo>
                  <a:pt x="1681" y="2309"/>
                </a:lnTo>
                <a:lnTo>
                  <a:pt x="1642" y="2325"/>
                </a:lnTo>
                <a:lnTo>
                  <a:pt x="1602" y="2340"/>
                </a:lnTo>
                <a:lnTo>
                  <a:pt x="1561" y="2354"/>
                </a:lnTo>
                <a:lnTo>
                  <a:pt x="1520" y="2365"/>
                </a:lnTo>
                <a:lnTo>
                  <a:pt x="1479" y="2375"/>
                </a:lnTo>
                <a:lnTo>
                  <a:pt x="1436" y="2384"/>
                </a:lnTo>
                <a:lnTo>
                  <a:pt x="1394" y="2392"/>
                </a:lnTo>
                <a:lnTo>
                  <a:pt x="1351" y="2398"/>
                </a:lnTo>
                <a:lnTo>
                  <a:pt x="1309" y="2403"/>
                </a:lnTo>
                <a:lnTo>
                  <a:pt x="1266" y="2406"/>
                </a:lnTo>
                <a:lnTo>
                  <a:pt x="1224" y="2407"/>
                </a:lnTo>
                <a:lnTo>
                  <a:pt x="1204" y="2407"/>
                </a:lnTo>
                <a:lnTo>
                  <a:pt x="1198" y="2407"/>
                </a:lnTo>
                <a:lnTo>
                  <a:pt x="1143" y="2405"/>
                </a:lnTo>
                <a:lnTo>
                  <a:pt x="1092" y="2399"/>
                </a:lnTo>
                <a:lnTo>
                  <a:pt x="1042" y="2391"/>
                </a:lnTo>
                <a:lnTo>
                  <a:pt x="993" y="2380"/>
                </a:lnTo>
                <a:lnTo>
                  <a:pt x="947" y="2365"/>
                </a:lnTo>
                <a:lnTo>
                  <a:pt x="903" y="2348"/>
                </a:lnTo>
                <a:lnTo>
                  <a:pt x="859" y="2329"/>
                </a:lnTo>
                <a:lnTo>
                  <a:pt x="819" y="2307"/>
                </a:lnTo>
                <a:lnTo>
                  <a:pt x="780" y="2283"/>
                </a:lnTo>
                <a:lnTo>
                  <a:pt x="743" y="2257"/>
                </a:lnTo>
                <a:lnTo>
                  <a:pt x="708" y="2229"/>
                </a:lnTo>
                <a:lnTo>
                  <a:pt x="674" y="2198"/>
                </a:lnTo>
                <a:lnTo>
                  <a:pt x="643" y="2167"/>
                </a:lnTo>
                <a:lnTo>
                  <a:pt x="614" y="2134"/>
                </a:lnTo>
                <a:lnTo>
                  <a:pt x="587" y="2099"/>
                </a:lnTo>
                <a:lnTo>
                  <a:pt x="562" y="2063"/>
                </a:lnTo>
                <a:lnTo>
                  <a:pt x="539" y="2026"/>
                </a:lnTo>
                <a:lnTo>
                  <a:pt x="517" y="1989"/>
                </a:lnTo>
                <a:lnTo>
                  <a:pt x="499" y="1950"/>
                </a:lnTo>
                <a:lnTo>
                  <a:pt x="482" y="1911"/>
                </a:lnTo>
                <a:lnTo>
                  <a:pt x="467" y="1872"/>
                </a:lnTo>
                <a:lnTo>
                  <a:pt x="455" y="1832"/>
                </a:lnTo>
                <a:lnTo>
                  <a:pt x="444" y="1791"/>
                </a:lnTo>
                <a:lnTo>
                  <a:pt x="437" y="1751"/>
                </a:lnTo>
                <a:lnTo>
                  <a:pt x="430" y="1711"/>
                </a:lnTo>
                <a:lnTo>
                  <a:pt x="427" y="1671"/>
                </a:lnTo>
                <a:lnTo>
                  <a:pt x="426" y="1631"/>
                </a:lnTo>
                <a:lnTo>
                  <a:pt x="426" y="1592"/>
                </a:lnTo>
                <a:lnTo>
                  <a:pt x="429" y="1553"/>
                </a:lnTo>
                <a:lnTo>
                  <a:pt x="434" y="1516"/>
                </a:lnTo>
                <a:lnTo>
                  <a:pt x="442" y="1479"/>
                </a:lnTo>
                <a:lnTo>
                  <a:pt x="452" y="1443"/>
                </a:lnTo>
                <a:lnTo>
                  <a:pt x="467" y="1399"/>
                </a:lnTo>
                <a:lnTo>
                  <a:pt x="482" y="1358"/>
                </a:lnTo>
                <a:lnTo>
                  <a:pt x="498" y="1319"/>
                </a:lnTo>
                <a:lnTo>
                  <a:pt x="515" y="1283"/>
                </a:lnTo>
                <a:lnTo>
                  <a:pt x="532" y="1250"/>
                </a:lnTo>
                <a:lnTo>
                  <a:pt x="552" y="1218"/>
                </a:lnTo>
                <a:lnTo>
                  <a:pt x="562" y="1203"/>
                </a:lnTo>
                <a:lnTo>
                  <a:pt x="573" y="1188"/>
                </a:lnTo>
                <a:lnTo>
                  <a:pt x="584" y="1174"/>
                </a:lnTo>
                <a:lnTo>
                  <a:pt x="594" y="1159"/>
                </a:lnTo>
                <a:lnTo>
                  <a:pt x="606" y="1145"/>
                </a:lnTo>
                <a:lnTo>
                  <a:pt x="618" y="1132"/>
                </a:lnTo>
                <a:lnTo>
                  <a:pt x="631" y="1119"/>
                </a:lnTo>
                <a:lnTo>
                  <a:pt x="645" y="1106"/>
                </a:lnTo>
                <a:lnTo>
                  <a:pt x="673" y="1081"/>
                </a:lnTo>
                <a:lnTo>
                  <a:pt x="703" y="1056"/>
                </a:lnTo>
                <a:lnTo>
                  <a:pt x="736" y="1032"/>
                </a:lnTo>
                <a:lnTo>
                  <a:pt x="771" y="1009"/>
                </a:lnTo>
                <a:lnTo>
                  <a:pt x="809" y="985"/>
                </a:lnTo>
                <a:lnTo>
                  <a:pt x="850" y="963"/>
                </a:lnTo>
                <a:lnTo>
                  <a:pt x="900" y="938"/>
                </a:lnTo>
                <a:lnTo>
                  <a:pt x="948" y="915"/>
                </a:lnTo>
                <a:lnTo>
                  <a:pt x="972" y="904"/>
                </a:lnTo>
                <a:lnTo>
                  <a:pt x="994" y="893"/>
                </a:lnTo>
                <a:lnTo>
                  <a:pt x="1016" y="880"/>
                </a:lnTo>
                <a:lnTo>
                  <a:pt x="1035" y="867"/>
                </a:lnTo>
                <a:lnTo>
                  <a:pt x="1044" y="860"/>
                </a:lnTo>
                <a:lnTo>
                  <a:pt x="1053" y="853"/>
                </a:lnTo>
                <a:lnTo>
                  <a:pt x="1062" y="844"/>
                </a:lnTo>
                <a:lnTo>
                  <a:pt x="1069" y="835"/>
                </a:lnTo>
                <a:lnTo>
                  <a:pt x="1077" y="827"/>
                </a:lnTo>
                <a:lnTo>
                  <a:pt x="1083" y="817"/>
                </a:lnTo>
                <a:lnTo>
                  <a:pt x="1090" y="807"/>
                </a:lnTo>
                <a:lnTo>
                  <a:pt x="1095" y="796"/>
                </a:lnTo>
                <a:lnTo>
                  <a:pt x="1101" y="785"/>
                </a:lnTo>
                <a:lnTo>
                  <a:pt x="1105" y="772"/>
                </a:lnTo>
                <a:lnTo>
                  <a:pt x="1108" y="759"/>
                </a:lnTo>
                <a:lnTo>
                  <a:pt x="1112" y="746"/>
                </a:lnTo>
                <a:lnTo>
                  <a:pt x="1114" y="731"/>
                </a:lnTo>
                <a:lnTo>
                  <a:pt x="1115" y="716"/>
                </a:lnTo>
                <a:lnTo>
                  <a:pt x="1116" y="699"/>
                </a:lnTo>
                <a:lnTo>
                  <a:pt x="1116" y="682"/>
                </a:lnTo>
                <a:lnTo>
                  <a:pt x="1115" y="669"/>
                </a:lnTo>
                <a:lnTo>
                  <a:pt x="1114" y="656"/>
                </a:lnTo>
                <a:lnTo>
                  <a:pt x="1112" y="644"/>
                </a:lnTo>
                <a:lnTo>
                  <a:pt x="1109" y="631"/>
                </a:lnTo>
                <a:lnTo>
                  <a:pt x="1106" y="619"/>
                </a:lnTo>
                <a:lnTo>
                  <a:pt x="1102" y="608"/>
                </a:lnTo>
                <a:lnTo>
                  <a:pt x="1099" y="596"/>
                </a:lnTo>
                <a:lnTo>
                  <a:pt x="1093" y="585"/>
                </a:lnTo>
                <a:lnTo>
                  <a:pt x="1088" y="574"/>
                </a:lnTo>
                <a:lnTo>
                  <a:pt x="1082" y="564"/>
                </a:lnTo>
                <a:lnTo>
                  <a:pt x="1076" y="555"/>
                </a:lnTo>
                <a:lnTo>
                  <a:pt x="1069" y="545"/>
                </a:lnTo>
                <a:lnTo>
                  <a:pt x="1062" y="536"/>
                </a:lnTo>
                <a:lnTo>
                  <a:pt x="1054" y="528"/>
                </a:lnTo>
                <a:lnTo>
                  <a:pt x="1046" y="519"/>
                </a:lnTo>
                <a:lnTo>
                  <a:pt x="1038" y="511"/>
                </a:lnTo>
                <a:lnTo>
                  <a:pt x="1029" y="504"/>
                </a:lnTo>
                <a:lnTo>
                  <a:pt x="1019" y="496"/>
                </a:lnTo>
                <a:lnTo>
                  <a:pt x="1009" y="489"/>
                </a:lnTo>
                <a:lnTo>
                  <a:pt x="999" y="484"/>
                </a:lnTo>
                <a:lnTo>
                  <a:pt x="990" y="477"/>
                </a:lnTo>
                <a:lnTo>
                  <a:pt x="979" y="472"/>
                </a:lnTo>
                <a:lnTo>
                  <a:pt x="968" y="468"/>
                </a:lnTo>
                <a:lnTo>
                  <a:pt x="957" y="463"/>
                </a:lnTo>
                <a:lnTo>
                  <a:pt x="933" y="456"/>
                </a:lnTo>
                <a:lnTo>
                  <a:pt x="909" y="451"/>
                </a:lnTo>
                <a:lnTo>
                  <a:pt x="884" y="448"/>
                </a:lnTo>
                <a:lnTo>
                  <a:pt x="859" y="447"/>
                </a:lnTo>
                <a:lnTo>
                  <a:pt x="817" y="448"/>
                </a:lnTo>
                <a:lnTo>
                  <a:pt x="775" y="452"/>
                </a:lnTo>
                <a:lnTo>
                  <a:pt x="735" y="461"/>
                </a:lnTo>
                <a:lnTo>
                  <a:pt x="697" y="471"/>
                </a:lnTo>
                <a:lnTo>
                  <a:pt x="661" y="485"/>
                </a:lnTo>
                <a:lnTo>
                  <a:pt x="625" y="500"/>
                </a:lnTo>
                <a:lnTo>
                  <a:pt x="591" y="519"/>
                </a:lnTo>
                <a:lnTo>
                  <a:pt x="559" y="539"/>
                </a:lnTo>
                <a:lnTo>
                  <a:pt x="527" y="562"/>
                </a:lnTo>
                <a:lnTo>
                  <a:pt x="498" y="587"/>
                </a:lnTo>
                <a:lnTo>
                  <a:pt x="469" y="615"/>
                </a:lnTo>
                <a:lnTo>
                  <a:pt x="442" y="643"/>
                </a:lnTo>
                <a:lnTo>
                  <a:pt x="417" y="672"/>
                </a:lnTo>
                <a:lnTo>
                  <a:pt x="392" y="704"/>
                </a:lnTo>
                <a:lnTo>
                  <a:pt x="369" y="736"/>
                </a:lnTo>
                <a:lnTo>
                  <a:pt x="348" y="771"/>
                </a:lnTo>
                <a:lnTo>
                  <a:pt x="328" y="806"/>
                </a:lnTo>
                <a:lnTo>
                  <a:pt x="309" y="842"/>
                </a:lnTo>
                <a:lnTo>
                  <a:pt x="292" y="878"/>
                </a:lnTo>
                <a:lnTo>
                  <a:pt x="275" y="915"/>
                </a:lnTo>
                <a:lnTo>
                  <a:pt x="260" y="953"/>
                </a:lnTo>
                <a:lnTo>
                  <a:pt x="247" y="991"/>
                </a:lnTo>
                <a:lnTo>
                  <a:pt x="235" y="1029"/>
                </a:lnTo>
                <a:lnTo>
                  <a:pt x="224" y="1067"/>
                </a:lnTo>
                <a:lnTo>
                  <a:pt x="214" y="1104"/>
                </a:lnTo>
                <a:lnTo>
                  <a:pt x="206" y="1142"/>
                </a:lnTo>
                <a:lnTo>
                  <a:pt x="199" y="1179"/>
                </a:lnTo>
                <a:lnTo>
                  <a:pt x="193" y="1216"/>
                </a:lnTo>
                <a:lnTo>
                  <a:pt x="188" y="1252"/>
                </a:lnTo>
                <a:lnTo>
                  <a:pt x="186" y="1287"/>
                </a:lnTo>
                <a:lnTo>
                  <a:pt x="184" y="1320"/>
                </a:lnTo>
                <a:lnTo>
                  <a:pt x="183" y="1354"/>
                </a:lnTo>
                <a:lnTo>
                  <a:pt x="184" y="1387"/>
                </a:lnTo>
                <a:lnTo>
                  <a:pt x="184" y="1418"/>
                </a:lnTo>
                <a:lnTo>
                  <a:pt x="186" y="1451"/>
                </a:lnTo>
                <a:lnTo>
                  <a:pt x="188" y="1482"/>
                </a:lnTo>
                <a:lnTo>
                  <a:pt x="192" y="1513"/>
                </a:lnTo>
                <a:lnTo>
                  <a:pt x="196" y="1544"/>
                </a:lnTo>
                <a:lnTo>
                  <a:pt x="200" y="1575"/>
                </a:lnTo>
                <a:lnTo>
                  <a:pt x="205" y="1604"/>
                </a:lnTo>
                <a:lnTo>
                  <a:pt x="211" y="1634"/>
                </a:lnTo>
                <a:lnTo>
                  <a:pt x="217" y="1663"/>
                </a:lnTo>
                <a:lnTo>
                  <a:pt x="224" y="1692"/>
                </a:lnTo>
                <a:lnTo>
                  <a:pt x="232" y="1721"/>
                </a:lnTo>
                <a:lnTo>
                  <a:pt x="240" y="1748"/>
                </a:lnTo>
                <a:lnTo>
                  <a:pt x="248" y="1775"/>
                </a:lnTo>
                <a:lnTo>
                  <a:pt x="257" y="1802"/>
                </a:lnTo>
                <a:lnTo>
                  <a:pt x="267" y="1828"/>
                </a:lnTo>
                <a:lnTo>
                  <a:pt x="278" y="1854"/>
                </a:lnTo>
                <a:lnTo>
                  <a:pt x="287" y="1879"/>
                </a:lnTo>
                <a:lnTo>
                  <a:pt x="299" y="1903"/>
                </a:lnTo>
                <a:lnTo>
                  <a:pt x="310" y="1928"/>
                </a:lnTo>
                <a:lnTo>
                  <a:pt x="323" y="1951"/>
                </a:lnTo>
                <a:lnTo>
                  <a:pt x="335" y="1974"/>
                </a:lnTo>
                <a:lnTo>
                  <a:pt x="348" y="1997"/>
                </a:lnTo>
                <a:lnTo>
                  <a:pt x="363" y="2019"/>
                </a:lnTo>
                <a:lnTo>
                  <a:pt x="377" y="2039"/>
                </a:lnTo>
                <a:lnTo>
                  <a:pt x="391" y="2060"/>
                </a:lnTo>
                <a:lnTo>
                  <a:pt x="405" y="2080"/>
                </a:lnTo>
                <a:lnTo>
                  <a:pt x="420" y="2098"/>
                </a:lnTo>
                <a:lnTo>
                  <a:pt x="437" y="2117"/>
                </a:lnTo>
                <a:lnTo>
                  <a:pt x="452" y="2134"/>
                </a:lnTo>
                <a:lnTo>
                  <a:pt x="468" y="2151"/>
                </a:lnTo>
                <a:lnTo>
                  <a:pt x="486" y="216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1925" tIns="30950" rIns="61925" bIns="3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6"/>
          <p:cNvSpPr/>
          <p:nvPr/>
        </p:nvSpPr>
        <p:spPr>
          <a:xfrm>
            <a:off x="5543861" y="3391781"/>
            <a:ext cx="1212882" cy="450053"/>
          </a:xfrm>
          <a:custGeom>
            <a:avLst/>
            <a:gdLst/>
            <a:ahLst/>
            <a:cxnLst/>
            <a:rect l="l" t="t" r="r" b="b"/>
            <a:pathLst>
              <a:path w="3213" h="1193" extrusionOk="0">
                <a:moveTo>
                  <a:pt x="2155" y="149"/>
                </a:moveTo>
                <a:lnTo>
                  <a:pt x="2150" y="160"/>
                </a:lnTo>
                <a:lnTo>
                  <a:pt x="2146" y="170"/>
                </a:lnTo>
                <a:lnTo>
                  <a:pt x="2140" y="179"/>
                </a:lnTo>
                <a:lnTo>
                  <a:pt x="2134" y="189"/>
                </a:lnTo>
                <a:lnTo>
                  <a:pt x="2127" y="198"/>
                </a:lnTo>
                <a:lnTo>
                  <a:pt x="2120" y="206"/>
                </a:lnTo>
                <a:lnTo>
                  <a:pt x="2111" y="214"/>
                </a:lnTo>
                <a:lnTo>
                  <a:pt x="2102" y="221"/>
                </a:lnTo>
                <a:lnTo>
                  <a:pt x="2094" y="227"/>
                </a:lnTo>
                <a:lnTo>
                  <a:pt x="2084" y="233"/>
                </a:lnTo>
                <a:lnTo>
                  <a:pt x="2073" y="238"/>
                </a:lnTo>
                <a:lnTo>
                  <a:pt x="2062" y="242"/>
                </a:lnTo>
                <a:lnTo>
                  <a:pt x="2051" y="246"/>
                </a:lnTo>
                <a:lnTo>
                  <a:pt x="2040" y="248"/>
                </a:lnTo>
                <a:lnTo>
                  <a:pt x="2028" y="249"/>
                </a:lnTo>
                <a:lnTo>
                  <a:pt x="2016" y="250"/>
                </a:lnTo>
                <a:lnTo>
                  <a:pt x="2007" y="249"/>
                </a:lnTo>
                <a:lnTo>
                  <a:pt x="1998" y="248"/>
                </a:lnTo>
                <a:lnTo>
                  <a:pt x="1989" y="247"/>
                </a:lnTo>
                <a:lnTo>
                  <a:pt x="1980" y="246"/>
                </a:lnTo>
                <a:lnTo>
                  <a:pt x="1980" y="246"/>
                </a:lnTo>
                <a:lnTo>
                  <a:pt x="1961" y="240"/>
                </a:lnTo>
                <a:lnTo>
                  <a:pt x="1940" y="237"/>
                </a:lnTo>
                <a:lnTo>
                  <a:pt x="1921" y="234"/>
                </a:lnTo>
                <a:lnTo>
                  <a:pt x="1901" y="232"/>
                </a:lnTo>
                <a:lnTo>
                  <a:pt x="1861" y="228"/>
                </a:lnTo>
                <a:lnTo>
                  <a:pt x="1820" y="227"/>
                </a:lnTo>
                <a:lnTo>
                  <a:pt x="1792" y="228"/>
                </a:lnTo>
                <a:lnTo>
                  <a:pt x="1765" y="230"/>
                </a:lnTo>
                <a:lnTo>
                  <a:pt x="1739" y="234"/>
                </a:lnTo>
                <a:lnTo>
                  <a:pt x="1713" y="237"/>
                </a:lnTo>
                <a:lnTo>
                  <a:pt x="1689" y="242"/>
                </a:lnTo>
                <a:lnTo>
                  <a:pt x="1666" y="249"/>
                </a:lnTo>
                <a:lnTo>
                  <a:pt x="1643" y="257"/>
                </a:lnTo>
                <a:lnTo>
                  <a:pt x="1622" y="265"/>
                </a:lnTo>
                <a:lnTo>
                  <a:pt x="1602" y="275"/>
                </a:lnTo>
                <a:lnTo>
                  <a:pt x="1583" y="285"/>
                </a:lnTo>
                <a:lnTo>
                  <a:pt x="1565" y="296"/>
                </a:lnTo>
                <a:lnTo>
                  <a:pt x="1547" y="309"/>
                </a:lnTo>
                <a:lnTo>
                  <a:pt x="1531" y="321"/>
                </a:lnTo>
                <a:lnTo>
                  <a:pt x="1516" y="335"/>
                </a:lnTo>
                <a:lnTo>
                  <a:pt x="1501" y="349"/>
                </a:lnTo>
                <a:lnTo>
                  <a:pt x="1487" y="364"/>
                </a:lnTo>
                <a:lnTo>
                  <a:pt x="1475" y="379"/>
                </a:lnTo>
                <a:lnTo>
                  <a:pt x="1463" y="396"/>
                </a:lnTo>
                <a:lnTo>
                  <a:pt x="1452" y="413"/>
                </a:lnTo>
                <a:lnTo>
                  <a:pt x="1443" y="431"/>
                </a:lnTo>
                <a:lnTo>
                  <a:pt x="1434" y="448"/>
                </a:lnTo>
                <a:lnTo>
                  <a:pt x="1425" y="466"/>
                </a:lnTo>
                <a:lnTo>
                  <a:pt x="1418" y="485"/>
                </a:lnTo>
                <a:lnTo>
                  <a:pt x="1411" y="503"/>
                </a:lnTo>
                <a:lnTo>
                  <a:pt x="1406" y="523"/>
                </a:lnTo>
                <a:lnTo>
                  <a:pt x="1400" y="543"/>
                </a:lnTo>
                <a:lnTo>
                  <a:pt x="1396" y="563"/>
                </a:lnTo>
                <a:lnTo>
                  <a:pt x="1393" y="583"/>
                </a:lnTo>
                <a:lnTo>
                  <a:pt x="1390" y="603"/>
                </a:lnTo>
                <a:lnTo>
                  <a:pt x="1388" y="623"/>
                </a:lnTo>
                <a:lnTo>
                  <a:pt x="1387" y="644"/>
                </a:lnTo>
                <a:lnTo>
                  <a:pt x="1387" y="664"/>
                </a:lnTo>
                <a:lnTo>
                  <a:pt x="1387" y="683"/>
                </a:lnTo>
                <a:lnTo>
                  <a:pt x="1388" y="701"/>
                </a:lnTo>
                <a:lnTo>
                  <a:pt x="1390" y="719"/>
                </a:lnTo>
                <a:lnTo>
                  <a:pt x="1393" y="736"/>
                </a:lnTo>
                <a:lnTo>
                  <a:pt x="1396" y="753"/>
                </a:lnTo>
                <a:lnTo>
                  <a:pt x="1400" y="768"/>
                </a:lnTo>
                <a:lnTo>
                  <a:pt x="1404" y="783"/>
                </a:lnTo>
                <a:lnTo>
                  <a:pt x="1410" y="797"/>
                </a:lnTo>
                <a:lnTo>
                  <a:pt x="1416" y="811"/>
                </a:lnTo>
                <a:lnTo>
                  <a:pt x="1423" y="824"/>
                </a:lnTo>
                <a:lnTo>
                  <a:pt x="1431" y="837"/>
                </a:lnTo>
                <a:lnTo>
                  <a:pt x="1438" y="849"/>
                </a:lnTo>
                <a:lnTo>
                  <a:pt x="1447" y="860"/>
                </a:lnTo>
                <a:lnTo>
                  <a:pt x="1456" y="871"/>
                </a:lnTo>
                <a:lnTo>
                  <a:pt x="1465" y="882"/>
                </a:lnTo>
                <a:lnTo>
                  <a:pt x="1475" y="892"/>
                </a:lnTo>
                <a:lnTo>
                  <a:pt x="1486" y="900"/>
                </a:lnTo>
                <a:lnTo>
                  <a:pt x="1497" y="909"/>
                </a:lnTo>
                <a:lnTo>
                  <a:pt x="1509" y="917"/>
                </a:lnTo>
                <a:lnTo>
                  <a:pt x="1521" y="923"/>
                </a:lnTo>
                <a:lnTo>
                  <a:pt x="1534" y="930"/>
                </a:lnTo>
                <a:lnTo>
                  <a:pt x="1547" y="936"/>
                </a:lnTo>
                <a:lnTo>
                  <a:pt x="1561" y="942"/>
                </a:lnTo>
                <a:lnTo>
                  <a:pt x="1575" y="946"/>
                </a:lnTo>
                <a:lnTo>
                  <a:pt x="1590" y="950"/>
                </a:lnTo>
                <a:lnTo>
                  <a:pt x="1605" y="955"/>
                </a:lnTo>
                <a:lnTo>
                  <a:pt x="1620" y="958"/>
                </a:lnTo>
                <a:lnTo>
                  <a:pt x="1636" y="960"/>
                </a:lnTo>
                <a:lnTo>
                  <a:pt x="1653" y="962"/>
                </a:lnTo>
                <a:lnTo>
                  <a:pt x="1669" y="964"/>
                </a:lnTo>
                <a:lnTo>
                  <a:pt x="1685" y="965"/>
                </a:lnTo>
                <a:lnTo>
                  <a:pt x="1703" y="965"/>
                </a:lnTo>
                <a:lnTo>
                  <a:pt x="1744" y="964"/>
                </a:lnTo>
                <a:lnTo>
                  <a:pt x="1784" y="960"/>
                </a:lnTo>
                <a:lnTo>
                  <a:pt x="1823" y="955"/>
                </a:lnTo>
                <a:lnTo>
                  <a:pt x="1861" y="948"/>
                </a:lnTo>
                <a:lnTo>
                  <a:pt x="1879" y="944"/>
                </a:lnTo>
                <a:lnTo>
                  <a:pt x="1897" y="938"/>
                </a:lnTo>
                <a:lnTo>
                  <a:pt x="1914" y="933"/>
                </a:lnTo>
                <a:lnTo>
                  <a:pt x="1931" y="928"/>
                </a:lnTo>
                <a:lnTo>
                  <a:pt x="1948" y="921"/>
                </a:lnTo>
                <a:lnTo>
                  <a:pt x="1964" y="915"/>
                </a:lnTo>
                <a:lnTo>
                  <a:pt x="1980" y="908"/>
                </a:lnTo>
                <a:lnTo>
                  <a:pt x="1996" y="900"/>
                </a:lnTo>
                <a:lnTo>
                  <a:pt x="1963" y="1148"/>
                </a:lnTo>
                <a:lnTo>
                  <a:pt x="1933" y="1157"/>
                </a:lnTo>
                <a:lnTo>
                  <a:pt x="1898" y="1166"/>
                </a:lnTo>
                <a:lnTo>
                  <a:pt x="1860" y="1173"/>
                </a:lnTo>
                <a:lnTo>
                  <a:pt x="1820" y="1180"/>
                </a:lnTo>
                <a:lnTo>
                  <a:pt x="1778" y="1185"/>
                </a:lnTo>
                <a:lnTo>
                  <a:pt x="1737" y="1190"/>
                </a:lnTo>
                <a:lnTo>
                  <a:pt x="1695" y="1192"/>
                </a:lnTo>
                <a:lnTo>
                  <a:pt x="1655" y="1193"/>
                </a:lnTo>
                <a:lnTo>
                  <a:pt x="1621" y="1192"/>
                </a:lnTo>
                <a:lnTo>
                  <a:pt x="1587" y="1191"/>
                </a:lnTo>
                <a:lnTo>
                  <a:pt x="1555" y="1188"/>
                </a:lnTo>
                <a:lnTo>
                  <a:pt x="1523" y="1183"/>
                </a:lnTo>
                <a:lnTo>
                  <a:pt x="1493" y="1178"/>
                </a:lnTo>
                <a:lnTo>
                  <a:pt x="1463" y="1170"/>
                </a:lnTo>
                <a:lnTo>
                  <a:pt x="1434" y="1163"/>
                </a:lnTo>
                <a:lnTo>
                  <a:pt x="1407" y="1154"/>
                </a:lnTo>
                <a:lnTo>
                  <a:pt x="1379" y="1144"/>
                </a:lnTo>
                <a:lnTo>
                  <a:pt x="1354" y="1132"/>
                </a:lnTo>
                <a:lnTo>
                  <a:pt x="1329" y="1120"/>
                </a:lnTo>
                <a:lnTo>
                  <a:pt x="1307" y="1107"/>
                </a:lnTo>
                <a:lnTo>
                  <a:pt x="1284" y="1092"/>
                </a:lnTo>
                <a:lnTo>
                  <a:pt x="1262" y="1077"/>
                </a:lnTo>
                <a:lnTo>
                  <a:pt x="1242" y="1060"/>
                </a:lnTo>
                <a:lnTo>
                  <a:pt x="1223" y="1043"/>
                </a:lnTo>
                <a:lnTo>
                  <a:pt x="1204" y="1026"/>
                </a:lnTo>
                <a:lnTo>
                  <a:pt x="1187" y="1006"/>
                </a:lnTo>
                <a:lnTo>
                  <a:pt x="1171" y="986"/>
                </a:lnTo>
                <a:lnTo>
                  <a:pt x="1156" y="966"/>
                </a:lnTo>
                <a:lnTo>
                  <a:pt x="1143" y="944"/>
                </a:lnTo>
                <a:lnTo>
                  <a:pt x="1130" y="921"/>
                </a:lnTo>
                <a:lnTo>
                  <a:pt x="1119" y="898"/>
                </a:lnTo>
                <a:lnTo>
                  <a:pt x="1108" y="873"/>
                </a:lnTo>
                <a:lnTo>
                  <a:pt x="1100" y="849"/>
                </a:lnTo>
                <a:lnTo>
                  <a:pt x="1091" y="823"/>
                </a:lnTo>
                <a:lnTo>
                  <a:pt x="1084" y="797"/>
                </a:lnTo>
                <a:lnTo>
                  <a:pt x="1079" y="770"/>
                </a:lnTo>
                <a:lnTo>
                  <a:pt x="1075" y="743"/>
                </a:lnTo>
                <a:lnTo>
                  <a:pt x="1071" y="714"/>
                </a:lnTo>
                <a:lnTo>
                  <a:pt x="1070" y="685"/>
                </a:lnTo>
                <a:lnTo>
                  <a:pt x="1069" y="656"/>
                </a:lnTo>
                <a:lnTo>
                  <a:pt x="1070" y="620"/>
                </a:lnTo>
                <a:lnTo>
                  <a:pt x="1072" y="585"/>
                </a:lnTo>
                <a:lnTo>
                  <a:pt x="1077" y="551"/>
                </a:lnTo>
                <a:lnTo>
                  <a:pt x="1082" y="518"/>
                </a:lnTo>
                <a:lnTo>
                  <a:pt x="1089" y="485"/>
                </a:lnTo>
                <a:lnTo>
                  <a:pt x="1097" y="452"/>
                </a:lnTo>
                <a:lnTo>
                  <a:pt x="1107" y="422"/>
                </a:lnTo>
                <a:lnTo>
                  <a:pt x="1118" y="391"/>
                </a:lnTo>
                <a:lnTo>
                  <a:pt x="1131" y="362"/>
                </a:lnTo>
                <a:lnTo>
                  <a:pt x="1145" y="334"/>
                </a:lnTo>
                <a:lnTo>
                  <a:pt x="1161" y="307"/>
                </a:lnTo>
                <a:lnTo>
                  <a:pt x="1178" y="279"/>
                </a:lnTo>
                <a:lnTo>
                  <a:pt x="1195" y="254"/>
                </a:lnTo>
                <a:lnTo>
                  <a:pt x="1215" y="229"/>
                </a:lnTo>
                <a:lnTo>
                  <a:pt x="1236" y="206"/>
                </a:lnTo>
                <a:lnTo>
                  <a:pt x="1259" y="184"/>
                </a:lnTo>
                <a:lnTo>
                  <a:pt x="1281" y="163"/>
                </a:lnTo>
                <a:lnTo>
                  <a:pt x="1307" y="142"/>
                </a:lnTo>
                <a:lnTo>
                  <a:pt x="1333" y="124"/>
                </a:lnTo>
                <a:lnTo>
                  <a:pt x="1360" y="106"/>
                </a:lnTo>
                <a:lnTo>
                  <a:pt x="1388" y="90"/>
                </a:lnTo>
                <a:lnTo>
                  <a:pt x="1418" y="75"/>
                </a:lnTo>
                <a:lnTo>
                  <a:pt x="1448" y="61"/>
                </a:lnTo>
                <a:lnTo>
                  <a:pt x="1480" y="48"/>
                </a:lnTo>
                <a:lnTo>
                  <a:pt x="1512" y="37"/>
                </a:lnTo>
                <a:lnTo>
                  <a:pt x="1547" y="27"/>
                </a:lnTo>
                <a:lnTo>
                  <a:pt x="1582" y="18"/>
                </a:lnTo>
                <a:lnTo>
                  <a:pt x="1618" y="12"/>
                </a:lnTo>
                <a:lnTo>
                  <a:pt x="1655" y="6"/>
                </a:lnTo>
                <a:lnTo>
                  <a:pt x="1693" y="3"/>
                </a:lnTo>
                <a:lnTo>
                  <a:pt x="1732" y="0"/>
                </a:lnTo>
                <a:lnTo>
                  <a:pt x="1772" y="0"/>
                </a:lnTo>
                <a:lnTo>
                  <a:pt x="1813" y="0"/>
                </a:lnTo>
                <a:lnTo>
                  <a:pt x="1851" y="1"/>
                </a:lnTo>
                <a:lnTo>
                  <a:pt x="1887" y="3"/>
                </a:lnTo>
                <a:lnTo>
                  <a:pt x="1921" y="6"/>
                </a:lnTo>
                <a:lnTo>
                  <a:pt x="1953" y="9"/>
                </a:lnTo>
                <a:lnTo>
                  <a:pt x="1983" y="13"/>
                </a:lnTo>
                <a:lnTo>
                  <a:pt x="2011" y="17"/>
                </a:lnTo>
                <a:lnTo>
                  <a:pt x="2036" y="22"/>
                </a:lnTo>
                <a:lnTo>
                  <a:pt x="2083" y="31"/>
                </a:lnTo>
                <a:lnTo>
                  <a:pt x="2122" y="41"/>
                </a:lnTo>
                <a:lnTo>
                  <a:pt x="2155" y="52"/>
                </a:lnTo>
                <a:lnTo>
                  <a:pt x="2181" y="61"/>
                </a:lnTo>
                <a:lnTo>
                  <a:pt x="2155" y="149"/>
                </a:lnTo>
                <a:close/>
                <a:moveTo>
                  <a:pt x="2672" y="494"/>
                </a:moveTo>
                <a:lnTo>
                  <a:pt x="2569" y="494"/>
                </a:lnTo>
                <a:lnTo>
                  <a:pt x="2622" y="235"/>
                </a:lnTo>
                <a:lnTo>
                  <a:pt x="2768" y="235"/>
                </a:lnTo>
                <a:lnTo>
                  <a:pt x="2784" y="236"/>
                </a:lnTo>
                <a:lnTo>
                  <a:pt x="2799" y="237"/>
                </a:lnTo>
                <a:lnTo>
                  <a:pt x="2814" y="240"/>
                </a:lnTo>
                <a:lnTo>
                  <a:pt x="2827" y="242"/>
                </a:lnTo>
                <a:lnTo>
                  <a:pt x="2841" y="247"/>
                </a:lnTo>
                <a:lnTo>
                  <a:pt x="2853" y="252"/>
                </a:lnTo>
                <a:lnTo>
                  <a:pt x="2862" y="258"/>
                </a:lnTo>
                <a:lnTo>
                  <a:pt x="2872" y="264"/>
                </a:lnTo>
                <a:lnTo>
                  <a:pt x="2881" y="272"/>
                </a:lnTo>
                <a:lnTo>
                  <a:pt x="2887" y="280"/>
                </a:lnTo>
                <a:lnTo>
                  <a:pt x="2894" y="290"/>
                </a:lnTo>
                <a:lnTo>
                  <a:pt x="2899" y="300"/>
                </a:lnTo>
                <a:lnTo>
                  <a:pt x="2903" y="312"/>
                </a:lnTo>
                <a:lnTo>
                  <a:pt x="2906" y="325"/>
                </a:lnTo>
                <a:lnTo>
                  <a:pt x="2908" y="338"/>
                </a:lnTo>
                <a:lnTo>
                  <a:pt x="2908" y="353"/>
                </a:lnTo>
                <a:lnTo>
                  <a:pt x="2908" y="363"/>
                </a:lnTo>
                <a:lnTo>
                  <a:pt x="2907" y="373"/>
                </a:lnTo>
                <a:lnTo>
                  <a:pt x="2906" y="382"/>
                </a:lnTo>
                <a:lnTo>
                  <a:pt x="2904" y="390"/>
                </a:lnTo>
                <a:lnTo>
                  <a:pt x="2900" y="398"/>
                </a:lnTo>
                <a:lnTo>
                  <a:pt x="2898" y="407"/>
                </a:lnTo>
                <a:lnTo>
                  <a:pt x="2894" y="413"/>
                </a:lnTo>
                <a:lnTo>
                  <a:pt x="2890" y="421"/>
                </a:lnTo>
                <a:lnTo>
                  <a:pt x="2885" y="427"/>
                </a:lnTo>
                <a:lnTo>
                  <a:pt x="2880" y="434"/>
                </a:lnTo>
                <a:lnTo>
                  <a:pt x="2874" y="439"/>
                </a:lnTo>
                <a:lnTo>
                  <a:pt x="2869" y="445"/>
                </a:lnTo>
                <a:lnTo>
                  <a:pt x="2855" y="456"/>
                </a:lnTo>
                <a:lnTo>
                  <a:pt x="2839" y="464"/>
                </a:lnTo>
                <a:lnTo>
                  <a:pt x="2823" y="472"/>
                </a:lnTo>
                <a:lnTo>
                  <a:pt x="2805" y="477"/>
                </a:lnTo>
                <a:lnTo>
                  <a:pt x="2786" y="483"/>
                </a:lnTo>
                <a:lnTo>
                  <a:pt x="2765" y="487"/>
                </a:lnTo>
                <a:lnTo>
                  <a:pt x="2744" y="490"/>
                </a:lnTo>
                <a:lnTo>
                  <a:pt x="2721" y="493"/>
                </a:lnTo>
                <a:lnTo>
                  <a:pt x="2697" y="494"/>
                </a:lnTo>
                <a:lnTo>
                  <a:pt x="2672" y="494"/>
                </a:lnTo>
                <a:close/>
                <a:moveTo>
                  <a:pt x="3213" y="311"/>
                </a:moveTo>
                <a:lnTo>
                  <a:pt x="3212" y="285"/>
                </a:lnTo>
                <a:lnTo>
                  <a:pt x="3210" y="261"/>
                </a:lnTo>
                <a:lnTo>
                  <a:pt x="3205" y="238"/>
                </a:lnTo>
                <a:lnTo>
                  <a:pt x="3201" y="217"/>
                </a:lnTo>
                <a:lnTo>
                  <a:pt x="3194" y="197"/>
                </a:lnTo>
                <a:lnTo>
                  <a:pt x="3187" y="179"/>
                </a:lnTo>
                <a:lnTo>
                  <a:pt x="3178" y="162"/>
                </a:lnTo>
                <a:lnTo>
                  <a:pt x="3168" y="146"/>
                </a:lnTo>
                <a:lnTo>
                  <a:pt x="3157" y="131"/>
                </a:lnTo>
                <a:lnTo>
                  <a:pt x="3145" y="118"/>
                </a:lnTo>
                <a:lnTo>
                  <a:pt x="3132" y="105"/>
                </a:lnTo>
                <a:lnTo>
                  <a:pt x="3118" y="94"/>
                </a:lnTo>
                <a:lnTo>
                  <a:pt x="3103" y="85"/>
                </a:lnTo>
                <a:lnTo>
                  <a:pt x="3088" y="75"/>
                </a:lnTo>
                <a:lnTo>
                  <a:pt x="3071" y="67"/>
                </a:lnTo>
                <a:lnTo>
                  <a:pt x="3054" y="60"/>
                </a:lnTo>
                <a:lnTo>
                  <a:pt x="3037" y="53"/>
                </a:lnTo>
                <a:lnTo>
                  <a:pt x="3018" y="47"/>
                </a:lnTo>
                <a:lnTo>
                  <a:pt x="3000" y="42"/>
                </a:lnTo>
                <a:lnTo>
                  <a:pt x="2980" y="38"/>
                </a:lnTo>
                <a:lnTo>
                  <a:pt x="2960" y="34"/>
                </a:lnTo>
                <a:lnTo>
                  <a:pt x="2941" y="30"/>
                </a:lnTo>
                <a:lnTo>
                  <a:pt x="2920" y="28"/>
                </a:lnTo>
                <a:lnTo>
                  <a:pt x="2899" y="26"/>
                </a:lnTo>
                <a:lnTo>
                  <a:pt x="2858" y="23"/>
                </a:lnTo>
                <a:lnTo>
                  <a:pt x="2816" y="21"/>
                </a:lnTo>
                <a:lnTo>
                  <a:pt x="2774" y="19"/>
                </a:lnTo>
                <a:lnTo>
                  <a:pt x="2733" y="19"/>
                </a:lnTo>
                <a:lnTo>
                  <a:pt x="2483" y="19"/>
                </a:lnTo>
                <a:lnTo>
                  <a:pt x="2470" y="19"/>
                </a:lnTo>
                <a:lnTo>
                  <a:pt x="2458" y="22"/>
                </a:lnTo>
                <a:lnTo>
                  <a:pt x="2446" y="24"/>
                </a:lnTo>
                <a:lnTo>
                  <a:pt x="2434" y="28"/>
                </a:lnTo>
                <a:lnTo>
                  <a:pt x="2424" y="32"/>
                </a:lnTo>
                <a:lnTo>
                  <a:pt x="2413" y="38"/>
                </a:lnTo>
                <a:lnTo>
                  <a:pt x="2403" y="44"/>
                </a:lnTo>
                <a:lnTo>
                  <a:pt x="2393" y="52"/>
                </a:lnTo>
                <a:lnTo>
                  <a:pt x="2384" y="60"/>
                </a:lnTo>
                <a:lnTo>
                  <a:pt x="2376" y="68"/>
                </a:lnTo>
                <a:lnTo>
                  <a:pt x="2368" y="77"/>
                </a:lnTo>
                <a:lnTo>
                  <a:pt x="2361" y="88"/>
                </a:lnTo>
                <a:lnTo>
                  <a:pt x="2356" y="98"/>
                </a:lnTo>
                <a:lnTo>
                  <a:pt x="2351" y="109"/>
                </a:lnTo>
                <a:lnTo>
                  <a:pt x="2347" y="121"/>
                </a:lnTo>
                <a:lnTo>
                  <a:pt x="2344" y="133"/>
                </a:lnTo>
                <a:lnTo>
                  <a:pt x="2127" y="1161"/>
                </a:lnTo>
                <a:lnTo>
                  <a:pt x="2433" y="1161"/>
                </a:lnTo>
                <a:lnTo>
                  <a:pt x="2525" y="710"/>
                </a:lnTo>
                <a:lnTo>
                  <a:pt x="2557" y="710"/>
                </a:lnTo>
                <a:lnTo>
                  <a:pt x="2581" y="710"/>
                </a:lnTo>
                <a:lnTo>
                  <a:pt x="2603" y="710"/>
                </a:lnTo>
                <a:lnTo>
                  <a:pt x="2623" y="712"/>
                </a:lnTo>
                <a:lnTo>
                  <a:pt x="2639" y="713"/>
                </a:lnTo>
                <a:lnTo>
                  <a:pt x="2653" y="717"/>
                </a:lnTo>
                <a:lnTo>
                  <a:pt x="2666" y="721"/>
                </a:lnTo>
                <a:lnTo>
                  <a:pt x="2677" y="726"/>
                </a:lnTo>
                <a:lnTo>
                  <a:pt x="2686" y="734"/>
                </a:lnTo>
                <a:lnTo>
                  <a:pt x="2695" y="743"/>
                </a:lnTo>
                <a:lnTo>
                  <a:pt x="2702" y="754"/>
                </a:lnTo>
                <a:lnTo>
                  <a:pt x="2708" y="767"/>
                </a:lnTo>
                <a:lnTo>
                  <a:pt x="2713" y="782"/>
                </a:lnTo>
                <a:lnTo>
                  <a:pt x="2719" y="800"/>
                </a:lnTo>
                <a:lnTo>
                  <a:pt x="2724" y="820"/>
                </a:lnTo>
                <a:lnTo>
                  <a:pt x="2729" y="844"/>
                </a:lnTo>
                <a:lnTo>
                  <a:pt x="2734" y="870"/>
                </a:lnTo>
                <a:lnTo>
                  <a:pt x="2770" y="1046"/>
                </a:lnTo>
                <a:lnTo>
                  <a:pt x="2773" y="1058"/>
                </a:lnTo>
                <a:lnTo>
                  <a:pt x="2777" y="1070"/>
                </a:lnTo>
                <a:lnTo>
                  <a:pt x="2782" y="1081"/>
                </a:lnTo>
                <a:lnTo>
                  <a:pt x="2787" y="1092"/>
                </a:lnTo>
                <a:lnTo>
                  <a:pt x="2795" y="1102"/>
                </a:lnTo>
                <a:lnTo>
                  <a:pt x="2801" y="1111"/>
                </a:lnTo>
                <a:lnTo>
                  <a:pt x="2810" y="1120"/>
                </a:lnTo>
                <a:lnTo>
                  <a:pt x="2819" y="1128"/>
                </a:lnTo>
                <a:lnTo>
                  <a:pt x="2829" y="1135"/>
                </a:lnTo>
                <a:lnTo>
                  <a:pt x="2838" y="1142"/>
                </a:lnTo>
                <a:lnTo>
                  <a:pt x="2849" y="1147"/>
                </a:lnTo>
                <a:lnTo>
                  <a:pt x="2861" y="1153"/>
                </a:lnTo>
                <a:lnTo>
                  <a:pt x="2873" y="1156"/>
                </a:lnTo>
                <a:lnTo>
                  <a:pt x="2885" y="1159"/>
                </a:lnTo>
                <a:lnTo>
                  <a:pt x="2897" y="1160"/>
                </a:lnTo>
                <a:lnTo>
                  <a:pt x="2910" y="1161"/>
                </a:lnTo>
                <a:lnTo>
                  <a:pt x="3097" y="1161"/>
                </a:lnTo>
                <a:lnTo>
                  <a:pt x="3016" y="809"/>
                </a:lnTo>
                <a:lnTo>
                  <a:pt x="3009" y="780"/>
                </a:lnTo>
                <a:lnTo>
                  <a:pt x="3001" y="748"/>
                </a:lnTo>
                <a:lnTo>
                  <a:pt x="2995" y="732"/>
                </a:lnTo>
                <a:lnTo>
                  <a:pt x="2990" y="716"/>
                </a:lnTo>
                <a:lnTo>
                  <a:pt x="2983" y="699"/>
                </a:lnTo>
                <a:lnTo>
                  <a:pt x="2976" y="684"/>
                </a:lnTo>
                <a:lnTo>
                  <a:pt x="2968" y="669"/>
                </a:lnTo>
                <a:lnTo>
                  <a:pt x="2958" y="655"/>
                </a:lnTo>
                <a:lnTo>
                  <a:pt x="2948" y="643"/>
                </a:lnTo>
                <a:lnTo>
                  <a:pt x="2937" y="632"/>
                </a:lnTo>
                <a:lnTo>
                  <a:pt x="2931" y="626"/>
                </a:lnTo>
                <a:lnTo>
                  <a:pt x="2924" y="622"/>
                </a:lnTo>
                <a:lnTo>
                  <a:pt x="2918" y="618"/>
                </a:lnTo>
                <a:lnTo>
                  <a:pt x="2911" y="614"/>
                </a:lnTo>
                <a:lnTo>
                  <a:pt x="2904" y="612"/>
                </a:lnTo>
                <a:lnTo>
                  <a:pt x="2896" y="609"/>
                </a:lnTo>
                <a:lnTo>
                  <a:pt x="2888" y="608"/>
                </a:lnTo>
                <a:lnTo>
                  <a:pt x="2880" y="607"/>
                </a:lnTo>
                <a:lnTo>
                  <a:pt x="2880" y="603"/>
                </a:lnTo>
                <a:lnTo>
                  <a:pt x="2912" y="599"/>
                </a:lnTo>
                <a:lnTo>
                  <a:pt x="2945" y="593"/>
                </a:lnTo>
                <a:lnTo>
                  <a:pt x="2976" y="586"/>
                </a:lnTo>
                <a:lnTo>
                  <a:pt x="3006" y="577"/>
                </a:lnTo>
                <a:lnTo>
                  <a:pt x="3035" y="567"/>
                </a:lnTo>
                <a:lnTo>
                  <a:pt x="3063" y="555"/>
                </a:lnTo>
                <a:lnTo>
                  <a:pt x="3076" y="548"/>
                </a:lnTo>
                <a:lnTo>
                  <a:pt x="3088" y="540"/>
                </a:lnTo>
                <a:lnTo>
                  <a:pt x="3101" y="533"/>
                </a:lnTo>
                <a:lnTo>
                  <a:pt x="3112" y="524"/>
                </a:lnTo>
                <a:lnTo>
                  <a:pt x="3124" y="515"/>
                </a:lnTo>
                <a:lnTo>
                  <a:pt x="3133" y="507"/>
                </a:lnTo>
                <a:lnTo>
                  <a:pt x="3144" y="497"/>
                </a:lnTo>
                <a:lnTo>
                  <a:pt x="3153" y="486"/>
                </a:lnTo>
                <a:lnTo>
                  <a:pt x="3163" y="475"/>
                </a:lnTo>
                <a:lnTo>
                  <a:pt x="3170" y="463"/>
                </a:lnTo>
                <a:lnTo>
                  <a:pt x="3178" y="451"/>
                </a:lnTo>
                <a:lnTo>
                  <a:pt x="3185" y="438"/>
                </a:lnTo>
                <a:lnTo>
                  <a:pt x="3191" y="425"/>
                </a:lnTo>
                <a:lnTo>
                  <a:pt x="3197" y="411"/>
                </a:lnTo>
                <a:lnTo>
                  <a:pt x="3201" y="396"/>
                </a:lnTo>
                <a:lnTo>
                  <a:pt x="3205" y="381"/>
                </a:lnTo>
                <a:lnTo>
                  <a:pt x="3209" y="364"/>
                </a:lnTo>
                <a:lnTo>
                  <a:pt x="3211" y="347"/>
                </a:lnTo>
                <a:lnTo>
                  <a:pt x="3212" y="329"/>
                </a:lnTo>
                <a:lnTo>
                  <a:pt x="3213" y="311"/>
                </a:lnTo>
                <a:close/>
                <a:moveTo>
                  <a:pt x="1084" y="149"/>
                </a:moveTo>
                <a:lnTo>
                  <a:pt x="1081" y="160"/>
                </a:lnTo>
                <a:lnTo>
                  <a:pt x="1076" y="170"/>
                </a:lnTo>
                <a:lnTo>
                  <a:pt x="1070" y="179"/>
                </a:lnTo>
                <a:lnTo>
                  <a:pt x="1065" y="189"/>
                </a:lnTo>
                <a:lnTo>
                  <a:pt x="1057" y="198"/>
                </a:lnTo>
                <a:lnTo>
                  <a:pt x="1051" y="206"/>
                </a:lnTo>
                <a:lnTo>
                  <a:pt x="1042" y="214"/>
                </a:lnTo>
                <a:lnTo>
                  <a:pt x="1033" y="221"/>
                </a:lnTo>
                <a:lnTo>
                  <a:pt x="1025" y="227"/>
                </a:lnTo>
                <a:lnTo>
                  <a:pt x="1015" y="233"/>
                </a:lnTo>
                <a:lnTo>
                  <a:pt x="1004" y="238"/>
                </a:lnTo>
                <a:lnTo>
                  <a:pt x="993" y="242"/>
                </a:lnTo>
                <a:lnTo>
                  <a:pt x="982" y="246"/>
                </a:lnTo>
                <a:lnTo>
                  <a:pt x="971" y="248"/>
                </a:lnTo>
                <a:lnTo>
                  <a:pt x="959" y="249"/>
                </a:lnTo>
                <a:lnTo>
                  <a:pt x="947" y="250"/>
                </a:lnTo>
                <a:lnTo>
                  <a:pt x="937" y="249"/>
                </a:lnTo>
                <a:lnTo>
                  <a:pt x="929" y="248"/>
                </a:lnTo>
                <a:lnTo>
                  <a:pt x="920" y="247"/>
                </a:lnTo>
                <a:lnTo>
                  <a:pt x="911" y="246"/>
                </a:lnTo>
                <a:lnTo>
                  <a:pt x="911" y="246"/>
                </a:lnTo>
                <a:lnTo>
                  <a:pt x="892" y="240"/>
                </a:lnTo>
                <a:lnTo>
                  <a:pt x="871" y="237"/>
                </a:lnTo>
                <a:lnTo>
                  <a:pt x="851" y="234"/>
                </a:lnTo>
                <a:lnTo>
                  <a:pt x="832" y="232"/>
                </a:lnTo>
                <a:lnTo>
                  <a:pt x="792" y="228"/>
                </a:lnTo>
                <a:lnTo>
                  <a:pt x="751" y="227"/>
                </a:lnTo>
                <a:lnTo>
                  <a:pt x="723" y="228"/>
                </a:lnTo>
                <a:lnTo>
                  <a:pt x="696" y="230"/>
                </a:lnTo>
                <a:lnTo>
                  <a:pt x="668" y="234"/>
                </a:lnTo>
                <a:lnTo>
                  <a:pt x="643" y="237"/>
                </a:lnTo>
                <a:lnTo>
                  <a:pt x="619" y="242"/>
                </a:lnTo>
                <a:lnTo>
                  <a:pt x="597" y="249"/>
                </a:lnTo>
                <a:lnTo>
                  <a:pt x="574" y="257"/>
                </a:lnTo>
                <a:lnTo>
                  <a:pt x="553" y="265"/>
                </a:lnTo>
                <a:lnTo>
                  <a:pt x="532" y="275"/>
                </a:lnTo>
                <a:lnTo>
                  <a:pt x="514" y="285"/>
                </a:lnTo>
                <a:lnTo>
                  <a:pt x="495" y="296"/>
                </a:lnTo>
                <a:lnTo>
                  <a:pt x="478" y="309"/>
                </a:lnTo>
                <a:lnTo>
                  <a:pt x="462" y="321"/>
                </a:lnTo>
                <a:lnTo>
                  <a:pt x="446" y="335"/>
                </a:lnTo>
                <a:lnTo>
                  <a:pt x="432" y="349"/>
                </a:lnTo>
                <a:lnTo>
                  <a:pt x="418" y="364"/>
                </a:lnTo>
                <a:lnTo>
                  <a:pt x="406" y="379"/>
                </a:lnTo>
                <a:lnTo>
                  <a:pt x="394" y="396"/>
                </a:lnTo>
                <a:lnTo>
                  <a:pt x="383" y="413"/>
                </a:lnTo>
                <a:lnTo>
                  <a:pt x="373" y="431"/>
                </a:lnTo>
                <a:lnTo>
                  <a:pt x="365" y="448"/>
                </a:lnTo>
                <a:lnTo>
                  <a:pt x="356" y="466"/>
                </a:lnTo>
                <a:lnTo>
                  <a:pt x="348" y="485"/>
                </a:lnTo>
                <a:lnTo>
                  <a:pt x="342" y="503"/>
                </a:lnTo>
                <a:lnTo>
                  <a:pt x="336" y="523"/>
                </a:lnTo>
                <a:lnTo>
                  <a:pt x="331" y="543"/>
                </a:lnTo>
                <a:lnTo>
                  <a:pt x="327" y="563"/>
                </a:lnTo>
                <a:lnTo>
                  <a:pt x="323" y="583"/>
                </a:lnTo>
                <a:lnTo>
                  <a:pt x="321" y="603"/>
                </a:lnTo>
                <a:lnTo>
                  <a:pt x="319" y="623"/>
                </a:lnTo>
                <a:lnTo>
                  <a:pt x="318" y="644"/>
                </a:lnTo>
                <a:lnTo>
                  <a:pt x="318" y="664"/>
                </a:lnTo>
                <a:lnTo>
                  <a:pt x="318" y="683"/>
                </a:lnTo>
                <a:lnTo>
                  <a:pt x="319" y="701"/>
                </a:lnTo>
                <a:lnTo>
                  <a:pt x="321" y="719"/>
                </a:lnTo>
                <a:lnTo>
                  <a:pt x="323" y="736"/>
                </a:lnTo>
                <a:lnTo>
                  <a:pt x="327" y="753"/>
                </a:lnTo>
                <a:lnTo>
                  <a:pt x="331" y="768"/>
                </a:lnTo>
                <a:lnTo>
                  <a:pt x="335" y="783"/>
                </a:lnTo>
                <a:lnTo>
                  <a:pt x="341" y="797"/>
                </a:lnTo>
                <a:lnTo>
                  <a:pt x="347" y="811"/>
                </a:lnTo>
                <a:lnTo>
                  <a:pt x="354" y="824"/>
                </a:lnTo>
                <a:lnTo>
                  <a:pt x="361" y="837"/>
                </a:lnTo>
                <a:lnTo>
                  <a:pt x="369" y="849"/>
                </a:lnTo>
                <a:lnTo>
                  <a:pt x="378" y="860"/>
                </a:lnTo>
                <a:lnTo>
                  <a:pt x="387" y="871"/>
                </a:lnTo>
                <a:lnTo>
                  <a:pt x="396" y="882"/>
                </a:lnTo>
                <a:lnTo>
                  <a:pt x="406" y="892"/>
                </a:lnTo>
                <a:lnTo>
                  <a:pt x="417" y="900"/>
                </a:lnTo>
                <a:lnTo>
                  <a:pt x="428" y="909"/>
                </a:lnTo>
                <a:lnTo>
                  <a:pt x="440" y="917"/>
                </a:lnTo>
                <a:lnTo>
                  <a:pt x="452" y="923"/>
                </a:lnTo>
                <a:lnTo>
                  <a:pt x="465" y="930"/>
                </a:lnTo>
                <a:lnTo>
                  <a:pt x="478" y="936"/>
                </a:lnTo>
                <a:lnTo>
                  <a:pt x="492" y="942"/>
                </a:lnTo>
                <a:lnTo>
                  <a:pt x="506" y="946"/>
                </a:lnTo>
                <a:lnTo>
                  <a:pt x="520" y="950"/>
                </a:lnTo>
                <a:lnTo>
                  <a:pt x="536" y="955"/>
                </a:lnTo>
                <a:lnTo>
                  <a:pt x="551" y="958"/>
                </a:lnTo>
                <a:lnTo>
                  <a:pt x="567" y="960"/>
                </a:lnTo>
                <a:lnTo>
                  <a:pt x="584" y="962"/>
                </a:lnTo>
                <a:lnTo>
                  <a:pt x="600" y="964"/>
                </a:lnTo>
                <a:lnTo>
                  <a:pt x="616" y="965"/>
                </a:lnTo>
                <a:lnTo>
                  <a:pt x="634" y="965"/>
                </a:lnTo>
                <a:lnTo>
                  <a:pt x="675" y="964"/>
                </a:lnTo>
                <a:lnTo>
                  <a:pt x="715" y="960"/>
                </a:lnTo>
                <a:lnTo>
                  <a:pt x="753" y="955"/>
                </a:lnTo>
                <a:lnTo>
                  <a:pt x="792" y="948"/>
                </a:lnTo>
                <a:lnTo>
                  <a:pt x="810" y="944"/>
                </a:lnTo>
                <a:lnTo>
                  <a:pt x="827" y="938"/>
                </a:lnTo>
                <a:lnTo>
                  <a:pt x="845" y="933"/>
                </a:lnTo>
                <a:lnTo>
                  <a:pt x="862" y="928"/>
                </a:lnTo>
                <a:lnTo>
                  <a:pt x="879" y="921"/>
                </a:lnTo>
                <a:lnTo>
                  <a:pt x="895" y="915"/>
                </a:lnTo>
                <a:lnTo>
                  <a:pt x="911" y="908"/>
                </a:lnTo>
                <a:lnTo>
                  <a:pt x="927" y="900"/>
                </a:lnTo>
                <a:lnTo>
                  <a:pt x="894" y="1148"/>
                </a:lnTo>
                <a:lnTo>
                  <a:pt x="863" y="1157"/>
                </a:lnTo>
                <a:lnTo>
                  <a:pt x="829" y="1166"/>
                </a:lnTo>
                <a:lnTo>
                  <a:pt x="790" y="1173"/>
                </a:lnTo>
                <a:lnTo>
                  <a:pt x="751" y="1180"/>
                </a:lnTo>
                <a:lnTo>
                  <a:pt x="709" y="1185"/>
                </a:lnTo>
                <a:lnTo>
                  <a:pt x="667" y="1190"/>
                </a:lnTo>
                <a:lnTo>
                  <a:pt x="626" y="1192"/>
                </a:lnTo>
                <a:lnTo>
                  <a:pt x="586" y="1193"/>
                </a:lnTo>
                <a:lnTo>
                  <a:pt x="551" y="1192"/>
                </a:lnTo>
                <a:lnTo>
                  <a:pt x="518" y="1191"/>
                </a:lnTo>
                <a:lnTo>
                  <a:pt x="486" y="1188"/>
                </a:lnTo>
                <a:lnTo>
                  <a:pt x="454" y="1183"/>
                </a:lnTo>
                <a:lnTo>
                  <a:pt x="424" y="1178"/>
                </a:lnTo>
                <a:lnTo>
                  <a:pt x="393" y="1170"/>
                </a:lnTo>
                <a:lnTo>
                  <a:pt x="365" y="1163"/>
                </a:lnTo>
                <a:lnTo>
                  <a:pt x="338" y="1154"/>
                </a:lnTo>
                <a:lnTo>
                  <a:pt x="310" y="1144"/>
                </a:lnTo>
                <a:lnTo>
                  <a:pt x="285" y="1132"/>
                </a:lnTo>
                <a:lnTo>
                  <a:pt x="260" y="1120"/>
                </a:lnTo>
                <a:lnTo>
                  <a:pt x="236" y="1107"/>
                </a:lnTo>
                <a:lnTo>
                  <a:pt x="214" y="1092"/>
                </a:lnTo>
                <a:lnTo>
                  <a:pt x="193" y="1077"/>
                </a:lnTo>
                <a:lnTo>
                  <a:pt x="172" y="1060"/>
                </a:lnTo>
                <a:lnTo>
                  <a:pt x="154" y="1043"/>
                </a:lnTo>
                <a:lnTo>
                  <a:pt x="135" y="1026"/>
                </a:lnTo>
                <a:lnTo>
                  <a:pt x="118" y="1006"/>
                </a:lnTo>
                <a:lnTo>
                  <a:pt x="102" y="986"/>
                </a:lnTo>
                <a:lnTo>
                  <a:pt x="87" y="966"/>
                </a:lnTo>
                <a:lnTo>
                  <a:pt x="73" y="944"/>
                </a:lnTo>
                <a:lnTo>
                  <a:pt x="61" y="921"/>
                </a:lnTo>
                <a:lnTo>
                  <a:pt x="49" y="898"/>
                </a:lnTo>
                <a:lnTo>
                  <a:pt x="39" y="873"/>
                </a:lnTo>
                <a:lnTo>
                  <a:pt x="30" y="849"/>
                </a:lnTo>
                <a:lnTo>
                  <a:pt x="22" y="823"/>
                </a:lnTo>
                <a:lnTo>
                  <a:pt x="15" y="797"/>
                </a:lnTo>
                <a:lnTo>
                  <a:pt x="10" y="770"/>
                </a:lnTo>
                <a:lnTo>
                  <a:pt x="5" y="743"/>
                </a:lnTo>
                <a:lnTo>
                  <a:pt x="2" y="714"/>
                </a:lnTo>
                <a:lnTo>
                  <a:pt x="1" y="685"/>
                </a:lnTo>
                <a:lnTo>
                  <a:pt x="0" y="656"/>
                </a:lnTo>
                <a:lnTo>
                  <a:pt x="1" y="620"/>
                </a:lnTo>
                <a:lnTo>
                  <a:pt x="3" y="585"/>
                </a:lnTo>
                <a:lnTo>
                  <a:pt x="7" y="551"/>
                </a:lnTo>
                <a:lnTo>
                  <a:pt x="12" y="518"/>
                </a:lnTo>
                <a:lnTo>
                  <a:pt x="20" y="485"/>
                </a:lnTo>
                <a:lnTo>
                  <a:pt x="27" y="452"/>
                </a:lnTo>
                <a:lnTo>
                  <a:pt x="38" y="422"/>
                </a:lnTo>
                <a:lnTo>
                  <a:pt x="49" y="391"/>
                </a:lnTo>
                <a:lnTo>
                  <a:pt x="62" y="362"/>
                </a:lnTo>
                <a:lnTo>
                  <a:pt x="76" y="334"/>
                </a:lnTo>
                <a:lnTo>
                  <a:pt x="91" y="307"/>
                </a:lnTo>
                <a:lnTo>
                  <a:pt x="108" y="279"/>
                </a:lnTo>
                <a:lnTo>
                  <a:pt x="126" y="254"/>
                </a:lnTo>
                <a:lnTo>
                  <a:pt x="146" y="229"/>
                </a:lnTo>
                <a:lnTo>
                  <a:pt x="167" y="206"/>
                </a:lnTo>
                <a:lnTo>
                  <a:pt x="189" y="184"/>
                </a:lnTo>
                <a:lnTo>
                  <a:pt x="212" y="163"/>
                </a:lnTo>
                <a:lnTo>
                  <a:pt x="237" y="142"/>
                </a:lnTo>
                <a:lnTo>
                  <a:pt x="263" y="124"/>
                </a:lnTo>
                <a:lnTo>
                  <a:pt x="291" y="106"/>
                </a:lnTo>
                <a:lnTo>
                  <a:pt x="319" y="90"/>
                </a:lnTo>
                <a:lnTo>
                  <a:pt x="348" y="75"/>
                </a:lnTo>
                <a:lnTo>
                  <a:pt x="379" y="61"/>
                </a:lnTo>
                <a:lnTo>
                  <a:pt x="410" y="48"/>
                </a:lnTo>
                <a:lnTo>
                  <a:pt x="443" y="37"/>
                </a:lnTo>
                <a:lnTo>
                  <a:pt x="477" y="27"/>
                </a:lnTo>
                <a:lnTo>
                  <a:pt x="513" y="18"/>
                </a:lnTo>
                <a:lnTo>
                  <a:pt x="549" y="12"/>
                </a:lnTo>
                <a:lnTo>
                  <a:pt x="586" y="6"/>
                </a:lnTo>
                <a:lnTo>
                  <a:pt x="624" y="3"/>
                </a:lnTo>
                <a:lnTo>
                  <a:pt x="663" y="0"/>
                </a:lnTo>
                <a:lnTo>
                  <a:pt x="703" y="0"/>
                </a:lnTo>
                <a:lnTo>
                  <a:pt x="744" y="0"/>
                </a:lnTo>
                <a:lnTo>
                  <a:pt x="782" y="1"/>
                </a:lnTo>
                <a:lnTo>
                  <a:pt x="818" y="3"/>
                </a:lnTo>
                <a:lnTo>
                  <a:pt x="851" y="6"/>
                </a:lnTo>
                <a:lnTo>
                  <a:pt x="884" y="9"/>
                </a:lnTo>
                <a:lnTo>
                  <a:pt x="913" y="13"/>
                </a:lnTo>
                <a:lnTo>
                  <a:pt x="942" y="17"/>
                </a:lnTo>
                <a:lnTo>
                  <a:pt x="967" y="22"/>
                </a:lnTo>
                <a:lnTo>
                  <a:pt x="1014" y="31"/>
                </a:lnTo>
                <a:lnTo>
                  <a:pt x="1053" y="41"/>
                </a:lnTo>
                <a:lnTo>
                  <a:pt x="1085" y="52"/>
                </a:lnTo>
                <a:lnTo>
                  <a:pt x="1112" y="61"/>
                </a:lnTo>
                <a:lnTo>
                  <a:pt x="1084" y="14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1925" tIns="30950" rIns="61925" bIns="3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6552396" y="6026841"/>
            <a:ext cx="379906" cy="186630"/>
          </a:xfrm>
          <a:custGeom>
            <a:avLst/>
            <a:gdLst/>
            <a:ahLst/>
            <a:cxnLst/>
            <a:rect l="l" t="t" r="r" b="b"/>
            <a:pathLst>
              <a:path w="2764" h="1357" extrusionOk="0">
                <a:moveTo>
                  <a:pt x="2628" y="741"/>
                </a:moveTo>
                <a:lnTo>
                  <a:pt x="2576" y="741"/>
                </a:lnTo>
                <a:lnTo>
                  <a:pt x="2523" y="741"/>
                </a:lnTo>
                <a:lnTo>
                  <a:pt x="2469" y="741"/>
                </a:lnTo>
                <a:lnTo>
                  <a:pt x="2417" y="741"/>
                </a:lnTo>
                <a:lnTo>
                  <a:pt x="2364" y="741"/>
                </a:lnTo>
                <a:lnTo>
                  <a:pt x="2311" y="741"/>
                </a:lnTo>
                <a:lnTo>
                  <a:pt x="2258" y="741"/>
                </a:lnTo>
                <a:lnTo>
                  <a:pt x="2206" y="741"/>
                </a:lnTo>
                <a:lnTo>
                  <a:pt x="2206" y="741"/>
                </a:lnTo>
                <a:lnTo>
                  <a:pt x="2206" y="741"/>
                </a:lnTo>
                <a:lnTo>
                  <a:pt x="2189" y="704"/>
                </a:lnTo>
                <a:lnTo>
                  <a:pt x="2172" y="668"/>
                </a:lnTo>
                <a:lnTo>
                  <a:pt x="2155" y="632"/>
                </a:lnTo>
                <a:lnTo>
                  <a:pt x="2138" y="596"/>
                </a:lnTo>
                <a:lnTo>
                  <a:pt x="2098" y="596"/>
                </a:lnTo>
                <a:lnTo>
                  <a:pt x="2057" y="596"/>
                </a:lnTo>
                <a:lnTo>
                  <a:pt x="2016" y="596"/>
                </a:lnTo>
                <a:lnTo>
                  <a:pt x="1976" y="596"/>
                </a:lnTo>
                <a:lnTo>
                  <a:pt x="1935" y="596"/>
                </a:lnTo>
                <a:lnTo>
                  <a:pt x="1894" y="596"/>
                </a:lnTo>
                <a:lnTo>
                  <a:pt x="1853" y="596"/>
                </a:lnTo>
                <a:lnTo>
                  <a:pt x="1813" y="596"/>
                </a:lnTo>
                <a:lnTo>
                  <a:pt x="1803" y="596"/>
                </a:lnTo>
                <a:lnTo>
                  <a:pt x="1795" y="595"/>
                </a:lnTo>
                <a:lnTo>
                  <a:pt x="1786" y="592"/>
                </a:lnTo>
                <a:lnTo>
                  <a:pt x="1779" y="589"/>
                </a:lnTo>
                <a:lnTo>
                  <a:pt x="1772" y="585"/>
                </a:lnTo>
                <a:lnTo>
                  <a:pt x="1766" y="581"/>
                </a:lnTo>
                <a:lnTo>
                  <a:pt x="1759" y="575"/>
                </a:lnTo>
                <a:lnTo>
                  <a:pt x="1755" y="569"/>
                </a:lnTo>
                <a:lnTo>
                  <a:pt x="1749" y="564"/>
                </a:lnTo>
                <a:lnTo>
                  <a:pt x="1745" y="557"/>
                </a:lnTo>
                <a:lnTo>
                  <a:pt x="1742" y="549"/>
                </a:lnTo>
                <a:lnTo>
                  <a:pt x="1739" y="542"/>
                </a:lnTo>
                <a:lnTo>
                  <a:pt x="1735" y="527"/>
                </a:lnTo>
                <a:lnTo>
                  <a:pt x="1734" y="510"/>
                </a:lnTo>
                <a:lnTo>
                  <a:pt x="1734" y="496"/>
                </a:lnTo>
                <a:lnTo>
                  <a:pt x="1734" y="484"/>
                </a:lnTo>
                <a:lnTo>
                  <a:pt x="1737" y="479"/>
                </a:lnTo>
                <a:lnTo>
                  <a:pt x="1739" y="476"/>
                </a:lnTo>
                <a:lnTo>
                  <a:pt x="1745" y="473"/>
                </a:lnTo>
                <a:lnTo>
                  <a:pt x="1754" y="472"/>
                </a:lnTo>
                <a:lnTo>
                  <a:pt x="1762" y="472"/>
                </a:lnTo>
                <a:lnTo>
                  <a:pt x="1772" y="472"/>
                </a:lnTo>
                <a:lnTo>
                  <a:pt x="1810" y="472"/>
                </a:lnTo>
                <a:lnTo>
                  <a:pt x="1850" y="472"/>
                </a:lnTo>
                <a:lnTo>
                  <a:pt x="1888" y="472"/>
                </a:lnTo>
                <a:lnTo>
                  <a:pt x="1927" y="472"/>
                </a:lnTo>
                <a:lnTo>
                  <a:pt x="1965" y="472"/>
                </a:lnTo>
                <a:lnTo>
                  <a:pt x="2003" y="472"/>
                </a:lnTo>
                <a:lnTo>
                  <a:pt x="2041" y="472"/>
                </a:lnTo>
                <a:lnTo>
                  <a:pt x="2081" y="472"/>
                </a:lnTo>
                <a:lnTo>
                  <a:pt x="2081" y="472"/>
                </a:lnTo>
                <a:lnTo>
                  <a:pt x="2081" y="472"/>
                </a:lnTo>
                <a:lnTo>
                  <a:pt x="2064" y="428"/>
                </a:lnTo>
                <a:lnTo>
                  <a:pt x="2047" y="384"/>
                </a:lnTo>
                <a:lnTo>
                  <a:pt x="2030" y="341"/>
                </a:lnTo>
                <a:lnTo>
                  <a:pt x="2013" y="297"/>
                </a:lnTo>
                <a:lnTo>
                  <a:pt x="2013" y="297"/>
                </a:lnTo>
                <a:lnTo>
                  <a:pt x="2013" y="297"/>
                </a:lnTo>
                <a:lnTo>
                  <a:pt x="2010" y="293"/>
                </a:lnTo>
                <a:lnTo>
                  <a:pt x="2007" y="289"/>
                </a:lnTo>
                <a:lnTo>
                  <a:pt x="2003" y="286"/>
                </a:lnTo>
                <a:lnTo>
                  <a:pt x="1999" y="283"/>
                </a:lnTo>
                <a:lnTo>
                  <a:pt x="1987" y="280"/>
                </a:lnTo>
                <a:lnTo>
                  <a:pt x="1975" y="279"/>
                </a:lnTo>
                <a:lnTo>
                  <a:pt x="1962" y="279"/>
                </a:lnTo>
                <a:lnTo>
                  <a:pt x="1951" y="279"/>
                </a:lnTo>
                <a:lnTo>
                  <a:pt x="1938" y="279"/>
                </a:lnTo>
                <a:lnTo>
                  <a:pt x="1927" y="279"/>
                </a:lnTo>
                <a:lnTo>
                  <a:pt x="1914" y="245"/>
                </a:lnTo>
                <a:lnTo>
                  <a:pt x="1900" y="211"/>
                </a:lnTo>
                <a:lnTo>
                  <a:pt x="1887" y="177"/>
                </a:lnTo>
                <a:lnTo>
                  <a:pt x="1874" y="144"/>
                </a:lnTo>
                <a:lnTo>
                  <a:pt x="1860" y="110"/>
                </a:lnTo>
                <a:lnTo>
                  <a:pt x="1847" y="76"/>
                </a:lnTo>
                <a:lnTo>
                  <a:pt x="1834" y="42"/>
                </a:lnTo>
                <a:lnTo>
                  <a:pt x="1820" y="8"/>
                </a:lnTo>
                <a:lnTo>
                  <a:pt x="1820" y="8"/>
                </a:lnTo>
                <a:lnTo>
                  <a:pt x="1820" y="8"/>
                </a:lnTo>
                <a:lnTo>
                  <a:pt x="1820" y="4"/>
                </a:lnTo>
                <a:lnTo>
                  <a:pt x="1820" y="0"/>
                </a:lnTo>
                <a:lnTo>
                  <a:pt x="1810" y="0"/>
                </a:lnTo>
                <a:lnTo>
                  <a:pt x="1802" y="0"/>
                </a:lnTo>
                <a:lnTo>
                  <a:pt x="1802" y="0"/>
                </a:lnTo>
                <a:lnTo>
                  <a:pt x="1802" y="0"/>
                </a:lnTo>
                <a:lnTo>
                  <a:pt x="1796" y="0"/>
                </a:lnTo>
                <a:lnTo>
                  <a:pt x="1792" y="0"/>
                </a:lnTo>
                <a:lnTo>
                  <a:pt x="1792" y="4"/>
                </a:lnTo>
                <a:lnTo>
                  <a:pt x="1792" y="8"/>
                </a:lnTo>
                <a:lnTo>
                  <a:pt x="1792" y="42"/>
                </a:lnTo>
                <a:lnTo>
                  <a:pt x="1792" y="76"/>
                </a:lnTo>
                <a:lnTo>
                  <a:pt x="1792" y="110"/>
                </a:lnTo>
                <a:lnTo>
                  <a:pt x="1792" y="144"/>
                </a:lnTo>
                <a:lnTo>
                  <a:pt x="1792" y="177"/>
                </a:lnTo>
                <a:lnTo>
                  <a:pt x="1792" y="211"/>
                </a:lnTo>
                <a:lnTo>
                  <a:pt x="1792" y="245"/>
                </a:lnTo>
                <a:lnTo>
                  <a:pt x="1792" y="279"/>
                </a:lnTo>
                <a:lnTo>
                  <a:pt x="1677" y="279"/>
                </a:lnTo>
                <a:lnTo>
                  <a:pt x="1562" y="279"/>
                </a:lnTo>
                <a:lnTo>
                  <a:pt x="1449" y="279"/>
                </a:lnTo>
                <a:lnTo>
                  <a:pt x="1334" y="279"/>
                </a:lnTo>
                <a:lnTo>
                  <a:pt x="1219" y="279"/>
                </a:lnTo>
                <a:lnTo>
                  <a:pt x="1106" y="279"/>
                </a:lnTo>
                <a:lnTo>
                  <a:pt x="991" y="279"/>
                </a:lnTo>
                <a:lnTo>
                  <a:pt x="876" y="279"/>
                </a:lnTo>
                <a:lnTo>
                  <a:pt x="876" y="279"/>
                </a:lnTo>
                <a:lnTo>
                  <a:pt x="876" y="279"/>
                </a:lnTo>
                <a:lnTo>
                  <a:pt x="865" y="279"/>
                </a:lnTo>
                <a:lnTo>
                  <a:pt x="854" y="280"/>
                </a:lnTo>
                <a:lnTo>
                  <a:pt x="849" y="283"/>
                </a:lnTo>
                <a:lnTo>
                  <a:pt x="845" y="286"/>
                </a:lnTo>
                <a:lnTo>
                  <a:pt x="841" y="290"/>
                </a:lnTo>
                <a:lnTo>
                  <a:pt x="838" y="297"/>
                </a:lnTo>
                <a:lnTo>
                  <a:pt x="821" y="341"/>
                </a:lnTo>
                <a:lnTo>
                  <a:pt x="804" y="384"/>
                </a:lnTo>
                <a:lnTo>
                  <a:pt x="788" y="428"/>
                </a:lnTo>
                <a:lnTo>
                  <a:pt x="771" y="472"/>
                </a:lnTo>
                <a:lnTo>
                  <a:pt x="737" y="472"/>
                </a:lnTo>
                <a:lnTo>
                  <a:pt x="703" y="472"/>
                </a:lnTo>
                <a:lnTo>
                  <a:pt x="669" y="472"/>
                </a:lnTo>
                <a:lnTo>
                  <a:pt x="635" y="472"/>
                </a:lnTo>
                <a:lnTo>
                  <a:pt x="601" y="472"/>
                </a:lnTo>
                <a:lnTo>
                  <a:pt x="569" y="472"/>
                </a:lnTo>
                <a:lnTo>
                  <a:pt x="535" y="472"/>
                </a:lnTo>
                <a:lnTo>
                  <a:pt x="501" y="472"/>
                </a:lnTo>
                <a:lnTo>
                  <a:pt x="489" y="470"/>
                </a:lnTo>
                <a:lnTo>
                  <a:pt x="478" y="472"/>
                </a:lnTo>
                <a:lnTo>
                  <a:pt x="471" y="473"/>
                </a:lnTo>
                <a:lnTo>
                  <a:pt x="465" y="476"/>
                </a:lnTo>
                <a:lnTo>
                  <a:pt x="461" y="479"/>
                </a:lnTo>
                <a:lnTo>
                  <a:pt x="457" y="483"/>
                </a:lnTo>
                <a:lnTo>
                  <a:pt x="451" y="494"/>
                </a:lnTo>
                <a:lnTo>
                  <a:pt x="444" y="508"/>
                </a:lnTo>
                <a:lnTo>
                  <a:pt x="431" y="535"/>
                </a:lnTo>
                <a:lnTo>
                  <a:pt x="418" y="564"/>
                </a:lnTo>
                <a:lnTo>
                  <a:pt x="404" y="592"/>
                </a:lnTo>
                <a:lnTo>
                  <a:pt x="392" y="619"/>
                </a:lnTo>
                <a:lnTo>
                  <a:pt x="377" y="647"/>
                </a:lnTo>
                <a:lnTo>
                  <a:pt x="365" y="676"/>
                </a:lnTo>
                <a:lnTo>
                  <a:pt x="350" y="703"/>
                </a:lnTo>
                <a:lnTo>
                  <a:pt x="338" y="731"/>
                </a:lnTo>
                <a:lnTo>
                  <a:pt x="338" y="731"/>
                </a:lnTo>
                <a:lnTo>
                  <a:pt x="338" y="731"/>
                </a:lnTo>
                <a:lnTo>
                  <a:pt x="338" y="735"/>
                </a:lnTo>
                <a:lnTo>
                  <a:pt x="338" y="741"/>
                </a:lnTo>
                <a:lnTo>
                  <a:pt x="304" y="741"/>
                </a:lnTo>
                <a:lnTo>
                  <a:pt x="270" y="741"/>
                </a:lnTo>
                <a:lnTo>
                  <a:pt x="237" y="741"/>
                </a:lnTo>
                <a:lnTo>
                  <a:pt x="203" y="741"/>
                </a:lnTo>
                <a:lnTo>
                  <a:pt x="169" y="741"/>
                </a:lnTo>
                <a:lnTo>
                  <a:pt x="135" y="741"/>
                </a:lnTo>
                <a:lnTo>
                  <a:pt x="102" y="741"/>
                </a:lnTo>
                <a:lnTo>
                  <a:pt x="68" y="741"/>
                </a:lnTo>
                <a:lnTo>
                  <a:pt x="68" y="741"/>
                </a:lnTo>
                <a:lnTo>
                  <a:pt x="68" y="741"/>
                </a:lnTo>
                <a:lnTo>
                  <a:pt x="56" y="741"/>
                </a:lnTo>
                <a:lnTo>
                  <a:pt x="46" y="742"/>
                </a:lnTo>
                <a:lnTo>
                  <a:pt x="36" y="745"/>
                </a:lnTo>
                <a:lnTo>
                  <a:pt x="27" y="748"/>
                </a:lnTo>
                <a:lnTo>
                  <a:pt x="20" y="752"/>
                </a:lnTo>
                <a:lnTo>
                  <a:pt x="14" y="758"/>
                </a:lnTo>
                <a:lnTo>
                  <a:pt x="10" y="763"/>
                </a:lnTo>
                <a:lnTo>
                  <a:pt x="6" y="769"/>
                </a:lnTo>
                <a:lnTo>
                  <a:pt x="3" y="776"/>
                </a:lnTo>
                <a:lnTo>
                  <a:pt x="2" y="785"/>
                </a:lnTo>
                <a:lnTo>
                  <a:pt x="0" y="792"/>
                </a:lnTo>
                <a:lnTo>
                  <a:pt x="0" y="800"/>
                </a:lnTo>
                <a:lnTo>
                  <a:pt x="2" y="819"/>
                </a:lnTo>
                <a:lnTo>
                  <a:pt x="6" y="839"/>
                </a:lnTo>
                <a:lnTo>
                  <a:pt x="27" y="905"/>
                </a:lnTo>
                <a:lnTo>
                  <a:pt x="47" y="967"/>
                </a:lnTo>
                <a:lnTo>
                  <a:pt x="67" y="1026"/>
                </a:lnTo>
                <a:lnTo>
                  <a:pt x="87" y="1081"/>
                </a:lnTo>
                <a:lnTo>
                  <a:pt x="109" y="1136"/>
                </a:lnTo>
                <a:lnTo>
                  <a:pt x="134" y="1194"/>
                </a:lnTo>
                <a:lnTo>
                  <a:pt x="162" y="1254"/>
                </a:lnTo>
                <a:lnTo>
                  <a:pt x="193" y="1318"/>
                </a:lnTo>
                <a:lnTo>
                  <a:pt x="193" y="1318"/>
                </a:lnTo>
                <a:lnTo>
                  <a:pt x="193" y="1318"/>
                </a:lnTo>
                <a:lnTo>
                  <a:pt x="199" y="1329"/>
                </a:lnTo>
                <a:lnTo>
                  <a:pt x="204" y="1337"/>
                </a:lnTo>
                <a:lnTo>
                  <a:pt x="209" y="1344"/>
                </a:lnTo>
                <a:lnTo>
                  <a:pt x="214" y="1349"/>
                </a:lnTo>
                <a:lnTo>
                  <a:pt x="221" y="1353"/>
                </a:lnTo>
                <a:lnTo>
                  <a:pt x="230" y="1354"/>
                </a:lnTo>
                <a:lnTo>
                  <a:pt x="240" y="1356"/>
                </a:lnTo>
                <a:lnTo>
                  <a:pt x="251" y="1357"/>
                </a:lnTo>
                <a:lnTo>
                  <a:pt x="383" y="1357"/>
                </a:lnTo>
                <a:lnTo>
                  <a:pt x="515" y="1357"/>
                </a:lnTo>
                <a:lnTo>
                  <a:pt x="648" y="1357"/>
                </a:lnTo>
                <a:lnTo>
                  <a:pt x="780" y="1357"/>
                </a:lnTo>
                <a:lnTo>
                  <a:pt x="912" y="1357"/>
                </a:lnTo>
                <a:lnTo>
                  <a:pt x="1043" y="1357"/>
                </a:lnTo>
                <a:lnTo>
                  <a:pt x="1175" y="1357"/>
                </a:lnTo>
                <a:lnTo>
                  <a:pt x="1309" y="1357"/>
                </a:lnTo>
                <a:lnTo>
                  <a:pt x="1440" y="1357"/>
                </a:lnTo>
                <a:lnTo>
                  <a:pt x="1572" y="1357"/>
                </a:lnTo>
                <a:lnTo>
                  <a:pt x="1704" y="1357"/>
                </a:lnTo>
                <a:lnTo>
                  <a:pt x="1836" y="1357"/>
                </a:lnTo>
                <a:lnTo>
                  <a:pt x="1968" y="1357"/>
                </a:lnTo>
                <a:lnTo>
                  <a:pt x="2101" y="1357"/>
                </a:lnTo>
                <a:lnTo>
                  <a:pt x="2233" y="1357"/>
                </a:lnTo>
                <a:lnTo>
                  <a:pt x="2364" y="1357"/>
                </a:lnTo>
                <a:lnTo>
                  <a:pt x="2374" y="1356"/>
                </a:lnTo>
                <a:lnTo>
                  <a:pt x="2383" y="1354"/>
                </a:lnTo>
                <a:lnTo>
                  <a:pt x="2391" y="1353"/>
                </a:lnTo>
                <a:lnTo>
                  <a:pt x="2399" y="1350"/>
                </a:lnTo>
                <a:lnTo>
                  <a:pt x="2406" y="1347"/>
                </a:lnTo>
                <a:lnTo>
                  <a:pt x="2411" y="1343"/>
                </a:lnTo>
                <a:lnTo>
                  <a:pt x="2417" y="1339"/>
                </a:lnTo>
                <a:lnTo>
                  <a:pt x="2423" y="1333"/>
                </a:lnTo>
                <a:lnTo>
                  <a:pt x="2433" y="1322"/>
                </a:lnTo>
                <a:lnTo>
                  <a:pt x="2441" y="1309"/>
                </a:lnTo>
                <a:lnTo>
                  <a:pt x="2450" y="1295"/>
                </a:lnTo>
                <a:lnTo>
                  <a:pt x="2458" y="1281"/>
                </a:lnTo>
                <a:lnTo>
                  <a:pt x="2489" y="1227"/>
                </a:lnTo>
                <a:lnTo>
                  <a:pt x="2522" y="1174"/>
                </a:lnTo>
                <a:lnTo>
                  <a:pt x="2554" y="1122"/>
                </a:lnTo>
                <a:lnTo>
                  <a:pt x="2587" y="1071"/>
                </a:lnTo>
                <a:lnTo>
                  <a:pt x="2621" y="1021"/>
                </a:lnTo>
                <a:lnTo>
                  <a:pt x="2655" y="972"/>
                </a:lnTo>
                <a:lnTo>
                  <a:pt x="2690" y="921"/>
                </a:lnTo>
                <a:lnTo>
                  <a:pt x="2727" y="871"/>
                </a:lnTo>
                <a:lnTo>
                  <a:pt x="2742" y="850"/>
                </a:lnTo>
                <a:lnTo>
                  <a:pt x="2753" y="830"/>
                </a:lnTo>
                <a:lnTo>
                  <a:pt x="2760" y="814"/>
                </a:lnTo>
                <a:lnTo>
                  <a:pt x="2763" y="799"/>
                </a:lnTo>
                <a:lnTo>
                  <a:pt x="2764" y="793"/>
                </a:lnTo>
                <a:lnTo>
                  <a:pt x="2764" y="788"/>
                </a:lnTo>
                <a:lnTo>
                  <a:pt x="2764" y="782"/>
                </a:lnTo>
                <a:lnTo>
                  <a:pt x="2763" y="776"/>
                </a:lnTo>
                <a:lnTo>
                  <a:pt x="2760" y="772"/>
                </a:lnTo>
                <a:lnTo>
                  <a:pt x="2757" y="768"/>
                </a:lnTo>
                <a:lnTo>
                  <a:pt x="2754" y="763"/>
                </a:lnTo>
                <a:lnTo>
                  <a:pt x="2750" y="761"/>
                </a:lnTo>
                <a:lnTo>
                  <a:pt x="2740" y="755"/>
                </a:lnTo>
                <a:lnTo>
                  <a:pt x="2729" y="749"/>
                </a:lnTo>
                <a:lnTo>
                  <a:pt x="2716" y="746"/>
                </a:lnTo>
                <a:lnTo>
                  <a:pt x="2700" y="744"/>
                </a:lnTo>
                <a:lnTo>
                  <a:pt x="2666" y="741"/>
                </a:lnTo>
                <a:lnTo>
                  <a:pt x="2628" y="74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1925" tIns="30950" rIns="61925" bIns="3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6133983" y="5957613"/>
            <a:ext cx="368343" cy="330810"/>
          </a:xfrm>
          <a:custGeom>
            <a:avLst/>
            <a:gdLst/>
            <a:ahLst/>
            <a:cxnLst/>
            <a:rect l="l" t="t" r="r" b="b"/>
            <a:pathLst>
              <a:path w="2359" h="2118" extrusionOk="0">
                <a:moveTo>
                  <a:pt x="1050" y="225"/>
                </a:moveTo>
                <a:lnTo>
                  <a:pt x="1239" y="225"/>
                </a:lnTo>
                <a:lnTo>
                  <a:pt x="1247" y="225"/>
                </a:lnTo>
                <a:lnTo>
                  <a:pt x="1256" y="227"/>
                </a:lnTo>
                <a:lnTo>
                  <a:pt x="1263" y="229"/>
                </a:lnTo>
                <a:lnTo>
                  <a:pt x="1271" y="232"/>
                </a:lnTo>
                <a:lnTo>
                  <a:pt x="1278" y="235"/>
                </a:lnTo>
                <a:lnTo>
                  <a:pt x="1286" y="239"/>
                </a:lnTo>
                <a:lnTo>
                  <a:pt x="1291" y="244"/>
                </a:lnTo>
                <a:lnTo>
                  <a:pt x="1297" y="249"/>
                </a:lnTo>
                <a:lnTo>
                  <a:pt x="1303" y="255"/>
                </a:lnTo>
                <a:lnTo>
                  <a:pt x="1308" y="262"/>
                </a:lnTo>
                <a:lnTo>
                  <a:pt x="1312" y="269"/>
                </a:lnTo>
                <a:lnTo>
                  <a:pt x="1315" y="276"/>
                </a:lnTo>
                <a:lnTo>
                  <a:pt x="1318" y="283"/>
                </a:lnTo>
                <a:lnTo>
                  <a:pt x="1320" y="292"/>
                </a:lnTo>
                <a:lnTo>
                  <a:pt x="1321" y="300"/>
                </a:lnTo>
                <a:lnTo>
                  <a:pt x="1322" y="309"/>
                </a:lnTo>
                <a:lnTo>
                  <a:pt x="1322" y="309"/>
                </a:lnTo>
                <a:lnTo>
                  <a:pt x="1321" y="317"/>
                </a:lnTo>
                <a:lnTo>
                  <a:pt x="1320" y="324"/>
                </a:lnTo>
                <a:lnTo>
                  <a:pt x="1318" y="333"/>
                </a:lnTo>
                <a:lnTo>
                  <a:pt x="1315" y="340"/>
                </a:lnTo>
                <a:lnTo>
                  <a:pt x="1312" y="347"/>
                </a:lnTo>
                <a:lnTo>
                  <a:pt x="1308" y="354"/>
                </a:lnTo>
                <a:lnTo>
                  <a:pt x="1303" y="361"/>
                </a:lnTo>
                <a:lnTo>
                  <a:pt x="1297" y="367"/>
                </a:lnTo>
                <a:lnTo>
                  <a:pt x="1291" y="373"/>
                </a:lnTo>
                <a:lnTo>
                  <a:pt x="1286" y="377"/>
                </a:lnTo>
                <a:lnTo>
                  <a:pt x="1278" y="381"/>
                </a:lnTo>
                <a:lnTo>
                  <a:pt x="1271" y="385"/>
                </a:lnTo>
                <a:lnTo>
                  <a:pt x="1263" y="388"/>
                </a:lnTo>
                <a:lnTo>
                  <a:pt x="1256" y="390"/>
                </a:lnTo>
                <a:lnTo>
                  <a:pt x="1247" y="391"/>
                </a:lnTo>
                <a:lnTo>
                  <a:pt x="1239" y="391"/>
                </a:lnTo>
                <a:lnTo>
                  <a:pt x="1169" y="391"/>
                </a:lnTo>
                <a:lnTo>
                  <a:pt x="1195" y="426"/>
                </a:lnTo>
                <a:lnTo>
                  <a:pt x="1219" y="460"/>
                </a:lnTo>
                <a:lnTo>
                  <a:pt x="1243" y="494"/>
                </a:lnTo>
                <a:lnTo>
                  <a:pt x="1266" y="527"/>
                </a:lnTo>
                <a:lnTo>
                  <a:pt x="1454" y="527"/>
                </a:lnTo>
                <a:lnTo>
                  <a:pt x="1463" y="527"/>
                </a:lnTo>
                <a:lnTo>
                  <a:pt x="1471" y="528"/>
                </a:lnTo>
                <a:lnTo>
                  <a:pt x="1480" y="531"/>
                </a:lnTo>
                <a:lnTo>
                  <a:pt x="1487" y="534"/>
                </a:lnTo>
                <a:lnTo>
                  <a:pt x="1494" y="537"/>
                </a:lnTo>
                <a:lnTo>
                  <a:pt x="1501" y="541"/>
                </a:lnTo>
                <a:lnTo>
                  <a:pt x="1508" y="545"/>
                </a:lnTo>
                <a:lnTo>
                  <a:pt x="1514" y="551"/>
                </a:lnTo>
                <a:lnTo>
                  <a:pt x="1519" y="557"/>
                </a:lnTo>
                <a:lnTo>
                  <a:pt x="1524" y="564"/>
                </a:lnTo>
                <a:lnTo>
                  <a:pt x="1528" y="571"/>
                </a:lnTo>
                <a:lnTo>
                  <a:pt x="1531" y="578"/>
                </a:lnTo>
                <a:lnTo>
                  <a:pt x="1534" y="585"/>
                </a:lnTo>
                <a:lnTo>
                  <a:pt x="1536" y="594"/>
                </a:lnTo>
                <a:lnTo>
                  <a:pt x="1538" y="602"/>
                </a:lnTo>
                <a:lnTo>
                  <a:pt x="1538" y="611"/>
                </a:lnTo>
                <a:lnTo>
                  <a:pt x="1538" y="611"/>
                </a:lnTo>
                <a:lnTo>
                  <a:pt x="1538" y="619"/>
                </a:lnTo>
                <a:lnTo>
                  <a:pt x="1536" y="626"/>
                </a:lnTo>
                <a:lnTo>
                  <a:pt x="1534" y="635"/>
                </a:lnTo>
                <a:lnTo>
                  <a:pt x="1531" y="642"/>
                </a:lnTo>
                <a:lnTo>
                  <a:pt x="1528" y="649"/>
                </a:lnTo>
                <a:lnTo>
                  <a:pt x="1524" y="656"/>
                </a:lnTo>
                <a:lnTo>
                  <a:pt x="1519" y="663"/>
                </a:lnTo>
                <a:lnTo>
                  <a:pt x="1514" y="669"/>
                </a:lnTo>
                <a:lnTo>
                  <a:pt x="1508" y="674"/>
                </a:lnTo>
                <a:lnTo>
                  <a:pt x="1501" y="679"/>
                </a:lnTo>
                <a:lnTo>
                  <a:pt x="1494" y="683"/>
                </a:lnTo>
                <a:lnTo>
                  <a:pt x="1487" y="687"/>
                </a:lnTo>
                <a:lnTo>
                  <a:pt x="1480" y="689"/>
                </a:lnTo>
                <a:lnTo>
                  <a:pt x="1471" y="691"/>
                </a:lnTo>
                <a:lnTo>
                  <a:pt x="1463" y="693"/>
                </a:lnTo>
                <a:lnTo>
                  <a:pt x="1454" y="693"/>
                </a:lnTo>
                <a:lnTo>
                  <a:pt x="1383" y="693"/>
                </a:lnTo>
                <a:lnTo>
                  <a:pt x="1430" y="759"/>
                </a:lnTo>
                <a:lnTo>
                  <a:pt x="1470" y="816"/>
                </a:lnTo>
                <a:lnTo>
                  <a:pt x="1501" y="859"/>
                </a:lnTo>
                <a:lnTo>
                  <a:pt x="1521" y="886"/>
                </a:lnTo>
                <a:lnTo>
                  <a:pt x="2127" y="925"/>
                </a:lnTo>
                <a:lnTo>
                  <a:pt x="2127" y="925"/>
                </a:lnTo>
                <a:lnTo>
                  <a:pt x="2167" y="931"/>
                </a:lnTo>
                <a:lnTo>
                  <a:pt x="2203" y="938"/>
                </a:lnTo>
                <a:lnTo>
                  <a:pt x="2220" y="942"/>
                </a:lnTo>
                <a:lnTo>
                  <a:pt x="2235" y="946"/>
                </a:lnTo>
                <a:lnTo>
                  <a:pt x="2251" y="952"/>
                </a:lnTo>
                <a:lnTo>
                  <a:pt x="2265" y="958"/>
                </a:lnTo>
                <a:lnTo>
                  <a:pt x="2279" y="966"/>
                </a:lnTo>
                <a:lnTo>
                  <a:pt x="2292" y="975"/>
                </a:lnTo>
                <a:lnTo>
                  <a:pt x="2303" y="985"/>
                </a:lnTo>
                <a:lnTo>
                  <a:pt x="2316" y="996"/>
                </a:lnTo>
                <a:lnTo>
                  <a:pt x="2327" y="1009"/>
                </a:lnTo>
                <a:lnTo>
                  <a:pt x="2339" y="1024"/>
                </a:lnTo>
                <a:lnTo>
                  <a:pt x="2349" y="1040"/>
                </a:lnTo>
                <a:lnTo>
                  <a:pt x="2359" y="1060"/>
                </a:lnTo>
                <a:lnTo>
                  <a:pt x="2359" y="1060"/>
                </a:lnTo>
                <a:lnTo>
                  <a:pt x="2349" y="1078"/>
                </a:lnTo>
                <a:lnTo>
                  <a:pt x="2339" y="1095"/>
                </a:lnTo>
                <a:lnTo>
                  <a:pt x="2327" y="1109"/>
                </a:lnTo>
                <a:lnTo>
                  <a:pt x="2316" y="1124"/>
                </a:lnTo>
                <a:lnTo>
                  <a:pt x="2305" y="1135"/>
                </a:lnTo>
                <a:lnTo>
                  <a:pt x="2292" y="1145"/>
                </a:lnTo>
                <a:lnTo>
                  <a:pt x="2279" y="1153"/>
                </a:lnTo>
                <a:lnTo>
                  <a:pt x="2265" y="1160"/>
                </a:lnTo>
                <a:lnTo>
                  <a:pt x="2251" y="1168"/>
                </a:lnTo>
                <a:lnTo>
                  <a:pt x="2235" y="1173"/>
                </a:lnTo>
                <a:lnTo>
                  <a:pt x="2220" y="1177"/>
                </a:lnTo>
                <a:lnTo>
                  <a:pt x="2203" y="1182"/>
                </a:lnTo>
                <a:lnTo>
                  <a:pt x="2167" y="1189"/>
                </a:lnTo>
                <a:lnTo>
                  <a:pt x="2127" y="1194"/>
                </a:lnTo>
                <a:lnTo>
                  <a:pt x="2127" y="1194"/>
                </a:lnTo>
                <a:lnTo>
                  <a:pt x="1521" y="1233"/>
                </a:lnTo>
                <a:lnTo>
                  <a:pt x="1521" y="1233"/>
                </a:lnTo>
                <a:lnTo>
                  <a:pt x="1481" y="1288"/>
                </a:lnTo>
                <a:lnTo>
                  <a:pt x="1446" y="1339"/>
                </a:lnTo>
                <a:lnTo>
                  <a:pt x="1413" y="1384"/>
                </a:lnTo>
                <a:lnTo>
                  <a:pt x="1383" y="1425"/>
                </a:lnTo>
                <a:lnTo>
                  <a:pt x="1454" y="1425"/>
                </a:lnTo>
                <a:lnTo>
                  <a:pt x="1463" y="1427"/>
                </a:lnTo>
                <a:lnTo>
                  <a:pt x="1471" y="1428"/>
                </a:lnTo>
                <a:lnTo>
                  <a:pt x="1480" y="1430"/>
                </a:lnTo>
                <a:lnTo>
                  <a:pt x="1487" y="1433"/>
                </a:lnTo>
                <a:lnTo>
                  <a:pt x="1494" y="1435"/>
                </a:lnTo>
                <a:lnTo>
                  <a:pt x="1501" y="1440"/>
                </a:lnTo>
                <a:lnTo>
                  <a:pt x="1508" y="1445"/>
                </a:lnTo>
                <a:lnTo>
                  <a:pt x="1514" y="1451"/>
                </a:lnTo>
                <a:lnTo>
                  <a:pt x="1519" y="1457"/>
                </a:lnTo>
                <a:lnTo>
                  <a:pt x="1524" y="1462"/>
                </a:lnTo>
                <a:lnTo>
                  <a:pt x="1528" y="1469"/>
                </a:lnTo>
                <a:lnTo>
                  <a:pt x="1531" y="1476"/>
                </a:lnTo>
                <a:lnTo>
                  <a:pt x="1534" y="1485"/>
                </a:lnTo>
                <a:lnTo>
                  <a:pt x="1536" y="1492"/>
                </a:lnTo>
                <a:lnTo>
                  <a:pt x="1538" y="1501"/>
                </a:lnTo>
                <a:lnTo>
                  <a:pt x="1538" y="1509"/>
                </a:lnTo>
                <a:lnTo>
                  <a:pt x="1538" y="1509"/>
                </a:lnTo>
                <a:lnTo>
                  <a:pt x="1538" y="1518"/>
                </a:lnTo>
                <a:lnTo>
                  <a:pt x="1536" y="1526"/>
                </a:lnTo>
                <a:lnTo>
                  <a:pt x="1534" y="1533"/>
                </a:lnTo>
                <a:lnTo>
                  <a:pt x="1531" y="1542"/>
                </a:lnTo>
                <a:lnTo>
                  <a:pt x="1528" y="1549"/>
                </a:lnTo>
                <a:lnTo>
                  <a:pt x="1524" y="1556"/>
                </a:lnTo>
                <a:lnTo>
                  <a:pt x="1519" y="1561"/>
                </a:lnTo>
                <a:lnTo>
                  <a:pt x="1514" y="1567"/>
                </a:lnTo>
                <a:lnTo>
                  <a:pt x="1508" y="1573"/>
                </a:lnTo>
                <a:lnTo>
                  <a:pt x="1501" y="1577"/>
                </a:lnTo>
                <a:lnTo>
                  <a:pt x="1494" y="1581"/>
                </a:lnTo>
                <a:lnTo>
                  <a:pt x="1487" y="1586"/>
                </a:lnTo>
                <a:lnTo>
                  <a:pt x="1480" y="1588"/>
                </a:lnTo>
                <a:lnTo>
                  <a:pt x="1471" y="1590"/>
                </a:lnTo>
                <a:lnTo>
                  <a:pt x="1463" y="1591"/>
                </a:lnTo>
                <a:lnTo>
                  <a:pt x="1454" y="1593"/>
                </a:lnTo>
                <a:lnTo>
                  <a:pt x="1267" y="1593"/>
                </a:lnTo>
                <a:lnTo>
                  <a:pt x="1225" y="1654"/>
                </a:lnTo>
                <a:lnTo>
                  <a:pt x="1203" y="1686"/>
                </a:lnTo>
                <a:lnTo>
                  <a:pt x="1192" y="1706"/>
                </a:lnTo>
                <a:lnTo>
                  <a:pt x="1176" y="1727"/>
                </a:lnTo>
                <a:lnTo>
                  <a:pt x="1239" y="1727"/>
                </a:lnTo>
                <a:lnTo>
                  <a:pt x="1247" y="1729"/>
                </a:lnTo>
                <a:lnTo>
                  <a:pt x="1256" y="1730"/>
                </a:lnTo>
                <a:lnTo>
                  <a:pt x="1263" y="1732"/>
                </a:lnTo>
                <a:lnTo>
                  <a:pt x="1271" y="1734"/>
                </a:lnTo>
                <a:lnTo>
                  <a:pt x="1278" y="1737"/>
                </a:lnTo>
                <a:lnTo>
                  <a:pt x="1286" y="1741"/>
                </a:lnTo>
                <a:lnTo>
                  <a:pt x="1291" y="1747"/>
                </a:lnTo>
                <a:lnTo>
                  <a:pt x="1297" y="1753"/>
                </a:lnTo>
                <a:lnTo>
                  <a:pt x="1303" y="1758"/>
                </a:lnTo>
                <a:lnTo>
                  <a:pt x="1308" y="1764"/>
                </a:lnTo>
                <a:lnTo>
                  <a:pt x="1312" y="1771"/>
                </a:lnTo>
                <a:lnTo>
                  <a:pt x="1315" y="1778"/>
                </a:lnTo>
                <a:lnTo>
                  <a:pt x="1318" y="1787"/>
                </a:lnTo>
                <a:lnTo>
                  <a:pt x="1320" y="1794"/>
                </a:lnTo>
                <a:lnTo>
                  <a:pt x="1321" y="1802"/>
                </a:lnTo>
                <a:lnTo>
                  <a:pt x="1322" y="1811"/>
                </a:lnTo>
                <a:lnTo>
                  <a:pt x="1322" y="1811"/>
                </a:lnTo>
                <a:lnTo>
                  <a:pt x="1321" y="1819"/>
                </a:lnTo>
                <a:lnTo>
                  <a:pt x="1320" y="1828"/>
                </a:lnTo>
                <a:lnTo>
                  <a:pt x="1318" y="1835"/>
                </a:lnTo>
                <a:lnTo>
                  <a:pt x="1315" y="1843"/>
                </a:lnTo>
                <a:lnTo>
                  <a:pt x="1312" y="1851"/>
                </a:lnTo>
                <a:lnTo>
                  <a:pt x="1308" y="1858"/>
                </a:lnTo>
                <a:lnTo>
                  <a:pt x="1303" y="1863"/>
                </a:lnTo>
                <a:lnTo>
                  <a:pt x="1297" y="1869"/>
                </a:lnTo>
                <a:lnTo>
                  <a:pt x="1291" y="1875"/>
                </a:lnTo>
                <a:lnTo>
                  <a:pt x="1286" y="1879"/>
                </a:lnTo>
                <a:lnTo>
                  <a:pt x="1278" y="1883"/>
                </a:lnTo>
                <a:lnTo>
                  <a:pt x="1271" y="1887"/>
                </a:lnTo>
                <a:lnTo>
                  <a:pt x="1263" y="1890"/>
                </a:lnTo>
                <a:lnTo>
                  <a:pt x="1256" y="1892"/>
                </a:lnTo>
                <a:lnTo>
                  <a:pt x="1247" y="1893"/>
                </a:lnTo>
                <a:lnTo>
                  <a:pt x="1239" y="1894"/>
                </a:lnTo>
                <a:lnTo>
                  <a:pt x="1055" y="1894"/>
                </a:lnTo>
                <a:lnTo>
                  <a:pt x="943" y="2042"/>
                </a:lnTo>
                <a:lnTo>
                  <a:pt x="914" y="2080"/>
                </a:lnTo>
                <a:lnTo>
                  <a:pt x="876" y="2108"/>
                </a:lnTo>
                <a:lnTo>
                  <a:pt x="828" y="2118"/>
                </a:lnTo>
                <a:lnTo>
                  <a:pt x="828" y="2118"/>
                </a:lnTo>
                <a:lnTo>
                  <a:pt x="780" y="2118"/>
                </a:lnTo>
                <a:lnTo>
                  <a:pt x="741" y="2108"/>
                </a:lnTo>
                <a:lnTo>
                  <a:pt x="731" y="2099"/>
                </a:lnTo>
                <a:lnTo>
                  <a:pt x="721" y="2090"/>
                </a:lnTo>
                <a:lnTo>
                  <a:pt x="721" y="2032"/>
                </a:lnTo>
                <a:lnTo>
                  <a:pt x="721" y="2032"/>
                </a:lnTo>
                <a:lnTo>
                  <a:pt x="982" y="1243"/>
                </a:lnTo>
                <a:lnTo>
                  <a:pt x="712" y="1223"/>
                </a:lnTo>
                <a:lnTo>
                  <a:pt x="289" y="1175"/>
                </a:lnTo>
                <a:lnTo>
                  <a:pt x="289" y="1175"/>
                </a:lnTo>
                <a:lnTo>
                  <a:pt x="67" y="1425"/>
                </a:lnTo>
                <a:lnTo>
                  <a:pt x="0" y="1387"/>
                </a:lnTo>
                <a:lnTo>
                  <a:pt x="67" y="1060"/>
                </a:lnTo>
                <a:lnTo>
                  <a:pt x="0" y="732"/>
                </a:lnTo>
                <a:lnTo>
                  <a:pt x="67" y="694"/>
                </a:lnTo>
                <a:lnTo>
                  <a:pt x="289" y="944"/>
                </a:lnTo>
                <a:lnTo>
                  <a:pt x="712" y="895"/>
                </a:lnTo>
                <a:lnTo>
                  <a:pt x="982" y="877"/>
                </a:lnTo>
                <a:lnTo>
                  <a:pt x="982" y="877"/>
                </a:lnTo>
                <a:lnTo>
                  <a:pt x="721" y="88"/>
                </a:lnTo>
                <a:lnTo>
                  <a:pt x="721" y="30"/>
                </a:lnTo>
                <a:lnTo>
                  <a:pt x="731" y="20"/>
                </a:lnTo>
                <a:lnTo>
                  <a:pt x="741" y="10"/>
                </a:lnTo>
                <a:lnTo>
                  <a:pt x="780" y="0"/>
                </a:lnTo>
                <a:lnTo>
                  <a:pt x="828" y="0"/>
                </a:lnTo>
                <a:lnTo>
                  <a:pt x="828" y="0"/>
                </a:lnTo>
                <a:lnTo>
                  <a:pt x="876" y="10"/>
                </a:lnTo>
                <a:lnTo>
                  <a:pt x="914" y="40"/>
                </a:lnTo>
                <a:lnTo>
                  <a:pt x="943" y="78"/>
                </a:lnTo>
                <a:lnTo>
                  <a:pt x="943" y="78"/>
                </a:lnTo>
                <a:lnTo>
                  <a:pt x="969" y="113"/>
                </a:lnTo>
                <a:lnTo>
                  <a:pt x="996" y="150"/>
                </a:lnTo>
                <a:lnTo>
                  <a:pt x="1023" y="187"/>
                </a:lnTo>
                <a:lnTo>
                  <a:pt x="1050" y="22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1925" tIns="30950" rIns="61925" bIns="3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6"/>
          <p:cNvSpPr/>
          <p:nvPr/>
        </p:nvSpPr>
        <p:spPr>
          <a:xfrm>
            <a:off x="7449640" y="6061815"/>
            <a:ext cx="499241" cy="128585"/>
          </a:xfrm>
          <a:custGeom>
            <a:avLst/>
            <a:gdLst/>
            <a:ahLst/>
            <a:cxnLst/>
            <a:rect l="l" t="t" r="r" b="b"/>
            <a:pathLst>
              <a:path w="3291" h="849" extrusionOk="0">
                <a:moveTo>
                  <a:pt x="3177" y="462"/>
                </a:moveTo>
                <a:lnTo>
                  <a:pt x="3128" y="462"/>
                </a:lnTo>
                <a:lnTo>
                  <a:pt x="3082" y="462"/>
                </a:lnTo>
                <a:lnTo>
                  <a:pt x="3033" y="462"/>
                </a:lnTo>
                <a:lnTo>
                  <a:pt x="2987" y="462"/>
                </a:lnTo>
                <a:lnTo>
                  <a:pt x="2938" y="462"/>
                </a:lnTo>
                <a:lnTo>
                  <a:pt x="2892" y="462"/>
                </a:lnTo>
                <a:lnTo>
                  <a:pt x="2843" y="462"/>
                </a:lnTo>
                <a:lnTo>
                  <a:pt x="2797" y="462"/>
                </a:lnTo>
                <a:lnTo>
                  <a:pt x="2781" y="461"/>
                </a:lnTo>
                <a:lnTo>
                  <a:pt x="2767" y="458"/>
                </a:lnTo>
                <a:lnTo>
                  <a:pt x="2756" y="452"/>
                </a:lnTo>
                <a:lnTo>
                  <a:pt x="2747" y="444"/>
                </a:lnTo>
                <a:lnTo>
                  <a:pt x="2740" y="435"/>
                </a:lnTo>
                <a:lnTo>
                  <a:pt x="2734" y="424"/>
                </a:lnTo>
                <a:lnTo>
                  <a:pt x="2729" y="413"/>
                </a:lnTo>
                <a:lnTo>
                  <a:pt x="2724" y="400"/>
                </a:lnTo>
                <a:lnTo>
                  <a:pt x="2720" y="387"/>
                </a:lnTo>
                <a:lnTo>
                  <a:pt x="2714" y="373"/>
                </a:lnTo>
                <a:lnTo>
                  <a:pt x="2710" y="359"/>
                </a:lnTo>
                <a:lnTo>
                  <a:pt x="2709" y="345"/>
                </a:lnTo>
                <a:lnTo>
                  <a:pt x="2709" y="338"/>
                </a:lnTo>
                <a:lnTo>
                  <a:pt x="2710" y="330"/>
                </a:lnTo>
                <a:lnTo>
                  <a:pt x="2712" y="325"/>
                </a:lnTo>
                <a:lnTo>
                  <a:pt x="2714" y="319"/>
                </a:lnTo>
                <a:lnTo>
                  <a:pt x="2717" y="313"/>
                </a:lnTo>
                <a:lnTo>
                  <a:pt x="2722" y="309"/>
                </a:lnTo>
                <a:lnTo>
                  <a:pt x="2727" y="305"/>
                </a:lnTo>
                <a:lnTo>
                  <a:pt x="2731" y="302"/>
                </a:lnTo>
                <a:lnTo>
                  <a:pt x="2743" y="296"/>
                </a:lnTo>
                <a:lnTo>
                  <a:pt x="2756" y="292"/>
                </a:lnTo>
                <a:lnTo>
                  <a:pt x="2768" y="289"/>
                </a:lnTo>
                <a:lnTo>
                  <a:pt x="2781" y="289"/>
                </a:lnTo>
                <a:lnTo>
                  <a:pt x="2819" y="289"/>
                </a:lnTo>
                <a:lnTo>
                  <a:pt x="2856" y="289"/>
                </a:lnTo>
                <a:lnTo>
                  <a:pt x="2893" y="289"/>
                </a:lnTo>
                <a:lnTo>
                  <a:pt x="2931" y="289"/>
                </a:lnTo>
                <a:lnTo>
                  <a:pt x="2968" y="289"/>
                </a:lnTo>
                <a:lnTo>
                  <a:pt x="3005" y="289"/>
                </a:lnTo>
                <a:lnTo>
                  <a:pt x="3043" y="289"/>
                </a:lnTo>
                <a:lnTo>
                  <a:pt x="3080" y="289"/>
                </a:lnTo>
                <a:lnTo>
                  <a:pt x="3080" y="289"/>
                </a:lnTo>
                <a:lnTo>
                  <a:pt x="3080" y="289"/>
                </a:lnTo>
                <a:lnTo>
                  <a:pt x="3055" y="245"/>
                </a:lnTo>
                <a:lnTo>
                  <a:pt x="3032" y="209"/>
                </a:lnTo>
                <a:lnTo>
                  <a:pt x="3019" y="192"/>
                </a:lnTo>
                <a:lnTo>
                  <a:pt x="3005" y="173"/>
                </a:lnTo>
                <a:lnTo>
                  <a:pt x="2991" y="155"/>
                </a:lnTo>
                <a:lnTo>
                  <a:pt x="2974" y="135"/>
                </a:lnTo>
                <a:lnTo>
                  <a:pt x="2974" y="135"/>
                </a:lnTo>
                <a:lnTo>
                  <a:pt x="2974" y="135"/>
                </a:lnTo>
                <a:lnTo>
                  <a:pt x="2950" y="111"/>
                </a:lnTo>
                <a:lnTo>
                  <a:pt x="2933" y="97"/>
                </a:lnTo>
                <a:lnTo>
                  <a:pt x="2923" y="90"/>
                </a:lnTo>
                <a:lnTo>
                  <a:pt x="2913" y="85"/>
                </a:lnTo>
                <a:lnTo>
                  <a:pt x="2903" y="82"/>
                </a:lnTo>
                <a:lnTo>
                  <a:pt x="2893" y="80"/>
                </a:lnTo>
                <a:lnTo>
                  <a:pt x="2873" y="78"/>
                </a:lnTo>
                <a:lnTo>
                  <a:pt x="2852" y="78"/>
                </a:lnTo>
                <a:lnTo>
                  <a:pt x="2809" y="78"/>
                </a:lnTo>
                <a:lnTo>
                  <a:pt x="2767" y="78"/>
                </a:lnTo>
                <a:lnTo>
                  <a:pt x="2724" y="78"/>
                </a:lnTo>
                <a:lnTo>
                  <a:pt x="2682" y="78"/>
                </a:lnTo>
                <a:lnTo>
                  <a:pt x="2639" y="78"/>
                </a:lnTo>
                <a:lnTo>
                  <a:pt x="2597" y="78"/>
                </a:lnTo>
                <a:lnTo>
                  <a:pt x="2554" y="78"/>
                </a:lnTo>
                <a:lnTo>
                  <a:pt x="2512" y="78"/>
                </a:lnTo>
                <a:lnTo>
                  <a:pt x="2512" y="78"/>
                </a:lnTo>
                <a:lnTo>
                  <a:pt x="2512" y="78"/>
                </a:lnTo>
                <a:lnTo>
                  <a:pt x="2505" y="57"/>
                </a:lnTo>
                <a:lnTo>
                  <a:pt x="2498" y="41"/>
                </a:lnTo>
                <a:lnTo>
                  <a:pt x="2493" y="34"/>
                </a:lnTo>
                <a:lnTo>
                  <a:pt x="2489" y="27"/>
                </a:lnTo>
                <a:lnTo>
                  <a:pt x="2485" y="22"/>
                </a:lnTo>
                <a:lnTo>
                  <a:pt x="2481" y="17"/>
                </a:lnTo>
                <a:lnTo>
                  <a:pt x="2475" y="13"/>
                </a:lnTo>
                <a:lnTo>
                  <a:pt x="2468" y="10"/>
                </a:lnTo>
                <a:lnTo>
                  <a:pt x="2462" y="7"/>
                </a:lnTo>
                <a:lnTo>
                  <a:pt x="2454" y="5"/>
                </a:lnTo>
                <a:lnTo>
                  <a:pt x="2437" y="2"/>
                </a:lnTo>
                <a:lnTo>
                  <a:pt x="2415" y="0"/>
                </a:lnTo>
                <a:lnTo>
                  <a:pt x="2337" y="0"/>
                </a:lnTo>
                <a:lnTo>
                  <a:pt x="2258" y="0"/>
                </a:lnTo>
                <a:lnTo>
                  <a:pt x="2179" y="0"/>
                </a:lnTo>
                <a:lnTo>
                  <a:pt x="2101" y="0"/>
                </a:lnTo>
                <a:lnTo>
                  <a:pt x="2021" y="0"/>
                </a:lnTo>
                <a:lnTo>
                  <a:pt x="1942" y="0"/>
                </a:lnTo>
                <a:lnTo>
                  <a:pt x="1864" y="0"/>
                </a:lnTo>
                <a:lnTo>
                  <a:pt x="1785" y="0"/>
                </a:lnTo>
                <a:lnTo>
                  <a:pt x="1707" y="0"/>
                </a:lnTo>
                <a:lnTo>
                  <a:pt x="1627" y="0"/>
                </a:lnTo>
                <a:lnTo>
                  <a:pt x="1548" y="0"/>
                </a:lnTo>
                <a:lnTo>
                  <a:pt x="1470" y="0"/>
                </a:lnTo>
                <a:lnTo>
                  <a:pt x="1391" y="0"/>
                </a:lnTo>
                <a:lnTo>
                  <a:pt x="1311" y="0"/>
                </a:lnTo>
                <a:lnTo>
                  <a:pt x="1233" y="0"/>
                </a:lnTo>
                <a:lnTo>
                  <a:pt x="1154" y="0"/>
                </a:lnTo>
                <a:lnTo>
                  <a:pt x="1154" y="0"/>
                </a:lnTo>
                <a:lnTo>
                  <a:pt x="1154" y="0"/>
                </a:lnTo>
                <a:lnTo>
                  <a:pt x="1134" y="2"/>
                </a:lnTo>
                <a:lnTo>
                  <a:pt x="1116" y="5"/>
                </a:lnTo>
                <a:lnTo>
                  <a:pt x="1109" y="7"/>
                </a:lnTo>
                <a:lnTo>
                  <a:pt x="1101" y="10"/>
                </a:lnTo>
                <a:lnTo>
                  <a:pt x="1096" y="14"/>
                </a:lnTo>
                <a:lnTo>
                  <a:pt x="1090" y="19"/>
                </a:lnTo>
                <a:lnTo>
                  <a:pt x="1080" y="30"/>
                </a:lnTo>
                <a:lnTo>
                  <a:pt x="1072" y="43"/>
                </a:lnTo>
                <a:lnTo>
                  <a:pt x="1065" y="58"/>
                </a:lnTo>
                <a:lnTo>
                  <a:pt x="1058" y="78"/>
                </a:lnTo>
                <a:lnTo>
                  <a:pt x="1018" y="78"/>
                </a:lnTo>
                <a:lnTo>
                  <a:pt x="978" y="78"/>
                </a:lnTo>
                <a:lnTo>
                  <a:pt x="938" y="78"/>
                </a:lnTo>
                <a:lnTo>
                  <a:pt x="899" y="78"/>
                </a:lnTo>
                <a:lnTo>
                  <a:pt x="859" y="78"/>
                </a:lnTo>
                <a:lnTo>
                  <a:pt x="819" y="78"/>
                </a:lnTo>
                <a:lnTo>
                  <a:pt x="780" y="78"/>
                </a:lnTo>
                <a:lnTo>
                  <a:pt x="740" y="78"/>
                </a:lnTo>
                <a:lnTo>
                  <a:pt x="724" y="78"/>
                </a:lnTo>
                <a:lnTo>
                  <a:pt x="710" y="81"/>
                </a:lnTo>
                <a:lnTo>
                  <a:pt x="699" y="85"/>
                </a:lnTo>
                <a:lnTo>
                  <a:pt x="690" y="91"/>
                </a:lnTo>
                <a:lnTo>
                  <a:pt x="682" y="97"/>
                </a:lnTo>
                <a:lnTo>
                  <a:pt x="676" y="105"/>
                </a:lnTo>
                <a:lnTo>
                  <a:pt x="671" y="114"/>
                </a:lnTo>
                <a:lnTo>
                  <a:pt x="668" y="124"/>
                </a:lnTo>
                <a:lnTo>
                  <a:pt x="665" y="135"/>
                </a:lnTo>
                <a:lnTo>
                  <a:pt x="664" y="146"/>
                </a:lnTo>
                <a:lnTo>
                  <a:pt x="662" y="159"/>
                </a:lnTo>
                <a:lnTo>
                  <a:pt x="662" y="170"/>
                </a:lnTo>
                <a:lnTo>
                  <a:pt x="662" y="196"/>
                </a:lnTo>
                <a:lnTo>
                  <a:pt x="664" y="221"/>
                </a:lnTo>
                <a:lnTo>
                  <a:pt x="629" y="221"/>
                </a:lnTo>
                <a:lnTo>
                  <a:pt x="601" y="221"/>
                </a:lnTo>
                <a:lnTo>
                  <a:pt x="576" y="221"/>
                </a:lnTo>
                <a:lnTo>
                  <a:pt x="552" y="221"/>
                </a:lnTo>
                <a:lnTo>
                  <a:pt x="529" y="221"/>
                </a:lnTo>
                <a:lnTo>
                  <a:pt x="503" y="221"/>
                </a:lnTo>
                <a:lnTo>
                  <a:pt x="475" y="221"/>
                </a:lnTo>
                <a:lnTo>
                  <a:pt x="441" y="221"/>
                </a:lnTo>
                <a:lnTo>
                  <a:pt x="441" y="221"/>
                </a:lnTo>
                <a:lnTo>
                  <a:pt x="441" y="221"/>
                </a:lnTo>
                <a:lnTo>
                  <a:pt x="431" y="221"/>
                </a:lnTo>
                <a:lnTo>
                  <a:pt x="423" y="221"/>
                </a:lnTo>
                <a:lnTo>
                  <a:pt x="421" y="221"/>
                </a:lnTo>
                <a:lnTo>
                  <a:pt x="355" y="221"/>
                </a:lnTo>
                <a:lnTo>
                  <a:pt x="345" y="223"/>
                </a:lnTo>
                <a:lnTo>
                  <a:pt x="336" y="226"/>
                </a:lnTo>
                <a:lnTo>
                  <a:pt x="328" y="230"/>
                </a:lnTo>
                <a:lnTo>
                  <a:pt x="321" y="236"/>
                </a:lnTo>
                <a:lnTo>
                  <a:pt x="315" y="243"/>
                </a:lnTo>
                <a:lnTo>
                  <a:pt x="311" y="251"/>
                </a:lnTo>
                <a:lnTo>
                  <a:pt x="308" y="260"/>
                </a:lnTo>
                <a:lnTo>
                  <a:pt x="306" y="270"/>
                </a:lnTo>
                <a:lnTo>
                  <a:pt x="306" y="270"/>
                </a:lnTo>
                <a:lnTo>
                  <a:pt x="308" y="279"/>
                </a:lnTo>
                <a:lnTo>
                  <a:pt x="311" y="288"/>
                </a:lnTo>
                <a:lnTo>
                  <a:pt x="315" y="296"/>
                </a:lnTo>
                <a:lnTo>
                  <a:pt x="321" y="304"/>
                </a:lnTo>
                <a:lnTo>
                  <a:pt x="328" y="309"/>
                </a:lnTo>
                <a:lnTo>
                  <a:pt x="336" y="313"/>
                </a:lnTo>
                <a:lnTo>
                  <a:pt x="345" y="316"/>
                </a:lnTo>
                <a:lnTo>
                  <a:pt x="355" y="318"/>
                </a:lnTo>
                <a:lnTo>
                  <a:pt x="408" y="318"/>
                </a:lnTo>
                <a:lnTo>
                  <a:pt x="461" y="318"/>
                </a:lnTo>
                <a:lnTo>
                  <a:pt x="515" y="318"/>
                </a:lnTo>
                <a:lnTo>
                  <a:pt x="569" y="318"/>
                </a:lnTo>
                <a:lnTo>
                  <a:pt x="621" y="318"/>
                </a:lnTo>
                <a:lnTo>
                  <a:pt x="675" y="318"/>
                </a:lnTo>
                <a:lnTo>
                  <a:pt x="729" y="318"/>
                </a:lnTo>
                <a:lnTo>
                  <a:pt x="781" y="318"/>
                </a:lnTo>
                <a:lnTo>
                  <a:pt x="859" y="318"/>
                </a:lnTo>
                <a:lnTo>
                  <a:pt x="870" y="319"/>
                </a:lnTo>
                <a:lnTo>
                  <a:pt x="880" y="322"/>
                </a:lnTo>
                <a:lnTo>
                  <a:pt x="889" y="326"/>
                </a:lnTo>
                <a:lnTo>
                  <a:pt x="897" y="332"/>
                </a:lnTo>
                <a:lnTo>
                  <a:pt x="903" y="339"/>
                </a:lnTo>
                <a:lnTo>
                  <a:pt x="909" y="347"/>
                </a:lnTo>
                <a:lnTo>
                  <a:pt x="912" y="356"/>
                </a:lnTo>
                <a:lnTo>
                  <a:pt x="913" y="366"/>
                </a:lnTo>
                <a:lnTo>
                  <a:pt x="913" y="366"/>
                </a:lnTo>
                <a:lnTo>
                  <a:pt x="912" y="376"/>
                </a:lnTo>
                <a:lnTo>
                  <a:pt x="909" y="386"/>
                </a:lnTo>
                <a:lnTo>
                  <a:pt x="903" y="393"/>
                </a:lnTo>
                <a:lnTo>
                  <a:pt x="897" y="400"/>
                </a:lnTo>
                <a:lnTo>
                  <a:pt x="889" y="407"/>
                </a:lnTo>
                <a:lnTo>
                  <a:pt x="880" y="411"/>
                </a:lnTo>
                <a:lnTo>
                  <a:pt x="870" y="414"/>
                </a:lnTo>
                <a:lnTo>
                  <a:pt x="859" y="415"/>
                </a:lnTo>
                <a:lnTo>
                  <a:pt x="758" y="415"/>
                </a:lnTo>
                <a:lnTo>
                  <a:pt x="656" y="415"/>
                </a:lnTo>
                <a:lnTo>
                  <a:pt x="556" y="415"/>
                </a:lnTo>
                <a:lnTo>
                  <a:pt x="454" y="415"/>
                </a:lnTo>
                <a:lnTo>
                  <a:pt x="353" y="415"/>
                </a:lnTo>
                <a:lnTo>
                  <a:pt x="251" y="415"/>
                </a:lnTo>
                <a:lnTo>
                  <a:pt x="150" y="415"/>
                </a:lnTo>
                <a:lnTo>
                  <a:pt x="48" y="415"/>
                </a:lnTo>
                <a:lnTo>
                  <a:pt x="38" y="415"/>
                </a:lnTo>
                <a:lnTo>
                  <a:pt x="30" y="418"/>
                </a:lnTo>
                <a:lnTo>
                  <a:pt x="21" y="423"/>
                </a:lnTo>
                <a:lnTo>
                  <a:pt x="14" y="428"/>
                </a:lnTo>
                <a:lnTo>
                  <a:pt x="9" y="435"/>
                </a:lnTo>
                <a:lnTo>
                  <a:pt x="4" y="444"/>
                </a:lnTo>
                <a:lnTo>
                  <a:pt x="2" y="452"/>
                </a:lnTo>
                <a:lnTo>
                  <a:pt x="0" y="462"/>
                </a:lnTo>
                <a:lnTo>
                  <a:pt x="0" y="462"/>
                </a:lnTo>
                <a:lnTo>
                  <a:pt x="2" y="472"/>
                </a:lnTo>
                <a:lnTo>
                  <a:pt x="4" y="481"/>
                </a:lnTo>
                <a:lnTo>
                  <a:pt x="9" y="489"/>
                </a:lnTo>
                <a:lnTo>
                  <a:pt x="14" y="496"/>
                </a:lnTo>
                <a:lnTo>
                  <a:pt x="21" y="502"/>
                </a:lnTo>
                <a:lnTo>
                  <a:pt x="30" y="506"/>
                </a:lnTo>
                <a:lnTo>
                  <a:pt x="38" y="509"/>
                </a:lnTo>
                <a:lnTo>
                  <a:pt x="48" y="510"/>
                </a:lnTo>
                <a:lnTo>
                  <a:pt x="125" y="510"/>
                </a:lnTo>
                <a:lnTo>
                  <a:pt x="201" y="510"/>
                </a:lnTo>
                <a:lnTo>
                  <a:pt x="279" y="510"/>
                </a:lnTo>
                <a:lnTo>
                  <a:pt x="356" y="510"/>
                </a:lnTo>
                <a:lnTo>
                  <a:pt x="432" y="510"/>
                </a:lnTo>
                <a:lnTo>
                  <a:pt x="509" y="510"/>
                </a:lnTo>
                <a:lnTo>
                  <a:pt x="587" y="510"/>
                </a:lnTo>
                <a:lnTo>
                  <a:pt x="664" y="510"/>
                </a:lnTo>
                <a:lnTo>
                  <a:pt x="682" y="510"/>
                </a:lnTo>
                <a:lnTo>
                  <a:pt x="702" y="510"/>
                </a:lnTo>
                <a:lnTo>
                  <a:pt x="702" y="510"/>
                </a:lnTo>
                <a:lnTo>
                  <a:pt x="702" y="510"/>
                </a:lnTo>
                <a:lnTo>
                  <a:pt x="712" y="510"/>
                </a:lnTo>
                <a:lnTo>
                  <a:pt x="720" y="510"/>
                </a:lnTo>
                <a:lnTo>
                  <a:pt x="723" y="510"/>
                </a:lnTo>
                <a:lnTo>
                  <a:pt x="733" y="510"/>
                </a:lnTo>
                <a:lnTo>
                  <a:pt x="743" y="512"/>
                </a:lnTo>
                <a:lnTo>
                  <a:pt x="753" y="515"/>
                </a:lnTo>
                <a:lnTo>
                  <a:pt x="763" y="520"/>
                </a:lnTo>
                <a:lnTo>
                  <a:pt x="770" y="526"/>
                </a:lnTo>
                <a:lnTo>
                  <a:pt x="777" y="535"/>
                </a:lnTo>
                <a:lnTo>
                  <a:pt x="781" y="543"/>
                </a:lnTo>
                <a:lnTo>
                  <a:pt x="785" y="553"/>
                </a:lnTo>
                <a:lnTo>
                  <a:pt x="785" y="564"/>
                </a:lnTo>
                <a:lnTo>
                  <a:pt x="785" y="564"/>
                </a:lnTo>
                <a:lnTo>
                  <a:pt x="785" y="574"/>
                </a:lnTo>
                <a:lnTo>
                  <a:pt x="781" y="584"/>
                </a:lnTo>
                <a:lnTo>
                  <a:pt x="777" y="594"/>
                </a:lnTo>
                <a:lnTo>
                  <a:pt x="770" y="601"/>
                </a:lnTo>
                <a:lnTo>
                  <a:pt x="763" y="608"/>
                </a:lnTo>
                <a:lnTo>
                  <a:pt x="753" y="612"/>
                </a:lnTo>
                <a:lnTo>
                  <a:pt x="743" y="615"/>
                </a:lnTo>
                <a:lnTo>
                  <a:pt x="733" y="617"/>
                </a:lnTo>
                <a:lnTo>
                  <a:pt x="682" y="617"/>
                </a:lnTo>
                <a:lnTo>
                  <a:pt x="632" y="617"/>
                </a:lnTo>
                <a:lnTo>
                  <a:pt x="581" y="617"/>
                </a:lnTo>
                <a:lnTo>
                  <a:pt x="532" y="617"/>
                </a:lnTo>
                <a:lnTo>
                  <a:pt x="481" y="617"/>
                </a:lnTo>
                <a:lnTo>
                  <a:pt x="431" y="617"/>
                </a:lnTo>
                <a:lnTo>
                  <a:pt x="380" y="617"/>
                </a:lnTo>
                <a:lnTo>
                  <a:pt x="330" y="617"/>
                </a:lnTo>
                <a:lnTo>
                  <a:pt x="322" y="617"/>
                </a:lnTo>
                <a:lnTo>
                  <a:pt x="313" y="620"/>
                </a:lnTo>
                <a:lnTo>
                  <a:pt x="306" y="624"/>
                </a:lnTo>
                <a:lnTo>
                  <a:pt x="299" y="629"/>
                </a:lnTo>
                <a:lnTo>
                  <a:pt x="294" y="635"/>
                </a:lnTo>
                <a:lnTo>
                  <a:pt x="289" y="644"/>
                </a:lnTo>
                <a:lnTo>
                  <a:pt x="288" y="651"/>
                </a:lnTo>
                <a:lnTo>
                  <a:pt x="286" y="661"/>
                </a:lnTo>
                <a:lnTo>
                  <a:pt x="286" y="661"/>
                </a:lnTo>
                <a:lnTo>
                  <a:pt x="288" y="669"/>
                </a:lnTo>
                <a:lnTo>
                  <a:pt x="289" y="678"/>
                </a:lnTo>
                <a:lnTo>
                  <a:pt x="294" y="685"/>
                </a:lnTo>
                <a:lnTo>
                  <a:pt x="299" y="690"/>
                </a:lnTo>
                <a:lnTo>
                  <a:pt x="305" y="696"/>
                </a:lnTo>
                <a:lnTo>
                  <a:pt x="313" y="700"/>
                </a:lnTo>
                <a:lnTo>
                  <a:pt x="321" y="703"/>
                </a:lnTo>
                <a:lnTo>
                  <a:pt x="330" y="705"/>
                </a:lnTo>
                <a:lnTo>
                  <a:pt x="664" y="703"/>
                </a:lnTo>
                <a:lnTo>
                  <a:pt x="664" y="777"/>
                </a:lnTo>
                <a:lnTo>
                  <a:pt x="664" y="787"/>
                </a:lnTo>
                <a:lnTo>
                  <a:pt x="665" y="797"/>
                </a:lnTo>
                <a:lnTo>
                  <a:pt x="666" y="805"/>
                </a:lnTo>
                <a:lnTo>
                  <a:pt x="669" y="812"/>
                </a:lnTo>
                <a:lnTo>
                  <a:pt x="672" y="818"/>
                </a:lnTo>
                <a:lnTo>
                  <a:pt x="676" y="824"/>
                </a:lnTo>
                <a:lnTo>
                  <a:pt x="681" y="829"/>
                </a:lnTo>
                <a:lnTo>
                  <a:pt x="686" y="834"/>
                </a:lnTo>
                <a:lnTo>
                  <a:pt x="692" y="836"/>
                </a:lnTo>
                <a:lnTo>
                  <a:pt x="698" y="841"/>
                </a:lnTo>
                <a:lnTo>
                  <a:pt x="705" y="842"/>
                </a:lnTo>
                <a:lnTo>
                  <a:pt x="712" y="845"/>
                </a:lnTo>
                <a:lnTo>
                  <a:pt x="727" y="846"/>
                </a:lnTo>
                <a:lnTo>
                  <a:pt x="746" y="848"/>
                </a:lnTo>
                <a:lnTo>
                  <a:pt x="766" y="848"/>
                </a:lnTo>
                <a:lnTo>
                  <a:pt x="785" y="848"/>
                </a:lnTo>
                <a:lnTo>
                  <a:pt x="936" y="848"/>
                </a:lnTo>
                <a:lnTo>
                  <a:pt x="1086" y="849"/>
                </a:lnTo>
                <a:lnTo>
                  <a:pt x="1236" y="849"/>
                </a:lnTo>
                <a:lnTo>
                  <a:pt x="1386" y="849"/>
                </a:lnTo>
                <a:lnTo>
                  <a:pt x="1537" y="849"/>
                </a:lnTo>
                <a:lnTo>
                  <a:pt x="1685" y="849"/>
                </a:lnTo>
                <a:lnTo>
                  <a:pt x="1836" y="849"/>
                </a:lnTo>
                <a:lnTo>
                  <a:pt x="1986" y="849"/>
                </a:lnTo>
                <a:lnTo>
                  <a:pt x="2136" y="849"/>
                </a:lnTo>
                <a:lnTo>
                  <a:pt x="2286" y="849"/>
                </a:lnTo>
                <a:lnTo>
                  <a:pt x="2435" y="848"/>
                </a:lnTo>
                <a:lnTo>
                  <a:pt x="2585" y="848"/>
                </a:lnTo>
                <a:lnTo>
                  <a:pt x="2736" y="848"/>
                </a:lnTo>
                <a:lnTo>
                  <a:pt x="2886" y="848"/>
                </a:lnTo>
                <a:lnTo>
                  <a:pt x="3036" y="848"/>
                </a:lnTo>
                <a:lnTo>
                  <a:pt x="3186" y="848"/>
                </a:lnTo>
                <a:lnTo>
                  <a:pt x="3186" y="848"/>
                </a:lnTo>
                <a:lnTo>
                  <a:pt x="3186" y="848"/>
                </a:lnTo>
                <a:lnTo>
                  <a:pt x="3202" y="846"/>
                </a:lnTo>
                <a:lnTo>
                  <a:pt x="3218" y="843"/>
                </a:lnTo>
                <a:lnTo>
                  <a:pt x="3232" y="839"/>
                </a:lnTo>
                <a:lnTo>
                  <a:pt x="3243" y="834"/>
                </a:lnTo>
                <a:lnTo>
                  <a:pt x="3254" y="828"/>
                </a:lnTo>
                <a:lnTo>
                  <a:pt x="3263" y="819"/>
                </a:lnTo>
                <a:lnTo>
                  <a:pt x="3271" y="811"/>
                </a:lnTo>
                <a:lnTo>
                  <a:pt x="3277" y="801"/>
                </a:lnTo>
                <a:lnTo>
                  <a:pt x="3283" y="791"/>
                </a:lnTo>
                <a:lnTo>
                  <a:pt x="3287" y="780"/>
                </a:lnTo>
                <a:lnTo>
                  <a:pt x="3290" y="768"/>
                </a:lnTo>
                <a:lnTo>
                  <a:pt x="3290" y="757"/>
                </a:lnTo>
                <a:lnTo>
                  <a:pt x="3291" y="746"/>
                </a:lnTo>
                <a:lnTo>
                  <a:pt x="3290" y="734"/>
                </a:lnTo>
                <a:lnTo>
                  <a:pt x="3287" y="722"/>
                </a:lnTo>
                <a:lnTo>
                  <a:pt x="3284" y="710"/>
                </a:lnTo>
                <a:lnTo>
                  <a:pt x="3273" y="676"/>
                </a:lnTo>
                <a:lnTo>
                  <a:pt x="3262" y="645"/>
                </a:lnTo>
                <a:lnTo>
                  <a:pt x="3249" y="614"/>
                </a:lnTo>
                <a:lnTo>
                  <a:pt x="3236" y="584"/>
                </a:lnTo>
                <a:lnTo>
                  <a:pt x="3222" y="554"/>
                </a:lnTo>
                <a:lnTo>
                  <a:pt x="3206" y="525"/>
                </a:lnTo>
                <a:lnTo>
                  <a:pt x="3192" y="493"/>
                </a:lnTo>
                <a:lnTo>
                  <a:pt x="3177" y="462"/>
                </a:lnTo>
                <a:close/>
                <a:moveTo>
                  <a:pt x="1443" y="434"/>
                </a:moveTo>
                <a:lnTo>
                  <a:pt x="1126" y="434"/>
                </a:lnTo>
                <a:lnTo>
                  <a:pt x="1126" y="279"/>
                </a:lnTo>
                <a:lnTo>
                  <a:pt x="1443" y="279"/>
                </a:lnTo>
                <a:lnTo>
                  <a:pt x="1443" y="434"/>
                </a:lnTo>
                <a:close/>
                <a:moveTo>
                  <a:pt x="1790" y="713"/>
                </a:moveTo>
                <a:lnTo>
                  <a:pt x="1559" y="713"/>
                </a:lnTo>
                <a:lnTo>
                  <a:pt x="1559" y="279"/>
                </a:lnTo>
                <a:lnTo>
                  <a:pt x="1790" y="279"/>
                </a:lnTo>
                <a:lnTo>
                  <a:pt x="1790" y="713"/>
                </a:lnTo>
                <a:close/>
                <a:moveTo>
                  <a:pt x="2070" y="713"/>
                </a:moveTo>
                <a:lnTo>
                  <a:pt x="1839" y="713"/>
                </a:lnTo>
                <a:lnTo>
                  <a:pt x="1839" y="279"/>
                </a:lnTo>
                <a:lnTo>
                  <a:pt x="2070" y="279"/>
                </a:lnTo>
                <a:lnTo>
                  <a:pt x="2070" y="713"/>
                </a:lnTo>
                <a:close/>
                <a:moveTo>
                  <a:pt x="2502" y="434"/>
                </a:moveTo>
                <a:lnTo>
                  <a:pt x="2184" y="434"/>
                </a:lnTo>
                <a:lnTo>
                  <a:pt x="2184" y="279"/>
                </a:lnTo>
                <a:lnTo>
                  <a:pt x="2502" y="279"/>
                </a:lnTo>
                <a:lnTo>
                  <a:pt x="2502" y="43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1925" tIns="30950" rIns="61925" bIns="3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6"/>
          <p:cNvSpPr/>
          <p:nvPr/>
        </p:nvSpPr>
        <p:spPr>
          <a:xfrm>
            <a:off x="5136442" y="6021155"/>
            <a:ext cx="354018" cy="207521"/>
          </a:xfrm>
          <a:custGeom>
            <a:avLst/>
            <a:gdLst/>
            <a:ahLst/>
            <a:cxnLst/>
            <a:rect l="l" t="t" r="r" b="b"/>
            <a:pathLst>
              <a:path w="2503" h="1467" extrusionOk="0">
                <a:moveTo>
                  <a:pt x="2455" y="972"/>
                </a:moveTo>
                <a:lnTo>
                  <a:pt x="2455" y="943"/>
                </a:lnTo>
                <a:lnTo>
                  <a:pt x="2455" y="913"/>
                </a:lnTo>
                <a:lnTo>
                  <a:pt x="2455" y="883"/>
                </a:lnTo>
                <a:lnTo>
                  <a:pt x="2455" y="853"/>
                </a:lnTo>
                <a:lnTo>
                  <a:pt x="2455" y="824"/>
                </a:lnTo>
                <a:lnTo>
                  <a:pt x="2455" y="794"/>
                </a:lnTo>
                <a:lnTo>
                  <a:pt x="2455" y="764"/>
                </a:lnTo>
                <a:lnTo>
                  <a:pt x="2455" y="734"/>
                </a:lnTo>
                <a:lnTo>
                  <a:pt x="2455" y="719"/>
                </a:lnTo>
                <a:lnTo>
                  <a:pt x="2455" y="706"/>
                </a:lnTo>
                <a:lnTo>
                  <a:pt x="2453" y="696"/>
                </a:lnTo>
                <a:lnTo>
                  <a:pt x="2450" y="686"/>
                </a:lnTo>
                <a:lnTo>
                  <a:pt x="2446" y="678"/>
                </a:lnTo>
                <a:lnTo>
                  <a:pt x="2439" y="668"/>
                </a:lnTo>
                <a:lnTo>
                  <a:pt x="2432" y="656"/>
                </a:lnTo>
                <a:lnTo>
                  <a:pt x="2421" y="642"/>
                </a:lnTo>
                <a:lnTo>
                  <a:pt x="2382" y="591"/>
                </a:lnTo>
                <a:lnTo>
                  <a:pt x="2343" y="542"/>
                </a:lnTo>
                <a:lnTo>
                  <a:pt x="2304" y="491"/>
                </a:lnTo>
                <a:lnTo>
                  <a:pt x="2265" y="440"/>
                </a:lnTo>
                <a:lnTo>
                  <a:pt x="2256" y="428"/>
                </a:lnTo>
                <a:lnTo>
                  <a:pt x="2248" y="418"/>
                </a:lnTo>
                <a:lnTo>
                  <a:pt x="2241" y="410"/>
                </a:lnTo>
                <a:lnTo>
                  <a:pt x="2232" y="404"/>
                </a:lnTo>
                <a:lnTo>
                  <a:pt x="2224" y="400"/>
                </a:lnTo>
                <a:lnTo>
                  <a:pt x="2212" y="397"/>
                </a:lnTo>
                <a:lnTo>
                  <a:pt x="2198" y="396"/>
                </a:lnTo>
                <a:lnTo>
                  <a:pt x="2181" y="396"/>
                </a:lnTo>
                <a:lnTo>
                  <a:pt x="2130" y="396"/>
                </a:lnTo>
                <a:lnTo>
                  <a:pt x="2079" y="396"/>
                </a:lnTo>
                <a:lnTo>
                  <a:pt x="2027" y="396"/>
                </a:lnTo>
                <a:lnTo>
                  <a:pt x="1976" y="396"/>
                </a:lnTo>
                <a:lnTo>
                  <a:pt x="1925" y="396"/>
                </a:lnTo>
                <a:lnTo>
                  <a:pt x="1873" y="396"/>
                </a:lnTo>
                <a:lnTo>
                  <a:pt x="1822" y="396"/>
                </a:lnTo>
                <a:lnTo>
                  <a:pt x="1771" y="396"/>
                </a:lnTo>
                <a:lnTo>
                  <a:pt x="1771" y="353"/>
                </a:lnTo>
                <a:lnTo>
                  <a:pt x="1771" y="311"/>
                </a:lnTo>
                <a:lnTo>
                  <a:pt x="1771" y="268"/>
                </a:lnTo>
                <a:lnTo>
                  <a:pt x="1771" y="226"/>
                </a:lnTo>
                <a:lnTo>
                  <a:pt x="1771" y="183"/>
                </a:lnTo>
                <a:lnTo>
                  <a:pt x="1771" y="141"/>
                </a:lnTo>
                <a:lnTo>
                  <a:pt x="1771" y="98"/>
                </a:lnTo>
                <a:lnTo>
                  <a:pt x="1771" y="56"/>
                </a:lnTo>
                <a:lnTo>
                  <a:pt x="1771" y="44"/>
                </a:lnTo>
                <a:lnTo>
                  <a:pt x="1771" y="33"/>
                </a:lnTo>
                <a:lnTo>
                  <a:pt x="1770" y="24"/>
                </a:lnTo>
                <a:lnTo>
                  <a:pt x="1769" y="16"/>
                </a:lnTo>
                <a:lnTo>
                  <a:pt x="1766" y="10"/>
                </a:lnTo>
                <a:lnTo>
                  <a:pt x="1760" y="5"/>
                </a:lnTo>
                <a:lnTo>
                  <a:pt x="1753" y="2"/>
                </a:lnTo>
                <a:lnTo>
                  <a:pt x="1742" y="0"/>
                </a:lnTo>
                <a:lnTo>
                  <a:pt x="1642" y="0"/>
                </a:lnTo>
                <a:lnTo>
                  <a:pt x="1543" y="0"/>
                </a:lnTo>
                <a:lnTo>
                  <a:pt x="1444" y="0"/>
                </a:lnTo>
                <a:lnTo>
                  <a:pt x="1345" y="0"/>
                </a:lnTo>
                <a:lnTo>
                  <a:pt x="1246" y="0"/>
                </a:lnTo>
                <a:lnTo>
                  <a:pt x="1146" y="0"/>
                </a:lnTo>
                <a:lnTo>
                  <a:pt x="1047" y="0"/>
                </a:lnTo>
                <a:lnTo>
                  <a:pt x="948" y="0"/>
                </a:lnTo>
                <a:lnTo>
                  <a:pt x="849" y="0"/>
                </a:lnTo>
                <a:lnTo>
                  <a:pt x="749" y="0"/>
                </a:lnTo>
                <a:lnTo>
                  <a:pt x="650" y="0"/>
                </a:lnTo>
                <a:lnTo>
                  <a:pt x="551" y="0"/>
                </a:lnTo>
                <a:lnTo>
                  <a:pt x="452" y="0"/>
                </a:lnTo>
                <a:lnTo>
                  <a:pt x="353" y="0"/>
                </a:lnTo>
                <a:lnTo>
                  <a:pt x="253" y="0"/>
                </a:lnTo>
                <a:lnTo>
                  <a:pt x="154" y="0"/>
                </a:lnTo>
                <a:lnTo>
                  <a:pt x="147" y="0"/>
                </a:lnTo>
                <a:lnTo>
                  <a:pt x="140" y="2"/>
                </a:lnTo>
                <a:lnTo>
                  <a:pt x="136" y="5"/>
                </a:lnTo>
                <a:lnTo>
                  <a:pt x="132" y="7"/>
                </a:lnTo>
                <a:lnTo>
                  <a:pt x="129" y="12"/>
                </a:lnTo>
                <a:lnTo>
                  <a:pt x="127" y="16"/>
                </a:lnTo>
                <a:lnTo>
                  <a:pt x="126" y="23"/>
                </a:lnTo>
                <a:lnTo>
                  <a:pt x="124" y="29"/>
                </a:lnTo>
                <a:lnTo>
                  <a:pt x="124" y="148"/>
                </a:lnTo>
                <a:lnTo>
                  <a:pt x="124" y="265"/>
                </a:lnTo>
                <a:lnTo>
                  <a:pt x="124" y="383"/>
                </a:lnTo>
                <a:lnTo>
                  <a:pt x="124" y="501"/>
                </a:lnTo>
                <a:lnTo>
                  <a:pt x="124" y="618"/>
                </a:lnTo>
                <a:lnTo>
                  <a:pt x="124" y="737"/>
                </a:lnTo>
                <a:lnTo>
                  <a:pt x="124" y="855"/>
                </a:lnTo>
                <a:lnTo>
                  <a:pt x="124" y="972"/>
                </a:lnTo>
                <a:lnTo>
                  <a:pt x="93" y="972"/>
                </a:lnTo>
                <a:lnTo>
                  <a:pt x="62" y="972"/>
                </a:lnTo>
                <a:lnTo>
                  <a:pt x="31" y="972"/>
                </a:lnTo>
                <a:lnTo>
                  <a:pt x="0" y="972"/>
                </a:lnTo>
                <a:lnTo>
                  <a:pt x="0" y="1026"/>
                </a:lnTo>
                <a:lnTo>
                  <a:pt x="0" y="1079"/>
                </a:lnTo>
                <a:lnTo>
                  <a:pt x="0" y="1131"/>
                </a:lnTo>
                <a:lnTo>
                  <a:pt x="0" y="1185"/>
                </a:lnTo>
                <a:lnTo>
                  <a:pt x="0" y="1185"/>
                </a:lnTo>
                <a:lnTo>
                  <a:pt x="0" y="1185"/>
                </a:lnTo>
                <a:lnTo>
                  <a:pt x="0" y="1194"/>
                </a:lnTo>
                <a:lnTo>
                  <a:pt x="0" y="1203"/>
                </a:lnTo>
                <a:lnTo>
                  <a:pt x="10" y="1203"/>
                </a:lnTo>
                <a:lnTo>
                  <a:pt x="18" y="1203"/>
                </a:lnTo>
                <a:lnTo>
                  <a:pt x="65" y="1203"/>
                </a:lnTo>
                <a:lnTo>
                  <a:pt x="110" y="1203"/>
                </a:lnTo>
                <a:lnTo>
                  <a:pt x="157" y="1203"/>
                </a:lnTo>
                <a:lnTo>
                  <a:pt x="202" y="1203"/>
                </a:lnTo>
                <a:lnTo>
                  <a:pt x="202" y="1208"/>
                </a:lnTo>
                <a:lnTo>
                  <a:pt x="202" y="1211"/>
                </a:lnTo>
                <a:lnTo>
                  <a:pt x="204" y="1236"/>
                </a:lnTo>
                <a:lnTo>
                  <a:pt x="208" y="1262"/>
                </a:lnTo>
                <a:lnTo>
                  <a:pt x="214" y="1287"/>
                </a:lnTo>
                <a:lnTo>
                  <a:pt x="222" y="1310"/>
                </a:lnTo>
                <a:lnTo>
                  <a:pt x="234" y="1332"/>
                </a:lnTo>
                <a:lnTo>
                  <a:pt x="246" y="1354"/>
                </a:lnTo>
                <a:lnTo>
                  <a:pt x="261" y="1374"/>
                </a:lnTo>
                <a:lnTo>
                  <a:pt x="278" y="1392"/>
                </a:lnTo>
                <a:lnTo>
                  <a:pt x="296" y="1409"/>
                </a:lnTo>
                <a:lnTo>
                  <a:pt x="316" y="1423"/>
                </a:lnTo>
                <a:lnTo>
                  <a:pt x="337" y="1436"/>
                </a:lnTo>
                <a:lnTo>
                  <a:pt x="360" y="1447"/>
                </a:lnTo>
                <a:lnTo>
                  <a:pt x="382" y="1456"/>
                </a:lnTo>
                <a:lnTo>
                  <a:pt x="408" y="1463"/>
                </a:lnTo>
                <a:lnTo>
                  <a:pt x="433" y="1466"/>
                </a:lnTo>
                <a:lnTo>
                  <a:pt x="459" y="1467"/>
                </a:lnTo>
                <a:lnTo>
                  <a:pt x="475" y="1467"/>
                </a:lnTo>
                <a:lnTo>
                  <a:pt x="490" y="1466"/>
                </a:lnTo>
                <a:lnTo>
                  <a:pt x="504" y="1463"/>
                </a:lnTo>
                <a:lnTo>
                  <a:pt x="520" y="1460"/>
                </a:lnTo>
                <a:lnTo>
                  <a:pt x="534" y="1457"/>
                </a:lnTo>
                <a:lnTo>
                  <a:pt x="547" y="1451"/>
                </a:lnTo>
                <a:lnTo>
                  <a:pt x="561" y="1447"/>
                </a:lnTo>
                <a:lnTo>
                  <a:pt x="574" y="1440"/>
                </a:lnTo>
                <a:lnTo>
                  <a:pt x="587" y="1433"/>
                </a:lnTo>
                <a:lnTo>
                  <a:pt x="599" y="1426"/>
                </a:lnTo>
                <a:lnTo>
                  <a:pt x="611" y="1417"/>
                </a:lnTo>
                <a:lnTo>
                  <a:pt x="622" y="1409"/>
                </a:lnTo>
                <a:lnTo>
                  <a:pt x="633" y="1400"/>
                </a:lnTo>
                <a:lnTo>
                  <a:pt x="643" y="1389"/>
                </a:lnTo>
                <a:lnTo>
                  <a:pt x="653" y="1379"/>
                </a:lnTo>
                <a:lnTo>
                  <a:pt x="663" y="1368"/>
                </a:lnTo>
                <a:lnTo>
                  <a:pt x="672" y="1379"/>
                </a:lnTo>
                <a:lnTo>
                  <a:pt x="681" y="1389"/>
                </a:lnTo>
                <a:lnTo>
                  <a:pt x="691" y="1400"/>
                </a:lnTo>
                <a:lnTo>
                  <a:pt x="703" y="1409"/>
                </a:lnTo>
                <a:lnTo>
                  <a:pt x="714" y="1417"/>
                </a:lnTo>
                <a:lnTo>
                  <a:pt x="725" y="1426"/>
                </a:lnTo>
                <a:lnTo>
                  <a:pt x="738" y="1433"/>
                </a:lnTo>
                <a:lnTo>
                  <a:pt x="751" y="1440"/>
                </a:lnTo>
                <a:lnTo>
                  <a:pt x="764" y="1447"/>
                </a:lnTo>
                <a:lnTo>
                  <a:pt x="778" y="1451"/>
                </a:lnTo>
                <a:lnTo>
                  <a:pt x="791" y="1457"/>
                </a:lnTo>
                <a:lnTo>
                  <a:pt x="805" y="1460"/>
                </a:lnTo>
                <a:lnTo>
                  <a:pt x="820" y="1463"/>
                </a:lnTo>
                <a:lnTo>
                  <a:pt x="835" y="1466"/>
                </a:lnTo>
                <a:lnTo>
                  <a:pt x="850" y="1467"/>
                </a:lnTo>
                <a:lnTo>
                  <a:pt x="866" y="1467"/>
                </a:lnTo>
                <a:lnTo>
                  <a:pt x="891" y="1466"/>
                </a:lnTo>
                <a:lnTo>
                  <a:pt x="917" y="1463"/>
                </a:lnTo>
                <a:lnTo>
                  <a:pt x="942" y="1456"/>
                </a:lnTo>
                <a:lnTo>
                  <a:pt x="965" y="1447"/>
                </a:lnTo>
                <a:lnTo>
                  <a:pt x="988" y="1436"/>
                </a:lnTo>
                <a:lnTo>
                  <a:pt x="1009" y="1423"/>
                </a:lnTo>
                <a:lnTo>
                  <a:pt x="1029" y="1409"/>
                </a:lnTo>
                <a:lnTo>
                  <a:pt x="1047" y="1392"/>
                </a:lnTo>
                <a:lnTo>
                  <a:pt x="1064" y="1374"/>
                </a:lnTo>
                <a:lnTo>
                  <a:pt x="1078" y="1354"/>
                </a:lnTo>
                <a:lnTo>
                  <a:pt x="1091" y="1332"/>
                </a:lnTo>
                <a:lnTo>
                  <a:pt x="1102" y="1310"/>
                </a:lnTo>
                <a:lnTo>
                  <a:pt x="1111" y="1287"/>
                </a:lnTo>
                <a:lnTo>
                  <a:pt x="1117" y="1262"/>
                </a:lnTo>
                <a:lnTo>
                  <a:pt x="1121" y="1236"/>
                </a:lnTo>
                <a:lnTo>
                  <a:pt x="1122" y="1211"/>
                </a:lnTo>
                <a:lnTo>
                  <a:pt x="1122" y="1208"/>
                </a:lnTo>
                <a:lnTo>
                  <a:pt x="1122" y="1203"/>
                </a:lnTo>
                <a:lnTo>
                  <a:pt x="1210" y="1203"/>
                </a:lnTo>
                <a:lnTo>
                  <a:pt x="1297" y="1203"/>
                </a:lnTo>
                <a:lnTo>
                  <a:pt x="1384" y="1203"/>
                </a:lnTo>
                <a:lnTo>
                  <a:pt x="1472" y="1203"/>
                </a:lnTo>
                <a:lnTo>
                  <a:pt x="1559" y="1203"/>
                </a:lnTo>
                <a:lnTo>
                  <a:pt x="1647" y="1203"/>
                </a:lnTo>
                <a:lnTo>
                  <a:pt x="1735" y="1203"/>
                </a:lnTo>
                <a:lnTo>
                  <a:pt x="1821" y="1203"/>
                </a:lnTo>
                <a:lnTo>
                  <a:pt x="1821" y="1208"/>
                </a:lnTo>
                <a:lnTo>
                  <a:pt x="1821" y="1211"/>
                </a:lnTo>
                <a:lnTo>
                  <a:pt x="1822" y="1236"/>
                </a:lnTo>
                <a:lnTo>
                  <a:pt x="1827" y="1262"/>
                </a:lnTo>
                <a:lnTo>
                  <a:pt x="1832" y="1287"/>
                </a:lnTo>
                <a:lnTo>
                  <a:pt x="1842" y="1310"/>
                </a:lnTo>
                <a:lnTo>
                  <a:pt x="1852" y="1332"/>
                </a:lnTo>
                <a:lnTo>
                  <a:pt x="1865" y="1354"/>
                </a:lnTo>
                <a:lnTo>
                  <a:pt x="1881" y="1374"/>
                </a:lnTo>
                <a:lnTo>
                  <a:pt x="1896" y="1392"/>
                </a:lnTo>
                <a:lnTo>
                  <a:pt x="1915" y="1409"/>
                </a:lnTo>
                <a:lnTo>
                  <a:pt x="1934" y="1423"/>
                </a:lnTo>
                <a:lnTo>
                  <a:pt x="1956" y="1436"/>
                </a:lnTo>
                <a:lnTo>
                  <a:pt x="1978" y="1447"/>
                </a:lnTo>
                <a:lnTo>
                  <a:pt x="2002" y="1456"/>
                </a:lnTo>
                <a:lnTo>
                  <a:pt x="2027" y="1463"/>
                </a:lnTo>
                <a:lnTo>
                  <a:pt x="2052" y="1466"/>
                </a:lnTo>
                <a:lnTo>
                  <a:pt x="2079" y="1467"/>
                </a:lnTo>
                <a:lnTo>
                  <a:pt x="2105" y="1466"/>
                </a:lnTo>
                <a:lnTo>
                  <a:pt x="2130" y="1463"/>
                </a:lnTo>
                <a:lnTo>
                  <a:pt x="2156" y="1456"/>
                </a:lnTo>
                <a:lnTo>
                  <a:pt x="2178" y="1447"/>
                </a:lnTo>
                <a:lnTo>
                  <a:pt x="2201" y="1436"/>
                </a:lnTo>
                <a:lnTo>
                  <a:pt x="2222" y="1423"/>
                </a:lnTo>
                <a:lnTo>
                  <a:pt x="2242" y="1409"/>
                </a:lnTo>
                <a:lnTo>
                  <a:pt x="2260" y="1392"/>
                </a:lnTo>
                <a:lnTo>
                  <a:pt x="2277" y="1374"/>
                </a:lnTo>
                <a:lnTo>
                  <a:pt x="2292" y="1354"/>
                </a:lnTo>
                <a:lnTo>
                  <a:pt x="2304" y="1332"/>
                </a:lnTo>
                <a:lnTo>
                  <a:pt x="2316" y="1310"/>
                </a:lnTo>
                <a:lnTo>
                  <a:pt x="2324" y="1287"/>
                </a:lnTo>
                <a:lnTo>
                  <a:pt x="2330" y="1262"/>
                </a:lnTo>
                <a:lnTo>
                  <a:pt x="2334" y="1236"/>
                </a:lnTo>
                <a:lnTo>
                  <a:pt x="2336" y="1211"/>
                </a:lnTo>
                <a:lnTo>
                  <a:pt x="2336" y="1208"/>
                </a:lnTo>
                <a:lnTo>
                  <a:pt x="2336" y="1203"/>
                </a:lnTo>
                <a:lnTo>
                  <a:pt x="2370" y="1203"/>
                </a:lnTo>
                <a:lnTo>
                  <a:pt x="2405" y="1203"/>
                </a:lnTo>
                <a:lnTo>
                  <a:pt x="2439" y="1203"/>
                </a:lnTo>
                <a:lnTo>
                  <a:pt x="2474" y="1203"/>
                </a:lnTo>
                <a:lnTo>
                  <a:pt x="2483" y="1203"/>
                </a:lnTo>
                <a:lnTo>
                  <a:pt x="2493" y="1201"/>
                </a:lnTo>
                <a:lnTo>
                  <a:pt x="2496" y="1199"/>
                </a:lnTo>
                <a:lnTo>
                  <a:pt x="2500" y="1195"/>
                </a:lnTo>
                <a:lnTo>
                  <a:pt x="2501" y="1191"/>
                </a:lnTo>
                <a:lnTo>
                  <a:pt x="2503" y="1185"/>
                </a:lnTo>
                <a:lnTo>
                  <a:pt x="2503" y="1131"/>
                </a:lnTo>
                <a:lnTo>
                  <a:pt x="2503" y="1079"/>
                </a:lnTo>
                <a:lnTo>
                  <a:pt x="2503" y="1026"/>
                </a:lnTo>
                <a:lnTo>
                  <a:pt x="2503" y="972"/>
                </a:lnTo>
                <a:lnTo>
                  <a:pt x="2491" y="972"/>
                </a:lnTo>
                <a:lnTo>
                  <a:pt x="2479" y="972"/>
                </a:lnTo>
                <a:lnTo>
                  <a:pt x="2467" y="972"/>
                </a:lnTo>
                <a:lnTo>
                  <a:pt x="2455" y="972"/>
                </a:lnTo>
                <a:close/>
                <a:moveTo>
                  <a:pt x="2002" y="780"/>
                </a:moveTo>
                <a:lnTo>
                  <a:pt x="2002" y="753"/>
                </a:lnTo>
                <a:lnTo>
                  <a:pt x="2002" y="724"/>
                </a:lnTo>
                <a:lnTo>
                  <a:pt x="2002" y="698"/>
                </a:lnTo>
                <a:lnTo>
                  <a:pt x="2002" y="669"/>
                </a:lnTo>
                <a:lnTo>
                  <a:pt x="2002" y="642"/>
                </a:lnTo>
                <a:lnTo>
                  <a:pt x="2002" y="614"/>
                </a:lnTo>
                <a:lnTo>
                  <a:pt x="2002" y="587"/>
                </a:lnTo>
                <a:lnTo>
                  <a:pt x="2002" y="559"/>
                </a:lnTo>
                <a:lnTo>
                  <a:pt x="2038" y="559"/>
                </a:lnTo>
                <a:lnTo>
                  <a:pt x="2075" y="559"/>
                </a:lnTo>
                <a:lnTo>
                  <a:pt x="2110" y="559"/>
                </a:lnTo>
                <a:lnTo>
                  <a:pt x="2147" y="559"/>
                </a:lnTo>
                <a:lnTo>
                  <a:pt x="2167" y="587"/>
                </a:lnTo>
                <a:lnTo>
                  <a:pt x="2188" y="614"/>
                </a:lnTo>
                <a:lnTo>
                  <a:pt x="2208" y="642"/>
                </a:lnTo>
                <a:lnTo>
                  <a:pt x="2229" y="669"/>
                </a:lnTo>
                <a:lnTo>
                  <a:pt x="2249" y="698"/>
                </a:lnTo>
                <a:lnTo>
                  <a:pt x="2269" y="724"/>
                </a:lnTo>
                <a:lnTo>
                  <a:pt x="2290" y="753"/>
                </a:lnTo>
                <a:lnTo>
                  <a:pt x="2310" y="780"/>
                </a:lnTo>
                <a:lnTo>
                  <a:pt x="2272" y="780"/>
                </a:lnTo>
                <a:lnTo>
                  <a:pt x="2233" y="780"/>
                </a:lnTo>
                <a:lnTo>
                  <a:pt x="2195" y="780"/>
                </a:lnTo>
                <a:lnTo>
                  <a:pt x="2157" y="780"/>
                </a:lnTo>
                <a:lnTo>
                  <a:pt x="2117" y="780"/>
                </a:lnTo>
                <a:lnTo>
                  <a:pt x="2079" y="780"/>
                </a:lnTo>
                <a:lnTo>
                  <a:pt x="2041" y="780"/>
                </a:lnTo>
                <a:lnTo>
                  <a:pt x="2002" y="780"/>
                </a:lnTo>
                <a:close/>
                <a:moveTo>
                  <a:pt x="2079" y="1133"/>
                </a:moveTo>
                <a:lnTo>
                  <a:pt x="2086" y="1133"/>
                </a:lnTo>
                <a:lnTo>
                  <a:pt x="2095" y="1134"/>
                </a:lnTo>
                <a:lnTo>
                  <a:pt x="2102" y="1135"/>
                </a:lnTo>
                <a:lnTo>
                  <a:pt x="2109" y="1138"/>
                </a:lnTo>
                <a:lnTo>
                  <a:pt x="2116" y="1141"/>
                </a:lnTo>
                <a:lnTo>
                  <a:pt x="2123" y="1145"/>
                </a:lnTo>
                <a:lnTo>
                  <a:pt x="2129" y="1150"/>
                </a:lnTo>
                <a:lnTo>
                  <a:pt x="2134" y="1155"/>
                </a:lnTo>
                <a:lnTo>
                  <a:pt x="2139" y="1161"/>
                </a:lnTo>
                <a:lnTo>
                  <a:pt x="2143" y="1167"/>
                </a:lnTo>
                <a:lnTo>
                  <a:pt x="2147" y="1174"/>
                </a:lnTo>
                <a:lnTo>
                  <a:pt x="2151" y="1179"/>
                </a:lnTo>
                <a:lnTo>
                  <a:pt x="2153" y="1186"/>
                </a:lnTo>
                <a:lnTo>
                  <a:pt x="2156" y="1195"/>
                </a:lnTo>
                <a:lnTo>
                  <a:pt x="2157" y="1202"/>
                </a:lnTo>
                <a:lnTo>
                  <a:pt x="2157" y="1211"/>
                </a:lnTo>
                <a:lnTo>
                  <a:pt x="2157" y="1218"/>
                </a:lnTo>
                <a:lnTo>
                  <a:pt x="2156" y="1226"/>
                </a:lnTo>
                <a:lnTo>
                  <a:pt x="2153" y="1233"/>
                </a:lnTo>
                <a:lnTo>
                  <a:pt x="2151" y="1240"/>
                </a:lnTo>
                <a:lnTo>
                  <a:pt x="2147" y="1247"/>
                </a:lnTo>
                <a:lnTo>
                  <a:pt x="2143" y="1254"/>
                </a:lnTo>
                <a:lnTo>
                  <a:pt x="2139" y="1260"/>
                </a:lnTo>
                <a:lnTo>
                  <a:pt x="2134" y="1266"/>
                </a:lnTo>
                <a:lnTo>
                  <a:pt x="2129" y="1270"/>
                </a:lnTo>
                <a:lnTo>
                  <a:pt x="2123" y="1276"/>
                </a:lnTo>
                <a:lnTo>
                  <a:pt x="2116" y="1279"/>
                </a:lnTo>
                <a:lnTo>
                  <a:pt x="2109" y="1283"/>
                </a:lnTo>
                <a:lnTo>
                  <a:pt x="2102" y="1286"/>
                </a:lnTo>
                <a:lnTo>
                  <a:pt x="2095" y="1287"/>
                </a:lnTo>
                <a:lnTo>
                  <a:pt x="2086" y="1288"/>
                </a:lnTo>
                <a:lnTo>
                  <a:pt x="2079" y="1288"/>
                </a:lnTo>
                <a:lnTo>
                  <a:pt x="2070" y="1288"/>
                </a:lnTo>
                <a:lnTo>
                  <a:pt x="2063" y="1287"/>
                </a:lnTo>
                <a:lnTo>
                  <a:pt x="2055" y="1286"/>
                </a:lnTo>
                <a:lnTo>
                  <a:pt x="2048" y="1283"/>
                </a:lnTo>
                <a:lnTo>
                  <a:pt x="2041" y="1279"/>
                </a:lnTo>
                <a:lnTo>
                  <a:pt x="2035" y="1276"/>
                </a:lnTo>
                <a:lnTo>
                  <a:pt x="2029" y="1270"/>
                </a:lnTo>
                <a:lnTo>
                  <a:pt x="2024" y="1266"/>
                </a:lnTo>
                <a:lnTo>
                  <a:pt x="2018" y="1260"/>
                </a:lnTo>
                <a:lnTo>
                  <a:pt x="2014" y="1254"/>
                </a:lnTo>
                <a:lnTo>
                  <a:pt x="2010" y="1247"/>
                </a:lnTo>
                <a:lnTo>
                  <a:pt x="2007" y="1240"/>
                </a:lnTo>
                <a:lnTo>
                  <a:pt x="2004" y="1233"/>
                </a:lnTo>
                <a:lnTo>
                  <a:pt x="2002" y="1226"/>
                </a:lnTo>
                <a:lnTo>
                  <a:pt x="2001" y="1218"/>
                </a:lnTo>
                <a:lnTo>
                  <a:pt x="2000" y="1211"/>
                </a:lnTo>
                <a:lnTo>
                  <a:pt x="2001" y="1202"/>
                </a:lnTo>
                <a:lnTo>
                  <a:pt x="2002" y="1195"/>
                </a:lnTo>
                <a:lnTo>
                  <a:pt x="2004" y="1186"/>
                </a:lnTo>
                <a:lnTo>
                  <a:pt x="2007" y="1179"/>
                </a:lnTo>
                <a:lnTo>
                  <a:pt x="2010" y="1174"/>
                </a:lnTo>
                <a:lnTo>
                  <a:pt x="2014" y="1167"/>
                </a:lnTo>
                <a:lnTo>
                  <a:pt x="2018" y="1161"/>
                </a:lnTo>
                <a:lnTo>
                  <a:pt x="2024" y="1155"/>
                </a:lnTo>
                <a:lnTo>
                  <a:pt x="2029" y="1150"/>
                </a:lnTo>
                <a:lnTo>
                  <a:pt x="2035" y="1145"/>
                </a:lnTo>
                <a:lnTo>
                  <a:pt x="2041" y="1141"/>
                </a:lnTo>
                <a:lnTo>
                  <a:pt x="2048" y="1138"/>
                </a:lnTo>
                <a:lnTo>
                  <a:pt x="2055" y="1135"/>
                </a:lnTo>
                <a:lnTo>
                  <a:pt x="2063" y="1134"/>
                </a:lnTo>
                <a:lnTo>
                  <a:pt x="2070" y="1133"/>
                </a:lnTo>
                <a:lnTo>
                  <a:pt x="2079" y="1133"/>
                </a:lnTo>
                <a:close/>
                <a:moveTo>
                  <a:pt x="459" y="1133"/>
                </a:moveTo>
                <a:lnTo>
                  <a:pt x="467" y="1133"/>
                </a:lnTo>
                <a:lnTo>
                  <a:pt x="475" y="1134"/>
                </a:lnTo>
                <a:lnTo>
                  <a:pt x="483" y="1135"/>
                </a:lnTo>
                <a:lnTo>
                  <a:pt x="490" y="1138"/>
                </a:lnTo>
                <a:lnTo>
                  <a:pt x="497" y="1141"/>
                </a:lnTo>
                <a:lnTo>
                  <a:pt x="503" y="1145"/>
                </a:lnTo>
                <a:lnTo>
                  <a:pt x="509" y="1150"/>
                </a:lnTo>
                <a:lnTo>
                  <a:pt x="514" y="1155"/>
                </a:lnTo>
                <a:lnTo>
                  <a:pt x="520" y="1161"/>
                </a:lnTo>
                <a:lnTo>
                  <a:pt x="524" y="1167"/>
                </a:lnTo>
                <a:lnTo>
                  <a:pt x="528" y="1174"/>
                </a:lnTo>
                <a:lnTo>
                  <a:pt x="531" y="1179"/>
                </a:lnTo>
                <a:lnTo>
                  <a:pt x="534" y="1186"/>
                </a:lnTo>
                <a:lnTo>
                  <a:pt x="535" y="1195"/>
                </a:lnTo>
                <a:lnTo>
                  <a:pt x="537" y="1202"/>
                </a:lnTo>
                <a:lnTo>
                  <a:pt x="538" y="1211"/>
                </a:lnTo>
                <a:lnTo>
                  <a:pt x="537" y="1218"/>
                </a:lnTo>
                <a:lnTo>
                  <a:pt x="535" y="1226"/>
                </a:lnTo>
                <a:lnTo>
                  <a:pt x="534" y="1233"/>
                </a:lnTo>
                <a:lnTo>
                  <a:pt x="531" y="1240"/>
                </a:lnTo>
                <a:lnTo>
                  <a:pt x="528" y="1247"/>
                </a:lnTo>
                <a:lnTo>
                  <a:pt x="524" y="1254"/>
                </a:lnTo>
                <a:lnTo>
                  <a:pt x="520" y="1260"/>
                </a:lnTo>
                <a:lnTo>
                  <a:pt x="514" y="1266"/>
                </a:lnTo>
                <a:lnTo>
                  <a:pt x="509" y="1270"/>
                </a:lnTo>
                <a:lnTo>
                  <a:pt x="503" y="1276"/>
                </a:lnTo>
                <a:lnTo>
                  <a:pt x="497" y="1279"/>
                </a:lnTo>
                <a:lnTo>
                  <a:pt x="490" y="1283"/>
                </a:lnTo>
                <a:lnTo>
                  <a:pt x="483" y="1286"/>
                </a:lnTo>
                <a:lnTo>
                  <a:pt x="475" y="1287"/>
                </a:lnTo>
                <a:lnTo>
                  <a:pt x="467" y="1288"/>
                </a:lnTo>
                <a:lnTo>
                  <a:pt x="459" y="1288"/>
                </a:lnTo>
                <a:lnTo>
                  <a:pt x="452" y="1288"/>
                </a:lnTo>
                <a:lnTo>
                  <a:pt x="443" y="1287"/>
                </a:lnTo>
                <a:lnTo>
                  <a:pt x="436" y="1286"/>
                </a:lnTo>
                <a:lnTo>
                  <a:pt x="429" y="1283"/>
                </a:lnTo>
                <a:lnTo>
                  <a:pt x="422" y="1279"/>
                </a:lnTo>
                <a:lnTo>
                  <a:pt x="415" y="1276"/>
                </a:lnTo>
                <a:lnTo>
                  <a:pt x="409" y="1270"/>
                </a:lnTo>
                <a:lnTo>
                  <a:pt x="404" y="1266"/>
                </a:lnTo>
                <a:lnTo>
                  <a:pt x="399" y="1260"/>
                </a:lnTo>
                <a:lnTo>
                  <a:pt x="395" y="1254"/>
                </a:lnTo>
                <a:lnTo>
                  <a:pt x="391" y="1247"/>
                </a:lnTo>
                <a:lnTo>
                  <a:pt x="387" y="1240"/>
                </a:lnTo>
                <a:lnTo>
                  <a:pt x="385" y="1233"/>
                </a:lnTo>
                <a:lnTo>
                  <a:pt x="382" y="1226"/>
                </a:lnTo>
                <a:lnTo>
                  <a:pt x="381" y="1218"/>
                </a:lnTo>
                <a:lnTo>
                  <a:pt x="381" y="1211"/>
                </a:lnTo>
                <a:lnTo>
                  <a:pt x="381" y="1202"/>
                </a:lnTo>
                <a:lnTo>
                  <a:pt x="382" y="1195"/>
                </a:lnTo>
                <a:lnTo>
                  <a:pt x="385" y="1186"/>
                </a:lnTo>
                <a:lnTo>
                  <a:pt x="387" y="1179"/>
                </a:lnTo>
                <a:lnTo>
                  <a:pt x="391" y="1174"/>
                </a:lnTo>
                <a:lnTo>
                  <a:pt x="395" y="1167"/>
                </a:lnTo>
                <a:lnTo>
                  <a:pt x="399" y="1161"/>
                </a:lnTo>
                <a:lnTo>
                  <a:pt x="404" y="1155"/>
                </a:lnTo>
                <a:lnTo>
                  <a:pt x="409" y="1150"/>
                </a:lnTo>
                <a:lnTo>
                  <a:pt x="415" y="1145"/>
                </a:lnTo>
                <a:lnTo>
                  <a:pt x="422" y="1141"/>
                </a:lnTo>
                <a:lnTo>
                  <a:pt x="429" y="1138"/>
                </a:lnTo>
                <a:lnTo>
                  <a:pt x="436" y="1135"/>
                </a:lnTo>
                <a:lnTo>
                  <a:pt x="443" y="1134"/>
                </a:lnTo>
                <a:lnTo>
                  <a:pt x="452" y="1133"/>
                </a:lnTo>
                <a:lnTo>
                  <a:pt x="459" y="1133"/>
                </a:lnTo>
                <a:close/>
                <a:moveTo>
                  <a:pt x="866" y="1133"/>
                </a:moveTo>
                <a:lnTo>
                  <a:pt x="873" y="1133"/>
                </a:lnTo>
                <a:lnTo>
                  <a:pt x="881" y="1134"/>
                </a:lnTo>
                <a:lnTo>
                  <a:pt x="888" y="1135"/>
                </a:lnTo>
                <a:lnTo>
                  <a:pt x="895" y="1138"/>
                </a:lnTo>
                <a:lnTo>
                  <a:pt x="903" y="1141"/>
                </a:lnTo>
                <a:lnTo>
                  <a:pt x="910" y="1145"/>
                </a:lnTo>
                <a:lnTo>
                  <a:pt x="915" y="1150"/>
                </a:lnTo>
                <a:lnTo>
                  <a:pt x="921" y="1155"/>
                </a:lnTo>
                <a:lnTo>
                  <a:pt x="925" y="1161"/>
                </a:lnTo>
                <a:lnTo>
                  <a:pt x="930" y="1167"/>
                </a:lnTo>
                <a:lnTo>
                  <a:pt x="934" y="1174"/>
                </a:lnTo>
                <a:lnTo>
                  <a:pt x="938" y="1179"/>
                </a:lnTo>
                <a:lnTo>
                  <a:pt x="939" y="1186"/>
                </a:lnTo>
                <a:lnTo>
                  <a:pt x="942" y="1195"/>
                </a:lnTo>
                <a:lnTo>
                  <a:pt x="944" y="1202"/>
                </a:lnTo>
                <a:lnTo>
                  <a:pt x="944" y="1211"/>
                </a:lnTo>
                <a:lnTo>
                  <a:pt x="944" y="1218"/>
                </a:lnTo>
                <a:lnTo>
                  <a:pt x="942" y="1226"/>
                </a:lnTo>
                <a:lnTo>
                  <a:pt x="939" y="1233"/>
                </a:lnTo>
                <a:lnTo>
                  <a:pt x="938" y="1240"/>
                </a:lnTo>
                <a:lnTo>
                  <a:pt x="934" y="1247"/>
                </a:lnTo>
                <a:lnTo>
                  <a:pt x="930" y="1254"/>
                </a:lnTo>
                <a:lnTo>
                  <a:pt x="925" y="1260"/>
                </a:lnTo>
                <a:lnTo>
                  <a:pt x="921" y="1266"/>
                </a:lnTo>
                <a:lnTo>
                  <a:pt x="915" y="1270"/>
                </a:lnTo>
                <a:lnTo>
                  <a:pt x="910" y="1276"/>
                </a:lnTo>
                <a:lnTo>
                  <a:pt x="903" y="1279"/>
                </a:lnTo>
                <a:lnTo>
                  <a:pt x="895" y="1283"/>
                </a:lnTo>
                <a:lnTo>
                  <a:pt x="888" y="1286"/>
                </a:lnTo>
                <a:lnTo>
                  <a:pt x="881" y="1287"/>
                </a:lnTo>
                <a:lnTo>
                  <a:pt x="873" y="1288"/>
                </a:lnTo>
                <a:lnTo>
                  <a:pt x="866" y="1288"/>
                </a:lnTo>
                <a:lnTo>
                  <a:pt x="857" y="1288"/>
                </a:lnTo>
                <a:lnTo>
                  <a:pt x="850" y="1287"/>
                </a:lnTo>
                <a:lnTo>
                  <a:pt x="842" y="1286"/>
                </a:lnTo>
                <a:lnTo>
                  <a:pt x="835" y="1283"/>
                </a:lnTo>
                <a:lnTo>
                  <a:pt x="827" y="1279"/>
                </a:lnTo>
                <a:lnTo>
                  <a:pt x="822" y="1276"/>
                </a:lnTo>
                <a:lnTo>
                  <a:pt x="816" y="1270"/>
                </a:lnTo>
                <a:lnTo>
                  <a:pt x="810" y="1266"/>
                </a:lnTo>
                <a:lnTo>
                  <a:pt x="805" y="1260"/>
                </a:lnTo>
                <a:lnTo>
                  <a:pt x="801" y="1254"/>
                </a:lnTo>
                <a:lnTo>
                  <a:pt x="796" y="1247"/>
                </a:lnTo>
                <a:lnTo>
                  <a:pt x="793" y="1240"/>
                </a:lnTo>
                <a:lnTo>
                  <a:pt x="791" y="1233"/>
                </a:lnTo>
                <a:lnTo>
                  <a:pt x="789" y="1226"/>
                </a:lnTo>
                <a:lnTo>
                  <a:pt x="788" y="1218"/>
                </a:lnTo>
                <a:lnTo>
                  <a:pt x="788" y="1211"/>
                </a:lnTo>
                <a:lnTo>
                  <a:pt x="788" y="1202"/>
                </a:lnTo>
                <a:lnTo>
                  <a:pt x="789" y="1195"/>
                </a:lnTo>
                <a:lnTo>
                  <a:pt x="791" y="1186"/>
                </a:lnTo>
                <a:lnTo>
                  <a:pt x="793" y="1179"/>
                </a:lnTo>
                <a:lnTo>
                  <a:pt x="796" y="1174"/>
                </a:lnTo>
                <a:lnTo>
                  <a:pt x="801" y="1167"/>
                </a:lnTo>
                <a:lnTo>
                  <a:pt x="805" y="1161"/>
                </a:lnTo>
                <a:lnTo>
                  <a:pt x="810" y="1155"/>
                </a:lnTo>
                <a:lnTo>
                  <a:pt x="816" y="1150"/>
                </a:lnTo>
                <a:lnTo>
                  <a:pt x="822" y="1145"/>
                </a:lnTo>
                <a:lnTo>
                  <a:pt x="827" y="1141"/>
                </a:lnTo>
                <a:lnTo>
                  <a:pt x="835" y="1138"/>
                </a:lnTo>
                <a:lnTo>
                  <a:pt x="842" y="1135"/>
                </a:lnTo>
                <a:lnTo>
                  <a:pt x="850" y="1134"/>
                </a:lnTo>
                <a:lnTo>
                  <a:pt x="857" y="1133"/>
                </a:lnTo>
                <a:lnTo>
                  <a:pt x="866" y="113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1925" tIns="30950" rIns="61925" bIns="3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6"/>
          <p:cNvSpPr/>
          <p:nvPr/>
        </p:nvSpPr>
        <p:spPr>
          <a:xfrm>
            <a:off x="7044962" y="6041691"/>
            <a:ext cx="366959" cy="169471"/>
          </a:xfrm>
          <a:custGeom>
            <a:avLst/>
            <a:gdLst/>
            <a:ahLst/>
            <a:cxnLst/>
            <a:rect l="l" t="t" r="r" b="b"/>
            <a:pathLst>
              <a:path w="2650" h="1224" extrusionOk="0">
                <a:moveTo>
                  <a:pt x="2602" y="694"/>
                </a:moveTo>
                <a:lnTo>
                  <a:pt x="2588" y="694"/>
                </a:lnTo>
                <a:lnTo>
                  <a:pt x="2573" y="694"/>
                </a:lnTo>
                <a:lnTo>
                  <a:pt x="2573" y="661"/>
                </a:lnTo>
                <a:lnTo>
                  <a:pt x="2573" y="630"/>
                </a:lnTo>
                <a:lnTo>
                  <a:pt x="2573" y="599"/>
                </a:lnTo>
                <a:lnTo>
                  <a:pt x="2573" y="568"/>
                </a:lnTo>
                <a:lnTo>
                  <a:pt x="2573" y="568"/>
                </a:lnTo>
                <a:lnTo>
                  <a:pt x="2573" y="568"/>
                </a:lnTo>
                <a:lnTo>
                  <a:pt x="2573" y="549"/>
                </a:lnTo>
                <a:lnTo>
                  <a:pt x="2570" y="534"/>
                </a:lnTo>
                <a:lnTo>
                  <a:pt x="2568" y="525"/>
                </a:lnTo>
                <a:lnTo>
                  <a:pt x="2565" y="520"/>
                </a:lnTo>
                <a:lnTo>
                  <a:pt x="2563" y="513"/>
                </a:lnTo>
                <a:lnTo>
                  <a:pt x="2558" y="507"/>
                </a:lnTo>
                <a:lnTo>
                  <a:pt x="2553" y="501"/>
                </a:lnTo>
                <a:lnTo>
                  <a:pt x="2548" y="496"/>
                </a:lnTo>
                <a:lnTo>
                  <a:pt x="2541" y="490"/>
                </a:lnTo>
                <a:lnTo>
                  <a:pt x="2534" y="486"/>
                </a:lnTo>
                <a:lnTo>
                  <a:pt x="2517" y="477"/>
                </a:lnTo>
                <a:lnTo>
                  <a:pt x="2496" y="472"/>
                </a:lnTo>
                <a:lnTo>
                  <a:pt x="2429" y="457"/>
                </a:lnTo>
                <a:lnTo>
                  <a:pt x="2363" y="445"/>
                </a:lnTo>
                <a:lnTo>
                  <a:pt x="2298" y="432"/>
                </a:lnTo>
                <a:lnTo>
                  <a:pt x="2231" y="419"/>
                </a:lnTo>
                <a:lnTo>
                  <a:pt x="2164" y="405"/>
                </a:lnTo>
                <a:lnTo>
                  <a:pt x="2099" y="392"/>
                </a:lnTo>
                <a:lnTo>
                  <a:pt x="2033" y="379"/>
                </a:lnTo>
                <a:lnTo>
                  <a:pt x="1966" y="367"/>
                </a:lnTo>
                <a:lnTo>
                  <a:pt x="1966" y="367"/>
                </a:lnTo>
                <a:lnTo>
                  <a:pt x="1966" y="367"/>
                </a:lnTo>
                <a:lnTo>
                  <a:pt x="1922" y="326"/>
                </a:lnTo>
                <a:lnTo>
                  <a:pt x="1877" y="284"/>
                </a:lnTo>
                <a:lnTo>
                  <a:pt x="1833" y="243"/>
                </a:lnTo>
                <a:lnTo>
                  <a:pt x="1787" y="202"/>
                </a:lnTo>
                <a:lnTo>
                  <a:pt x="1743" y="163"/>
                </a:lnTo>
                <a:lnTo>
                  <a:pt x="1697" y="123"/>
                </a:lnTo>
                <a:lnTo>
                  <a:pt x="1651" y="83"/>
                </a:lnTo>
                <a:lnTo>
                  <a:pt x="1604" y="45"/>
                </a:lnTo>
                <a:lnTo>
                  <a:pt x="1589" y="32"/>
                </a:lnTo>
                <a:lnTo>
                  <a:pt x="1576" y="24"/>
                </a:lnTo>
                <a:lnTo>
                  <a:pt x="1566" y="17"/>
                </a:lnTo>
                <a:lnTo>
                  <a:pt x="1556" y="12"/>
                </a:lnTo>
                <a:lnTo>
                  <a:pt x="1536" y="5"/>
                </a:lnTo>
                <a:lnTo>
                  <a:pt x="1522" y="3"/>
                </a:lnTo>
                <a:lnTo>
                  <a:pt x="1507" y="1"/>
                </a:lnTo>
                <a:lnTo>
                  <a:pt x="1488" y="0"/>
                </a:lnTo>
                <a:lnTo>
                  <a:pt x="408" y="0"/>
                </a:lnTo>
                <a:lnTo>
                  <a:pt x="384" y="0"/>
                </a:lnTo>
                <a:lnTo>
                  <a:pt x="367" y="3"/>
                </a:lnTo>
                <a:lnTo>
                  <a:pt x="360" y="4"/>
                </a:lnTo>
                <a:lnTo>
                  <a:pt x="354" y="8"/>
                </a:lnTo>
                <a:lnTo>
                  <a:pt x="347" y="12"/>
                </a:lnTo>
                <a:lnTo>
                  <a:pt x="340" y="18"/>
                </a:lnTo>
                <a:lnTo>
                  <a:pt x="327" y="32"/>
                </a:lnTo>
                <a:lnTo>
                  <a:pt x="315" y="48"/>
                </a:lnTo>
                <a:lnTo>
                  <a:pt x="302" y="65"/>
                </a:lnTo>
                <a:lnTo>
                  <a:pt x="289" y="83"/>
                </a:lnTo>
                <a:lnTo>
                  <a:pt x="265" y="120"/>
                </a:lnTo>
                <a:lnTo>
                  <a:pt x="242" y="154"/>
                </a:lnTo>
                <a:lnTo>
                  <a:pt x="278" y="154"/>
                </a:lnTo>
                <a:lnTo>
                  <a:pt x="313" y="154"/>
                </a:lnTo>
                <a:lnTo>
                  <a:pt x="347" y="154"/>
                </a:lnTo>
                <a:lnTo>
                  <a:pt x="383" y="154"/>
                </a:lnTo>
                <a:lnTo>
                  <a:pt x="418" y="154"/>
                </a:lnTo>
                <a:lnTo>
                  <a:pt x="452" y="154"/>
                </a:lnTo>
                <a:lnTo>
                  <a:pt x="488" y="154"/>
                </a:lnTo>
                <a:lnTo>
                  <a:pt x="522" y="154"/>
                </a:lnTo>
                <a:lnTo>
                  <a:pt x="498" y="205"/>
                </a:lnTo>
                <a:lnTo>
                  <a:pt x="473" y="255"/>
                </a:lnTo>
                <a:lnTo>
                  <a:pt x="449" y="306"/>
                </a:lnTo>
                <a:lnTo>
                  <a:pt x="425" y="357"/>
                </a:lnTo>
                <a:lnTo>
                  <a:pt x="388" y="357"/>
                </a:lnTo>
                <a:lnTo>
                  <a:pt x="352" y="357"/>
                </a:lnTo>
                <a:lnTo>
                  <a:pt x="315" y="357"/>
                </a:lnTo>
                <a:lnTo>
                  <a:pt x="276" y="357"/>
                </a:lnTo>
                <a:lnTo>
                  <a:pt x="240" y="357"/>
                </a:lnTo>
                <a:lnTo>
                  <a:pt x="203" y="357"/>
                </a:lnTo>
                <a:lnTo>
                  <a:pt x="164" y="357"/>
                </a:lnTo>
                <a:lnTo>
                  <a:pt x="128" y="357"/>
                </a:lnTo>
                <a:lnTo>
                  <a:pt x="103" y="392"/>
                </a:lnTo>
                <a:lnTo>
                  <a:pt x="86" y="423"/>
                </a:lnTo>
                <a:lnTo>
                  <a:pt x="79" y="439"/>
                </a:lnTo>
                <a:lnTo>
                  <a:pt x="75" y="457"/>
                </a:lnTo>
                <a:lnTo>
                  <a:pt x="71" y="477"/>
                </a:lnTo>
                <a:lnTo>
                  <a:pt x="69" y="501"/>
                </a:lnTo>
                <a:lnTo>
                  <a:pt x="69" y="549"/>
                </a:lnTo>
                <a:lnTo>
                  <a:pt x="69" y="598"/>
                </a:lnTo>
                <a:lnTo>
                  <a:pt x="69" y="646"/>
                </a:lnTo>
                <a:lnTo>
                  <a:pt x="69" y="694"/>
                </a:lnTo>
                <a:lnTo>
                  <a:pt x="69" y="694"/>
                </a:lnTo>
                <a:lnTo>
                  <a:pt x="69" y="694"/>
                </a:lnTo>
                <a:lnTo>
                  <a:pt x="51" y="693"/>
                </a:lnTo>
                <a:lnTo>
                  <a:pt x="31" y="693"/>
                </a:lnTo>
                <a:lnTo>
                  <a:pt x="21" y="694"/>
                </a:lnTo>
                <a:lnTo>
                  <a:pt x="14" y="695"/>
                </a:lnTo>
                <a:lnTo>
                  <a:pt x="9" y="698"/>
                </a:lnTo>
                <a:lnTo>
                  <a:pt x="4" y="703"/>
                </a:lnTo>
                <a:lnTo>
                  <a:pt x="1" y="708"/>
                </a:lnTo>
                <a:lnTo>
                  <a:pt x="0" y="714"/>
                </a:lnTo>
                <a:lnTo>
                  <a:pt x="0" y="722"/>
                </a:lnTo>
                <a:lnTo>
                  <a:pt x="3" y="732"/>
                </a:lnTo>
                <a:lnTo>
                  <a:pt x="11" y="782"/>
                </a:lnTo>
                <a:lnTo>
                  <a:pt x="21" y="833"/>
                </a:lnTo>
                <a:lnTo>
                  <a:pt x="31" y="884"/>
                </a:lnTo>
                <a:lnTo>
                  <a:pt x="41" y="934"/>
                </a:lnTo>
                <a:lnTo>
                  <a:pt x="41" y="934"/>
                </a:lnTo>
                <a:lnTo>
                  <a:pt x="41" y="934"/>
                </a:lnTo>
                <a:lnTo>
                  <a:pt x="52" y="952"/>
                </a:lnTo>
                <a:lnTo>
                  <a:pt x="62" y="963"/>
                </a:lnTo>
                <a:lnTo>
                  <a:pt x="68" y="968"/>
                </a:lnTo>
                <a:lnTo>
                  <a:pt x="75" y="970"/>
                </a:lnTo>
                <a:lnTo>
                  <a:pt x="84" y="972"/>
                </a:lnTo>
                <a:lnTo>
                  <a:pt x="95" y="972"/>
                </a:lnTo>
                <a:lnTo>
                  <a:pt x="142" y="972"/>
                </a:lnTo>
                <a:lnTo>
                  <a:pt x="190" y="972"/>
                </a:lnTo>
                <a:lnTo>
                  <a:pt x="237" y="972"/>
                </a:lnTo>
                <a:lnTo>
                  <a:pt x="283" y="972"/>
                </a:lnTo>
                <a:lnTo>
                  <a:pt x="291" y="999"/>
                </a:lnTo>
                <a:lnTo>
                  <a:pt x="300" y="1024"/>
                </a:lnTo>
                <a:lnTo>
                  <a:pt x="312" y="1048"/>
                </a:lnTo>
                <a:lnTo>
                  <a:pt x="325" y="1072"/>
                </a:lnTo>
                <a:lnTo>
                  <a:pt x="340" y="1094"/>
                </a:lnTo>
                <a:lnTo>
                  <a:pt x="357" y="1115"/>
                </a:lnTo>
                <a:lnTo>
                  <a:pt x="376" y="1133"/>
                </a:lnTo>
                <a:lnTo>
                  <a:pt x="395" y="1152"/>
                </a:lnTo>
                <a:lnTo>
                  <a:pt x="417" y="1167"/>
                </a:lnTo>
                <a:lnTo>
                  <a:pt x="439" y="1181"/>
                </a:lnTo>
                <a:lnTo>
                  <a:pt x="463" y="1194"/>
                </a:lnTo>
                <a:lnTo>
                  <a:pt x="488" y="1204"/>
                </a:lnTo>
                <a:lnTo>
                  <a:pt x="515" y="1213"/>
                </a:lnTo>
                <a:lnTo>
                  <a:pt x="541" y="1218"/>
                </a:lnTo>
                <a:lnTo>
                  <a:pt x="568" y="1223"/>
                </a:lnTo>
                <a:lnTo>
                  <a:pt x="597" y="1224"/>
                </a:lnTo>
                <a:lnTo>
                  <a:pt x="625" y="1223"/>
                </a:lnTo>
                <a:lnTo>
                  <a:pt x="653" y="1218"/>
                </a:lnTo>
                <a:lnTo>
                  <a:pt x="680" y="1213"/>
                </a:lnTo>
                <a:lnTo>
                  <a:pt x="706" y="1204"/>
                </a:lnTo>
                <a:lnTo>
                  <a:pt x="731" y="1194"/>
                </a:lnTo>
                <a:lnTo>
                  <a:pt x="755" y="1181"/>
                </a:lnTo>
                <a:lnTo>
                  <a:pt x="778" y="1167"/>
                </a:lnTo>
                <a:lnTo>
                  <a:pt x="799" y="1152"/>
                </a:lnTo>
                <a:lnTo>
                  <a:pt x="819" y="1133"/>
                </a:lnTo>
                <a:lnTo>
                  <a:pt x="838" y="1115"/>
                </a:lnTo>
                <a:lnTo>
                  <a:pt x="855" y="1094"/>
                </a:lnTo>
                <a:lnTo>
                  <a:pt x="869" y="1072"/>
                </a:lnTo>
                <a:lnTo>
                  <a:pt x="882" y="1048"/>
                </a:lnTo>
                <a:lnTo>
                  <a:pt x="893" y="1024"/>
                </a:lnTo>
                <a:lnTo>
                  <a:pt x="903" y="999"/>
                </a:lnTo>
                <a:lnTo>
                  <a:pt x="910" y="972"/>
                </a:lnTo>
                <a:lnTo>
                  <a:pt x="1028" y="972"/>
                </a:lnTo>
                <a:lnTo>
                  <a:pt x="1144" y="972"/>
                </a:lnTo>
                <a:lnTo>
                  <a:pt x="1261" y="972"/>
                </a:lnTo>
                <a:lnTo>
                  <a:pt x="1379" y="972"/>
                </a:lnTo>
                <a:lnTo>
                  <a:pt x="1497" y="972"/>
                </a:lnTo>
                <a:lnTo>
                  <a:pt x="1614" y="972"/>
                </a:lnTo>
                <a:lnTo>
                  <a:pt x="1731" y="972"/>
                </a:lnTo>
                <a:lnTo>
                  <a:pt x="1848" y="972"/>
                </a:lnTo>
                <a:lnTo>
                  <a:pt x="1855" y="999"/>
                </a:lnTo>
                <a:lnTo>
                  <a:pt x="1865" y="1024"/>
                </a:lnTo>
                <a:lnTo>
                  <a:pt x="1875" y="1048"/>
                </a:lnTo>
                <a:lnTo>
                  <a:pt x="1889" y="1072"/>
                </a:lnTo>
                <a:lnTo>
                  <a:pt x="1904" y="1094"/>
                </a:lnTo>
                <a:lnTo>
                  <a:pt x="1921" y="1115"/>
                </a:lnTo>
                <a:lnTo>
                  <a:pt x="1939" y="1133"/>
                </a:lnTo>
                <a:lnTo>
                  <a:pt x="1959" y="1152"/>
                </a:lnTo>
                <a:lnTo>
                  <a:pt x="1980" y="1167"/>
                </a:lnTo>
                <a:lnTo>
                  <a:pt x="2003" y="1181"/>
                </a:lnTo>
                <a:lnTo>
                  <a:pt x="2027" y="1194"/>
                </a:lnTo>
                <a:lnTo>
                  <a:pt x="2052" y="1204"/>
                </a:lnTo>
                <a:lnTo>
                  <a:pt x="2078" y="1213"/>
                </a:lnTo>
                <a:lnTo>
                  <a:pt x="2105" y="1218"/>
                </a:lnTo>
                <a:lnTo>
                  <a:pt x="2133" y="1223"/>
                </a:lnTo>
                <a:lnTo>
                  <a:pt x="2162" y="1224"/>
                </a:lnTo>
                <a:lnTo>
                  <a:pt x="2190" y="1223"/>
                </a:lnTo>
                <a:lnTo>
                  <a:pt x="2217" y="1218"/>
                </a:lnTo>
                <a:lnTo>
                  <a:pt x="2244" y="1213"/>
                </a:lnTo>
                <a:lnTo>
                  <a:pt x="2271" y="1204"/>
                </a:lnTo>
                <a:lnTo>
                  <a:pt x="2295" y="1194"/>
                </a:lnTo>
                <a:lnTo>
                  <a:pt x="2319" y="1181"/>
                </a:lnTo>
                <a:lnTo>
                  <a:pt x="2342" y="1167"/>
                </a:lnTo>
                <a:lnTo>
                  <a:pt x="2363" y="1152"/>
                </a:lnTo>
                <a:lnTo>
                  <a:pt x="2383" y="1133"/>
                </a:lnTo>
                <a:lnTo>
                  <a:pt x="2401" y="1115"/>
                </a:lnTo>
                <a:lnTo>
                  <a:pt x="2418" y="1094"/>
                </a:lnTo>
                <a:lnTo>
                  <a:pt x="2434" y="1072"/>
                </a:lnTo>
                <a:lnTo>
                  <a:pt x="2446" y="1048"/>
                </a:lnTo>
                <a:lnTo>
                  <a:pt x="2458" y="1024"/>
                </a:lnTo>
                <a:lnTo>
                  <a:pt x="2468" y="999"/>
                </a:lnTo>
                <a:lnTo>
                  <a:pt x="2473" y="972"/>
                </a:lnTo>
                <a:lnTo>
                  <a:pt x="2506" y="972"/>
                </a:lnTo>
                <a:lnTo>
                  <a:pt x="2539" y="972"/>
                </a:lnTo>
                <a:lnTo>
                  <a:pt x="2571" y="972"/>
                </a:lnTo>
                <a:lnTo>
                  <a:pt x="2602" y="972"/>
                </a:lnTo>
                <a:lnTo>
                  <a:pt x="2615" y="972"/>
                </a:lnTo>
                <a:lnTo>
                  <a:pt x="2626" y="970"/>
                </a:lnTo>
                <a:lnTo>
                  <a:pt x="2633" y="966"/>
                </a:lnTo>
                <a:lnTo>
                  <a:pt x="2641" y="962"/>
                </a:lnTo>
                <a:lnTo>
                  <a:pt x="2645" y="955"/>
                </a:lnTo>
                <a:lnTo>
                  <a:pt x="2648" y="946"/>
                </a:lnTo>
                <a:lnTo>
                  <a:pt x="2649" y="936"/>
                </a:lnTo>
                <a:lnTo>
                  <a:pt x="2650" y="925"/>
                </a:lnTo>
                <a:lnTo>
                  <a:pt x="2650" y="884"/>
                </a:lnTo>
                <a:lnTo>
                  <a:pt x="2650" y="843"/>
                </a:lnTo>
                <a:lnTo>
                  <a:pt x="2650" y="802"/>
                </a:lnTo>
                <a:lnTo>
                  <a:pt x="2650" y="761"/>
                </a:lnTo>
                <a:lnTo>
                  <a:pt x="2649" y="749"/>
                </a:lnTo>
                <a:lnTo>
                  <a:pt x="2648" y="738"/>
                </a:lnTo>
                <a:lnTo>
                  <a:pt x="2645" y="727"/>
                </a:lnTo>
                <a:lnTo>
                  <a:pt x="2641" y="715"/>
                </a:lnTo>
                <a:lnTo>
                  <a:pt x="2633" y="707"/>
                </a:lnTo>
                <a:lnTo>
                  <a:pt x="2625" y="700"/>
                </a:lnTo>
                <a:lnTo>
                  <a:pt x="2621" y="697"/>
                </a:lnTo>
                <a:lnTo>
                  <a:pt x="2615" y="695"/>
                </a:lnTo>
                <a:lnTo>
                  <a:pt x="2609" y="694"/>
                </a:lnTo>
                <a:lnTo>
                  <a:pt x="2602" y="694"/>
                </a:lnTo>
                <a:lnTo>
                  <a:pt x="2602" y="694"/>
                </a:lnTo>
                <a:lnTo>
                  <a:pt x="2602" y="694"/>
                </a:lnTo>
                <a:close/>
                <a:moveTo>
                  <a:pt x="1176" y="357"/>
                </a:moveTo>
                <a:lnTo>
                  <a:pt x="1128" y="357"/>
                </a:lnTo>
                <a:lnTo>
                  <a:pt x="1079" y="357"/>
                </a:lnTo>
                <a:lnTo>
                  <a:pt x="1029" y="357"/>
                </a:lnTo>
                <a:lnTo>
                  <a:pt x="979" y="357"/>
                </a:lnTo>
                <a:lnTo>
                  <a:pt x="930" y="357"/>
                </a:lnTo>
                <a:lnTo>
                  <a:pt x="880" y="357"/>
                </a:lnTo>
                <a:lnTo>
                  <a:pt x="832" y="357"/>
                </a:lnTo>
                <a:lnTo>
                  <a:pt x="782" y="357"/>
                </a:lnTo>
                <a:lnTo>
                  <a:pt x="782" y="357"/>
                </a:lnTo>
                <a:lnTo>
                  <a:pt x="782" y="357"/>
                </a:lnTo>
                <a:lnTo>
                  <a:pt x="777" y="357"/>
                </a:lnTo>
                <a:lnTo>
                  <a:pt x="774" y="355"/>
                </a:lnTo>
                <a:lnTo>
                  <a:pt x="770" y="354"/>
                </a:lnTo>
                <a:lnTo>
                  <a:pt x="767" y="353"/>
                </a:lnTo>
                <a:lnTo>
                  <a:pt x="765" y="350"/>
                </a:lnTo>
                <a:lnTo>
                  <a:pt x="764" y="345"/>
                </a:lnTo>
                <a:lnTo>
                  <a:pt x="763" y="343"/>
                </a:lnTo>
                <a:lnTo>
                  <a:pt x="763" y="337"/>
                </a:lnTo>
                <a:lnTo>
                  <a:pt x="763" y="327"/>
                </a:lnTo>
                <a:lnTo>
                  <a:pt x="763" y="319"/>
                </a:lnTo>
                <a:lnTo>
                  <a:pt x="781" y="282"/>
                </a:lnTo>
                <a:lnTo>
                  <a:pt x="799" y="245"/>
                </a:lnTo>
                <a:lnTo>
                  <a:pt x="818" y="208"/>
                </a:lnTo>
                <a:lnTo>
                  <a:pt x="836" y="171"/>
                </a:lnTo>
                <a:lnTo>
                  <a:pt x="841" y="164"/>
                </a:lnTo>
                <a:lnTo>
                  <a:pt x="843" y="158"/>
                </a:lnTo>
                <a:lnTo>
                  <a:pt x="846" y="157"/>
                </a:lnTo>
                <a:lnTo>
                  <a:pt x="850" y="156"/>
                </a:lnTo>
                <a:lnTo>
                  <a:pt x="855" y="154"/>
                </a:lnTo>
                <a:lnTo>
                  <a:pt x="859" y="154"/>
                </a:lnTo>
                <a:lnTo>
                  <a:pt x="899" y="154"/>
                </a:lnTo>
                <a:lnTo>
                  <a:pt x="938" y="154"/>
                </a:lnTo>
                <a:lnTo>
                  <a:pt x="978" y="154"/>
                </a:lnTo>
                <a:lnTo>
                  <a:pt x="1018" y="154"/>
                </a:lnTo>
                <a:lnTo>
                  <a:pt x="1057" y="154"/>
                </a:lnTo>
                <a:lnTo>
                  <a:pt x="1097" y="154"/>
                </a:lnTo>
                <a:lnTo>
                  <a:pt x="1137" y="154"/>
                </a:lnTo>
                <a:lnTo>
                  <a:pt x="1176" y="154"/>
                </a:lnTo>
                <a:lnTo>
                  <a:pt x="1176" y="205"/>
                </a:lnTo>
                <a:lnTo>
                  <a:pt x="1176" y="255"/>
                </a:lnTo>
                <a:lnTo>
                  <a:pt x="1176" y="306"/>
                </a:lnTo>
                <a:lnTo>
                  <a:pt x="1176" y="357"/>
                </a:lnTo>
                <a:close/>
                <a:moveTo>
                  <a:pt x="1303" y="357"/>
                </a:moveTo>
                <a:lnTo>
                  <a:pt x="1303" y="306"/>
                </a:lnTo>
                <a:lnTo>
                  <a:pt x="1303" y="255"/>
                </a:lnTo>
                <a:lnTo>
                  <a:pt x="1303" y="205"/>
                </a:lnTo>
                <a:lnTo>
                  <a:pt x="1303" y="154"/>
                </a:lnTo>
                <a:lnTo>
                  <a:pt x="1338" y="154"/>
                </a:lnTo>
                <a:lnTo>
                  <a:pt x="1375" y="154"/>
                </a:lnTo>
                <a:lnTo>
                  <a:pt x="1410" y="154"/>
                </a:lnTo>
                <a:lnTo>
                  <a:pt x="1447" y="154"/>
                </a:lnTo>
                <a:lnTo>
                  <a:pt x="1474" y="180"/>
                </a:lnTo>
                <a:lnTo>
                  <a:pt x="1502" y="205"/>
                </a:lnTo>
                <a:lnTo>
                  <a:pt x="1529" y="231"/>
                </a:lnTo>
                <a:lnTo>
                  <a:pt x="1558" y="255"/>
                </a:lnTo>
                <a:lnTo>
                  <a:pt x="1585" y="280"/>
                </a:lnTo>
                <a:lnTo>
                  <a:pt x="1613" y="306"/>
                </a:lnTo>
                <a:lnTo>
                  <a:pt x="1640" y="331"/>
                </a:lnTo>
                <a:lnTo>
                  <a:pt x="1668" y="357"/>
                </a:lnTo>
                <a:lnTo>
                  <a:pt x="1623" y="357"/>
                </a:lnTo>
                <a:lnTo>
                  <a:pt x="1576" y="357"/>
                </a:lnTo>
                <a:lnTo>
                  <a:pt x="1531" y="357"/>
                </a:lnTo>
                <a:lnTo>
                  <a:pt x="1485" y="357"/>
                </a:lnTo>
                <a:lnTo>
                  <a:pt x="1440" y="357"/>
                </a:lnTo>
                <a:lnTo>
                  <a:pt x="1393" y="357"/>
                </a:lnTo>
                <a:lnTo>
                  <a:pt x="1348" y="357"/>
                </a:lnTo>
                <a:lnTo>
                  <a:pt x="1303" y="357"/>
                </a:lnTo>
                <a:close/>
                <a:moveTo>
                  <a:pt x="597" y="766"/>
                </a:moveTo>
                <a:lnTo>
                  <a:pt x="611" y="766"/>
                </a:lnTo>
                <a:lnTo>
                  <a:pt x="625" y="769"/>
                </a:lnTo>
                <a:lnTo>
                  <a:pt x="638" y="772"/>
                </a:lnTo>
                <a:lnTo>
                  <a:pt x="651" y="778"/>
                </a:lnTo>
                <a:lnTo>
                  <a:pt x="662" y="783"/>
                </a:lnTo>
                <a:lnTo>
                  <a:pt x="673" y="789"/>
                </a:lnTo>
                <a:lnTo>
                  <a:pt x="685" y="797"/>
                </a:lnTo>
                <a:lnTo>
                  <a:pt x="693" y="806"/>
                </a:lnTo>
                <a:lnTo>
                  <a:pt x="703" y="816"/>
                </a:lnTo>
                <a:lnTo>
                  <a:pt x="710" y="827"/>
                </a:lnTo>
                <a:lnTo>
                  <a:pt x="717" y="837"/>
                </a:lnTo>
                <a:lnTo>
                  <a:pt x="723" y="850"/>
                </a:lnTo>
                <a:lnTo>
                  <a:pt x="727" y="863"/>
                </a:lnTo>
                <a:lnTo>
                  <a:pt x="731" y="875"/>
                </a:lnTo>
                <a:lnTo>
                  <a:pt x="733" y="890"/>
                </a:lnTo>
                <a:lnTo>
                  <a:pt x="734" y="904"/>
                </a:lnTo>
                <a:lnTo>
                  <a:pt x="733" y="917"/>
                </a:lnTo>
                <a:lnTo>
                  <a:pt x="731" y="931"/>
                </a:lnTo>
                <a:lnTo>
                  <a:pt x="727" y="943"/>
                </a:lnTo>
                <a:lnTo>
                  <a:pt x="723" y="956"/>
                </a:lnTo>
                <a:lnTo>
                  <a:pt x="717" y="969"/>
                </a:lnTo>
                <a:lnTo>
                  <a:pt x="710" y="980"/>
                </a:lnTo>
                <a:lnTo>
                  <a:pt x="703" y="990"/>
                </a:lnTo>
                <a:lnTo>
                  <a:pt x="693" y="1000"/>
                </a:lnTo>
                <a:lnTo>
                  <a:pt x="685" y="1009"/>
                </a:lnTo>
                <a:lnTo>
                  <a:pt x="673" y="1017"/>
                </a:lnTo>
                <a:lnTo>
                  <a:pt x="662" y="1023"/>
                </a:lnTo>
                <a:lnTo>
                  <a:pt x="651" y="1028"/>
                </a:lnTo>
                <a:lnTo>
                  <a:pt x="638" y="1034"/>
                </a:lnTo>
                <a:lnTo>
                  <a:pt x="625" y="1037"/>
                </a:lnTo>
                <a:lnTo>
                  <a:pt x="611" y="1040"/>
                </a:lnTo>
                <a:lnTo>
                  <a:pt x="597" y="1040"/>
                </a:lnTo>
                <a:lnTo>
                  <a:pt x="583" y="1040"/>
                </a:lnTo>
                <a:lnTo>
                  <a:pt x="570" y="1037"/>
                </a:lnTo>
                <a:lnTo>
                  <a:pt x="556" y="1034"/>
                </a:lnTo>
                <a:lnTo>
                  <a:pt x="544" y="1028"/>
                </a:lnTo>
                <a:lnTo>
                  <a:pt x="532" y="1023"/>
                </a:lnTo>
                <a:lnTo>
                  <a:pt x="520" y="1017"/>
                </a:lnTo>
                <a:lnTo>
                  <a:pt x="510" y="1009"/>
                </a:lnTo>
                <a:lnTo>
                  <a:pt x="500" y="1000"/>
                </a:lnTo>
                <a:lnTo>
                  <a:pt x="492" y="990"/>
                </a:lnTo>
                <a:lnTo>
                  <a:pt x="483" y="980"/>
                </a:lnTo>
                <a:lnTo>
                  <a:pt x="476" y="969"/>
                </a:lnTo>
                <a:lnTo>
                  <a:pt x="471" y="956"/>
                </a:lnTo>
                <a:lnTo>
                  <a:pt x="466" y="943"/>
                </a:lnTo>
                <a:lnTo>
                  <a:pt x="463" y="931"/>
                </a:lnTo>
                <a:lnTo>
                  <a:pt x="461" y="917"/>
                </a:lnTo>
                <a:lnTo>
                  <a:pt x="461" y="904"/>
                </a:lnTo>
                <a:lnTo>
                  <a:pt x="461" y="890"/>
                </a:lnTo>
                <a:lnTo>
                  <a:pt x="463" y="875"/>
                </a:lnTo>
                <a:lnTo>
                  <a:pt x="466" y="863"/>
                </a:lnTo>
                <a:lnTo>
                  <a:pt x="471" y="850"/>
                </a:lnTo>
                <a:lnTo>
                  <a:pt x="476" y="837"/>
                </a:lnTo>
                <a:lnTo>
                  <a:pt x="483" y="827"/>
                </a:lnTo>
                <a:lnTo>
                  <a:pt x="492" y="816"/>
                </a:lnTo>
                <a:lnTo>
                  <a:pt x="500" y="806"/>
                </a:lnTo>
                <a:lnTo>
                  <a:pt x="510" y="797"/>
                </a:lnTo>
                <a:lnTo>
                  <a:pt x="520" y="789"/>
                </a:lnTo>
                <a:lnTo>
                  <a:pt x="532" y="783"/>
                </a:lnTo>
                <a:lnTo>
                  <a:pt x="544" y="778"/>
                </a:lnTo>
                <a:lnTo>
                  <a:pt x="556" y="772"/>
                </a:lnTo>
                <a:lnTo>
                  <a:pt x="570" y="769"/>
                </a:lnTo>
                <a:lnTo>
                  <a:pt x="583" y="766"/>
                </a:lnTo>
                <a:lnTo>
                  <a:pt x="597" y="766"/>
                </a:lnTo>
                <a:close/>
                <a:moveTo>
                  <a:pt x="2162" y="766"/>
                </a:moveTo>
                <a:lnTo>
                  <a:pt x="2176" y="766"/>
                </a:lnTo>
                <a:lnTo>
                  <a:pt x="2188" y="769"/>
                </a:lnTo>
                <a:lnTo>
                  <a:pt x="2201" y="772"/>
                </a:lnTo>
                <a:lnTo>
                  <a:pt x="2214" y="778"/>
                </a:lnTo>
                <a:lnTo>
                  <a:pt x="2227" y="783"/>
                </a:lnTo>
                <a:lnTo>
                  <a:pt x="2238" y="789"/>
                </a:lnTo>
                <a:lnTo>
                  <a:pt x="2248" y="797"/>
                </a:lnTo>
                <a:lnTo>
                  <a:pt x="2258" y="806"/>
                </a:lnTo>
                <a:lnTo>
                  <a:pt x="2266" y="816"/>
                </a:lnTo>
                <a:lnTo>
                  <a:pt x="2275" y="827"/>
                </a:lnTo>
                <a:lnTo>
                  <a:pt x="2282" y="837"/>
                </a:lnTo>
                <a:lnTo>
                  <a:pt x="2288" y="850"/>
                </a:lnTo>
                <a:lnTo>
                  <a:pt x="2292" y="863"/>
                </a:lnTo>
                <a:lnTo>
                  <a:pt x="2295" y="875"/>
                </a:lnTo>
                <a:lnTo>
                  <a:pt x="2298" y="890"/>
                </a:lnTo>
                <a:lnTo>
                  <a:pt x="2298" y="904"/>
                </a:lnTo>
                <a:lnTo>
                  <a:pt x="2298" y="917"/>
                </a:lnTo>
                <a:lnTo>
                  <a:pt x="2295" y="931"/>
                </a:lnTo>
                <a:lnTo>
                  <a:pt x="2292" y="943"/>
                </a:lnTo>
                <a:lnTo>
                  <a:pt x="2288" y="956"/>
                </a:lnTo>
                <a:lnTo>
                  <a:pt x="2282" y="969"/>
                </a:lnTo>
                <a:lnTo>
                  <a:pt x="2275" y="980"/>
                </a:lnTo>
                <a:lnTo>
                  <a:pt x="2266" y="990"/>
                </a:lnTo>
                <a:lnTo>
                  <a:pt x="2258" y="1000"/>
                </a:lnTo>
                <a:lnTo>
                  <a:pt x="2248" y="1009"/>
                </a:lnTo>
                <a:lnTo>
                  <a:pt x="2238" y="1017"/>
                </a:lnTo>
                <a:lnTo>
                  <a:pt x="2227" y="1023"/>
                </a:lnTo>
                <a:lnTo>
                  <a:pt x="2214" y="1028"/>
                </a:lnTo>
                <a:lnTo>
                  <a:pt x="2201" y="1034"/>
                </a:lnTo>
                <a:lnTo>
                  <a:pt x="2188" y="1037"/>
                </a:lnTo>
                <a:lnTo>
                  <a:pt x="2176" y="1040"/>
                </a:lnTo>
                <a:lnTo>
                  <a:pt x="2162" y="1040"/>
                </a:lnTo>
                <a:lnTo>
                  <a:pt x="2147" y="1040"/>
                </a:lnTo>
                <a:lnTo>
                  <a:pt x="2133" y="1037"/>
                </a:lnTo>
                <a:lnTo>
                  <a:pt x="2120" y="1034"/>
                </a:lnTo>
                <a:lnTo>
                  <a:pt x="2108" y="1028"/>
                </a:lnTo>
                <a:lnTo>
                  <a:pt x="2096" y="1023"/>
                </a:lnTo>
                <a:lnTo>
                  <a:pt x="2085" y="1017"/>
                </a:lnTo>
                <a:lnTo>
                  <a:pt x="2074" y="1009"/>
                </a:lnTo>
                <a:lnTo>
                  <a:pt x="2064" y="1000"/>
                </a:lnTo>
                <a:lnTo>
                  <a:pt x="2055" y="990"/>
                </a:lnTo>
                <a:lnTo>
                  <a:pt x="2048" y="980"/>
                </a:lnTo>
                <a:lnTo>
                  <a:pt x="2041" y="969"/>
                </a:lnTo>
                <a:lnTo>
                  <a:pt x="2035" y="956"/>
                </a:lnTo>
                <a:lnTo>
                  <a:pt x="2031" y="943"/>
                </a:lnTo>
                <a:lnTo>
                  <a:pt x="2027" y="931"/>
                </a:lnTo>
                <a:lnTo>
                  <a:pt x="2025" y="917"/>
                </a:lnTo>
                <a:lnTo>
                  <a:pt x="2024" y="904"/>
                </a:lnTo>
                <a:lnTo>
                  <a:pt x="2025" y="890"/>
                </a:lnTo>
                <a:lnTo>
                  <a:pt x="2027" y="875"/>
                </a:lnTo>
                <a:lnTo>
                  <a:pt x="2031" y="863"/>
                </a:lnTo>
                <a:lnTo>
                  <a:pt x="2035" y="850"/>
                </a:lnTo>
                <a:lnTo>
                  <a:pt x="2041" y="837"/>
                </a:lnTo>
                <a:lnTo>
                  <a:pt x="2048" y="827"/>
                </a:lnTo>
                <a:lnTo>
                  <a:pt x="2055" y="816"/>
                </a:lnTo>
                <a:lnTo>
                  <a:pt x="2064" y="806"/>
                </a:lnTo>
                <a:lnTo>
                  <a:pt x="2074" y="797"/>
                </a:lnTo>
                <a:lnTo>
                  <a:pt x="2085" y="789"/>
                </a:lnTo>
                <a:lnTo>
                  <a:pt x="2096" y="783"/>
                </a:lnTo>
                <a:lnTo>
                  <a:pt x="2108" y="778"/>
                </a:lnTo>
                <a:lnTo>
                  <a:pt x="2120" y="772"/>
                </a:lnTo>
                <a:lnTo>
                  <a:pt x="2133" y="769"/>
                </a:lnTo>
                <a:lnTo>
                  <a:pt x="2147" y="766"/>
                </a:lnTo>
                <a:lnTo>
                  <a:pt x="2162" y="76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1925" tIns="30950" rIns="61925" bIns="3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5561057" y="6066372"/>
            <a:ext cx="481249" cy="124026"/>
          </a:xfrm>
          <a:custGeom>
            <a:avLst/>
            <a:gdLst/>
            <a:ahLst/>
            <a:cxnLst/>
            <a:rect l="l" t="t" r="r" b="b"/>
            <a:pathLst>
              <a:path w="3291" h="849" extrusionOk="0">
                <a:moveTo>
                  <a:pt x="3177" y="462"/>
                </a:moveTo>
                <a:lnTo>
                  <a:pt x="3128" y="462"/>
                </a:lnTo>
                <a:lnTo>
                  <a:pt x="3082" y="462"/>
                </a:lnTo>
                <a:lnTo>
                  <a:pt x="3033" y="462"/>
                </a:lnTo>
                <a:lnTo>
                  <a:pt x="2987" y="462"/>
                </a:lnTo>
                <a:lnTo>
                  <a:pt x="2938" y="462"/>
                </a:lnTo>
                <a:lnTo>
                  <a:pt x="2892" y="462"/>
                </a:lnTo>
                <a:lnTo>
                  <a:pt x="2843" y="462"/>
                </a:lnTo>
                <a:lnTo>
                  <a:pt x="2797" y="462"/>
                </a:lnTo>
                <a:lnTo>
                  <a:pt x="2781" y="461"/>
                </a:lnTo>
                <a:lnTo>
                  <a:pt x="2767" y="458"/>
                </a:lnTo>
                <a:lnTo>
                  <a:pt x="2756" y="452"/>
                </a:lnTo>
                <a:lnTo>
                  <a:pt x="2747" y="444"/>
                </a:lnTo>
                <a:lnTo>
                  <a:pt x="2740" y="435"/>
                </a:lnTo>
                <a:lnTo>
                  <a:pt x="2734" y="424"/>
                </a:lnTo>
                <a:lnTo>
                  <a:pt x="2729" y="413"/>
                </a:lnTo>
                <a:lnTo>
                  <a:pt x="2724" y="400"/>
                </a:lnTo>
                <a:lnTo>
                  <a:pt x="2720" y="387"/>
                </a:lnTo>
                <a:lnTo>
                  <a:pt x="2714" y="373"/>
                </a:lnTo>
                <a:lnTo>
                  <a:pt x="2710" y="359"/>
                </a:lnTo>
                <a:lnTo>
                  <a:pt x="2709" y="345"/>
                </a:lnTo>
                <a:lnTo>
                  <a:pt x="2709" y="338"/>
                </a:lnTo>
                <a:lnTo>
                  <a:pt x="2710" y="330"/>
                </a:lnTo>
                <a:lnTo>
                  <a:pt x="2712" y="325"/>
                </a:lnTo>
                <a:lnTo>
                  <a:pt x="2714" y="319"/>
                </a:lnTo>
                <a:lnTo>
                  <a:pt x="2717" y="313"/>
                </a:lnTo>
                <a:lnTo>
                  <a:pt x="2722" y="309"/>
                </a:lnTo>
                <a:lnTo>
                  <a:pt x="2727" y="305"/>
                </a:lnTo>
                <a:lnTo>
                  <a:pt x="2731" y="302"/>
                </a:lnTo>
                <a:lnTo>
                  <a:pt x="2743" y="296"/>
                </a:lnTo>
                <a:lnTo>
                  <a:pt x="2756" y="292"/>
                </a:lnTo>
                <a:lnTo>
                  <a:pt x="2768" y="289"/>
                </a:lnTo>
                <a:lnTo>
                  <a:pt x="2781" y="289"/>
                </a:lnTo>
                <a:lnTo>
                  <a:pt x="2819" y="289"/>
                </a:lnTo>
                <a:lnTo>
                  <a:pt x="2856" y="289"/>
                </a:lnTo>
                <a:lnTo>
                  <a:pt x="2893" y="289"/>
                </a:lnTo>
                <a:lnTo>
                  <a:pt x="2931" y="289"/>
                </a:lnTo>
                <a:lnTo>
                  <a:pt x="2968" y="289"/>
                </a:lnTo>
                <a:lnTo>
                  <a:pt x="3005" y="289"/>
                </a:lnTo>
                <a:lnTo>
                  <a:pt x="3043" y="289"/>
                </a:lnTo>
                <a:lnTo>
                  <a:pt x="3080" y="289"/>
                </a:lnTo>
                <a:lnTo>
                  <a:pt x="3080" y="289"/>
                </a:lnTo>
                <a:lnTo>
                  <a:pt x="3080" y="289"/>
                </a:lnTo>
                <a:lnTo>
                  <a:pt x="3055" y="245"/>
                </a:lnTo>
                <a:lnTo>
                  <a:pt x="3032" y="209"/>
                </a:lnTo>
                <a:lnTo>
                  <a:pt x="3019" y="192"/>
                </a:lnTo>
                <a:lnTo>
                  <a:pt x="3006" y="173"/>
                </a:lnTo>
                <a:lnTo>
                  <a:pt x="2991" y="155"/>
                </a:lnTo>
                <a:lnTo>
                  <a:pt x="2974" y="135"/>
                </a:lnTo>
                <a:lnTo>
                  <a:pt x="2974" y="135"/>
                </a:lnTo>
                <a:lnTo>
                  <a:pt x="2974" y="135"/>
                </a:lnTo>
                <a:lnTo>
                  <a:pt x="2950" y="111"/>
                </a:lnTo>
                <a:lnTo>
                  <a:pt x="2933" y="97"/>
                </a:lnTo>
                <a:lnTo>
                  <a:pt x="2923" y="90"/>
                </a:lnTo>
                <a:lnTo>
                  <a:pt x="2913" y="85"/>
                </a:lnTo>
                <a:lnTo>
                  <a:pt x="2903" y="82"/>
                </a:lnTo>
                <a:lnTo>
                  <a:pt x="2893" y="80"/>
                </a:lnTo>
                <a:lnTo>
                  <a:pt x="2873" y="78"/>
                </a:lnTo>
                <a:lnTo>
                  <a:pt x="2852" y="78"/>
                </a:lnTo>
                <a:lnTo>
                  <a:pt x="2809" y="78"/>
                </a:lnTo>
                <a:lnTo>
                  <a:pt x="2767" y="78"/>
                </a:lnTo>
                <a:lnTo>
                  <a:pt x="2724" y="78"/>
                </a:lnTo>
                <a:lnTo>
                  <a:pt x="2682" y="78"/>
                </a:lnTo>
                <a:lnTo>
                  <a:pt x="2639" y="78"/>
                </a:lnTo>
                <a:lnTo>
                  <a:pt x="2597" y="78"/>
                </a:lnTo>
                <a:lnTo>
                  <a:pt x="2554" y="78"/>
                </a:lnTo>
                <a:lnTo>
                  <a:pt x="2512" y="78"/>
                </a:lnTo>
                <a:lnTo>
                  <a:pt x="2512" y="78"/>
                </a:lnTo>
                <a:lnTo>
                  <a:pt x="2512" y="78"/>
                </a:lnTo>
                <a:lnTo>
                  <a:pt x="2505" y="57"/>
                </a:lnTo>
                <a:lnTo>
                  <a:pt x="2498" y="41"/>
                </a:lnTo>
                <a:lnTo>
                  <a:pt x="2493" y="34"/>
                </a:lnTo>
                <a:lnTo>
                  <a:pt x="2489" y="27"/>
                </a:lnTo>
                <a:lnTo>
                  <a:pt x="2485" y="22"/>
                </a:lnTo>
                <a:lnTo>
                  <a:pt x="2481" y="17"/>
                </a:lnTo>
                <a:lnTo>
                  <a:pt x="2475" y="13"/>
                </a:lnTo>
                <a:lnTo>
                  <a:pt x="2468" y="10"/>
                </a:lnTo>
                <a:lnTo>
                  <a:pt x="2462" y="7"/>
                </a:lnTo>
                <a:lnTo>
                  <a:pt x="2455" y="5"/>
                </a:lnTo>
                <a:lnTo>
                  <a:pt x="2437" y="2"/>
                </a:lnTo>
                <a:lnTo>
                  <a:pt x="2415" y="0"/>
                </a:lnTo>
                <a:lnTo>
                  <a:pt x="2337" y="0"/>
                </a:lnTo>
                <a:lnTo>
                  <a:pt x="2258" y="0"/>
                </a:lnTo>
                <a:lnTo>
                  <a:pt x="2179" y="0"/>
                </a:lnTo>
                <a:lnTo>
                  <a:pt x="2101" y="0"/>
                </a:lnTo>
                <a:lnTo>
                  <a:pt x="2021" y="0"/>
                </a:lnTo>
                <a:lnTo>
                  <a:pt x="1943" y="0"/>
                </a:lnTo>
                <a:lnTo>
                  <a:pt x="1864" y="0"/>
                </a:lnTo>
                <a:lnTo>
                  <a:pt x="1785" y="0"/>
                </a:lnTo>
                <a:lnTo>
                  <a:pt x="1707" y="0"/>
                </a:lnTo>
                <a:lnTo>
                  <a:pt x="1627" y="0"/>
                </a:lnTo>
                <a:lnTo>
                  <a:pt x="1548" y="0"/>
                </a:lnTo>
                <a:lnTo>
                  <a:pt x="1470" y="0"/>
                </a:lnTo>
                <a:lnTo>
                  <a:pt x="1391" y="0"/>
                </a:lnTo>
                <a:lnTo>
                  <a:pt x="1313" y="0"/>
                </a:lnTo>
                <a:lnTo>
                  <a:pt x="1233" y="0"/>
                </a:lnTo>
                <a:lnTo>
                  <a:pt x="1154" y="0"/>
                </a:lnTo>
                <a:lnTo>
                  <a:pt x="1154" y="0"/>
                </a:lnTo>
                <a:lnTo>
                  <a:pt x="1154" y="0"/>
                </a:lnTo>
                <a:lnTo>
                  <a:pt x="1134" y="2"/>
                </a:lnTo>
                <a:lnTo>
                  <a:pt x="1116" y="5"/>
                </a:lnTo>
                <a:lnTo>
                  <a:pt x="1109" y="7"/>
                </a:lnTo>
                <a:lnTo>
                  <a:pt x="1101" y="10"/>
                </a:lnTo>
                <a:lnTo>
                  <a:pt x="1096" y="14"/>
                </a:lnTo>
                <a:lnTo>
                  <a:pt x="1090" y="19"/>
                </a:lnTo>
                <a:lnTo>
                  <a:pt x="1080" y="30"/>
                </a:lnTo>
                <a:lnTo>
                  <a:pt x="1072" y="43"/>
                </a:lnTo>
                <a:lnTo>
                  <a:pt x="1065" y="58"/>
                </a:lnTo>
                <a:lnTo>
                  <a:pt x="1058" y="78"/>
                </a:lnTo>
                <a:lnTo>
                  <a:pt x="1018" y="78"/>
                </a:lnTo>
                <a:lnTo>
                  <a:pt x="978" y="78"/>
                </a:lnTo>
                <a:lnTo>
                  <a:pt x="938" y="78"/>
                </a:lnTo>
                <a:lnTo>
                  <a:pt x="899" y="78"/>
                </a:lnTo>
                <a:lnTo>
                  <a:pt x="859" y="78"/>
                </a:lnTo>
                <a:lnTo>
                  <a:pt x="819" y="78"/>
                </a:lnTo>
                <a:lnTo>
                  <a:pt x="780" y="78"/>
                </a:lnTo>
                <a:lnTo>
                  <a:pt x="740" y="78"/>
                </a:lnTo>
                <a:lnTo>
                  <a:pt x="724" y="78"/>
                </a:lnTo>
                <a:lnTo>
                  <a:pt x="712" y="81"/>
                </a:lnTo>
                <a:lnTo>
                  <a:pt x="699" y="85"/>
                </a:lnTo>
                <a:lnTo>
                  <a:pt x="690" y="91"/>
                </a:lnTo>
                <a:lnTo>
                  <a:pt x="682" y="97"/>
                </a:lnTo>
                <a:lnTo>
                  <a:pt x="676" y="105"/>
                </a:lnTo>
                <a:lnTo>
                  <a:pt x="672" y="114"/>
                </a:lnTo>
                <a:lnTo>
                  <a:pt x="668" y="124"/>
                </a:lnTo>
                <a:lnTo>
                  <a:pt x="665" y="135"/>
                </a:lnTo>
                <a:lnTo>
                  <a:pt x="664" y="146"/>
                </a:lnTo>
                <a:lnTo>
                  <a:pt x="664" y="158"/>
                </a:lnTo>
                <a:lnTo>
                  <a:pt x="662" y="170"/>
                </a:lnTo>
                <a:lnTo>
                  <a:pt x="664" y="196"/>
                </a:lnTo>
                <a:lnTo>
                  <a:pt x="664" y="221"/>
                </a:lnTo>
                <a:lnTo>
                  <a:pt x="629" y="221"/>
                </a:lnTo>
                <a:lnTo>
                  <a:pt x="601" y="221"/>
                </a:lnTo>
                <a:lnTo>
                  <a:pt x="576" y="221"/>
                </a:lnTo>
                <a:lnTo>
                  <a:pt x="553" y="221"/>
                </a:lnTo>
                <a:lnTo>
                  <a:pt x="529" y="221"/>
                </a:lnTo>
                <a:lnTo>
                  <a:pt x="503" y="221"/>
                </a:lnTo>
                <a:lnTo>
                  <a:pt x="475" y="221"/>
                </a:lnTo>
                <a:lnTo>
                  <a:pt x="441" y="221"/>
                </a:lnTo>
                <a:lnTo>
                  <a:pt x="441" y="221"/>
                </a:lnTo>
                <a:lnTo>
                  <a:pt x="441" y="221"/>
                </a:lnTo>
                <a:lnTo>
                  <a:pt x="431" y="221"/>
                </a:lnTo>
                <a:lnTo>
                  <a:pt x="423" y="221"/>
                </a:lnTo>
                <a:lnTo>
                  <a:pt x="423" y="221"/>
                </a:lnTo>
                <a:lnTo>
                  <a:pt x="355" y="221"/>
                </a:lnTo>
                <a:lnTo>
                  <a:pt x="345" y="223"/>
                </a:lnTo>
                <a:lnTo>
                  <a:pt x="336" y="226"/>
                </a:lnTo>
                <a:lnTo>
                  <a:pt x="328" y="230"/>
                </a:lnTo>
                <a:lnTo>
                  <a:pt x="321" y="236"/>
                </a:lnTo>
                <a:lnTo>
                  <a:pt x="315" y="243"/>
                </a:lnTo>
                <a:lnTo>
                  <a:pt x="311" y="251"/>
                </a:lnTo>
                <a:lnTo>
                  <a:pt x="308" y="260"/>
                </a:lnTo>
                <a:lnTo>
                  <a:pt x="306" y="270"/>
                </a:lnTo>
                <a:lnTo>
                  <a:pt x="306" y="270"/>
                </a:lnTo>
                <a:lnTo>
                  <a:pt x="308" y="279"/>
                </a:lnTo>
                <a:lnTo>
                  <a:pt x="311" y="288"/>
                </a:lnTo>
                <a:lnTo>
                  <a:pt x="315" y="296"/>
                </a:lnTo>
                <a:lnTo>
                  <a:pt x="321" y="304"/>
                </a:lnTo>
                <a:lnTo>
                  <a:pt x="328" y="309"/>
                </a:lnTo>
                <a:lnTo>
                  <a:pt x="336" y="313"/>
                </a:lnTo>
                <a:lnTo>
                  <a:pt x="345" y="316"/>
                </a:lnTo>
                <a:lnTo>
                  <a:pt x="355" y="318"/>
                </a:lnTo>
                <a:lnTo>
                  <a:pt x="408" y="318"/>
                </a:lnTo>
                <a:lnTo>
                  <a:pt x="462" y="318"/>
                </a:lnTo>
                <a:lnTo>
                  <a:pt x="515" y="318"/>
                </a:lnTo>
                <a:lnTo>
                  <a:pt x="569" y="318"/>
                </a:lnTo>
                <a:lnTo>
                  <a:pt x="621" y="318"/>
                </a:lnTo>
                <a:lnTo>
                  <a:pt x="675" y="318"/>
                </a:lnTo>
                <a:lnTo>
                  <a:pt x="729" y="318"/>
                </a:lnTo>
                <a:lnTo>
                  <a:pt x="783" y="318"/>
                </a:lnTo>
                <a:lnTo>
                  <a:pt x="859" y="318"/>
                </a:lnTo>
                <a:lnTo>
                  <a:pt x="870" y="319"/>
                </a:lnTo>
                <a:lnTo>
                  <a:pt x="880" y="322"/>
                </a:lnTo>
                <a:lnTo>
                  <a:pt x="889" y="326"/>
                </a:lnTo>
                <a:lnTo>
                  <a:pt x="897" y="332"/>
                </a:lnTo>
                <a:lnTo>
                  <a:pt x="903" y="339"/>
                </a:lnTo>
                <a:lnTo>
                  <a:pt x="909" y="347"/>
                </a:lnTo>
                <a:lnTo>
                  <a:pt x="912" y="356"/>
                </a:lnTo>
                <a:lnTo>
                  <a:pt x="913" y="366"/>
                </a:lnTo>
                <a:lnTo>
                  <a:pt x="913" y="366"/>
                </a:lnTo>
                <a:lnTo>
                  <a:pt x="912" y="376"/>
                </a:lnTo>
                <a:lnTo>
                  <a:pt x="909" y="386"/>
                </a:lnTo>
                <a:lnTo>
                  <a:pt x="903" y="393"/>
                </a:lnTo>
                <a:lnTo>
                  <a:pt x="897" y="400"/>
                </a:lnTo>
                <a:lnTo>
                  <a:pt x="889" y="407"/>
                </a:lnTo>
                <a:lnTo>
                  <a:pt x="880" y="411"/>
                </a:lnTo>
                <a:lnTo>
                  <a:pt x="870" y="414"/>
                </a:lnTo>
                <a:lnTo>
                  <a:pt x="859" y="415"/>
                </a:lnTo>
                <a:lnTo>
                  <a:pt x="758" y="415"/>
                </a:lnTo>
                <a:lnTo>
                  <a:pt x="656" y="415"/>
                </a:lnTo>
                <a:lnTo>
                  <a:pt x="556" y="415"/>
                </a:lnTo>
                <a:lnTo>
                  <a:pt x="454" y="415"/>
                </a:lnTo>
                <a:lnTo>
                  <a:pt x="353" y="415"/>
                </a:lnTo>
                <a:lnTo>
                  <a:pt x="251" y="415"/>
                </a:lnTo>
                <a:lnTo>
                  <a:pt x="150" y="415"/>
                </a:lnTo>
                <a:lnTo>
                  <a:pt x="48" y="415"/>
                </a:lnTo>
                <a:lnTo>
                  <a:pt x="38" y="415"/>
                </a:lnTo>
                <a:lnTo>
                  <a:pt x="30" y="418"/>
                </a:lnTo>
                <a:lnTo>
                  <a:pt x="21" y="423"/>
                </a:lnTo>
                <a:lnTo>
                  <a:pt x="14" y="428"/>
                </a:lnTo>
                <a:lnTo>
                  <a:pt x="9" y="435"/>
                </a:lnTo>
                <a:lnTo>
                  <a:pt x="4" y="444"/>
                </a:lnTo>
                <a:lnTo>
                  <a:pt x="2" y="452"/>
                </a:lnTo>
                <a:lnTo>
                  <a:pt x="0" y="462"/>
                </a:lnTo>
                <a:lnTo>
                  <a:pt x="0" y="462"/>
                </a:lnTo>
                <a:lnTo>
                  <a:pt x="2" y="472"/>
                </a:lnTo>
                <a:lnTo>
                  <a:pt x="4" y="481"/>
                </a:lnTo>
                <a:lnTo>
                  <a:pt x="9" y="489"/>
                </a:lnTo>
                <a:lnTo>
                  <a:pt x="14" y="496"/>
                </a:lnTo>
                <a:lnTo>
                  <a:pt x="21" y="502"/>
                </a:lnTo>
                <a:lnTo>
                  <a:pt x="30" y="506"/>
                </a:lnTo>
                <a:lnTo>
                  <a:pt x="38" y="509"/>
                </a:lnTo>
                <a:lnTo>
                  <a:pt x="48" y="510"/>
                </a:lnTo>
                <a:lnTo>
                  <a:pt x="125" y="510"/>
                </a:lnTo>
                <a:lnTo>
                  <a:pt x="203" y="510"/>
                </a:lnTo>
                <a:lnTo>
                  <a:pt x="279" y="510"/>
                </a:lnTo>
                <a:lnTo>
                  <a:pt x="356" y="510"/>
                </a:lnTo>
                <a:lnTo>
                  <a:pt x="432" y="510"/>
                </a:lnTo>
                <a:lnTo>
                  <a:pt x="509" y="510"/>
                </a:lnTo>
                <a:lnTo>
                  <a:pt x="587" y="510"/>
                </a:lnTo>
                <a:lnTo>
                  <a:pt x="664" y="510"/>
                </a:lnTo>
                <a:lnTo>
                  <a:pt x="682" y="510"/>
                </a:lnTo>
                <a:lnTo>
                  <a:pt x="702" y="510"/>
                </a:lnTo>
                <a:lnTo>
                  <a:pt x="702" y="510"/>
                </a:lnTo>
                <a:lnTo>
                  <a:pt x="702" y="510"/>
                </a:lnTo>
                <a:lnTo>
                  <a:pt x="712" y="510"/>
                </a:lnTo>
                <a:lnTo>
                  <a:pt x="722" y="510"/>
                </a:lnTo>
                <a:lnTo>
                  <a:pt x="724" y="510"/>
                </a:lnTo>
                <a:lnTo>
                  <a:pt x="733" y="510"/>
                </a:lnTo>
                <a:lnTo>
                  <a:pt x="744" y="512"/>
                </a:lnTo>
                <a:lnTo>
                  <a:pt x="754" y="515"/>
                </a:lnTo>
                <a:lnTo>
                  <a:pt x="763" y="520"/>
                </a:lnTo>
                <a:lnTo>
                  <a:pt x="770" y="526"/>
                </a:lnTo>
                <a:lnTo>
                  <a:pt x="777" y="535"/>
                </a:lnTo>
                <a:lnTo>
                  <a:pt x="781" y="543"/>
                </a:lnTo>
                <a:lnTo>
                  <a:pt x="785" y="553"/>
                </a:lnTo>
                <a:lnTo>
                  <a:pt x="785" y="564"/>
                </a:lnTo>
                <a:lnTo>
                  <a:pt x="785" y="564"/>
                </a:lnTo>
                <a:lnTo>
                  <a:pt x="785" y="574"/>
                </a:lnTo>
                <a:lnTo>
                  <a:pt x="781" y="584"/>
                </a:lnTo>
                <a:lnTo>
                  <a:pt x="777" y="594"/>
                </a:lnTo>
                <a:lnTo>
                  <a:pt x="770" y="601"/>
                </a:lnTo>
                <a:lnTo>
                  <a:pt x="763" y="608"/>
                </a:lnTo>
                <a:lnTo>
                  <a:pt x="754" y="612"/>
                </a:lnTo>
                <a:lnTo>
                  <a:pt x="744" y="615"/>
                </a:lnTo>
                <a:lnTo>
                  <a:pt x="733" y="617"/>
                </a:lnTo>
                <a:lnTo>
                  <a:pt x="683" y="617"/>
                </a:lnTo>
                <a:lnTo>
                  <a:pt x="632" y="617"/>
                </a:lnTo>
                <a:lnTo>
                  <a:pt x="581" y="617"/>
                </a:lnTo>
                <a:lnTo>
                  <a:pt x="532" y="617"/>
                </a:lnTo>
                <a:lnTo>
                  <a:pt x="481" y="617"/>
                </a:lnTo>
                <a:lnTo>
                  <a:pt x="431" y="617"/>
                </a:lnTo>
                <a:lnTo>
                  <a:pt x="380" y="617"/>
                </a:lnTo>
                <a:lnTo>
                  <a:pt x="330" y="617"/>
                </a:lnTo>
                <a:lnTo>
                  <a:pt x="322" y="617"/>
                </a:lnTo>
                <a:lnTo>
                  <a:pt x="313" y="620"/>
                </a:lnTo>
                <a:lnTo>
                  <a:pt x="306" y="624"/>
                </a:lnTo>
                <a:lnTo>
                  <a:pt x="299" y="629"/>
                </a:lnTo>
                <a:lnTo>
                  <a:pt x="294" y="635"/>
                </a:lnTo>
                <a:lnTo>
                  <a:pt x="291" y="644"/>
                </a:lnTo>
                <a:lnTo>
                  <a:pt x="288" y="651"/>
                </a:lnTo>
                <a:lnTo>
                  <a:pt x="286" y="661"/>
                </a:lnTo>
                <a:lnTo>
                  <a:pt x="286" y="661"/>
                </a:lnTo>
                <a:lnTo>
                  <a:pt x="288" y="669"/>
                </a:lnTo>
                <a:lnTo>
                  <a:pt x="289" y="678"/>
                </a:lnTo>
                <a:lnTo>
                  <a:pt x="294" y="685"/>
                </a:lnTo>
                <a:lnTo>
                  <a:pt x="299" y="690"/>
                </a:lnTo>
                <a:lnTo>
                  <a:pt x="305" y="696"/>
                </a:lnTo>
                <a:lnTo>
                  <a:pt x="313" y="700"/>
                </a:lnTo>
                <a:lnTo>
                  <a:pt x="322" y="703"/>
                </a:lnTo>
                <a:lnTo>
                  <a:pt x="330" y="705"/>
                </a:lnTo>
                <a:lnTo>
                  <a:pt x="664" y="703"/>
                </a:lnTo>
                <a:lnTo>
                  <a:pt x="664" y="777"/>
                </a:lnTo>
                <a:lnTo>
                  <a:pt x="664" y="787"/>
                </a:lnTo>
                <a:lnTo>
                  <a:pt x="665" y="797"/>
                </a:lnTo>
                <a:lnTo>
                  <a:pt x="666" y="805"/>
                </a:lnTo>
                <a:lnTo>
                  <a:pt x="669" y="812"/>
                </a:lnTo>
                <a:lnTo>
                  <a:pt x="672" y="818"/>
                </a:lnTo>
                <a:lnTo>
                  <a:pt x="676" y="824"/>
                </a:lnTo>
                <a:lnTo>
                  <a:pt x="681" y="829"/>
                </a:lnTo>
                <a:lnTo>
                  <a:pt x="686" y="834"/>
                </a:lnTo>
                <a:lnTo>
                  <a:pt x="692" y="836"/>
                </a:lnTo>
                <a:lnTo>
                  <a:pt x="698" y="841"/>
                </a:lnTo>
                <a:lnTo>
                  <a:pt x="705" y="842"/>
                </a:lnTo>
                <a:lnTo>
                  <a:pt x="712" y="845"/>
                </a:lnTo>
                <a:lnTo>
                  <a:pt x="727" y="846"/>
                </a:lnTo>
                <a:lnTo>
                  <a:pt x="746" y="848"/>
                </a:lnTo>
                <a:lnTo>
                  <a:pt x="766" y="848"/>
                </a:lnTo>
                <a:lnTo>
                  <a:pt x="785" y="848"/>
                </a:lnTo>
                <a:lnTo>
                  <a:pt x="936" y="848"/>
                </a:lnTo>
                <a:lnTo>
                  <a:pt x="1086" y="849"/>
                </a:lnTo>
                <a:lnTo>
                  <a:pt x="1236" y="849"/>
                </a:lnTo>
                <a:lnTo>
                  <a:pt x="1386" y="849"/>
                </a:lnTo>
                <a:lnTo>
                  <a:pt x="1537" y="849"/>
                </a:lnTo>
                <a:lnTo>
                  <a:pt x="1685" y="849"/>
                </a:lnTo>
                <a:lnTo>
                  <a:pt x="1836" y="849"/>
                </a:lnTo>
                <a:lnTo>
                  <a:pt x="1986" y="849"/>
                </a:lnTo>
                <a:lnTo>
                  <a:pt x="2136" y="849"/>
                </a:lnTo>
                <a:lnTo>
                  <a:pt x="2286" y="849"/>
                </a:lnTo>
                <a:lnTo>
                  <a:pt x="2437" y="848"/>
                </a:lnTo>
                <a:lnTo>
                  <a:pt x="2585" y="848"/>
                </a:lnTo>
                <a:lnTo>
                  <a:pt x="2736" y="848"/>
                </a:lnTo>
                <a:lnTo>
                  <a:pt x="2886" y="848"/>
                </a:lnTo>
                <a:lnTo>
                  <a:pt x="3036" y="848"/>
                </a:lnTo>
                <a:lnTo>
                  <a:pt x="3186" y="848"/>
                </a:lnTo>
                <a:lnTo>
                  <a:pt x="3186" y="848"/>
                </a:lnTo>
                <a:lnTo>
                  <a:pt x="3186" y="848"/>
                </a:lnTo>
                <a:lnTo>
                  <a:pt x="3203" y="846"/>
                </a:lnTo>
                <a:lnTo>
                  <a:pt x="3218" y="843"/>
                </a:lnTo>
                <a:lnTo>
                  <a:pt x="3232" y="839"/>
                </a:lnTo>
                <a:lnTo>
                  <a:pt x="3243" y="834"/>
                </a:lnTo>
                <a:lnTo>
                  <a:pt x="3254" y="828"/>
                </a:lnTo>
                <a:lnTo>
                  <a:pt x="3263" y="819"/>
                </a:lnTo>
                <a:lnTo>
                  <a:pt x="3271" y="811"/>
                </a:lnTo>
                <a:lnTo>
                  <a:pt x="3279" y="801"/>
                </a:lnTo>
                <a:lnTo>
                  <a:pt x="3283" y="791"/>
                </a:lnTo>
                <a:lnTo>
                  <a:pt x="3287" y="780"/>
                </a:lnTo>
                <a:lnTo>
                  <a:pt x="3290" y="768"/>
                </a:lnTo>
                <a:lnTo>
                  <a:pt x="3291" y="757"/>
                </a:lnTo>
                <a:lnTo>
                  <a:pt x="3291" y="746"/>
                </a:lnTo>
                <a:lnTo>
                  <a:pt x="3290" y="734"/>
                </a:lnTo>
                <a:lnTo>
                  <a:pt x="3287" y="722"/>
                </a:lnTo>
                <a:lnTo>
                  <a:pt x="3284" y="710"/>
                </a:lnTo>
                <a:lnTo>
                  <a:pt x="3273" y="676"/>
                </a:lnTo>
                <a:lnTo>
                  <a:pt x="3262" y="645"/>
                </a:lnTo>
                <a:lnTo>
                  <a:pt x="3249" y="614"/>
                </a:lnTo>
                <a:lnTo>
                  <a:pt x="3236" y="584"/>
                </a:lnTo>
                <a:lnTo>
                  <a:pt x="3222" y="554"/>
                </a:lnTo>
                <a:lnTo>
                  <a:pt x="3208" y="525"/>
                </a:lnTo>
                <a:lnTo>
                  <a:pt x="3192" y="493"/>
                </a:lnTo>
                <a:lnTo>
                  <a:pt x="3177" y="462"/>
                </a:lnTo>
                <a:close/>
                <a:moveTo>
                  <a:pt x="2512" y="434"/>
                </a:moveTo>
                <a:lnTo>
                  <a:pt x="2184" y="434"/>
                </a:lnTo>
                <a:lnTo>
                  <a:pt x="2184" y="279"/>
                </a:lnTo>
                <a:lnTo>
                  <a:pt x="2512" y="279"/>
                </a:lnTo>
                <a:lnTo>
                  <a:pt x="2512" y="434"/>
                </a:lnTo>
                <a:close/>
                <a:moveTo>
                  <a:pt x="2031" y="434"/>
                </a:moveTo>
                <a:lnTo>
                  <a:pt x="1712" y="434"/>
                </a:lnTo>
                <a:lnTo>
                  <a:pt x="1712" y="279"/>
                </a:lnTo>
                <a:lnTo>
                  <a:pt x="2031" y="279"/>
                </a:lnTo>
                <a:lnTo>
                  <a:pt x="2031" y="434"/>
                </a:lnTo>
                <a:close/>
                <a:moveTo>
                  <a:pt x="1559" y="434"/>
                </a:moveTo>
                <a:lnTo>
                  <a:pt x="1232" y="434"/>
                </a:lnTo>
                <a:lnTo>
                  <a:pt x="1232" y="279"/>
                </a:lnTo>
                <a:lnTo>
                  <a:pt x="1559" y="279"/>
                </a:lnTo>
                <a:lnTo>
                  <a:pt x="1559" y="43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1925" tIns="30950" rIns="61925" bIns="3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" name="Google Shape;92;p16"/>
          <p:cNvGrpSpPr/>
          <p:nvPr/>
        </p:nvGrpSpPr>
        <p:grpSpPr>
          <a:xfrm>
            <a:off x="9570323" y="3746562"/>
            <a:ext cx="2688068" cy="75256"/>
            <a:chOff x="-4763" y="8334555"/>
            <a:chExt cx="3968750" cy="111125"/>
          </a:xfrm>
        </p:grpSpPr>
        <p:sp>
          <p:nvSpPr>
            <p:cNvPr id="93" name="Google Shape;93;p16"/>
            <p:cNvSpPr/>
            <p:nvPr/>
          </p:nvSpPr>
          <p:spPr>
            <a:xfrm>
              <a:off x="374808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3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333057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291465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249713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9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1" y="138"/>
                  </a:lnTo>
                  <a:lnTo>
                    <a:pt x="273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3" y="5"/>
                  </a:lnTo>
                  <a:lnTo>
                    <a:pt x="271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2" y="135"/>
                  </a:lnTo>
                  <a:lnTo>
                    <a:pt x="3" y="138"/>
                  </a:lnTo>
                  <a:lnTo>
                    <a:pt x="6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2079625" y="8334555"/>
              <a:ext cx="217488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166370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9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124618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828675" y="8334555"/>
              <a:ext cx="217488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3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41275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-4763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16"/>
          <p:cNvGrpSpPr/>
          <p:nvPr/>
        </p:nvGrpSpPr>
        <p:grpSpPr>
          <a:xfrm>
            <a:off x="6171" y="2428501"/>
            <a:ext cx="2686993" cy="75256"/>
            <a:chOff x="2497137" y="8334555"/>
            <a:chExt cx="3967163" cy="111125"/>
          </a:xfrm>
        </p:grpSpPr>
        <p:sp>
          <p:nvSpPr>
            <p:cNvPr id="104" name="Google Shape;104;p16"/>
            <p:cNvSpPr/>
            <p:nvPr/>
          </p:nvSpPr>
          <p:spPr>
            <a:xfrm>
              <a:off x="624840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583247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5414962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499903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458152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9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4164012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374808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3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333057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291465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249713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9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1" y="138"/>
                  </a:lnTo>
                  <a:lnTo>
                    <a:pt x="273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3" y="5"/>
                  </a:lnTo>
                  <a:lnTo>
                    <a:pt x="271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2" y="135"/>
                  </a:lnTo>
                  <a:lnTo>
                    <a:pt x="3" y="138"/>
                  </a:lnTo>
                  <a:lnTo>
                    <a:pt x="6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16"/>
          <p:cNvGrpSpPr/>
          <p:nvPr/>
        </p:nvGrpSpPr>
        <p:grpSpPr>
          <a:xfrm>
            <a:off x="-3226" y="6083635"/>
            <a:ext cx="4952573" cy="75256"/>
            <a:chOff x="-4763" y="8334555"/>
            <a:chExt cx="7312139" cy="111125"/>
          </a:xfrm>
        </p:grpSpPr>
        <p:sp>
          <p:nvSpPr>
            <p:cNvPr id="115" name="Google Shape;115;p16"/>
            <p:cNvSpPr/>
            <p:nvPr/>
          </p:nvSpPr>
          <p:spPr>
            <a:xfrm>
              <a:off x="624840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583247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5414962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499903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458152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9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4164012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374808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3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333057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291465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249713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9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1" y="138"/>
                  </a:lnTo>
                  <a:lnTo>
                    <a:pt x="273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3" y="5"/>
                  </a:lnTo>
                  <a:lnTo>
                    <a:pt x="271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2" y="135"/>
                  </a:lnTo>
                  <a:lnTo>
                    <a:pt x="3" y="138"/>
                  </a:lnTo>
                  <a:lnTo>
                    <a:pt x="6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2079625" y="8334555"/>
              <a:ext cx="217488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166370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9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124618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828675" y="8334555"/>
              <a:ext cx="217488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3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41275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-4763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7091476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6673963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16"/>
          <p:cNvGrpSpPr/>
          <p:nvPr/>
        </p:nvGrpSpPr>
        <p:grpSpPr>
          <a:xfrm>
            <a:off x="7802650" y="721924"/>
            <a:ext cx="4381550" cy="75256"/>
            <a:chOff x="-4763" y="8334555"/>
            <a:chExt cx="6469063" cy="111125"/>
          </a:xfrm>
        </p:grpSpPr>
        <p:sp>
          <p:nvSpPr>
            <p:cNvPr id="134" name="Google Shape;134;p16"/>
            <p:cNvSpPr/>
            <p:nvPr/>
          </p:nvSpPr>
          <p:spPr>
            <a:xfrm>
              <a:off x="624840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583247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5414962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499903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458152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9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4164012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374808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3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333057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291465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249713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9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1" y="138"/>
                  </a:lnTo>
                  <a:lnTo>
                    <a:pt x="273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3" y="5"/>
                  </a:lnTo>
                  <a:lnTo>
                    <a:pt x="271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2" y="135"/>
                  </a:lnTo>
                  <a:lnTo>
                    <a:pt x="3" y="138"/>
                  </a:lnTo>
                  <a:lnTo>
                    <a:pt x="6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2079625" y="8334555"/>
              <a:ext cx="217488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166370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9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124618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828675" y="8334555"/>
              <a:ext cx="217488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3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41275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-4763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bilidade - Nome Apresentação">
  <p:cSld name="Mobilidade - Nome Apresentação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/>
          <p:nvPr/>
        </p:nvSpPr>
        <p:spPr>
          <a:xfrm>
            <a:off x="1" y="1"/>
            <a:ext cx="12184199" cy="6858000"/>
          </a:xfrm>
          <a:prstGeom prst="rect">
            <a:avLst/>
          </a:prstGeom>
          <a:solidFill>
            <a:srgbClr val="FB4D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2" name="Google Shape;152;p17"/>
          <p:cNvGrpSpPr/>
          <p:nvPr/>
        </p:nvGrpSpPr>
        <p:grpSpPr>
          <a:xfrm>
            <a:off x="-3225" y="721923"/>
            <a:ext cx="12261616" cy="5566499"/>
            <a:chOff x="-4763" y="1066006"/>
            <a:chExt cx="18103447" cy="8219606"/>
          </a:xfrm>
        </p:grpSpPr>
        <p:grpSp>
          <p:nvGrpSpPr>
            <p:cNvPr id="153" name="Google Shape;153;p17"/>
            <p:cNvGrpSpPr/>
            <p:nvPr/>
          </p:nvGrpSpPr>
          <p:grpSpPr>
            <a:xfrm>
              <a:off x="4226190" y="3433573"/>
              <a:ext cx="1790738" cy="2239358"/>
              <a:chOff x="4226190" y="3234531"/>
              <a:chExt cx="1790738" cy="2239358"/>
            </a:xfrm>
          </p:grpSpPr>
          <p:sp>
            <p:nvSpPr>
              <p:cNvPr id="154" name="Google Shape;154;p17"/>
              <p:cNvSpPr/>
              <p:nvPr/>
            </p:nvSpPr>
            <p:spPr>
              <a:xfrm>
                <a:off x="4457435" y="3234531"/>
                <a:ext cx="1342496" cy="1342496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407" extrusionOk="0">
                    <a:moveTo>
                      <a:pt x="1924" y="239"/>
                    </a:moveTo>
                    <a:lnTo>
                      <a:pt x="1951" y="260"/>
                    </a:lnTo>
                    <a:lnTo>
                      <a:pt x="1977" y="282"/>
                    </a:lnTo>
                    <a:lnTo>
                      <a:pt x="2003" y="303"/>
                    </a:lnTo>
                    <a:lnTo>
                      <a:pt x="2028" y="326"/>
                    </a:lnTo>
                    <a:lnTo>
                      <a:pt x="2052" y="350"/>
                    </a:lnTo>
                    <a:lnTo>
                      <a:pt x="2076" y="374"/>
                    </a:lnTo>
                    <a:lnTo>
                      <a:pt x="2099" y="399"/>
                    </a:lnTo>
                    <a:lnTo>
                      <a:pt x="2122" y="424"/>
                    </a:lnTo>
                    <a:lnTo>
                      <a:pt x="2144" y="450"/>
                    </a:lnTo>
                    <a:lnTo>
                      <a:pt x="2164" y="477"/>
                    </a:lnTo>
                    <a:lnTo>
                      <a:pt x="2185" y="505"/>
                    </a:lnTo>
                    <a:lnTo>
                      <a:pt x="2205" y="533"/>
                    </a:lnTo>
                    <a:lnTo>
                      <a:pt x="2223" y="561"/>
                    </a:lnTo>
                    <a:lnTo>
                      <a:pt x="2241" y="591"/>
                    </a:lnTo>
                    <a:lnTo>
                      <a:pt x="2258" y="620"/>
                    </a:lnTo>
                    <a:lnTo>
                      <a:pt x="2274" y="650"/>
                    </a:lnTo>
                    <a:lnTo>
                      <a:pt x="2290" y="681"/>
                    </a:lnTo>
                    <a:lnTo>
                      <a:pt x="2305" y="711"/>
                    </a:lnTo>
                    <a:lnTo>
                      <a:pt x="2318" y="744"/>
                    </a:lnTo>
                    <a:lnTo>
                      <a:pt x="2331" y="775"/>
                    </a:lnTo>
                    <a:lnTo>
                      <a:pt x="2343" y="808"/>
                    </a:lnTo>
                    <a:lnTo>
                      <a:pt x="2354" y="841"/>
                    </a:lnTo>
                    <a:lnTo>
                      <a:pt x="2364" y="874"/>
                    </a:lnTo>
                    <a:lnTo>
                      <a:pt x="2372" y="908"/>
                    </a:lnTo>
                    <a:lnTo>
                      <a:pt x="2381" y="943"/>
                    </a:lnTo>
                    <a:lnTo>
                      <a:pt x="2388" y="978"/>
                    </a:lnTo>
                    <a:lnTo>
                      <a:pt x="2394" y="1013"/>
                    </a:lnTo>
                    <a:lnTo>
                      <a:pt x="2400" y="1047"/>
                    </a:lnTo>
                    <a:lnTo>
                      <a:pt x="2403" y="1083"/>
                    </a:lnTo>
                    <a:lnTo>
                      <a:pt x="2406" y="1119"/>
                    </a:lnTo>
                    <a:lnTo>
                      <a:pt x="2408" y="1155"/>
                    </a:lnTo>
                    <a:lnTo>
                      <a:pt x="2409" y="1192"/>
                    </a:lnTo>
                    <a:lnTo>
                      <a:pt x="2407" y="1238"/>
                    </a:lnTo>
                    <a:lnTo>
                      <a:pt x="2404" y="1283"/>
                    </a:lnTo>
                    <a:lnTo>
                      <a:pt x="2399" y="1329"/>
                    </a:lnTo>
                    <a:lnTo>
                      <a:pt x="2392" y="1376"/>
                    </a:lnTo>
                    <a:lnTo>
                      <a:pt x="2382" y="1422"/>
                    </a:lnTo>
                    <a:lnTo>
                      <a:pt x="2371" y="1468"/>
                    </a:lnTo>
                    <a:lnTo>
                      <a:pt x="2358" y="1514"/>
                    </a:lnTo>
                    <a:lnTo>
                      <a:pt x="2344" y="1559"/>
                    </a:lnTo>
                    <a:lnTo>
                      <a:pt x="2328" y="1603"/>
                    </a:lnTo>
                    <a:lnTo>
                      <a:pt x="2309" y="1648"/>
                    </a:lnTo>
                    <a:lnTo>
                      <a:pt x="2289" y="1691"/>
                    </a:lnTo>
                    <a:lnTo>
                      <a:pt x="2268" y="1734"/>
                    </a:lnTo>
                    <a:lnTo>
                      <a:pt x="2244" y="1776"/>
                    </a:lnTo>
                    <a:lnTo>
                      <a:pt x="2219" y="1816"/>
                    </a:lnTo>
                    <a:lnTo>
                      <a:pt x="2193" y="1856"/>
                    </a:lnTo>
                    <a:lnTo>
                      <a:pt x="2164" y="1894"/>
                    </a:lnTo>
                    <a:lnTo>
                      <a:pt x="2135" y="1931"/>
                    </a:lnTo>
                    <a:lnTo>
                      <a:pt x="2103" y="1965"/>
                    </a:lnTo>
                    <a:lnTo>
                      <a:pt x="2071" y="1999"/>
                    </a:lnTo>
                    <a:lnTo>
                      <a:pt x="2037" y="2031"/>
                    </a:lnTo>
                    <a:lnTo>
                      <a:pt x="2001" y="2061"/>
                    </a:lnTo>
                    <a:lnTo>
                      <a:pt x="1964" y="2088"/>
                    </a:lnTo>
                    <a:lnTo>
                      <a:pt x="1926" y="2114"/>
                    </a:lnTo>
                    <a:lnTo>
                      <a:pt x="1886" y="2138"/>
                    </a:lnTo>
                    <a:lnTo>
                      <a:pt x="1845" y="2159"/>
                    </a:lnTo>
                    <a:lnTo>
                      <a:pt x="1803" y="2177"/>
                    </a:lnTo>
                    <a:lnTo>
                      <a:pt x="1759" y="2194"/>
                    </a:lnTo>
                    <a:lnTo>
                      <a:pt x="1715" y="2208"/>
                    </a:lnTo>
                    <a:lnTo>
                      <a:pt x="1669" y="2219"/>
                    </a:lnTo>
                    <a:lnTo>
                      <a:pt x="1621" y="2226"/>
                    </a:lnTo>
                    <a:lnTo>
                      <a:pt x="1573" y="2231"/>
                    </a:lnTo>
                    <a:lnTo>
                      <a:pt x="1523" y="2233"/>
                    </a:lnTo>
                    <a:lnTo>
                      <a:pt x="1491" y="2232"/>
                    </a:lnTo>
                    <a:lnTo>
                      <a:pt x="1458" y="2230"/>
                    </a:lnTo>
                    <a:lnTo>
                      <a:pt x="1425" y="2226"/>
                    </a:lnTo>
                    <a:lnTo>
                      <a:pt x="1394" y="2222"/>
                    </a:lnTo>
                    <a:lnTo>
                      <a:pt x="1362" y="2217"/>
                    </a:lnTo>
                    <a:lnTo>
                      <a:pt x="1332" y="2210"/>
                    </a:lnTo>
                    <a:lnTo>
                      <a:pt x="1302" y="2202"/>
                    </a:lnTo>
                    <a:lnTo>
                      <a:pt x="1273" y="2193"/>
                    </a:lnTo>
                    <a:lnTo>
                      <a:pt x="1244" y="2183"/>
                    </a:lnTo>
                    <a:lnTo>
                      <a:pt x="1216" y="2172"/>
                    </a:lnTo>
                    <a:lnTo>
                      <a:pt x="1190" y="2160"/>
                    </a:lnTo>
                    <a:lnTo>
                      <a:pt x="1164" y="2147"/>
                    </a:lnTo>
                    <a:lnTo>
                      <a:pt x="1139" y="2133"/>
                    </a:lnTo>
                    <a:lnTo>
                      <a:pt x="1114" y="2118"/>
                    </a:lnTo>
                    <a:lnTo>
                      <a:pt x="1091" y="2101"/>
                    </a:lnTo>
                    <a:lnTo>
                      <a:pt x="1068" y="2085"/>
                    </a:lnTo>
                    <a:lnTo>
                      <a:pt x="1047" y="2067"/>
                    </a:lnTo>
                    <a:lnTo>
                      <a:pt x="1027" y="2048"/>
                    </a:lnTo>
                    <a:lnTo>
                      <a:pt x="1008" y="2028"/>
                    </a:lnTo>
                    <a:lnTo>
                      <a:pt x="991" y="2009"/>
                    </a:lnTo>
                    <a:lnTo>
                      <a:pt x="973" y="1987"/>
                    </a:lnTo>
                    <a:lnTo>
                      <a:pt x="958" y="1965"/>
                    </a:lnTo>
                    <a:lnTo>
                      <a:pt x="944" y="1944"/>
                    </a:lnTo>
                    <a:lnTo>
                      <a:pt x="931" y="1920"/>
                    </a:lnTo>
                    <a:lnTo>
                      <a:pt x="920" y="1896"/>
                    </a:lnTo>
                    <a:lnTo>
                      <a:pt x="910" y="1872"/>
                    </a:lnTo>
                    <a:lnTo>
                      <a:pt x="901" y="1847"/>
                    </a:lnTo>
                    <a:lnTo>
                      <a:pt x="894" y="1821"/>
                    </a:lnTo>
                    <a:lnTo>
                      <a:pt x="888" y="1795"/>
                    </a:lnTo>
                    <a:lnTo>
                      <a:pt x="884" y="1769"/>
                    </a:lnTo>
                    <a:lnTo>
                      <a:pt x="882" y="1740"/>
                    </a:lnTo>
                    <a:lnTo>
                      <a:pt x="881" y="1713"/>
                    </a:lnTo>
                    <a:lnTo>
                      <a:pt x="882" y="1695"/>
                    </a:lnTo>
                    <a:lnTo>
                      <a:pt x="883" y="1675"/>
                    </a:lnTo>
                    <a:lnTo>
                      <a:pt x="885" y="1656"/>
                    </a:lnTo>
                    <a:lnTo>
                      <a:pt x="887" y="1638"/>
                    </a:lnTo>
                    <a:lnTo>
                      <a:pt x="891" y="1620"/>
                    </a:lnTo>
                    <a:lnTo>
                      <a:pt x="895" y="1601"/>
                    </a:lnTo>
                    <a:lnTo>
                      <a:pt x="900" y="1584"/>
                    </a:lnTo>
                    <a:lnTo>
                      <a:pt x="907" y="1565"/>
                    </a:lnTo>
                    <a:lnTo>
                      <a:pt x="913" y="1548"/>
                    </a:lnTo>
                    <a:lnTo>
                      <a:pt x="920" y="1529"/>
                    </a:lnTo>
                    <a:lnTo>
                      <a:pt x="928" y="1512"/>
                    </a:lnTo>
                    <a:lnTo>
                      <a:pt x="936" y="1496"/>
                    </a:lnTo>
                    <a:lnTo>
                      <a:pt x="946" y="1478"/>
                    </a:lnTo>
                    <a:lnTo>
                      <a:pt x="956" y="1462"/>
                    </a:lnTo>
                    <a:lnTo>
                      <a:pt x="966" y="1445"/>
                    </a:lnTo>
                    <a:lnTo>
                      <a:pt x="977" y="1429"/>
                    </a:lnTo>
                    <a:lnTo>
                      <a:pt x="989" y="1414"/>
                    </a:lnTo>
                    <a:lnTo>
                      <a:pt x="1001" y="1399"/>
                    </a:lnTo>
                    <a:lnTo>
                      <a:pt x="1014" y="1383"/>
                    </a:lnTo>
                    <a:lnTo>
                      <a:pt x="1027" y="1368"/>
                    </a:lnTo>
                    <a:lnTo>
                      <a:pt x="1041" y="1354"/>
                    </a:lnTo>
                    <a:lnTo>
                      <a:pt x="1055" y="1341"/>
                    </a:lnTo>
                    <a:lnTo>
                      <a:pt x="1070" y="1328"/>
                    </a:lnTo>
                    <a:lnTo>
                      <a:pt x="1085" y="1315"/>
                    </a:lnTo>
                    <a:lnTo>
                      <a:pt x="1101" y="1303"/>
                    </a:lnTo>
                    <a:lnTo>
                      <a:pt x="1117" y="1291"/>
                    </a:lnTo>
                    <a:lnTo>
                      <a:pt x="1133" y="1279"/>
                    </a:lnTo>
                    <a:lnTo>
                      <a:pt x="1150" y="1269"/>
                    </a:lnTo>
                    <a:lnTo>
                      <a:pt x="1167" y="1258"/>
                    </a:lnTo>
                    <a:lnTo>
                      <a:pt x="1186" y="1250"/>
                    </a:lnTo>
                    <a:lnTo>
                      <a:pt x="1203" y="1240"/>
                    </a:lnTo>
                    <a:lnTo>
                      <a:pt x="1222" y="1232"/>
                    </a:lnTo>
                    <a:lnTo>
                      <a:pt x="1242" y="1223"/>
                    </a:lnTo>
                    <a:lnTo>
                      <a:pt x="1263" y="1213"/>
                    </a:lnTo>
                    <a:lnTo>
                      <a:pt x="1283" y="1203"/>
                    </a:lnTo>
                    <a:lnTo>
                      <a:pt x="1303" y="1192"/>
                    </a:lnTo>
                    <a:lnTo>
                      <a:pt x="1322" y="1181"/>
                    </a:lnTo>
                    <a:lnTo>
                      <a:pt x="1340" y="1169"/>
                    </a:lnTo>
                    <a:lnTo>
                      <a:pt x="1359" y="1157"/>
                    </a:lnTo>
                    <a:lnTo>
                      <a:pt x="1376" y="1145"/>
                    </a:lnTo>
                    <a:lnTo>
                      <a:pt x="1394" y="1132"/>
                    </a:lnTo>
                    <a:lnTo>
                      <a:pt x="1411" y="1118"/>
                    </a:lnTo>
                    <a:lnTo>
                      <a:pt x="1426" y="1104"/>
                    </a:lnTo>
                    <a:lnTo>
                      <a:pt x="1443" y="1090"/>
                    </a:lnTo>
                    <a:lnTo>
                      <a:pt x="1458" y="1075"/>
                    </a:lnTo>
                    <a:lnTo>
                      <a:pt x="1472" y="1059"/>
                    </a:lnTo>
                    <a:lnTo>
                      <a:pt x="1485" y="1044"/>
                    </a:lnTo>
                    <a:lnTo>
                      <a:pt x="1499" y="1028"/>
                    </a:lnTo>
                    <a:lnTo>
                      <a:pt x="1511" y="1012"/>
                    </a:lnTo>
                    <a:lnTo>
                      <a:pt x="1523" y="994"/>
                    </a:lnTo>
                    <a:lnTo>
                      <a:pt x="1534" y="977"/>
                    </a:lnTo>
                    <a:lnTo>
                      <a:pt x="1545" y="958"/>
                    </a:lnTo>
                    <a:lnTo>
                      <a:pt x="1554" y="941"/>
                    </a:lnTo>
                    <a:lnTo>
                      <a:pt x="1563" y="921"/>
                    </a:lnTo>
                    <a:lnTo>
                      <a:pt x="1571" y="903"/>
                    </a:lnTo>
                    <a:lnTo>
                      <a:pt x="1579" y="883"/>
                    </a:lnTo>
                    <a:lnTo>
                      <a:pt x="1585" y="863"/>
                    </a:lnTo>
                    <a:lnTo>
                      <a:pt x="1591" y="843"/>
                    </a:lnTo>
                    <a:lnTo>
                      <a:pt x="1596" y="822"/>
                    </a:lnTo>
                    <a:lnTo>
                      <a:pt x="1600" y="801"/>
                    </a:lnTo>
                    <a:lnTo>
                      <a:pt x="1603" y="779"/>
                    </a:lnTo>
                    <a:lnTo>
                      <a:pt x="1606" y="757"/>
                    </a:lnTo>
                    <a:lnTo>
                      <a:pt x="1607" y="735"/>
                    </a:lnTo>
                    <a:lnTo>
                      <a:pt x="1607" y="712"/>
                    </a:lnTo>
                    <a:lnTo>
                      <a:pt x="1606" y="663"/>
                    </a:lnTo>
                    <a:lnTo>
                      <a:pt x="1599" y="617"/>
                    </a:lnTo>
                    <a:lnTo>
                      <a:pt x="1591" y="572"/>
                    </a:lnTo>
                    <a:lnTo>
                      <a:pt x="1578" y="530"/>
                    </a:lnTo>
                    <a:lnTo>
                      <a:pt x="1562" y="489"/>
                    </a:lnTo>
                    <a:lnTo>
                      <a:pt x="1544" y="451"/>
                    </a:lnTo>
                    <a:lnTo>
                      <a:pt x="1522" y="415"/>
                    </a:lnTo>
                    <a:lnTo>
                      <a:pt x="1498" y="382"/>
                    </a:lnTo>
                    <a:lnTo>
                      <a:pt x="1471" y="349"/>
                    </a:lnTo>
                    <a:lnTo>
                      <a:pt x="1442" y="320"/>
                    </a:lnTo>
                    <a:lnTo>
                      <a:pt x="1410" y="291"/>
                    </a:lnTo>
                    <a:lnTo>
                      <a:pt x="1377" y="265"/>
                    </a:lnTo>
                    <a:lnTo>
                      <a:pt x="1341" y="243"/>
                    </a:lnTo>
                    <a:lnTo>
                      <a:pt x="1304" y="221"/>
                    </a:lnTo>
                    <a:lnTo>
                      <a:pt x="1266" y="201"/>
                    </a:lnTo>
                    <a:lnTo>
                      <a:pt x="1226" y="184"/>
                    </a:lnTo>
                    <a:lnTo>
                      <a:pt x="1185" y="169"/>
                    </a:lnTo>
                    <a:lnTo>
                      <a:pt x="1143" y="156"/>
                    </a:lnTo>
                    <a:lnTo>
                      <a:pt x="1100" y="145"/>
                    </a:lnTo>
                    <a:lnTo>
                      <a:pt x="1056" y="136"/>
                    </a:lnTo>
                    <a:lnTo>
                      <a:pt x="1013" y="129"/>
                    </a:lnTo>
                    <a:lnTo>
                      <a:pt x="968" y="125"/>
                    </a:lnTo>
                    <a:lnTo>
                      <a:pt x="923" y="123"/>
                    </a:lnTo>
                    <a:lnTo>
                      <a:pt x="879" y="123"/>
                    </a:lnTo>
                    <a:lnTo>
                      <a:pt x="834" y="125"/>
                    </a:lnTo>
                    <a:lnTo>
                      <a:pt x="790" y="128"/>
                    </a:lnTo>
                    <a:lnTo>
                      <a:pt x="746" y="135"/>
                    </a:lnTo>
                    <a:lnTo>
                      <a:pt x="703" y="144"/>
                    </a:lnTo>
                    <a:lnTo>
                      <a:pt x="661" y="154"/>
                    </a:lnTo>
                    <a:lnTo>
                      <a:pt x="620" y="166"/>
                    </a:lnTo>
                    <a:lnTo>
                      <a:pt x="580" y="182"/>
                    </a:lnTo>
                    <a:lnTo>
                      <a:pt x="541" y="199"/>
                    </a:lnTo>
                    <a:lnTo>
                      <a:pt x="577" y="176"/>
                    </a:lnTo>
                    <a:lnTo>
                      <a:pt x="614" y="154"/>
                    </a:lnTo>
                    <a:lnTo>
                      <a:pt x="651" y="134"/>
                    </a:lnTo>
                    <a:lnTo>
                      <a:pt x="689" y="115"/>
                    </a:lnTo>
                    <a:lnTo>
                      <a:pt x="728" y="98"/>
                    </a:lnTo>
                    <a:lnTo>
                      <a:pt x="769" y="82"/>
                    </a:lnTo>
                    <a:lnTo>
                      <a:pt x="809" y="66"/>
                    </a:lnTo>
                    <a:lnTo>
                      <a:pt x="850" y="53"/>
                    </a:lnTo>
                    <a:lnTo>
                      <a:pt x="892" y="41"/>
                    </a:lnTo>
                    <a:lnTo>
                      <a:pt x="934" y="30"/>
                    </a:lnTo>
                    <a:lnTo>
                      <a:pt x="978" y="22"/>
                    </a:lnTo>
                    <a:lnTo>
                      <a:pt x="1021" y="14"/>
                    </a:lnTo>
                    <a:lnTo>
                      <a:pt x="1065" y="8"/>
                    </a:lnTo>
                    <a:lnTo>
                      <a:pt x="1109" y="3"/>
                    </a:lnTo>
                    <a:lnTo>
                      <a:pt x="1154" y="1"/>
                    </a:lnTo>
                    <a:lnTo>
                      <a:pt x="1200" y="0"/>
                    </a:lnTo>
                    <a:lnTo>
                      <a:pt x="1212" y="0"/>
                    </a:lnTo>
                    <a:lnTo>
                      <a:pt x="1265" y="2"/>
                    </a:lnTo>
                    <a:lnTo>
                      <a:pt x="1317" y="8"/>
                    </a:lnTo>
                    <a:lnTo>
                      <a:pt x="1367" y="16"/>
                    </a:lnTo>
                    <a:lnTo>
                      <a:pt x="1415" y="28"/>
                    </a:lnTo>
                    <a:lnTo>
                      <a:pt x="1462" y="42"/>
                    </a:lnTo>
                    <a:lnTo>
                      <a:pt x="1507" y="59"/>
                    </a:lnTo>
                    <a:lnTo>
                      <a:pt x="1550" y="78"/>
                    </a:lnTo>
                    <a:lnTo>
                      <a:pt x="1591" y="100"/>
                    </a:lnTo>
                    <a:lnTo>
                      <a:pt x="1630" y="124"/>
                    </a:lnTo>
                    <a:lnTo>
                      <a:pt x="1667" y="150"/>
                    </a:lnTo>
                    <a:lnTo>
                      <a:pt x="1702" y="178"/>
                    </a:lnTo>
                    <a:lnTo>
                      <a:pt x="1735" y="208"/>
                    </a:lnTo>
                    <a:lnTo>
                      <a:pt x="1767" y="239"/>
                    </a:lnTo>
                    <a:lnTo>
                      <a:pt x="1795" y="273"/>
                    </a:lnTo>
                    <a:lnTo>
                      <a:pt x="1823" y="307"/>
                    </a:lnTo>
                    <a:lnTo>
                      <a:pt x="1848" y="343"/>
                    </a:lnTo>
                    <a:lnTo>
                      <a:pt x="1872" y="380"/>
                    </a:lnTo>
                    <a:lnTo>
                      <a:pt x="1892" y="417"/>
                    </a:lnTo>
                    <a:lnTo>
                      <a:pt x="1911" y="456"/>
                    </a:lnTo>
                    <a:lnTo>
                      <a:pt x="1928" y="494"/>
                    </a:lnTo>
                    <a:lnTo>
                      <a:pt x="1942" y="534"/>
                    </a:lnTo>
                    <a:lnTo>
                      <a:pt x="1955" y="574"/>
                    </a:lnTo>
                    <a:lnTo>
                      <a:pt x="1965" y="613"/>
                    </a:lnTo>
                    <a:lnTo>
                      <a:pt x="1974" y="655"/>
                    </a:lnTo>
                    <a:lnTo>
                      <a:pt x="1979" y="694"/>
                    </a:lnTo>
                    <a:lnTo>
                      <a:pt x="1984" y="734"/>
                    </a:lnTo>
                    <a:lnTo>
                      <a:pt x="1985" y="774"/>
                    </a:lnTo>
                    <a:lnTo>
                      <a:pt x="1984" y="814"/>
                    </a:lnTo>
                    <a:lnTo>
                      <a:pt x="1982" y="852"/>
                    </a:lnTo>
                    <a:lnTo>
                      <a:pt x="1976" y="890"/>
                    </a:lnTo>
                    <a:lnTo>
                      <a:pt x="1968" y="927"/>
                    </a:lnTo>
                    <a:lnTo>
                      <a:pt x="1959" y="963"/>
                    </a:lnTo>
                    <a:lnTo>
                      <a:pt x="1943" y="1006"/>
                    </a:lnTo>
                    <a:lnTo>
                      <a:pt x="1928" y="1046"/>
                    </a:lnTo>
                    <a:lnTo>
                      <a:pt x="1912" y="1084"/>
                    </a:lnTo>
                    <a:lnTo>
                      <a:pt x="1896" y="1120"/>
                    </a:lnTo>
                    <a:lnTo>
                      <a:pt x="1877" y="1154"/>
                    </a:lnTo>
                    <a:lnTo>
                      <a:pt x="1857" y="1187"/>
                    </a:lnTo>
                    <a:lnTo>
                      <a:pt x="1848" y="1202"/>
                    </a:lnTo>
                    <a:lnTo>
                      <a:pt x="1837" y="1216"/>
                    </a:lnTo>
                    <a:lnTo>
                      <a:pt x="1826" y="1231"/>
                    </a:lnTo>
                    <a:lnTo>
                      <a:pt x="1814" y="1245"/>
                    </a:lnTo>
                    <a:lnTo>
                      <a:pt x="1802" y="1258"/>
                    </a:lnTo>
                    <a:lnTo>
                      <a:pt x="1790" y="1273"/>
                    </a:lnTo>
                    <a:lnTo>
                      <a:pt x="1777" y="1286"/>
                    </a:lnTo>
                    <a:lnTo>
                      <a:pt x="1764" y="1299"/>
                    </a:lnTo>
                    <a:lnTo>
                      <a:pt x="1735" y="1324"/>
                    </a:lnTo>
                    <a:lnTo>
                      <a:pt x="1705" y="1348"/>
                    </a:lnTo>
                    <a:lnTo>
                      <a:pt x="1672" y="1372"/>
                    </a:lnTo>
                    <a:lnTo>
                      <a:pt x="1637" y="1394"/>
                    </a:lnTo>
                    <a:lnTo>
                      <a:pt x="1599" y="1418"/>
                    </a:lnTo>
                    <a:lnTo>
                      <a:pt x="1558" y="1441"/>
                    </a:lnTo>
                    <a:lnTo>
                      <a:pt x="1509" y="1466"/>
                    </a:lnTo>
                    <a:lnTo>
                      <a:pt x="1461" y="1489"/>
                    </a:lnTo>
                    <a:lnTo>
                      <a:pt x="1437" y="1500"/>
                    </a:lnTo>
                    <a:lnTo>
                      <a:pt x="1415" y="1512"/>
                    </a:lnTo>
                    <a:lnTo>
                      <a:pt x="1395" y="1524"/>
                    </a:lnTo>
                    <a:lnTo>
                      <a:pt x="1374" y="1537"/>
                    </a:lnTo>
                    <a:lnTo>
                      <a:pt x="1365" y="1544"/>
                    </a:lnTo>
                    <a:lnTo>
                      <a:pt x="1357" y="1552"/>
                    </a:lnTo>
                    <a:lnTo>
                      <a:pt x="1348" y="1560"/>
                    </a:lnTo>
                    <a:lnTo>
                      <a:pt x="1340" y="1568"/>
                    </a:lnTo>
                    <a:lnTo>
                      <a:pt x="1333" y="1577"/>
                    </a:lnTo>
                    <a:lnTo>
                      <a:pt x="1325" y="1587"/>
                    </a:lnTo>
                    <a:lnTo>
                      <a:pt x="1320" y="1597"/>
                    </a:lnTo>
                    <a:lnTo>
                      <a:pt x="1313" y="1608"/>
                    </a:lnTo>
                    <a:lnTo>
                      <a:pt x="1309" y="1620"/>
                    </a:lnTo>
                    <a:lnTo>
                      <a:pt x="1304" y="1631"/>
                    </a:lnTo>
                    <a:lnTo>
                      <a:pt x="1300" y="1645"/>
                    </a:lnTo>
                    <a:lnTo>
                      <a:pt x="1298" y="1659"/>
                    </a:lnTo>
                    <a:lnTo>
                      <a:pt x="1295" y="1673"/>
                    </a:lnTo>
                    <a:lnTo>
                      <a:pt x="1293" y="1689"/>
                    </a:lnTo>
                    <a:lnTo>
                      <a:pt x="1292" y="1705"/>
                    </a:lnTo>
                    <a:lnTo>
                      <a:pt x="1293" y="1723"/>
                    </a:lnTo>
                    <a:lnTo>
                      <a:pt x="1293" y="1736"/>
                    </a:lnTo>
                    <a:lnTo>
                      <a:pt x="1296" y="1749"/>
                    </a:lnTo>
                    <a:lnTo>
                      <a:pt x="1298" y="1761"/>
                    </a:lnTo>
                    <a:lnTo>
                      <a:pt x="1300" y="1773"/>
                    </a:lnTo>
                    <a:lnTo>
                      <a:pt x="1303" y="1785"/>
                    </a:lnTo>
                    <a:lnTo>
                      <a:pt x="1308" y="1797"/>
                    </a:lnTo>
                    <a:lnTo>
                      <a:pt x="1312" y="1808"/>
                    </a:lnTo>
                    <a:lnTo>
                      <a:pt x="1316" y="1819"/>
                    </a:lnTo>
                    <a:lnTo>
                      <a:pt x="1322" y="1829"/>
                    </a:lnTo>
                    <a:lnTo>
                      <a:pt x="1328" y="1839"/>
                    </a:lnTo>
                    <a:lnTo>
                      <a:pt x="1335" y="1849"/>
                    </a:lnTo>
                    <a:lnTo>
                      <a:pt x="1341" y="1859"/>
                    </a:lnTo>
                    <a:lnTo>
                      <a:pt x="1348" y="1867"/>
                    </a:lnTo>
                    <a:lnTo>
                      <a:pt x="1357" y="1876"/>
                    </a:lnTo>
                    <a:lnTo>
                      <a:pt x="1364" y="1885"/>
                    </a:lnTo>
                    <a:lnTo>
                      <a:pt x="1373" y="1893"/>
                    </a:lnTo>
                    <a:lnTo>
                      <a:pt x="1382" y="1900"/>
                    </a:lnTo>
                    <a:lnTo>
                      <a:pt x="1390" y="1907"/>
                    </a:lnTo>
                    <a:lnTo>
                      <a:pt x="1400" y="1913"/>
                    </a:lnTo>
                    <a:lnTo>
                      <a:pt x="1410" y="1920"/>
                    </a:lnTo>
                    <a:lnTo>
                      <a:pt x="1432" y="1931"/>
                    </a:lnTo>
                    <a:lnTo>
                      <a:pt x="1453" y="1939"/>
                    </a:lnTo>
                    <a:lnTo>
                      <a:pt x="1476" y="1947"/>
                    </a:lnTo>
                    <a:lnTo>
                      <a:pt x="1500" y="1952"/>
                    </a:lnTo>
                    <a:lnTo>
                      <a:pt x="1525" y="1956"/>
                    </a:lnTo>
                    <a:lnTo>
                      <a:pt x="1550" y="1957"/>
                    </a:lnTo>
                    <a:lnTo>
                      <a:pt x="1593" y="1955"/>
                    </a:lnTo>
                    <a:lnTo>
                      <a:pt x="1634" y="1950"/>
                    </a:lnTo>
                    <a:lnTo>
                      <a:pt x="1673" y="1943"/>
                    </a:lnTo>
                    <a:lnTo>
                      <a:pt x="1712" y="1932"/>
                    </a:lnTo>
                    <a:lnTo>
                      <a:pt x="1749" y="1919"/>
                    </a:lnTo>
                    <a:lnTo>
                      <a:pt x="1783" y="1902"/>
                    </a:lnTo>
                    <a:lnTo>
                      <a:pt x="1818" y="1884"/>
                    </a:lnTo>
                    <a:lnTo>
                      <a:pt x="1850" y="1863"/>
                    </a:lnTo>
                    <a:lnTo>
                      <a:pt x="1881" y="1840"/>
                    </a:lnTo>
                    <a:lnTo>
                      <a:pt x="1911" y="1816"/>
                    </a:lnTo>
                    <a:lnTo>
                      <a:pt x="1939" y="1789"/>
                    </a:lnTo>
                    <a:lnTo>
                      <a:pt x="1966" y="1761"/>
                    </a:lnTo>
                    <a:lnTo>
                      <a:pt x="1992" y="1732"/>
                    </a:lnTo>
                    <a:lnTo>
                      <a:pt x="2016" y="1700"/>
                    </a:lnTo>
                    <a:lnTo>
                      <a:pt x="2039" y="1667"/>
                    </a:lnTo>
                    <a:lnTo>
                      <a:pt x="2061" y="1634"/>
                    </a:lnTo>
                    <a:lnTo>
                      <a:pt x="2081" y="1599"/>
                    </a:lnTo>
                    <a:lnTo>
                      <a:pt x="2100" y="1563"/>
                    </a:lnTo>
                    <a:lnTo>
                      <a:pt x="2118" y="1526"/>
                    </a:lnTo>
                    <a:lnTo>
                      <a:pt x="2134" y="1489"/>
                    </a:lnTo>
                    <a:lnTo>
                      <a:pt x="2148" y="1452"/>
                    </a:lnTo>
                    <a:lnTo>
                      <a:pt x="2162" y="1414"/>
                    </a:lnTo>
                    <a:lnTo>
                      <a:pt x="2174" y="1376"/>
                    </a:lnTo>
                    <a:lnTo>
                      <a:pt x="2185" y="1339"/>
                    </a:lnTo>
                    <a:lnTo>
                      <a:pt x="2195" y="1301"/>
                    </a:lnTo>
                    <a:lnTo>
                      <a:pt x="2203" y="1263"/>
                    </a:lnTo>
                    <a:lnTo>
                      <a:pt x="2210" y="1226"/>
                    </a:lnTo>
                    <a:lnTo>
                      <a:pt x="2216" y="1189"/>
                    </a:lnTo>
                    <a:lnTo>
                      <a:pt x="2220" y="1153"/>
                    </a:lnTo>
                    <a:lnTo>
                      <a:pt x="2223" y="1118"/>
                    </a:lnTo>
                    <a:lnTo>
                      <a:pt x="2225" y="1084"/>
                    </a:lnTo>
                    <a:lnTo>
                      <a:pt x="2225" y="1052"/>
                    </a:lnTo>
                    <a:lnTo>
                      <a:pt x="2225" y="1019"/>
                    </a:lnTo>
                    <a:lnTo>
                      <a:pt x="2224" y="987"/>
                    </a:lnTo>
                    <a:lnTo>
                      <a:pt x="2222" y="954"/>
                    </a:lnTo>
                    <a:lnTo>
                      <a:pt x="2220" y="922"/>
                    </a:lnTo>
                    <a:lnTo>
                      <a:pt x="2217" y="892"/>
                    </a:lnTo>
                    <a:lnTo>
                      <a:pt x="2213" y="860"/>
                    </a:lnTo>
                    <a:lnTo>
                      <a:pt x="2209" y="830"/>
                    </a:lnTo>
                    <a:lnTo>
                      <a:pt x="2204" y="801"/>
                    </a:lnTo>
                    <a:lnTo>
                      <a:pt x="2198" y="770"/>
                    </a:lnTo>
                    <a:lnTo>
                      <a:pt x="2192" y="742"/>
                    </a:lnTo>
                    <a:lnTo>
                      <a:pt x="2185" y="712"/>
                    </a:lnTo>
                    <a:lnTo>
                      <a:pt x="2178" y="684"/>
                    </a:lnTo>
                    <a:lnTo>
                      <a:pt x="2169" y="657"/>
                    </a:lnTo>
                    <a:lnTo>
                      <a:pt x="2161" y="630"/>
                    </a:lnTo>
                    <a:lnTo>
                      <a:pt x="2151" y="603"/>
                    </a:lnTo>
                    <a:lnTo>
                      <a:pt x="2142" y="576"/>
                    </a:lnTo>
                    <a:lnTo>
                      <a:pt x="2132" y="551"/>
                    </a:lnTo>
                    <a:lnTo>
                      <a:pt x="2121" y="526"/>
                    </a:lnTo>
                    <a:lnTo>
                      <a:pt x="2110" y="501"/>
                    </a:lnTo>
                    <a:lnTo>
                      <a:pt x="2098" y="477"/>
                    </a:lnTo>
                    <a:lnTo>
                      <a:pt x="2086" y="455"/>
                    </a:lnTo>
                    <a:lnTo>
                      <a:pt x="2073" y="432"/>
                    </a:lnTo>
                    <a:lnTo>
                      <a:pt x="2060" y="410"/>
                    </a:lnTo>
                    <a:lnTo>
                      <a:pt x="2047" y="388"/>
                    </a:lnTo>
                    <a:lnTo>
                      <a:pt x="2033" y="368"/>
                    </a:lnTo>
                    <a:lnTo>
                      <a:pt x="2019" y="347"/>
                    </a:lnTo>
                    <a:lnTo>
                      <a:pt x="2003" y="327"/>
                    </a:lnTo>
                    <a:lnTo>
                      <a:pt x="1988" y="309"/>
                    </a:lnTo>
                    <a:lnTo>
                      <a:pt x="1973" y="290"/>
                    </a:lnTo>
                    <a:lnTo>
                      <a:pt x="1956" y="273"/>
                    </a:lnTo>
                    <a:lnTo>
                      <a:pt x="1940" y="256"/>
                    </a:lnTo>
                    <a:lnTo>
                      <a:pt x="1924" y="239"/>
                    </a:lnTo>
                    <a:close/>
                    <a:moveTo>
                      <a:pt x="486" y="2168"/>
                    </a:moveTo>
                    <a:lnTo>
                      <a:pt x="454" y="2145"/>
                    </a:lnTo>
                    <a:lnTo>
                      <a:pt x="425" y="2120"/>
                    </a:lnTo>
                    <a:lnTo>
                      <a:pt x="395" y="2095"/>
                    </a:lnTo>
                    <a:lnTo>
                      <a:pt x="367" y="2069"/>
                    </a:lnTo>
                    <a:lnTo>
                      <a:pt x="346" y="2048"/>
                    </a:lnTo>
                    <a:lnTo>
                      <a:pt x="327" y="2027"/>
                    </a:lnTo>
                    <a:lnTo>
                      <a:pt x="306" y="2006"/>
                    </a:lnTo>
                    <a:lnTo>
                      <a:pt x="287" y="1984"/>
                    </a:lnTo>
                    <a:lnTo>
                      <a:pt x="268" y="1961"/>
                    </a:lnTo>
                    <a:lnTo>
                      <a:pt x="250" y="1938"/>
                    </a:lnTo>
                    <a:lnTo>
                      <a:pt x="233" y="1915"/>
                    </a:lnTo>
                    <a:lnTo>
                      <a:pt x="216" y="1891"/>
                    </a:lnTo>
                    <a:lnTo>
                      <a:pt x="199" y="1866"/>
                    </a:lnTo>
                    <a:lnTo>
                      <a:pt x="183" y="1842"/>
                    </a:lnTo>
                    <a:lnTo>
                      <a:pt x="168" y="1817"/>
                    </a:lnTo>
                    <a:lnTo>
                      <a:pt x="152" y="1791"/>
                    </a:lnTo>
                    <a:lnTo>
                      <a:pt x="138" y="1765"/>
                    </a:lnTo>
                    <a:lnTo>
                      <a:pt x="125" y="1739"/>
                    </a:lnTo>
                    <a:lnTo>
                      <a:pt x="112" y="1713"/>
                    </a:lnTo>
                    <a:lnTo>
                      <a:pt x="100" y="1686"/>
                    </a:lnTo>
                    <a:lnTo>
                      <a:pt x="88" y="1659"/>
                    </a:lnTo>
                    <a:lnTo>
                      <a:pt x="77" y="1630"/>
                    </a:lnTo>
                    <a:lnTo>
                      <a:pt x="68" y="1603"/>
                    </a:lnTo>
                    <a:lnTo>
                      <a:pt x="58" y="1574"/>
                    </a:lnTo>
                    <a:lnTo>
                      <a:pt x="49" y="1546"/>
                    </a:lnTo>
                    <a:lnTo>
                      <a:pt x="41" y="1517"/>
                    </a:lnTo>
                    <a:lnTo>
                      <a:pt x="34" y="1488"/>
                    </a:lnTo>
                    <a:lnTo>
                      <a:pt x="26" y="1459"/>
                    </a:lnTo>
                    <a:lnTo>
                      <a:pt x="21" y="1428"/>
                    </a:lnTo>
                    <a:lnTo>
                      <a:pt x="15" y="1399"/>
                    </a:lnTo>
                    <a:lnTo>
                      <a:pt x="11" y="1368"/>
                    </a:lnTo>
                    <a:lnTo>
                      <a:pt x="7" y="1338"/>
                    </a:lnTo>
                    <a:lnTo>
                      <a:pt x="4" y="1306"/>
                    </a:lnTo>
                    <a:lnTo>
                      <a:pt x="2" y="1276"/>
                    </a:lnTo>
                    <a:lnTo>
                      <a:pt x="0" y="1244"/>
                    </a:lnTo>
                    <a:lnTo>
                      <a:pt x="0" y="1213"/>
                    </a:lnTo>
                    <a:lnTo>
                      <a:pt x="1" y="1167"/>
                    </a:lnTo>
                    <a:lnTo>
                      <a:pt x="4" y="1121"/>
                    </a:lnTo>
                    <a:lnTo>
                      <a:pt x="10" y="1076"/>
                    </a:lnTo>
                    <a:lnTo>
                      <a:pt x="16" y="1029"/>
                    </a:lnTo>
                    <a:lnTo>
                      <a:pt x="26" y="983"/>
                    </a:lnTo>
                    <a:lnTo>
                      <a:pt x="37" y="938"/>
                    </a:lnTo>
                    <a:lnTo>
                      <a:pt x="50" y="892"/>
                    </a:lnTo>
                    <a:lnTo>
                      <a:pt x="64" y="847"/>
                    </a:lnTo>
                    <a:lnTo>
                      <a:pt x="81" y="803"/>
                    </a:lnTo>
                    <a:lnTo>
                      <a:pt x="98" y="758"/>
                    </a:lnTo>
                    <a:lnTo>
                      <a:pt x="119" y="715"/>
                    </a:lnTo>
                    <a:lnTo>
                      <a:pt x="139" y="672"/>
                    </a:lnTo>
                    <a:lnTo>
                      <a:pt x="162" y="631"/>
                    </a:lnTo>
                    <a:lnTo>
                      <a:pt x="187" y="591"/>
                    </a:lnTo>
                    <a:lnTo>
                      <a:pt x="213" y="551"/>
                    </a:lnTo>
                    <a:lnTo>
                      <a:pt x="242" y="514"/>
                    </a:lnTo>
                    <a:lnTo>
                      <a:pt x="271" y="477"/>
                    </a:lnTo>
                    <a:lnTo>
                      <a:pt x="302" y="443"/>
                    </a:lnTo>
                    <a:lnTo>
                      <a:pt x="334" y="409"/>
                    </a:lnTo>
                    <a:lnTo>
                      <a:pt x="368" y="379"/>
                    </a:lnTo>
                    <a:lnTo>
                      <a:pt x="404" y="348"/>
                    </a:lnTo>
                    <a:lnTo>
                      <a:pt x="441" y="321"/>
                    </a:lnTo>
                    <a:lnTo>
                      <a:pt x="479" y="296"/>
                    </a:lnTo>
                    <a:lnTo>
                      <a:pt x="518" y="272"/>
                    </a:lnTo>
                    <a:lnTo>
                      <a:pt x="559" y="251"/>
                    </a:lnTo>
                    <a:lnTo>
                      <a:pt x="601" y="233"/>
                    </a:lnTo>
                    <a:lnTo>
                      <a:pt x="645" y="216"/>
                    </a:lnTo>
                    <a:lnTo>
                      <a:pt x="689" y="203"/>
                    </a:lnTo>
                    <a:lnTo>
                      <a:pt x="735" y="193"/>
                    </a:lnTo>
                    <a:lnTo>
                      <a:pt x="782" y="185"/>
                    </a:lnTo>
                    <a:lnTo>
                      <a:pt x="830" y="181"/>
                    </a:lnTo>
                    <a:lnTo>
                      <a:pt x="879" y="178"/>
                    </a:lnTo>
                    <a:lnTo>
                      <a:pt x="912" y="179"/>
                    </a:lnTo>
                    <a:lnTo>
                      <a:pt x="945" y="182"/>
                    </a:lnTo>
                    <a:lnTo>
                      <a:pt x="978" y="185"/>
                    </a:lnTo>
                    <a:lnTo>
                      <a:pt x="1010" y="189"/>
                    </a:lnTo>
                    <a:lnTo>
                      <a:pt x="1042" y="195"/>
                    </a:lnTo>
                    <a:lnTo>
                      <a:pt x="1072" y="202"/>
                    </a:lnTo>
                    <a:lnTo>
                      <a:pt x="1103" y="210"/>
                    </a:lnTo>
                    <a:lnTo>
                      <a:pt x="1132" y="220"/>
                    </a:lnTo>
                    <a:lnTo>
                      <a:pt x="1161" y="231"/>
                    </a:lnTo>
                    <a:lnTo>
                      <a:pt x="1189" y="241"/>
                    </a:lnTo>
                    <a:lnTo>
                      <a:pt x="1216" y="255"/>
                    </a:lnTo>
                    <a:lnTo>
                      <a:pt x="1242" y="269"/>
                    </a:lnTo>
                    <a:lnTo>
                      <a:pt x="1268" y="283"/>
                    </a:lnTo>
                    <a:lnTo>
                      <a:pt x="1292" y="298"/>
                    </a:lnTo>
                    <a:lnTo>
                      <a:pt x="1316" y="315"/>
                    </a:lnTo>
                    <a:lnTo>
                      <a:pt x="1339" y="333"/>
                    </a:lnTo>
                    <a:lnTo>
                      <a:pt x="1361" y="350"/>
                    </a:lnTo>
                    <a:lnTo>
                      <a:pt x="1381" y="370"/>
                    </a:lnTo>
                    <a:lnTo>
                      <a:pt x="1400" y="389"/>
                    </a:lnTo>
                    <a:lnTo>
                      <a:pt x="1419" y="410"/>
                    </a:lnTo>
                    <a:lnTo>
                      <a:pt x="1435" y="432"/>
                    </a:lnTo>
                    <a:lnTo>
                      <a:pt x="1451" y="455"/>
                    </a:lnTo>
                    <a:lnTo>
                      <a:pt x="1465" y="477"/>
                    </a:lnTo>
                    <a:lnTo>
                      <a:pt x="1479" y="500"/>
                    </a:lnTo>
                    <a:lnTo>
                      <a:pt x="1491" y="524"/>
                    </a:lnTo>
                    <a:lnTo>
                      <a:pt x="1500" y="549"/>
                    </a:lnTo>
                    <a:lnTo>
                      <a:pt x="1509" y="574"/>
                    </a:lnTo>
                    <a:lnTo>
                      <a:pt x="1517" y="600"/>
                    </a:lnTo>
                    <a:lnTo>
                      <a:pt x="1522" y="626"/>
                    </a:lnTo>
                    <a:lnTo>
                      <a:pt x="1526" y="654"/>
                    </a:lnTo>
                    <a:lnTo>
                      <a:pt x="1529" y="681"/>
                    </a:lnTo>
                    <a:lnTo>
                      <a:pt x="1530" y="708"/>
                    </a:lnTo>
                    <a:lnTo>
                      <a:pt x="1530" y="727"/>
                    </a:lnTo>
                    <a:lnTo>
                      <a:pt x="1529" y="745"/>
                    </a:lnTo>
                    <a:lnTo>
                      <a:pt x="1526" y="764"/>
                    </a:lnTo>
                    <a:lnTo>
                      <a:pt x="1524" y="782"/>
                    </a:lnTo>
                    <a:lnTo>
                      <a:pt x="1520" y="799"/>
                    </a:lnTo>
                    <a:lnTo>
                      <a:pt x="1517" y="817"/>
                    </a:lnTo>
                    <a:lnTo>
                      <a:pt x="1511" y="834"/>
                    </a:lnTo>
                    <a:lnTo>
                      <a:pt x="1506" y="852"/>
                    </a:lnTo>
                    <a:lnTo>
                      <a:pt x="1500" y="869"/>
                    </a:lnTo>
                    <a:lnTo>
                      <a:pt x="1493" y="885"/>
                    </a:lnTo>
                    <a:lnTo>
                      <a:pt x="1485" y="902"/>
                    </a:lnTo>
                    <a:lnTo>
                      <a:pt x="1477" y="918"/>
                    </a:lnTo>
                    <a:lnTo>
                      <a:pt x="1469" y="934"/>
                    </a:lnTo>
                    <a:lnTo>
                      <a:pt x="1459" y="950"/>
                    </a:lnTo>
                    <a:lnTo>
                      <a:pt x="1449" y="965"/>
                    </a:lnTo>
                    <a:lnTo>
                      <a:pt x="1438" y="980"/>
                    </a:lnTo>
                    <a:lnTo>
                      <a:pt x="1427" y="995"/>
                    </a:lnTo>
                    <a:lnTo>
                      <a:pt x="1415" y="1009"/>
                    </a:lnTo>
                    <a:lnTo>
                      <a:pt x="1403" y="1022"/>
                    </a:lnTo>
                    <a:lnTo>
                      <a:pt x="1390" y="1037"/>
                    </a:lnTo>
                    <a:lnTo>
                      <a:pt x="1377" y="1050"/>
                    </a:lnTo>
                    <a:lnTo>
                      <a:pt x="1363" y="1063"/>
                    </a:lnTo>
                    <a:lnTo>
                      <a:pt x="1349" y="1075"/>
                    </a:lnTo>
                    <a:lnTo>
                      <a:pt x="1335" y="1087"/>
                    </a:lnTo>
                    <a:lnTo>
                      <a:pt x="1318" y="1097"/>
                    </a:lnTo>
                    <a:lnTo>
                      <a:pt x="1303" y="1109"/>
                    </a:lnTo>
                    <a:lnTo>
                      <a:pt x="1287" y="1119"/>
                    </a:lnTo>
                    <a:lnTo>
                      <a:pt x="1271" y="1130"/>
                    </a:lnTo>
                    <a:lnTo>
                      <a:pt x="1253" y="1139"/>
                    </a:lnTo>
                    <a:lnTo>
                      <a:pt x="1236" y="1149"/>
                    </a:lnTo>
                    <a:lnTo>
                      <a:pt x="1217" y="1157"/>
                    </a:lnTo>
                    <a:lnTo>
                      <a:pt x="1199" y="1165"/>
                    </a:lnTo>
                    <a:lnTo>
                      <a:pt x="1178" y="1175"/>
                    </a:lnTo>
                    <a:lnTo>
                      <a:pt x="1157" y="1184"/>
                    </a:lnTo>
                    <a:lnTo>
                      <a:pt x="1137" y="1194"/>
                    </a:lnTo>
                    <a:lnTo>
                      <a:pt x="1117" y="1205"/>
                    </a:lnTo>
                    <a:lnTo>
                      <a:pt x="1097" y="1217"/>
                    </a:lnTo>
                    <a:lnTo>
                      <a:pt x="1078" y="1229"/>
                    </a:lnTo>
                    <a:lnTo>
                      <a:pt x="1059" y="1241"/>
                    </a:lnTo>
                    <a:lnTo>
                      <a:pt x="1042" y="1254"/>
                    </a:lnTo>
                    <a:lnTo>
                      <a:pt x="1023" y="1267"/>
                    </a:lnTo>
                    <a:lnTo>
                      <a:pt x="1007" y="1281"/>
                    </a:lnTo>
                    <a:lnTo>
                      <a:pt x="990" y="1295"/>
                    </a:lnTo>
                    <a:lnTo>
                      <a:pt x="973" y="1310"/>
                    </a:lnTo>
                    <a:lnTo>
                      <a:pt x="958" y="1325"/>
                    </a:lnTo>
                    <a:lnTo>
                      <a:pt x="943" y="1341"/>
                    </a:lnTo>
                    <a:lnTo>
                      <a:pt x="929" y="1356"/>
                    </a:lnTo>
                    <a:lnTo>
                      <a:pt x="916" y="1374"/>
                    </a:lnTo>
                    <a:lnTo>
                      <a:pt x="903" y="1390"/>
                    </a:lnTo>
                    <a:lnTo>
                      <a:pt x="891" y="1407"/>
                    </a:lnTo>
                    <a:lnTo>
                      <a:pt x="879" y="1425"/>
                    </a:lnTo>
                    <a:lnTo>
                      <a:pt x="868" y="1443"/>
                    </a:lnTo>
                    <a:lnTo>
                      <a:pt x="858" y="1462"/>
                    </a:lnTo>
                    <a:lnTo>
                      <a:pt x="848" y="1481"/>
                    </a:lnTo>
                    <a:lnTo>
                      <a:pt x="839" y="1501"/>
                    </a:lnTo>
                    <a:lnTo>
                      <a:pt x="832" y="1521"/>
                    </a:lnTo>
                    <a:lnTo>
                      <a:pt x="825" y="1540"/>
                    </a:lnTo>
                    <a:lnTo>
                      <a:pt x="819" y="1561"/>
                    </a:lnTo>
                    <a:lnTo>
                      <a:pt x="813" y="1583"/>
                    </a:lnTo>
                    <a:lnTo>
                      <a:pt x="809" y="1603"/>
                    </a:lnTo>
                    <a:lnTo>
                      <a:pt x="806" y="1625"/>
                    </a:lnTo>
                    <a:lnTo>
                      <a:pt x="804" y="1648"/>
                    </a:lnTo>
                    <a:lnTo>
                      <a:pt x="802" y="1670"/>
                    </a:lnTo>
                    <a:lnTo>
                      <a:pt x="801" y="1692"/>
                    </a:lnTo>
                    <a:lnTo>
                      <a:pt x="804" y="1741"/>
                    </a:lnTo>
                    <a:lnTo>
                      <a:pt x="809" y="1788"/>
                    </a:lnTo>
                    <a:lnTo>
                      <a:pt x="818" y="1833"/>
                    </a:lnTo>
                    <a:lnTo>
                      <a:pt x="831" y="1875"/>
                    </a:lnTo>
                    <a:lnTo>
                      <a:pt x="846" y="1915"/>
                    </a:lnTo>
                    <a:lnTo>
                      <a:pt x="866" y="1953"/>
                    </a:lnTo>
                    <a:lnTo>
                      <a:pt x="886" y="1990"/>
                    </a:lnTo>
                    <a:lnTo>
                      <a:pt x="911" y="2024"/>
                    </a:lnTo>
                    <a:lnTo>
                      <a:pt x="937" y="2056"/>
                    </a:lnTo>
                    <a:lnTo>
                      <a:pt x="967" y="2086"/>
                    </a:lnTo>
                    <a:lnTo>
                      <a:pt x="998" y="2114"/>
                    </a:lnTo>
                    <a:lnTo>
                      <a:pt x="1032" y="2139"/>
                    </a:lnTo>
                    <a:lnTo>
                      <a:pt x="1067" y="2163"/>
                    </a:lnTo>
                    <a:lnTo>
                      <a:pt x="1104" y="2185"/>
                    </a:lnTo>
                    <a:lnTo>
                      <a:pt x="1143" y="2205"/>
                    </a:lnTo>
                    <a:lnTo>
                      <a:pt x="1182" y="2222"/>
                    </a:lnTo>
                    <a:lnTo>
                      <a:pt x="1224" y="2237"/>
                    </a:lnTo>
                    <a:lnTo>
                      <a:pt x="1265" y="2250"/>
                    </a:lnTo>
                    <a:lnTo>
                      <a:pt x="1309" y="2261"/>
                    </a:lnTo>
                    <a:lnTo>
                      <a:pt x="1352" y="2270"/>
                    </a:lnTo>
                    <a:lnTo>
                      <a:pt x="1396" y="2276"/>
                    </a:lnTo>
                    <a:lnTo>
                      <a:pt x="1440" y="2281"/>
                    </a:lnTo>
                    <a:lnTo>
                      <a:pt x="1485" y="2284"/>
                    </a:lnTo>
                    <a:lnTo>
                      <a:pt x="1530" y="2284"/>
                    </a:lnTo>
                    <a:lnTo>
                      <a:pt x="1574" y="2282"/>
                    </a:lnTo>
                    <a:lnTo>
                      <a:pt x="1619" y="2278"/>
                    </a:lnTo>
                    <a:lnTo>
                      <a:pt x="1663" y="2272"/>
                    </a:lnTo>
                    <a:lnTo>
                      <a:pt x="1705" y="2263"/>
                    </a:lnTo>
                    <a:lnTo>
                      <a:pt x="1747" y="2254"/>
                    </a:lnTo>
                    <a:lnTo>
                      <a:pt x="1789" y="2241"/>
                    </a:lnTo>
                    <a:lnTo>
                      <a:pt x="1829" y="2225"/>
                    </a:lnTo>
                    <a:lnTo>
                      <a:pt x="1867" y="2209"/>
                    </a:lnTo>
                    <a:lnTo>
                      <a:pt x="1831" y="2231"/>
                    </a:lnTo>
                    <a:lnTo>
                      <a:pt x="1795" y="2253"/>
                    </a:lnTo>
                    <a:lnTo>
                      <a:pt x="1758" y="2272"/>
                    </a:lnTo>
                    <a:lnTo>
                      <a:pt x="1720" y="2292"/>
                    </a:lnTo>
                    <a:lnTo>
                      <a:pt x="1681" y="2309"/>
                    </a:lnTo>
                    <a:lnTo>
                      <a:pt x="1642" y="2325"/>
                    </a:lnTo>
                    <a:lnTo>
                      <a:pt x="1602" y="2340"/>
                    </a:lnTo>
                    <a:lnTo>
                      <a:pt x="1561" y="2354"/>
                    </a:lnTo>
                    <a:lnTo>
                      <a:pt x="1520" y="2365"/>
                    </a:lnTo>
                    <a:lnTo>
                      <a:pt x="1479" y="2375"/>
                    </a:lnTo>
                    <a:lnTo>
                      <a:pt x="1436" y="2384"/>
                    </a:lnTo>
                    <a:lnTo>
                      <a:pt x="1394" y="2392"/>
                    </a:lnTo>
                    <a:lnTo>
                      <a:pt x="1351" y="2398"/>
                    </a:lnTo>
                    <a:lnTo>
                      <a:pt x="1309" y="2403"/>
                    </a:lnTo>
                    <a:lnTo>
                      <a:pt x="1266" y="2406"/>
                    </a:lnTo>
                    <a:lnTo>
                      <a:pt x="1224" y="2407"/>
                    </a:lnTo>
                    <a:lnTo>
                      <a:pt x="1204" y="2407"/>
                    </a:lnTo>
                    <a:lnTo>
                      <a:pt x="1198" y="2407"/>
                    </a:lnTo>
                    <a:lnTo>
                      <a:pt x="1143" y="2405"/>
                    </a:lnTo>
                    <a:lnTo>
                      <a:pt x="1092" y="2399"/>
                    </a:lnTo>
                    <a:lnTo>
                      <a:pt x="1042" y="2391"/>
                    </a:lnTo>
                    <a:lnTo>
                      <a:pt x="993" y="2380"/>
                    </a:lnTo>
                    <a:lnTo>
                      <a:pt x="947" y="2365"/>
                    </a:lnTo>
                    <a:lnTo>
                      <a:pt x="903" y="2348"/>
                    </a:lnTo>
                    <a:lnTo>
                      <a:pt x="859" y="2329"/>
                    </a:lnTo>
                    <a:lnTo>
                      <a:pt x="819" y="2307"/>
                    </a:lnTo>
                    <a:lnTo>
                      <a:pt x="780" y="2283"/>
                    </a:lnTo>
                    <a:lnTo>
                      <a:pt x="743" y="2257"/>
                    </a:lnTo>
                    <a:lnTo>
                      <a:pt x="708" y="2229"/>
                    </a:lnTo>
                    <a:lnTo>
                      <a:pt x="674" y="2198"/>
                    </a:lnTo>
                    <a:lnTo>
                      <a:pt x="643" y="2167"/>
                    </a:lnTo>
                    <a:lnTo>
                      <a:pt x="614" y="2134"/>
                    </a:lnTo>
                    <a:lnTo>
                      <a:pt x="587" y="2099"/>
                    </a:lnTo>
                    <a:lnTo>
                      <a:pt x="562" y="2063"/>
                    </a:lnTo>
                    <a:lnTo>
                      <a:pt x="539" y="2026"/>
                    </a:lnTo>
                    <a:lnTo>
                      <a:pt x="517" y="1989"/>
                    </a:lnTo>
                    <a:lnTo>
                      <a:pt x="499" y="1950"/>
                    </a:lnTo>
                    <a:lnTo>
                      <a:pt x="482" y="1911"/>
                    </a:lnTo>
                    <a:lnTo>
                      <a:pt x="467" y="1872"/>
                    </a:lnTo>
                    <a:lnTo>
                      <a:pt x="455" y="1832"/>
                    </a:lnTo>
                    <a:lnTo>
                      <a:pt x="444" y="1791"/>
                    </a:lnTo>
                    <a:lnTo>
                      <a:pt x="437" y="1751"/>
                    </a:lnTo>
                    <a:lnTo>
                      <a:pt x="430" y="1711"/>
                    </a:lnTo>
                    <a:lnTo>
                      <a:pt x="427" y="1671"/>
                    </a:lnTo>
                    <a:lnTo>
                      <a:pt x="426" y="1631"/>
                    </a:lnTo>
                    <a:lnTo>
                      <a:pt x="426" y="1592"/>
                    </a:lnTo>
                    <a:lnTo>
                      <a:pt x="429" y="1553"/>
                    </a:lnTo>
                    <a:lnTo>
                      <a:pt x="434" y="1516"/>
                    </a:lnTo>
                    <a:lnTo>
                      <a:pt x="442" y="1479"/>
                    </a:lnTo>
                    <a:lnTo>
                      <a:pt x="452" y="1443"/>
                    </a:lnTo>
                    <a:lnTo>
                      <a:pt x="467" y="1399"/>
                    </a:lnTo>
                    <a:lnTo>
                      <a:pt x="482" y="1358"/>
                    </a:lnTo>
                    <a:lnTo>
                      <a:pt x="498" y="1319"/>
                    </a:lnTo>
                    <a:lnTo>
                      <a:pt x="515" y="1283"/>
                    </a:lnTo>
                    <a:lnTo>
                      <a:pt x="532" y="1250"/>
                    </a:lnTo>
                    <a:lnTo>
                      <a:pt x="552" y="1218"/>
                    </a:lnTo>
                    <a:lnTo>
                      <a:pt x="562" y="1203"/>
                    </a:lnTo>
                    <a:lnTo>
                      <a:pt x="573" y="1188"/>
                    </a:lnTo>
                    <a:lnTo>
                      <a:pt x="584" y="1174"/>
                    </a:lnTo>
                    <a:lnTo>
                      <a:pt x="594" y="1159"/>
                    </a:lnTo>
                    <a:lnTo>
                      <a:pt x="606" y="1145"/>
                    </a:lnTo>
                    <a:lnTo>
                      <a:pt x="618" y="1132"/>
                    </a:lnTo>
                    <a:lnTo>
                      <a:pt x="631" y="1119"/>
                    </a:lnTo>
                    <a:lnTo>
                      <a:pt x="645" y="1106"/>
                    </a:lnTo>
                    <a:lnTo>
                      <a:pt x="673" y="1081"/>
                    </a:lnTo>
                    <a:lnTo>
                      <a:pt x="703" y="1056"/>
                    </a:lnTo>
                    <a:lnTo>
                      <a:pt x="736" y="1032"/>
                    </a:lnTo>
                    <a:lnTo>
                      <a:pt x="771" y="1009"/>
                    </a:lnTo>
                    <a:lnTo>
                      <a:pt x="809" y="985"/>
                    </a:lnTo>
                    <a:lnTo>
                      <a:pt x="850" y="963"/>
                    </a:lnTo>
                    <a:lnTo>
                      <a:pt x="900" y="938"/>
                    </a:lnTo>
                    <a:lnTo>
                      <a:pt x="948" y="915"/>
                    </a:lnTo>
                    <a:lnTo>
                      <a:pt x="972" y="904"/>
                    </a:lnTo>
                    <a:lnTo>
                      <a:pt x="994" y="893"/>
                    </a:lnTo>
                    <a:lnTo>
                      <a:pt x="1016" y="880"/>
                    </a:lnTo>
                    <a:lnTo>
                      <a:pt x="1035" y="867"/>
                    </a:lnTo>
                    <a:lnTo>
                      <a:pt x="1044" y="860"/>
                    </a:lnTo>
                    <a:lnTo>
                      <a:pt x="1053" y="853"/>
                    </a:lnTo>
                    <a:lnTo>
                      <a:pt x="1062" y="844"/>
                    </a:lnTo>
                    <a:lnTo>
                      <a:pt x="1069" y="835"/>
                    </a:lnTo>
                    <a:lnTo>
                      <a:pt x="1077" y="827"/>
                    </a:lnTo>
                    <a:lnTo>
                      <a:pt x="1083" y="817"/>
                    </a:lnTo>
                    <a:lnTo>
                      <a:pt x="1090" y="807"/>
                    </a:lnTo>
                    <a:lnTo>
                      <a:pt x="1095" y="796"/>
                    </a:lnTo>
                    <a:lnTo>
                      <a:pt x="1101" y="785"/>
                    </a:lnTo>
                    <a:lnTo>
                      <a:pt x="1105" y="772"/>
                    </a:lnTo>
                    <a:lnTo>
                      <a:pt x="1108" y="759"/>
                    </a:lnTo>
                    <a:lnTo>
                      <a:pt x="1112" y="746"/>
                    </a:lnTo>
                    <a:lnTo>
                      <a:pt x="1114" y="731"/>
                    </a:lnTo>
                    <a:lnTo>
                      <a:pt x="1115" y="716"/>
                    </a:lnTo>
                    <a:lnTo>
                      <a:pt x="1116" y="699"/>
                    </a:lnTo>
                    <a:lnTo>
                      <a:pt x="1116" y="682"/>
                    </a:lnTo>
                    <a:lnTo>
                      <a:pt x="1115" y="669"/>
                    </a:lnTo>
                    <a:lnTo>
                      <a:pt x="1114" y="656"/>
                    </a:lnTo>
                    <a:lnTo>
                      <a:pt x="1112" y="644"/>
                    </a:lnTo>
                    <a:lnTo>
                      <a:pt x="1109" y="631"/>
                    </a:lnTo>
                    <a:lnTo>
                      <a:pt x="1106" y="619"/>
                    </a:lnTo>
                    <a:lnTo>
                      <a:pt x="1102" y="608"/>
                    </a:lnTo>
                    <a:lnTo>
                      <a:pt x="1099" y="596"/>
                    </a:lnTo>
                    <a:lnTo>
                      <a:pt x="1093" y="585"/>
                    </a:lnTo>
                    <a:lnTo>
                      <a:pt x="1088" y="574"/>
                    </a:lnTo>
                    <a:lnTo>
                      <a:pt x="1082" y="564"/>
                    </a:lnTo>
                    <a:lnTo>
                      <a:pt x="1076" y="555"/>
                    </a:lnTo>
                    <a:lnTo>
                      <a:pt x="1069" y="545"/>
                    </a:lnTo>
                    <a:lnTo>
                      <a:pt x="1062" y="536"/>
                    </a:lnTo>
                    <a:lnTo>
                      <a:pt x="1054" y="528"/>
                    </a:lnTo>
                    <a:lnTo>
                      <a:pt x="1046" y="519"/>
                    </a:lnTo>
                    <a:lnTo>
                      <a:pt x="1038" y="511"/>
                    </a:lnTo>
                    <a:lnTo>
                      <a:pt x="1029" y="504"/>
                    </a:lnTo>
                    <a:lnTo>
                      <a:pt x="1019" y="496"/>
                    </a:lnTo>
                    <a:lnTo>
                      <a:pt x="1009" y="489"/>
                    </a:lnTo>
                    <a:lnTo>
                      <a:pt x="999" y="484"/>
                    </a:lnTo>
                    <a:lnTo>
                      <a:pt x="990" y="477"/>
                    </a:lnTo>
                    <a:lnTo>
                      <a:pt x="979" y="472"/>
                    </a:lnTo>
                    <a:lnTo>
                      <a:pt x="968" y="468"/>
                    </a:lnTo>
                    <a:lnTo>
                      <a:pt x="957" y="463"/>
                    </a:lnTo>
                    <a:lnTo>
                      <a:pt x="933" y="456"/>
                    </a:lnTo>
                    <a:lnTo>
                      <a:pt x="909" y="451"/>
                    </a:lnTo>
                    <a:lnTo>
                      <a:pt x="884" y="448"/>
                    </a:lnTo>
                    <a:lnTo>
                      <a:pt x="859" y="447"/>
                    </a:lnTo>
                    <a:lnTo>
                      <a:pt x="817" y="448"/>
                    </a:lnTo>
                    <a:lnTo>
                      <a:pt x="775" y="452"/>
                    </a:lnTo>
                    <a:lnTo>
                      <a:pt x="735" y="461"/>
                    </a:lnTo>
                    <a:lnTo>
                      <a:pt x="697" y="471"/>
                    </a:lnTo>
                    <a:lnTo>
                      <a:pt x="661" y="485"/>
                    </a:lnTo>
                    <a:lnTo>
                      <a:pt x="625" y="500"/>
                    </a:lnTo>
                    <a:lnTo>
                      <a:pt x="591" y="519"/>
                    </a:lnTo>
                    <a:lnTo>
                      <a:pt x="559" y="539"/>
                    </a:lnTo>
                    <a:lnTo>
                      <a:pt x="527" y="562"/>
                    </a:lnTo>
                    <a:lnTo>
                      <a:pt x="498" y="587"/>
                    </a:lnTo>
                    <a:lnTo>
                      <a:pt x="469" y="615"/>
                    </a:lnTo>
                    <a:lnTo>
                      <a:pt x="442" y="643"/>
                    </a:lnTo>
                    <a:lnTo>
                      <a:pt x="417" y="672"/>
                    </a:lnTo>
                    <a:lnTo>
                      <a:pt x="392" y="704"/>
                    </a:lnTo>
                    <a:lnTo>
                      <a:pt x="369" y="736"/>
                    </a:lnTo>
                    <a:lnTo>
                      <a:pt x="348" y="771"/>
                    </a:lnTo>
                    <a:lnTo>
                      <a:pt x="328" y="806"/>
                    </a:lnTo>
                    <a:lnTo>
                      <a:pt x="309" y="842"/>
                    </a:lnTo>
                    <a:lnTo>
                      <a:pt x="292" y="878"/>
                    </a:lnTo>
                    <a:lnTo>
                      <a:pt x="275" y="915"/>
                    </a:lnTo>
                    <a:lnTo>
                      <a:pt x="260" y="953"/>
                    </a:lnTo>
                    <a:lnTo>
                      <a:pt x="247" y="991"/>
                    </a:lnTo>
                    <a:lnTo>
                      <a:pt x="235" y="1029"/>
                    </a:lnTo>
                    <a:lnTo>
                      <a:pt x="224" y="1067"/>
                    </a:lnTo>
                    <a:lnTo>
                      <a:pt x="214" y="1104"/>
                    </a:lnTo>
                    <a:lnTo>
                      <a:pt x="206" y="1142"/>
                    </a:lnTo>
                    <a:lnTo>
                      <a:pt x="199" y="1179"/>
                    </a:lnTo>
                    <a:lnTo>
                      <a:pt x="193" y="1216"/>
                    </a:lnTo>
                    <a:lnTo>
                      <a:pt x="188" y="1252"/>
                    </a:lnTo>
                    <a:lnTo>
                      <a:pt x="186" y="1287"/>
                    </a:lnTo>
                    <a:lnTo>
                      <a:pt x="184" y="1320"/>
                    </a:lnTo>
                    <a:lnTo>
                      <a:pt x="183" y="1354"/>
                    </a:lnTo>
                    <a:lnTo>
                      <a:pt x="184" y="1387"/>
                    </a:lnTo>
                    <a:lnTo>
                      <a:pt x="184" y="1418"/>
                    </a:lnTo>
                    <a:lnTo>
                      <a:pt x="186" y="1451"/>
                    </a:lnTo>
                    <a:lnTo>
                      <a:pt x="188" y="1482"/>
                    </a:lnTo>
                    <a:lnTo>
                      <a:pt x="192" y="1513"/>
                    </a:lnTo>
                    <a:lnTo>
                      <a:pt x="196" y="1544"/>
                    </a:lnTo>
                    <a:lnTo>
                      <a:pt x="200" y="1575"/>
                    </a:lnTo>
                    <a:lnTo>
                      <a:pt x="205" y="1604"/>
                    </a:lnTo>
                    <a:lnTo>
                      <a:pt x="211" y="1634"/>
                    </a:lnTo>
                    <a:lnTo>
                      <a:pt x="217" y="1663"/>
                    </a:lnTo>
                    <a:lnTo>
                      <a:pt x="224" y="1692"/>
                    </a:lnTo>
                    <a:lnTo>
                      <a:pt x="232" y="1721"/>
                    </a:lnTo>
                    <a:lnTo>
                      <a:pt x="240" y="1748"/>
                    </a:lnTo>
                    <a:lnTo>
                      <a:pt x="248" y="1775"/>
                    </a:lnTo>
                    <a:lnTo>
                      <a:pt x="257" y="1802"/>
                    </a:lnTo>
                    <a:lnTo>
                      <a:pt x="267" y="1828"/>
                    </a:lnTo>
                    <a:lnTo>
                      <a:pt x="278" y="1854"/>
                    </a:lnTo>
                    <a:lnTo>
                      <a:pt x="287" y="1879"/>
                    </a:lnTo>
                    <a:lnTo>
                      <a:pt x="299" y="1903"/>
                    </a:lnTo>
                    <a:lnTo>
                      <a:pt x="310" y="1928"/>
                    </a:lnTo>
                    <a:lnTo>
                      <a:pt x="323" y="1951"/>
                    </a:lnTo>
                    <a:lnTo>
                      <a:pt x="335" y="1974"/>
                    </a:lnTo>
                    <a:lnTo>
                      <a:pt x="348" y="1997"/>
                    </a:lnTo>
                    <a:lnTo>
                      <a:pt x="363" y="2019"/>
                    </a:lnTo>
                    <a:lnTo>
                      <a:pt x="377" y="2039"/>
                    </a:lnTo>
                    <a:lnTo>
                      <a:pt x="391" y="2060"/>
                    </a:lnTo>
                    <a:lnTo>
                      <a:pt x="405" y="2080"/>
                    </a:lnTo>
                    <a:lnTo>
                      <a:pt x="420" y="2098"/>
                    </a:lnTo>
                    <a:lnTo>
                      <a:pt x="437" y="2117"/>
                    </a:lnTo>
                    <a:lnTo>
                      <a:pt x="452" y="2134"/>
                    </a:lnTo>
                    <a:lnTo>
                      <a:pt x="468" y="2151"/>
                    </a:lnTo>
                    <a:lnTo>
                      <a:pt x="486" y="21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17"/>
              <p:cNvSpPr/>
              <p:nvPr/>
            </p:nvSpPr>
            <p:spPr>
              <a:xfrm>
                <a:off x="4226190" y="4809331"/>
                <a:ext cx="1790738" cy="664558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1193" extrusionOk="0">
                    <a:moveTo>
                      <a:pt x="2155" y="149"/>
                    </a:moveTo>
                    <a:lnTo>
                      <a:pt x="2150" y="160"/>
                    </a:lnTo>
                    <a:lnTo>
                      <a:pt x="2146" y="170"/>
                    </a:lnTo>
                    <a:lnTo>
                      <a:pt x="2140" y="179"/>
                    </a:lnTo>
                    <a:lnTo>
                      <a:pt x="2134" y="189"/>
                    </a:lnTo>
                    <a:lnTo>
                      <a:pt x="2127" y="198"/>
                    </a:lnTo>
                    <a:lnTo>
                      <a:pt x="2120" y="206"/>
                    </a:lnTo>
                    <a:lnTo>
                      <a:pt x="2111" y="214"/>
                    </a:lnTo>
                    <a:lnTo>
                      <a:pt x="2102" y="221"/>
                    </a:lnTo>
                    <a:lnTo>
                      <a:pt x="2094" y="227"/>
                    </a:lnTo>
                    <a:lnTo>
                      <a:pt x="2084" y="233"/>
                    </a:lnTo>
                    <a:lnTo>
                      <a:pt x="2073" y="238"/>
                    </a:lnTo>
                    <a:lnTo>
                      <a:pt x="2062" y="242"/>
                    </a:lnTo>
                    <a:lnTo>
                      <a:pt x="2051" y="246"/>
                    </a:lnTo>
                    <a:lnTo>
                      <a:pt x="2040" y="248"/>
                    </a:lnTo>
                    <a:lnTo>
                      <a:pt x="2028" y="249"/>
                    </a:lnTo>
                    <a:lnTo>
                      <a:pt x="2016" y="250"/>
                    </a:lnTo>
                    <a:lnTo>
                      <a:pt x="2007" y="249"/>
                    </a:lnTo>
                    <a:lnTo>
                      <a:pt x="1998" y="248"/>
                    </a:lnTo>
                    <a:lnTo>
                      <a:pt x="1989" y="247"/>
                    </a:lnTo>
                    <a:lnTo>
                      <a:pt x="1980" y="246"/>
                    </a:lnTo>
                    <a:lnTo>
                      <a:pt x="1980" y="246"/>
                    </a:lnTo>
                    <a:lnTo>
                      <a:pt x="1961" y="240"/>
                    </a:lnTo>
                    <a:lnTo>
                      <a:pt x="1940" y="237"/>
                    </a:lnTo>
                    <a:lnTo>
                      <a:pt x="1921" y="234"/>
                    </a:lnTo>
                    <a:lnTo>
                      <a:pt x="1901" y="232"/>
                    </a:lnTo>
                    <a:lnTo>
                      <a:pt x="1861" y="228"/>
                    </a:lnTo>
                    <a:lnTo>
                      <a:pt x="1820" y="227"/>
                    </a:lnTo>
                    <a:lnTo>
                      <a:pt x="1792" y="228"/>
                    </a:lnTo>
                    <a:lnTo>
                      <a:pt x="1765" y="230"/>
                    </a:lnTo>
                    <a:lnTo>
                      <a:pt x="1739" y="234"/>
                    </a:lnTo>
                    <a:lnTo>
                      <a:pt x="1713" y="237"/>
                    </a:lnTo>
                    <a:lnTo>
                      <a:pt x="1689" y="242"/>
                    </a:lnTo>
                    <a:lnTo>
                      <a:pt x="1666" y="249"/>
                    </a:lnTo>
                    <a:lnTo>
                      <a:pt x="1643" y="257"/>
                    </a:lnTo>
                    <a:lnTo>
                      <a:pt x="1622" y="265"/>
                    </a:lnTo>
                    <a:lnTo>
                      <a:pt x="1602" y="275"/>
                    </a:lnTo>
                    <a:lnTo>
                      <a:pt x="1583" y="285"/>
                    </a:lnTo>
                    <a:lnTo>
                      <a:pt x="1565" y="296"/>
                    </a:lnTo>
                    <a:lnTo>
                      <a:pt x="1547" y="309"/>
                    </a:lnTo>
                    <a:lnTo>
                      <a:pt x="1531" y="321"/>
                    </a:lnTo>
                    <a:lnTo>
                      <a:pt x="1516" y="335"/>
                    </a:lnTo>
                    <a:lnTo>
                      <a:pt x="1501" y="349"/>
                    </a:lnTo>
                    <a:lnTo>
                      <a:pt x="1487" y="364"/>
                    </a:lnTo>
                    <a:lnTo>
                      <a:pt x="1475" y="379"/>
                    </a:lnTo>
                    <a:lnTo>
                      <a:pt x="1463" y="396"/>
                    </a:lnTo>
                    <a:lnTo>
                      <a:pt x="1452" y="413"/>
                    </a:lnTo>
                    <a:lnTo>
                      <a:pt x="1443" y="431"/>
                    </a:lnTo>
                    <a:lnTo>
                      <a:pt x="1434" y="448"/>
                    </a:lnTo>
                    <a:lnTo>
                      <a:pt x="1425" y="466"/>
                    </a:lnTo>
                    <a:lnTo>
                      <a:pt x="1418" y="485"/>
                    </a:lnTo>
                    <a:lnTo>
                      <a:pt x="1411" y="503"/>
                    </a:lnTo>
                    <a:lnTo>
                      <a:pt x="1406" y="523"/>
                    </a:lnTo>
                    <a:lnTo>
                      <a:pt x="1400" y="543"/>
                    </a:lnTo>
                    <a:lnTo>
                      <a:pt x="1396" y="563"/>
                    </a:lnTo>
                    <a:lnTo>
                      <a:pt x="1393" y="583"/>
                    </a:lnTo>
                    <a:lnTo>
                      <a:pt x="1390" y="603"/>
                    </a:lnTo>
                    <a:lnTo>
                      <a:pt x="1388" y="623"/>
                    </a:lnTo>
                    <a:lnTo>
                      <a:pt x="1387" y="644"/>
                    </a:lnTo>
                    <a:lnTo>
                      <a:pt x="1387" y="664"/>
                    </a:lnTo>
                    <a:lnTo>
                      <a:pt x="1387" y="683"/>
                    </a:lnTo>
                    <a:lnTo>
                      <a:pt x="1388" y="701"/>
                    </a:lnTo>
                    <a:lnTo>
                      <a:pt x="1390" y="719"/>
                    </a:lnTo>
                    <a:lnTo>
                      <a:pt x="1393" y="736"/>
                    </a:lnTo>
                    <a:lnTo>
                      <a:pt x="1396" y="753"/>
                    </a:lnTo>
                    <a:lnTo>
                      <a:pt x="1400" y="768"/>
                    </a:lnTo>
                    <a:lnTo>
                      <a:pt x="1404" y="783"/>
                    </a:lnTo>
                    <a:lnTo>
                      <a:pt x="1410" y="797"/>
                    </a:lnTo>
                    <a:lnTo>
                      <a:pt x="1416" y="811"/>
                    </a:lnTo>
                    <a:lnTo>
                      <a:pt x="1423" y="824"/>
                    </a:lnTo>
                    <a:lnTo>
                      <a:pt x="1431" y="837"/>
                    </a:lnTo>
                    <a:lnTo>
                      <a:pt x="1438" y="849"/>
                    </a:lnTo>
                    <a:lnTo>
                      <a:pt x="1447" y="860"/>
                    </a:lnTo>
                    <a:lnTo>
                      <a:pt x="1456" y="871"/>
                    </a:lnTo>
                    <a:lnTo>
                      <a:pt x="1465" y="882"/>
                    </a:lnTo>
                    <a:lnTo>
                      <a:pt x="1475" y="892"/>
                    </a:lnTo>
                    <a:lnTo>
                      <a:pt x="1486" y="900"/>
                    </a:lnTo>
                    <a:lnTo>
                      <a:pt x="1497" y="909"/>
                    </a:lnTo>
                    <a:lnTo>
                      <a:pt x="1509" y="917"/>
                    </a:lnTo>
                    <a:lnTo>
                      <a:pt x="1521" y="923"/>
                    </a:lnTo>
                    <a:lnTo>
                      <a:pt x="1534" y="930"/>
                    </a:lnTo>
                    <a:lnTo>
                      <a:pt x="1547" y="936"/>
                    </a:lnTo>
                    <a:lnTo>
                      <a:pt x="1561" y="942"/>
                    </a:lnTo>
                    <a:lnTo>
                      <a:pt x="1575" y="946"/>
                    </a:lnTo>
                    <a:lnTo>
                      <a:pt x="1590" y="950"/>
                    </a:lnTo>
                    <a:lnTo>
                      <a:pt x="1605" y="955"/>
                    </a:lnTo>
                    <a:lnTo>
                      <a:pt x="1620" y="958"/>
                    </a:lnTo>
                    <a:lnTo>
                      <a:pt x="1636" y="960"/>
                    </a:lnTo>
                    <a:lnTo>
                      <a:pt x="1653" y="962"/>
                    </a:lnTo>
                    <a:lnTo>
                      <a:pt x="1669" y="964"/>
                    </a:lnTo>
                    <a:lnTo>
                      <a:pt x="1685" y="965"/>
                    </a:lnTo>
                    <a:lnTo>
                      <a:pt x="1703" y="965"/>
                    </a:lnTo>
                    <a:lnTo>
                      <a:pt x="1744" y="964"/>
                    </a:lnTo>
                    <a:lnTo>
                      <a:pt x="1784" y="960"/>
                    </a:lnTo>
                    <a:lnTo>
                      <a:pt x="1823" y="955"/>
                    </a:lnTo>
                    <a:lnTo>
                      <a:pt x="1861" y="948"/>
                    </a:lnTo>
                    <a:lnTo>
                      <a:pt x="1879" y="944"/>
                    </a:lnTo>
                    <a:lnTo>
                      <a:pt x="1897" y="938"/>
                    </a:lnTo>
                    <a:lnTo>
                      <a:pt x="1914" y="933"/>
                    </a:lnTo>
                    <a:lnTo>
                      <a:pt x="1931" y="928"/>
                    </a:lnTo>
                    <a:lnTo>
                      <a:pt x="1948" y="921"/>
                    </a:lnTo>
                    <a:lnTo>
                      <a:pt x="1964" y="915"/>
                    </a:lnTo>
                    <a:lnTo>
                      <a:pt x="1980" y="908"/>
                    </a:lnTo>
                    <a:lnTo>
                      <a:pt x="1996" y="900"/>
                    </a:lnTo>
                    <a:lnTo>
                      <a:pt x="1963" y="1148"/>
                    </a:lnTo>
                    <a:lnTo>
                      <a:pt x="1933" y="1157"/>
                    </a:lnTo>
                    <a:lnTo>
                      <a:pt x="1898" y="1166"/>
                    </a:lnTo>
                    <a:lnTo>
                      <a:pt x="1860" y="1173"/>
                    </a:lnTo>
                    <a:lnTo>
                      <a:pt x="1820" y="1180"/>
                    </a:lnTo>
                    <a:lnTo>
                      <a:pt x="1778" y="1185"/>
                    </a:lnTo>
                    <a:lnTo>
                      <a:pt x="1737" y="1190"/>
                    </a:lnTo>
                    <a:lnTo>
                      <a:pt x="1695" y="1192"/>
                    </a:lnTo>
                    <a:lnTo>
                      <a:pt x="1655" y="1193"/>
                    </a:lnTo>
                    <a:lnTo>
                      <a:pt x="1621" y="1192"/>
                    </a:lnTo>
                    <a:lnTo>
                      <a:pt x="1587" y="1191"/>
                    </a:lnTo>
                    <a:lnTo>
                      <a:pt x="1555" y="1188"/>
                    </a:lnTo>
                    <a:lnTo>
                      <a:pt x="1523" y="1183"/>
                    </a:lnTo>
                    <a:lnTo>
                      <a:pt x="1493" y="1178"/>
                    </a:lnTo>
                    <a:lnTo>
                      <a:pt x="1463" y="1170"/>
                    </a:lnTo>
                    <a:lnTo>
                      <a:pt x="1434" y="1163"/>
                    </a:lnTo>
                    <a:lnTo>
                      <a:pt x="1407" y="1154"/>
                    </a:lnTo>
                    <a:lnTo>
                      <a:pt x="1379" y="1144"/>
                    </a:lnTo>
                    <a:lnTo>
                      <a:pt x="1354" y="1132"/>
                    </a:lnTo>
                    <a:lnTo>
                      <a:pt x="1329" y="1120"/>
                    </a:lnTo>
                    <a:lnTo>
                      <a:pt x="1307" y="1107"/>
                    </a:lnTo>
                    <a:lnTo>
                      <a:pt x="1284" y="1092"/>
                    </a:lnTo>
                    <a:lnTo>
                      <a:pt x="1262" y="1077"/>
                    </a:lnTo>
                    <a:lnTo>
                      <a:pt x="1242" y="1060"/>
                    </a:lnTo>
                    <a:lnTo>
                      <a:pt x="1223" y="1043"/>
                    </a:lnTo>
                    <a:lnTo>
                      <a:pt x="1204" y="1026"/>
                    </a:lnTo>
                    <a:lnTo>
                      <a:pt x="1187" y="1006"/>
                    </a:lnTo>
                    <a:lnTo>
                      <a:pt x="1171" y="986"/>
                    </a:lnTo>
                    <a:lnTo>
                      <a:pt x="1156" y="966"/>
                    </a:lnTo>
                    <a:lnTo>
                      <a:pt x="1143" y="944"/>
                    </a:lnTo>
                    <a:lnTo>
                      <a:pt x="1130" y="921"/>
                    </a:lnTo>
                    <a:lnTo>
                      <a:pt x="1119" y="898"/>
                    </a:lnTo>
                    <a:lnTo>
                      <a:pt x="1108" y="873"/>
                    </a:lnTo>
                    <a:lnTo>
                      <a:pt x="1100" y="849"/>
                    </a:lnTo>
                    <a:lnTo>
                      <a:pt x="1091" y="823"/>
                    </a:lnTo>
                    <a:lnTo>
                      <a:pt x="1084" y="797"/>
                    </a:lnTo>
                    <a:lnTo>
                      <a:pt x="1079" y="770"/>
                    </a:lnTo>
                    <a:lnTo>
                      <a:pt x="1075" y="743"/>
                    </a:lnTo>
                    <a:lnTo>
                      <a:pt x="1071" y="714"/>
                    </a:lnTo>
                    <a:lnTo>
                      <a:pt x="1070" y="685"/>
                    </a:lnTo>
                    <a:lnTo>
                      <a:pt x="1069" y="656"/>
                    </a:lnTo>
                    <a:lnTo>
                      <a:pt x="1070" y="620"/>
                    </a:lnTo>
                    <a:lnTo>
                      <a:pt x="1072" y="585"/>
                    </a:lnTo>
                    <a:lnTo>
                      <a:pt x="1077" y="551"/>
                    </a:lnTo>
                    <a:lnTo>
                      <a:pt x="1082" y="518"/>
                    </a:lnTo>
                    <a:lnTo>
                      <a:pt x="1089" y="485"/>
                    </a:lnTo>
                    <a:lnTo>
                      <a:pt x="1097" y="452"/>
                    </a:lnTo>
                    <a:lnTo>
                      <a:pt x="1107" y="422"/>
                    </a:lnTo>
                    <a:lnTo>
                      <a:pt x="1118" y="391"/>
                    </a:lnTo>
                    <a:lnTo>
                      <a:pt x="1131" y="362"/>
                    </a:lnTo>
                    <a:lnTo>
                      <a:pt x="1145" y="334"/>
                    </a:lnTo>
                    <a:lnTo>
                      <a:pt x="1161" y="307"/>
                    </a:lnTo>
                    <a:lnTo>
                      <a:pt x="1178" y="279"/>
                    </a:lnTo>
                    <a:lnTo>
                      <a:pt x="1195" y="254"/>
                    </a:lnTo>
                    <a:lnTo>
                      <a:pt x="1215" y="229"/>
                    </a:lnTo>
                    <a:lnTo>
                      <a:pt x="1236" y="206"/>
                    </a:lnTo>
                    <a:lnTo>
                      <a:pt x="1259" y="184"/>
                    </a:lnTo>
                    <a:lnTo>
                      <a:pt x="1281" y="163"/>
                    </a:lnTo>
                    <a:lnTo>
                      <a:pt x="1307" y="142"/>
                    </a:lnTo>
                    <a:lnTo>
                      <a:pt x="1333" y="124"/>
                    </a:lnTo>
                    <a:lnTo>
                      <a:pt x="1360" y="106"/>
                    </a:lnTo>
                    <a:lnTo>
                      <a:pt x="1388" y="90"/>
                    </a:lnTo>
                    <a:lnTo>
                      <a:pt x="1418" y="75"/>
                    </a:lnTo>
                    <a:lnTo>
                      <a:pt x="1448" y="61"/>
                    </a:lnTo>
                    <a:lnTo>
                      <a:pt x="1480" y="48"/>
                    </a:lnTo>
                    <a:lnTo>
                      <a:pt x="1512" y="37"/>
                    </a:lnTo>
                    <a:lnTo>
                      <a:pt x="1547" y="27"/>
                    </a:lnTo>
                    <a:lnTo>
                      <a:pt x="1582" y="18"/>
                    </a:lnTo>
                    <a:lnTo>
                      <a:pt x="1618" y="12"/>
                    </a:lnTo>
                    <a:lnTo>
                      <a:pt x="1655" y="6"/>
                    </a:lnTo>
                    <a:lnTo>
                      <a:pt x="1693" y="3"/>
                    </a:lnTo>
                    <a:lnTo>
                      <a:pt x="1732" y="0"/>
                    </a:lnTo>
                    <a:lnTo>
                      <a:pt x="1772" y="0"/>
                    </a:lnTo>
                    <a:lnTo>
                      <a:pt x="1813" y="0"/>
                    </a:lnTo>
                    <a:lnTo>
                      <a:pt x="1851" y="1"/>
                    </a:lnTo>
                    <a:lnTo>
                      <a:pt x="1887" y="3"/>
                    </a:lnTo>
                    <a:lnTo>
                      <a:pt x="1921" y="6"/>
                    </a:lnTo>
                    <a:lnTo>
                      <a:pt x="1953" y="9"/>
                    </a:lnTo>
                    <a:lnTo>
                      <a:pt x="1983" y="13"/>
                    </a:lnTo>
                    <a:lnTo>
                      <a:pt x="2011" y="17"/>
                    </a:lnTo>
                    <a:lnTo>
                      <a:pt x="2036" y="22"/>
                    </a:lnTo>
                    <a:lnTo>
                      <a:pt x="2083" y="31"/>
                    </a:lnTo>
                    <a:lnTo>
                      <a:pt x="2122" y="41"/>
                    </a:lnTo>
                    <a:lnTo>
                      <a:pt x="2155" y="52"/>
                    </a:lnTo>
                    <a:lnTo>
                      <a:pt x="2181" y="61"/>
                    </a:lnTo>
                    <a:lnTo>
                      <a:pt x="2155" y="149"/>
                    </a:lnTo>
                    <a:close/>
                    <a:moveTo>
                      <a:pt x="2672" y="494"/>
                    </a:moveTo>
                    <a:lnTo>
                      <a:pt x="2569" y="494"/>
                    </a:lnTo>
                    <a:lnTo>
                      <a:pt x="2622" y="235"/>
                    </a:lnTo>
                    <a:lnTo>
                      <a:pt x="2768" y="235"/>
                    </a:lnTo>
                    <a:lnTo>
                      <a:pt x="2784" y="236"/>
                    </a:lnTo>
                    <a:lnTo>
                      <a:pt x="2799" y="237"/>
                    </a:lnTo>
                    <a:lnTo>
                      <a:pt x="2814" y="240"/>
                    </a:lnTo>
                    <a:lnTo>
                      <a:pt x="2827" y="242"/>
                    </a:lnTo>
                    <a:lnTo>
                      <a:pt x="2841" y="247"/>
                    </a:lnTo>
                    <a:lnTo>
                      <a:pt x="2853" y="252"/>
                    </a:lnTo>
                    <a:lnTo>
                      <a:pt x="2862" y="258"/>
                    </a:lnTo>
                    <a:lnTo>
                      <a:pt x="2872" y="264"/>
                    </a:lnTo>
                    <a:lnTo>
                      <a:pt x="2881" y="272"/>
                    </a:lnTo>
                    <a:lnTo>
                      <a:pt x="2887" y="280"/>
                    </a:lnTo>
                    <a:lnTo>
                      <a:pt x="2894" y="290"/>
                    </a:lnTo>
                    <a:lnTo>
                      <a:pt x="2899" y="300"/>
                    </a:lnTo>
                    <a:lnTo>
                      <a:pt x="2903" y="312"/>
                    </a:lnTo>
                    <a:lnTo>
                      <a:pt x="2906" y="325"/>
                    </a:lnTo>
                    <a:lnTo>
                      <a:pt x="2908" y="338"/>
                    </a:lnTo>
                    <a:lnTo>
                      <a:pt x="2908" y="353"/>
                    </a:lnTo>
                    <a:lnTo>
                      <a:pt x="2908" y="363"/>
                    </a:lnTo>
                    <a:lnTo>
                      <a:pt x="2907" y="373"/>
                    </a:lnTo>
                    <a:lnTo>
                      <a:pt x="2906" y="382"/>
                    </a:lnTo>
                    <a:lnTo>
                      <a:pt x="2904" y="390"/>
                    </a:lnTo>
                    <a:lnTo>
                      <a:pt x="2900" y="398"/>
                    </a:lnTo>
                    <a:lnTo>
                      <a:pt x="2898" y="407"/>
                    </a:lnTo>
                    <a:lnTo>
                      <a:pt x="2894" y="413"/>
                    </a:lnTo>
                    <a:lnTo>
                      <a:pt x="2890" y="421"/>
                    </a:lnTo>
                    <a:lnTo>
                      <a:pt x="2885" y="427"/>
                    </a:lnTo>
                    <a:lnTo>
                      <a:pt x="2880" y="434"/>
                    </a:lnTo>
                    <a:lnTo>
                      <a:pt x="2874" y="439"/>
                    </a:lnTo>
                    <a:lnTo>
                      <a:pt x="2869" y="445"/>
                    </a:lnTo>
                    <a:lnTo>
                      <a:pt x="2855" y="456"/>
                    </a:lnTo>
                    <a:lnTo>
                      <a:pt x="2839" y="464"/>
                    </a:lnTo>
                    <a:lnTo>
                      <a:pt x="2823" y="472"/>
                    </a:lnTo>
                    <a:lnTo>
                      <a:pt x="2805" y="477"/>
                    </a:lnTo>
                    <a:lnTo>
                      <a:pt x="2786" y="483"/>
                    </a:lnTo>
                    <a:lnTo>
                      <a:pt x="2765" y="487"/>
                    </a:lnTo>
                    <a:lnTo>
                      <a:pt x="2744" y="490"/>
                    </a:lnTo>
                    <a:lnTo>
                      <a:pt x="2721" y="493"/>
                    </a:lnTo>
                    <a:lnTo>
                      <a:pt x="2697" y="494"/>
                    </a:lnTo>
                    <a:lnTo>
                      <a:pt x="2672" y="494"/>
                    </a:lnTo>
                    <a:close/>
                    <a:moveTo>
                      <a:pt x="3213" y="311"/>
                    </a:moveTo>
                    <a:lnTo>
                      <a:pt x="3212" y="285"/>
                    </a:lnTo>
                    <a:lnTo>
                      <a:pt x="3210" y="261"/>
                    </a:lnTo>
                    <a:lnTo>
                      <a:pt x="3205" y="238"/>
                    </a:lnTo>
                    <a:lnTo>
                      <a:pt x="3201" y="217"/>
                    </a:lnTo>
                    <a:lnTo>
                      <a:pt x="3194" y="197"/>
                    </a:lnTo>
                    <a:lnTo>
                      <a:pt x="3187" y="179"/>
                    </a:lnTo>
                    <a:lnTo>
                      <a:pt x="3178" y="162"/>
                    </a:lnTo>
                    <a:lnTo>
                      <a:pt x="3168" y="146"/>
                    </a:lnTo>
                    <a:lnTo>
                      <a:pt x="3157" y="131"/>
                    </a:lnTo>
                    <a:lnTo>
                      <a:pt x="3145" y="118"/>
                    </a:lnTo>
                    <a:lnTo>
                      <a:pt x="3132" y="105"/>
                    </a:lnTo>
                    <a:lnTo>
                      <a:pt x="3118" y="94"/>
                    </a:lnTo>
                    <a:lnTo>
                      <a:pt x="3103" y="85"/>
                    </a:lnTo>
                    <a:lnTo>
                      <a:pt x="3088" y="75"/>
                    </a:lnTo>
                    <a:lnTo>
                      <a:pt x="3071" y="67"/>
                    </a:lnTo>
                    <a:lnTo>
                      <a:pt x="3054" y="60"/>
                    </a:lnTo>
                    <a:lnTo>
                      <a:pt x="3037" y="53"/>
                    </a:lnTo>
                    <a:lnTo>
                      <a:pt x="3018" y="47"/>
                    </a:lnTo>
                    <a:lnTo>
                      <a:pt x="3000" y="42"/>
                    </a:lnTo>
                    <a:lnTo>
                      <a:pt x="2980" y="38"/>
                    </a:lnTo>
                    <a:lnTo>
                      <a:pt x="2960" y="34"/>
                    </a:lnTo>
                    <a:lnTo>
                      <a:pt x="2941" y="30"/>
                    </a:lnTo>
                    <a:lnTo>
                      <a:pt x="2920" y="28"/>
                    </a:lnTo>
                    <a:lnTo>
                      <a:pt x="2899" y="26"/>
                    </a:lnTo>
                    <a:lnTo>
                      <a:pt x="2858" y="23"/>
                    </a:lnTo>
                    <a:lnTo>
                      <a:pt x="2816" y="21"/>
                    </a:lnTo>
                    <a:lnTo>
                      <a:pt x="2774" y="19"/>
                    </a:lnTo>
                    <a:lnTo>
                      <a:pt x="2733" y="19"/>
                    </a:lnTo>
                    <a:lnTo>
                      <a:pt x="2483" y="19"/>
                    </a:lnTo>
                    <a:lnTo>
                      <a:pt x="2470" y="19"/>
                    </a:lnTo>
                    <a:lnTo>
                      <a:pt x="2458" y="22"/>
                    </a:lnTo>
                    <a:lnTo>
                      <a:pt x="2446" y="24"/>
                    </a:lnTo>
                    <a:lnTo>
                      <a:pt x="2434" y="28"/>
                    </a:lnTo>
                    <a:lnTo>
                      <a:pt x="2424" y="32"/>
                    </a:lnTo>
                    <a:lnTo>
                      <a:pt x="2413" y="38"/>
                    </a:lnTo>
                    <a:lnTo>
                      <a:pt x="2403" y="44"/>
                    </a:lnTo>
                    <a:lnTo>
                      <a:pt x="2393" y="52"/>
                    </a:lnTo>
                    <a:lnTo>
                      <a:pt x="2384" y="60"/>
                    </a:lnTo>
                    <a:lnTo>
                      <a:pt x="2376" y="68"/>
                    </a:lnTo>
                    <a:lnTo>
                      <a:pt x="2368" y="77"/>
                    </a:lnTo>
                    <a:lnTo>
                      <a:pt x="2361" y="88"/>
                    </a:lnTo>
                    <a:lnTo>
                      <a:pt x="2356" y="98"/>
                    </a:lnTo>
                    <a:lnTo>
                      <a:pt x="2351" y="109"/>
                    </a:lnTo>
                    <a:lnTo>
                      <a:pt x="2347" y="121"/>
                    </a:lnTo>
                    <a:lnTo>
                      <a:pt x="2344" y="133"/>
                    </a:lnTo>
                    <a:lnTo>
                      <a:pt x="2127" y="1161"/>
                    </a:lnTo>
                    <a:lnTo>
                      <a:pt x="2433" y="1161"/>
                    </a:lnTo>
                    <a:lnTo>
                      <a:pt x="2525" y="710"/>
                    </a:lnTo>
                    <a:lnTo>
                      <a:pt x="2557" y="710"/>
                    </a:lnTo>
                    <a:lnTo>
                      <a:pt x="2581" y="710"/>
                    </a:lnTo>
                    <a:lnTo>
                      <a:pt x="2603" y="710"/>
                    </a:lnTo>
                    <a:lnTo>
                      <a:pt x="2623" y="712"/>
                    </a:lnTo>
                    <a:lnTo>
                      <a:pt x="2639" y="713"/>
                    </a:lnTo>
                    <a:lnTo>
                      <a:pt x="2653" y="717"/>
                    </a:lnTo>
                    <a:lnTo>
                      <a:pt x="2666" y="721"/>
                    </a:lnTo>
                    <a:lnTo>
                      <a:pt x="2677" y="726"/>
                    </a:lnTo>
                    <a:lnTo>
                      <a:pt x="2686" y="734"/>
                    </a:lnTo>
                    <a:lnTo>
                      <a:pt x="2695" y="743"/>
                    </a:lnTo>
                    <a:lnTo>
                      <a:pt x="2702" y="754"/>
                    </a:lnTo>
                    <a:lnTo>
                      <a:pt x="2708" y="767"/>
                    </a:lnTo>
                    <a:lnTo>
                      <a:pt x="2713" y="782"/>
                    </a:lnTo>
                    <a:lnTo>
                      <a:pt x="2719" y="800"/>
                    </a:lnTo>
                    <a:lnTo>
                      <a:pt x="2724" y="820"/>
                    </a:lnTo>
                    <a:lnTo>
                      <a:pt x="2729" y="844"/>
                    </a:lnTo>
                    <a:lnTo>
                      <a:pt x="2734" y="870"/>
                    </a:lnTo>
                    <a:lnTo>
                      <a:pt x="2770" y="1046"/>
                    </a:lnTo>
                    <a:lnTo>
                      <a:pt x="2773" y="1058"/>
                    </a:lnTo>
                    <a:lnTo>
                      <a:pt x="2777" y="1070"/>
                    </a:lnTo>
                    <a:lnTo>
                      <a:pt x="2782" y="1081"/>
                    </a:lnTo>
                    <a:lnTo>
                      <a:pt x="2787" y="1092"/>
                    </a:lnTo>
                    <a:lnTo>
                      <a:pt x="2795" y="1102"/>
                    </a:lnTo>
                    <a:lnTo>
                      <a:pt x="2801" y="1111"/>
                    </a:lnTo>
                    <a:lnTo>
                      <a:pt x="2810" y="1120"/>
                    </a:lnTo>
                    <a:lnTo>
                      <a:pt x="2819" y="1128"/>
                    </a:lnTo>
                    <a:lnTo>
                      <a:pt x="2829" y="1135"/>
                    </a:lnTo>
                    <a:lnTo>
                      <a:pt x="2838" y="1142"/>
                    </a:lnTo>
                    <a:lnTo>
                      <a:pt x="2849" y="1147"/>
                    </a:lnTo>
                    <a:lnTo>
                      <a:pt x="2861" y="1153"/>
                    </a:lnTo>
                    <a:lnTo>
                      <a:pt x="2873" y="1156"/>
                    </a:lnTo>
                    <a:lnTo>
                      <a:pt x="2885" y="1159"/>
                    </a:lnTo>
                    <a:lnTo>
                      <a:pt x="2897" y="1160"/>
                    </a:lnTo>
                    <a:lnTo>
                      <a:pt x="2910" y="1161"/>
                    </a:lnTo>
                    <a:lnTo>
                      <a:pt x="3097" y="1161"/>
                    </a:lnTo>
                    <a:lnTo>
                      <a:pt x="3016" y="809"/>
                    </a:lnTo>
                    <a:lnTo>
                      <a:pt x="3009" y="780"/>
                    </a:lnTo>
                    <a:lnTo>
                      <a:pt x="3001" y="748"/>
                    </a:lnTo>
                    <a:lnTo>
                      <a:pt x="2995" y="732"/>
                    </a:lnTo>
                    <a:lnTo>
                      <a:pt x="2990" y="716"/>
                    </a:lnTo>
                    <a:lnTo>
                      <a:pt x="2983" y="699"/>
                    </a:lnTo>
                    <a:lnTo>
                      <a:pt x="2976" y="684"/>
                    </a:lnTo>
                    <a:lnTo>
                      <a:pt x="2968" y="669"/>
                    </a:lnTo>
                    <a:lnTo>
                      <a:pt x="2958" y="655"/>
                    </a:lnTo>
                    <a:lnTo>
                      <a:pt x="2948" y="643"/>
                    </a:lnTo>
                    <a:lnTo>
                      <a:pt x="2937" y="632"/>
                    </a:lnTo>
                    <a:lnTo>
                      <a:pt x="2931" y="626"/>
                    </a:lnTo>
                    <a:lnTo>
                      <a:pt x="2924" y="622"/>
                    </a:lnTo>
                    <a:lnTo>
                      <a:pt x="2918" y="618"/>
                    </a:lnTo>
                    <a:lnTo>
                      <a:pt x="2911" y="614"/>
                    </a:lnTo>
                    <a:lnTo>
                      <a:pt x="2904" y="612"/>
                    </a:lnTo>
                    <a:lnTo>
                      <a:pt x="2896" y="609"/>
                    </a:lnTo>
                    <a:lnTo>
                      <a:pt x="2888" y="608"/>
                    </a:lnTo>
                    <a:lnTo>
                      <a:pt x="2880" y="607"/>
                    </a:lnTo>
                    <a:lnTo>
                      <a:pt x="2880" y="603"/>
                    </a:lnTo>
                    <a:lnTo>
                      <a:pt x="2912" y="599"/>
                    </a:lnTo>
                    <a:lnTo>
                      <a:pt x="2945" y="593"/>
                    </a:lnTo>
                    <a:lnTo>
                      <a:pt x="2976" y="586"/>
                    </a:lnTo>
                    <a:lnTo>
                      <a:pt x="3006" y="577"/>
                    </a:lnTo>
                    <a:lnTo>
                      <a:pt x="3035" y="567"/>
                    </a:lnTo>
                    <a:lnTo>
                      <a:pt x="3063" y="555"/>
                    </a:lnTo>
                    <a:lnTo>
                      <a:pt x="3076" y="548"/>
                    </a:lnTo>
                    <a:lnTo>
                      <a:pt x="3088" y="540"/>
                    </a:lnTo>
                    <a:lnTo>
                      <a:pt x="3101" y="533"/>
                    </a:lnTo>
                    <a:lnTo>
                      <a:pt x="3112" y="524"/>
                    </a:lnTo>
                    <a:lnTo>
                      <a:pt x="3124" y="515"/>
                    </a:lnTo>
                    <a:lnTo>
                      <a:pt x="3133" y="507"/>
                    </a:lnTo>
                    <a:lnTo>
                      <a:pt x="3144" y="497"/>
                    </a:lnTo>
                    <a:lnTo>
                      <a:pt x="3153" y="486"/>
                    </a:lnTo>
                    <a:lnTo>
                      <a:pt x="3163" y="475"/>
                    </a:lnTo>
                    <a:lnTo>
                      <a:pt x="3170" y="463"/>
                    </a:lnTo>
                    <a:lnTo>
                      <a:pt x="3178" y="451"/>
                    </a:lnTo>
                    <a:lnTo>
                      <a:pt x="3185" y="438"/>
                    </a:lnTo>
                    <a:lnTo>
                      <a:pt x="3191" y="425"/>
                    </a:lnTo>
                    <a:lnTo>
                      <a:pt x="3197" y="411"/>
                    </a:lnTo>
                    <a:lnTo>
                      <a:pt x="3201" y="396"/>
                    </a:lnTo>
                    <a:lnTo>
                      <a:pt x="3205" y="381"/>
                    </a:lnTo>
                    <a:lnTo>
                      <a:pt x="3209" y="364"/>
                    </a:lnTo>
                    <a:lnTo>
                      <a:pt x="3211" y="347"/>
                    </a:lnTo>
                    <a:lnTo>
                      <a:pt x="3212" y="329"/>
                    </a:lnTo>
                    <a:lnTo>
                      <a:pt x="3213" y="311"/>
                    </a:lnTo>
                    <a:close/>
                    <a:moveTo>
                      <a:pt x="1084" y="149"/>
                    </a:moveTo>
                    <a:lnTo>
                      <a:pt x="1081" y="160"/>
                    </a:lnTo>
                    <a:lnTo>
                      <a:pt x="1076" y="170"/>
                    </a:lnTo>
                    <a:lnTo>
                      <a:pt x="1070" y="179"/>
                    </a:lnTo>
                    <a:lnTo>
                      <a:pt x="1065" y="189"/>
                    </a:lnTo>
                    <a:lnTo>
                      <a:pt x="1057" y="198"/>
                    </a:lnTo>
                    <a:lnTo>
                      <a:pt x="1051" y="206"/>
                    </a:lnTo>
                    <a:lnTo>
                      <a:pt x="1042" y="214"/>
                    </a:lnTo>
                    <a:lnTo>
                      <a:pt x="1033" y="221"/>
                    </a:lnTo>
                    <a:lnTo>
                      <a:pt x="1025" y="227"/>
                    </a:lnTo>
                    <a:lnTo>
                      <a:pt x="1015" y="233"/>
                    </a:lnTo>
                    <a:lnTo>
                      <a:pt x="1004" y="238"/>
                    </a:lnTo>
                    <a:lnTo>
                      <a:pt x="993" y="242"/>
                    </a:lnTo>
                    <a:lnTo>
                      <a:pt x="982" y="246"/>
                    </a:lnTo>
                    <a:lnTo>
                      <a:pt x="971" y="248"/>
                    </a:lnTo>
                    <a:lnTo>
                      <a:pt x="959" y="249"/>
                    </a:lnTo>
                    <a:lnTo>
                      <a:pt x="947" y="250"/>
                    </a:lnTo>
                    <a:lnTo>
                      <a:pt x="937" y="249"/>
                    </a:lnTo>
                    <a:lnTo>
                      <a:pt x="929" y="248"/>
                    </a:lnTo>
                    <a:lnTo>
                      <a:pt x="920" y="247"/>
                    </a:lnTo>
                    <a:lnTo>
                      <a:pt x="911" y="246"/>
                    </a:lnTo>
                    <a:lnTo>
                      <a:pt x="911" y="246"/>
                    </a:lnTo>
                    <a:lnTo>
                      <a:pt x="892" y="240"/>
                    </a:lnTo>
                    <a:lnTo>
                      <a:pt x="871" y="237"/>
                    </a:lnTo>
                    <a:lnTo>
                      <a:pt x="851" y="234"/>
                    </a:lnTo>
                    <a:lnTo>
                      <a:pt x="832" y="232"/>
                    </a:lnTo>
                    <a:lnTo>
                      <a:pt x="792" y="228"/>
                    </a:lnTo>
                    <a:lnTo>
                      <a:pt x="751" y="227"/>
                    </a:lnTo>
                    <a:lnTo>
                      <a:pt x="723" y="228"/>
                    </a:lnTo>
                    <a:lnTo>
                      <a:pt x="696" y="230"/>
                    </a:lnTo>
                    <a:lnTo>
                      <a:pt x="668" y="234"/>
                    </a:lnTo>
                    <a:lnTo>
                      <a:pt x="643" y="237"/>
                    </a:lnTo>
                    <a:lnTo>
                      <a:pt x="619" y="242"/>
                    </a:lnTo>
                    <a:lnTo>
                      <a:pt x="597" y="249"/>
                    </a:lnTo>
                    <a:lnTo>
                      <a:pt x="574" y="257"/>
                    </a:lnTo>
                    <a:lnTo>
                      <a:pt x="553" y="265"/>
                    </a:lnTo>
                    <a:lnTo>
                      <a:pt x="532" y="275"/>
                    </a:lnTo>
                    <a:lnTo>
                      <a:pt x="514" y="285"/>
                    </a:lnTo>
                    <a:lnTo>
                      <a:pt x="495" y="296"/>
                    </a:lnTo>
                    <a:lnTo>
                      <a:pt x="478" y="309"/>
                    </a:lnTo>
                    <a:lnTo>
                      <a:pt x="462" y="321"/>
                    </a:lnTo>
                    <a:lnTo>
                      <a:pt x="446" y="335"/>
                    </a:lnTo>
                    <a:lnTo>
                      <a:pt x="432" y="349"/>
                    </a:lnTo>
                    <a:lnTo>
                      <a:pt x="418" y="364"/>
                    </a:lnTo>
                    <a:lnTo>
                      <a:pt x="406" y="379"/>
                    </a:lnTo>
                    <a:lnTo>
                      <a:pt x="394" y="396"/>
                    </a:lnTo>
                    <a:lnTo>
                      <a:pt x="383" y="413"/>
                    </a:lnTo>
                    <a:lnTo>
                      <a:pt x="373" y="431"/>
                    </a:lnTo>
                    <a:lnTo>
                      <a:pt x="365" y="448"/>
                    </a:lnTo>
                    <a:lnTo>
                      <a:pt x="356" y="466"/>
                    </a:lnTo>
                    <a:lnTo>
                      <a:pt x="348" y="485"/>
                    </a:lnTo>
                    <a:lnTo>
                      <a:pt x="342" y="503"/>
                    </a:lnTo>
                    <a:lnTo>
                      <a:pt x="336" y="523"/>
                    </a:lnTo>
                    <a:lnTo>
                      <a:pt x="331" y="543"/>
                    </a:lnTo>
                    <a:lnTo>
                      <a:pt x="327" y="563"/>
                    </a:lnTo>
                    <a:lnTo>
                      <a:pt x="323" y="583"/>
                    </a:lnTo>
                    <a:lnTo>
                      <a:pt x="321" y="603"/>
                    </a:lnTo>
                    <a:lnTo>
                      <a:pt x="319" y="623"/>
                    </a:lnTo>
                    <a:lnTo>
                      <a:pt x="318" y="644"/>
                    </a:lnTo>
                    <a:lnTo>
                      <a:pt x="318" y="664"/>
                    </a:lnTo>
                    <a:lnTo>
                      <a:pt x="318" y="683"/>
                    </a:lnTo>
                    <a:lnTo>
                      <a:pt x="319" y="701"/>
                    </a:lnTo>
                    <a:lnTo>
                      <a:pt x="321" y="719"/>
                    </a:lnTo>
                    <a:lnTo>
                      <a:pt x="323" y="736"/>
                    </a:lnTo>
                    <a:lnTo>
                      <a:pt x="327" y="753"/>
                    </a:lnTo>
                    <a:lnTo>
                      <a:pt x="331" y="768"/>
                    </a:lnTo>
                    <a:lnTo>
                      <a:pt x="335" y="783"/>
                    </a:lnTo>
                    <a:lnTo>
                      <a:pt x="341" y="797"/>
                    </a:lnTo>
                    <a:lnTo>
                      <a:pt x="347" y="811"/>
                    </a:lnTo>
                    <a:lnTo>
                      <a:pt x="354" y="824"/>
                    </a:lnTo>
                    <a:lnTo>
                      <a:pt x="361" y="837"/>
                    </a:lnTo>
                    <a:lnTo>
                      <a:pt x="369" y="849"/>
                    </a:lnTo>
                    <a:lnTo>
                      <a:pt x="378" y="860"/>
                    </a:lnTo>
                    <a:lnTo>
                      <a:pt x="387" y="871"/>
                    </a:lnTo>
                    <a:lnTo>
                      <a:pt x="396" y="882"/>
                    </a:lnTo>
                    <a:lnTo>
                      <a:pt x="406" y="892"/>
                    </a:lnTo>
                    <a:lnTo>
                      <a:pt x="417" y="900"/>
                    </a:lnTo>
                    <a:lnTo>
                      <a:pt x="428" y="909"/>
                    </a:lnTo>
                    <a:lnTo>
                      <a:pt x="440" y="917"/>
                    </a:lnTo>
                    <a:lnTo>
                      <a:pt x="452" y="923"/>
                    </a:lnTo>
                    <a:lnTo>
                      <a:pt x="465" y="930"/>
                    </a:lnTo>
                    <a:lnTo>
                      <a:pt x="478" y="936"/>
                    </a:lnTo>
                    <a:lnTo>
                      <a:pt x="492" y="942"/>
                    </a:lnTo>
                    <a:lnTo>
                      <a:pt x="506" y="946"/>
                    </a:lnTo>
                    <a:lnTo>
                      <a:pt x="520" y="950"/>
                    </a:lnTo>
                    <a:lnTo>
                      <a:pt x="536" y="955"/>
                    </a:lnTo>
                    <a:lnTo>
                      <a:pt x="551" y="958"/>
                    </a:lnTo>
                    <a:lnTo>
                      <a:pt x="567" y="960"/>
                    </a:lnTo>
                    <a:lnTo>
                      <a:pt x="584" y="962"/>
                    </a:lnTo>
                    <a:lnTo>
                      <a:pt x="600" y="964"/>
                    </a:lnTo>
                    <a:lnTo>
                      <a:pt x="616" y="965"/>
                    </a:lnTo>
                    <a:lnTo>
                      <a:pt x="634" y="965"/>
                    </a:lnTo>
                    <a:lnTo>
                      <a:pt x="675" y="964"/>
                    </a:lnTo>
                    <a:lnTo>
                      <a:pt x="715" y="960"/>
                    </a:lnTo>
                    <a:lnTo>
                      <a:pt x="753" y="955"/>
                    </a:lnTo>
                    <a:lnTo>
                      <a:pt x="792" y="948"/>
                    </a:lnTo>
                    <a:lnTo>
                      <a:pt x="810" y="944"/>
                    </a:lnTo>
                    <a:lnTo>
                      <a:pt x="827" y="938"/>
                    </a:lnTo>
                    <a:lnTo>
                      <a:pt x="845" y="933"/>
                    </a:lnTo>
                    <a:lnTo>
                      <a:pt x="862" y="928"/>
                    </a:lnTo>
                    <a:lnTo>
                      <a:pt x="879" y="921"/>
                    </a:lnTo>
                    <a:lnTo>
                      <a:pt x="895" y="915"/>
                    </a:lnTo>
                    <a:lnTo>
                      <a:pt x="911" y="908"/>
                    </a:lnTo>
                    <a:lnTo>
                      <a:pt x="927" y="900"/>
                    </a:lnTo>
                    <a:lnTo>
                      <a:pt x="894" y="1148"/>
                    </a:lnTo>
                    <a:lnTo>
                      <a:pt x="863" y="1157"/>
                    </a:lnTo>
                    <a:lnTo>
                      <a:pt x="829" y="1166"/>
                    </a:lnTo>
                    <a:lnTo>
                      <a:pt x="790" y="1173"/>
                    </a:lnTo>
                    <a:lnTo>
                      <a:pt x="751" y="1180"/>
                    </a:lnTo>
                    <a:lnTo>
                      <a:pt x="709" y="1185"/>
                    </a:lnTo>
                    <a:lnTo>
                      <a:pt x="667" y="1190"/>
                    </a:lnTo>
                    <a:lnTo>
                      <a:pt x="626" y="1192"/>
                    </a:lnTo>
                    <a:lnTo>
                      <a:pt x="586" y="1193"/>
                    </a:lnTo>
                    <a:lnTo>
                      <a:pt x="551" y="1192"/>
                    </a:lnTo>
                    <a:lnTo>
                      <a:pt x="518" y="1191"/>
                    </a:lnTo>
                    <a:lnTo>
                      <a:pt x="486" y="1188"/>
                    </a:lnTo>
                    <a:lnTo>
                      <a:pt x="454" y="1183"/>
                    </a:lnTo>
                    <a:lnTo>
                      <a:pt x="424" y="1178"/>
                    </a:lnTo>
                    <a:lnTo>
                      <a:pt x="393" y="1170"/>
                    </a:lnTo>
                    <a:lnTo>
                      <a:pt x="365" y="1163"/>
                    </a:lnTo>
                    <a:lnTo>
                      <a:pt x="338" y="1154"/>
                    </a:lnTo>
                    <a:lnTo>
                      <a:pt x="310" y="1144"/>
                    </a:lnTo>
                    <a:lnTo>
                      <a:pt x="285" y="1132"/>
                    </a:lnTo>
                    <a:lnTo>
                      <a:pt x="260" y="1120"/>
                    </a:lnTo>
                    <a:lnTo>
                      <a:pt x="236" y="1107"/>
                    </a:lnTo>
                    <a:lnTo>
                      <a:pt x="214" y="1092"/>
                    </a:lnTo>
                    <a:lnTo>
                      <a:pt x="193" y="1077"/>
                    </a:lnTo>
                    <a:lnTo>
                      <a:pt x="172" y="1060"/>
                    </a:lnTo>
                    <a:lnTo>
                      <a:pt x="154" y="1043"/>
                    </a:lnTo>
                    <a:lnTo>
                      <a:pt x="135" y="1026"/>
                    </a:lnTo>
                    <a:lnTo>
                      <a:pt x="118" y="1006"/>
                    </a:lnTo>
                    <a:lnTo>
                      <a:pt x="102" y="986"/>
                    </a:lnTo>
                    <a:lnTo>
                      <a:pt x="87" y="966"/>
                    </a:lnTo>
                    <a:lnTo>
                      <a:pt x="73" y="944"/>
                    </a:lnTo>
                    <a:lnTo>
                      <a:pt x="61" y="921"/>
                    </a:lnTo>
                    <a:lnTo>
                      <a:pt x="49" y="898"/>
                    </a:lnTo>
                    <a:lnTo>
                      <a:pt x="39" y="873"/>
                    </a:lnTo>
                    <a:lnTo>
                      <a:pt x="30" y="849"/>
                    </a:lnTo>
                    <a:lnTo>
                      <a:pt x="22" y="823"/>
                    </a:lnTo>
                    <a:lnTo>
                      <a:pt x="15" y="797"/>
                    </a:lnTo>
                    <a:lnTo>
                      <a:pt x="10" y="770"/>
                    </a:lnTo>
                    <a:lnTo>
                      <a:pt x="5" y="743"/>
                    </a:lnTo>
                    <a:lnTo>
                      <a:pt x="2" y="714"/>
                    </a:lnTo>
                    <a:lnTo>
                      <a:pt x="1" y="685"/>
                    </a:lnTo>
                    <a:lnTo>
                      <a:pt x="0" y="656"/>
                    </a:lnTo>
                    <a:lnTo>
                      <a:pt x="1" y="620"/>
                    </a:lnTo>
                    <a:lnTo>
                      <a:pt x="3" y="585"/>
                    </a:lnTo>
                    <a:lnTo>
                      <a:pt x="7" y="551"/>
                    </a:lnTo>
                    <a:lnTo>
                      <a:pt x="12" y="518"/>
                    </a:lnTo>
                    <a:lnTo>
                      <a:pt x="20" y="485"/>
                    </a:lnTo>
                    <a:lnTo>
                      <a:pt x="27" y="452"/>
                    </a:lnTo>
                    <a:lnTo>
                      <a:pt x="38" y="422"/>
                    </a:lnTo>
                    <a:lnTo>
                      <a:pt x="49" y="391"/>
                    </a:lnTo>
                    <a:lnTo>
                      <a:pt x="62" y="362"/>
                    </a:lnTo>
                    <a:lnTo>
                      <a:pt x="76" y="334"/>
                    </a:lnTo>
                    <a:lnTo>
                      <a:pt x="91" y="307"/>
                    </a:lnTo>
                    <a:lnTo>
                      <a:pt x="108" y="279"/>
                    </a:lnTo>
                    <a:lnTo>
                      <a:pt x="126" y="254"/>
                    </a:lnTo>
                    <a:lnTo>
                      <a:pt x="146" y="229"/>
                    </a:lnTo>
                    <a:lnTo>
                      <a:pt x="167" y="206"/>
                    </a:lnTo>
                    <a:lnTo>
                      <a:pt x="189" y="184"/>
                    </a:lnTo>
                    <a:lnTo>
                      <a:pt x="212" y="163"/>
                    </a:lnTo>
                    <a:lnTo>
                      <a:pt x="237" y="142"/>
                    </a:lnTo>
                    <a:lnTo>
                      <a:pt x="263" y="124"/>
                    </a:lnTo>
                    <a:lnTo>
                      <a:pt x="291" y="106"/>
                    </a:lnTo>
                    <a:lnTo>
                      <a:pt x="319" y="90"/>
                    </a:lnTo>
                    <a:lnTo>
                      <a:pt x="348" y="75"/>
                    </a:lnTo>
                    <a:lnTo>
                      <a:pt x="379" y="61"/>
                    </a:lnTo>
                    <a:lnTo>
                      <a:pt x="410" y="48"/>
                    </a:lnTo>
                    <a:lnTo>
                      <a:pt x="443" y="37"/>
                    </a:lnTo>
                    <a:lnTo>
                      <a:pt x="477" y="27"/>
                    </a:lnTo>
                    <a:lnTo>
                      <a:pt x="513" y="18"/>
                    </a:lnTo>
                    <a:lnTo>
                      <a:pt x="549" y="12"/>
                    </a:lnTo>
                    <a:lnTo>
                      <a:pt x="586" y="6"/>
                    </a:lnTo>
                    <a:lnTo>
                      <a:pt x="624" y="3"/>
                    </a:lnTo>
                    <a:lnTo>
                      <a:pt x="663" y="0"/>
                    </a:lnTo>
                    <a:lnTo>
                      <a:pt x="703" y="0"/>
                    </a:lnTo>
                    <a:lnTo>
                      <a:pt x="744" y="0"/>
                    </a:lnTo>
                    <a:lnTo>
                      <a:pt x="782" y="1"/>
                    </a:lnTo>
                    <a:lnTo>
                      <a:pt x="818" y="3"/>
                    </a:lnTo>
                    <a:lnTo>
                      <a:pt x="851" y="6"/>
                    </a:lnTo>
                    <a:lnTo>
                      <a:pt x="884" y="9"/>
                    </a:lnTo>
                    <a:lnTo>
                      <a:pt x="913" y="13"/>
                    </a:lnTo>
                    <a:lnTo>
                      <a:pt x="942" y="17"/>
                    </a:lnTo>
                    <a:lnTo>
                      <a:pt x="967" y="22"/>
                    </a:lnTo>
                    <a:lnTo>
                      <a:pt x="1014" y="31"/>
                    </a:lnTo>
                    <a:lnTo>
                      <a:pt x="1053" y="41"/>
                    </a:lnTo>
                    <a:lnTo>
                      <a:pt x="1085" y="52"/>
                    </a:lnTo>
                    <a:lnTo>
                      <a:pt x="1112" y="61"/>
                    </a:lnTo>
                    <a:lnTo>
                      <a:pt x="1084" y="1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6" name="Google Shape;156;p17"/>
            <p:cNvSpPr/>
            <p:nvPr/>
          </p:nvSpPr>
          <p:spPr>
            <a:xfrm>
              <a:off x="9674169" y="8899356"/>
              <a:ext cx="560906" cy="275582"/>
            </a:xfrm>
            <a:custGeom>
              <a:avLst/>
              <a:gdLst/>
              <a:ahLst/>
              <a:cxnLst/>
              <a:rect l="l" t="t" r="r" b="b"/>
              <a:pathLst>
                <a:path w="2764" h="1357" extrusionOk="0">
                  <a:moveTo>
                    <a:pt x="2628" y="741"/>
                  </a:moveTo>
                  <a:lnTo>
                    <a:pt x="2576" y="741"/>
                  </a:lnTo>
                  <a:lnTo>
                    <a:pt x="2523" y="741"/>
                  </a:lnTo>
                  <a:lnTo>
                    <a:pt x="2469" y="741"/>
                  </a:lnTo>
                  <a:lnTo>
                    <a:pt x="2417" y="741"/>
                  </a:lnTo>
                  <a:lnTo>
                    <a:pt x="2364" y="741"/>
                  </a:lnTo>
                  <a:lnTo>
                    <a:pt x="2311" y="741"/>
                  </a:lnTo>
                  <a:lnTo>
                    <a:pt x="2258" y="741"/>
                  </a:lnTo>
                  <a:lnTo>
                    <a:pt x="2206" y="741"/>
                  </a:lnTo>
                  <a:lnTo>
                    <a:pt x="2206" y="741"/>
                  </a:lnTo>
                  <a:lnTo>
                    <a:pt x="2206" y="741"/>
                  </a:lnTo>
                  <a:lnTo>
                    <a:pt x="2189" y="704"/>
                  </a:lnTo>
                  <a:lnTo>
                    <a:pt x="2172" y="668"/>
                  </a:lnTo>
                  <a:lnTo>
                    <a:pt x="2155" y="632"/>
                  </a:lnTo>
                  <a:lnTo>
                    <a:pt x="2138" y="596"/>
                  </a:lnTo>
                  <a:lnTo>
                    <a:pt x="2098" y="596"/>
                  </a:lnTo>
                  <a:lnTo>
                    <a:pt x="2057" y="596"/>
                  </a:lnTo>
                  <a:lnTo>
                    <a:pt x="2016" y="596"/>
                  </a:lnTo>
                  <a:lnTo>
                    <a:pt x="1976" y="596"/>
                  </a:lnTo>
                  <a:lnTo>
                    <a:pt x="1935" y="596"/>
                  </a:lnTo>
                  <a:lnTo>
                    <a:pt x="1894" y="596"/>
                  </a:lnTo>
                  <a:lnTo>
                    <a:pt x="1853" y="596"/>
                  </a:lnTo>
                  <a:lnTo>
                    <a:pt x="1813" y="596"/>
                  </a:lnTo>
                  <a:lnTo>
                    <a:pt x="1803" y="596"/>
                  </a:lnTo>
                  <a:lnTo>
                    <a:pt x="1795" y="595"/>
                  </a:lnTo>
                  <a:lnTo>
                    <a:pt x="1786" y="592"/>
                  </a:lnTo>
                  <a:lnTo>
                    <a:pt x="1779" y="589"/>
                  </a:lnTo>
                  <a:lnTo>
                    <a:pt x="1772" y="585"/>
                  </a:lnTo>
                  <a:lnTo>
                    <a:pt x="1766" y="581"/>
                  </a:lnTo>
                  <a:lnTo>
                    <a:pt x="1759" y="575"/>
                  </a:lnTo>
                  <a:lnTo>
                    <a:pt x="1755" y="569"/>
                  </a:lnTo>
                  <a:lnTo>
                    <a:pt x="1749" y="564"/>
                  </a:lnTo>
                  <a:lnTo>
                    <a:pt x="1745" y="557"/>
                  </a:lnTo>
                  <a:lnTo>
                    <a:pt x="1742" y="549"/>
                  </a:lnTo>
                  <a:lnTo>
                    <a:pt x="1739" y="542"/>
                  </a:lnTo>
                  <a:lnTo>
                    <a:pt x="1735" y="527"/>
                  </a:lnTo>
                  <a:lnTo>
                    <a:pt x="1734" y="510"/>
                  </a:lnTo>
                  <a:lnTo>
                    <a:pt x="1734" y="496"/>
                  </a:lnTo>
                  <a:lnTo>
                    <a:pt x="1734" y="484"/>
                  </a:lnTo>
                  <a:lnTo>
                    <a:pt x="1737" y="479"/>
                  </a:lnTo>
                  <a:lnTo>
                    <a:pt x="1739" y="476"/>
                  </a:lnTo>
                  <a:lnTo>
                    <a:pt x="1745" y="473"/>
                  </a:lnTo>
                  <a:lnTo>
                    <a:pt x="1754" y="472"/>
                  </a:lnTo>
                  <a:lnTo>
                    <a:pt x="1762" y="472"/>
                  </a:lnTo>
                  <a:lnTo>
                    <a:pt x="1772" y="472"/>
                  </a:lnTo>
                  <a:lnTo>
                    <a:pt x="1810" y="472"/>
                  </a:lnTo>
                  <a:lnTo>
                    <a:pt x="1850" y="472"/>
                  </a:lnTo>
                  <a:lnTo>
                    <a:pt x="1888" y="472"/>
                  </a:lnTo>
                  <a:lnTo>
                    <a:pt x="1927" y="472"/>
                  </a:lnTo>
                  <a:lnTo>
                    <a:pt x="1965" y="472"/>
                  </a:lnTo>
                  <a:lnTo>
                    <a:pt x="2003" y="472"/>
                  </a:lnTo>
                  <a:lnTo>
                    <a:pt x="2041" y="472"/>
                  </a:lnTo>
                  <a:lnTo>
                    <a:pt x="2081" y="472"/>
                  </a:lnTo>
                  <a:lnTo>
                    <a:pt x="2081" y="472"/>
                  </a:lnTo>
                  <a:lnTo>
                    <a:pt x="2081" y="472"/>
                  </a:lnTo>
                  <a:lnTo>
                    <a:pt x="2064" y="428"/>
                  </a:lnTo>
                  <a:lnTo>
                    <a:pt x="2047" y="384"/>
                  </a:lnTo>
                  <a:lnTo>
                    <a:pt x="2030" y="341"/>
                  </a:lnTo>
                  <a:lnTo>
                    <a:pt x="2013" y="297"/>
                  </a:lnTo>
                  <a:lnTo>
                    <a:pt x="2013" y="297"/>
                  </a:lnTo>
                  <a:lnTo>
                    <a:pt x="2013" y="297"/>
                  </a:lnTo>
                  <a:lnTo>
                    <a:pt x="2010" y="293"/>
                  </a:lnTo>
                  <a:lnTo>
                    <a:pt x="2007" y="289"/>
                  </a:lnTo>
                  <a:lnTo>
                    <a:pt x="2003" y="286"/>
                  </a:lnTo>
                  <a:lnTo>
                    <a:pt x="1999" y="283"/>
                  </a:lnTo>
                  <a:lnTo>
                    <a:pt x="1987" y="280"/>
                  </a:lnTo>
                  <a:lnTo>
                    <a:pt x="1975" y="279"/>
                  </a:lnTo>
                  <a:lnTo>
                    <a:pt x="1962" y="279"/>
                  </a:lnTo>
                  <a:lnTo>
                    <a:pt x="1951" y="279"/>
                  </a:lnTo>
                  <a:lnTo>
                    <a:pt x="1938" y="279"/>
                  </a:lnTo>
                  <a:lnTo>
                    <a:pt x="1927" y="279"/>
                  </a:lnTo>
                  <a:lnTo>
                    <a:pt x="1914" y="245"/>
                  </a:lnTo>
                  <a:lnTo>
                    <a:pt x="1900" y="211"/>
                  </a:lnTo>
                  <a:lnTo>
                    <a:pt x="1887" y="177"/>
                  </a:lnTo>
                  <a:lnTo>
                    <a:pt x="1874" y="144"/>
                  </a:lnTo>
                  <a:lnTo>
                    <a:pt x="1860" y="110"/>
                  </a:lnTo>
                  <a:lnTo>
                    <a:pt x="1847" y="76"/>
                  </a:lnTo>
                  <a:lnTo>
                    <a:pt x="1834" y="42"/>
                  </a:lnTo>
                  <a:lnTo>
                    <a:pt x="1820" y="8"/>
                  </a:lnTo>
                  <a:lnTo>
                    <a:pt x="1820" y="8"/>
                  </a:lnTo>
                  <a:lnTo>
                    <a:pt x="1820" y="8"/>
                  </a:lnTo>
                  <a:lnTo>
                    <a:pt x="1820" y="4"/>
                  </a:lnTo>
                  <a:lnTo>
                    <a:pt x="1820" y="0"/>
                  </a:lnTo>
                  <a:lnTo>
                    <a:pt x="1810" y="0"/>
                  </a:lnTo>
                  <a:lnTo>
                    <a:pt x="1802" y="0"/>
                  </a:lnTo>
                  <a:lnTo>
                    <a:pt x="1802" y="0"/>
                  </a:lnTo>
                  <a:lnTo>
                    <a:pt x="1802" y="0"/>
                  </a:lnTo>
                  <a:lnTo>
                    <a:pt x="1796" y="0"/>
                  </a:lnTo>
                  <a:lnTo>
                    <a:pt x="1792" y="0"/>
                  </a:lnTo>
                  <a:lnTo>
                    <a:pt x="1792" y="4"/>
                  </a:lnTo>
                  <a:lnTo>
                    <a:pt x="1792" y="8"/>
                  </a:lnTo>
                  <a:lnTo>
                    <a:pt x="1792" y="42"/>
                  </a:lnTo>
                  <a:lnTo>
                    <a:pt x="1792" y="76"/>
                  </a:lnTo>
                  <a:lnTo>
                    <a:pt x="1792" y="110"/>
                  </a:lnTo>
                  <a:lnTo>
                    <a:pt x="1792" y="144"/>
                  </a:lnTo>
                  <a:lnTo>
                    <a:pt x="1792" y="177"/>
                  </a:lnTo>
                  <a:lnTo>
                    <a:pt x="1792" y="211"/>
                  </a:lnTo>
                  <a:lnTo>
                    <a:pt x="1792" y="245"/>
                  </a:lnTo>
                  <a:lnTo>
                    <a:pt x="1792" y="279"/>
                  </a:lnTo>
                  <a:lnTo>
                    <a:pt x="1677" y="279"/>
                  </a:lnTo>
                  <a:lnTo>
                    <a:pt x="1562" y="279"/>
                  </a:lnTo>
                  <a:lnTo>
                    <a:pt x="1449" y="279"/>
                  </a:lnTo>
                  <a:lnTo>
                    <a:pt x="1334" y="279"/>
                  </a:lnTo>
                  <a:lnTo>
                    <a:pt x="1219" y="279"/>
                  </a:lnTo>
                  <a:lnTo>
                    <a:pt x="1106" y="279"/>
                  </a:lnTo>
                  <a:lnTo>
                    <a:pt x="991" y="279"/>
                  </a:lnTo>
                  <a:lnTo>
                    <a:pt x="876" y="279"/>
                  </a:lnTo>
                  <a:lnTo>
                    <a:pt x="876" y="279"/>
                  </a:lnTo>
                  <a:lnTo>
                    <a:pt x="876" y="279"/>
                  </a:lnTo>
                  <a:lnTo>
                    <a:pt x="865" y="279"/>
                  </a:lnTo>
                  <a:lnTo>
                    <a:pt x="854" y="280"/>
                  </a:lnTo>
                  <a:lnTo>
                    <a:pt x="849" y="283"/>
                  </a:lnTo>
                  <a:lnTo>
                    <a:pt x="845" y="286"/>
                  </a:lnTo>
                  <a:lnTo>
                    <a:pt x="841" y="290"/>
                  </a:lnTo>
                  <a:lnTo>
                    <a:pt x="838" y="297"/>
                  </a:lnTo>
                  <a:lnTo>
                    <a:pt x="821" y="341"/>
                  </a:lnTo>
                  <a:lnTo>
                    <a:pt x="804" y="384"/>
                  </a:lnTo>
                  <a:lnTo>
                    <a:pt x="788" y="428"/>
                  </a:lnTo>
                  <a:lnTo>
                    <a:pt x="771" y="472"/>
                  </a:lnTo>
                  <a:lnTo>
                    <a:pt x="737" y="472"/>
                  </a:lnTo>
                  <a:lnTo>
                    <a:pt x="703" y="472"/>
                  </a:lnTo>
                  <a:lnTo>
                    <a:pt x="669" y="472"/>
                  </a:lnTo>
                  <a:lnTo>
                    <a:pt x="635" y="472"/>
                  </a:lnTo>
                  <a:lnTo>
                    <a:pt x="601" y="472"/>
                  </a:lnTo>
                  <a:lnTo>
                    <a:pt x="569" y="472"/>
                  </a:lnTo>
                  <a:lnTo>
                    <a:pt x="535" y="472"/>
                  </a:lnTo>
                  <a:lnTo>
                    <a:pt x="501" y="472"/>
                  </a:lnTo>
                  <a:lnTo>
                    <a:pt x="489" y="470"/>
                  </a:lnTo>
                  <a:lnTo>
                    <a:pt x="478" y="472"/>
                  </a:lnTo>
                  <a:lnTo>
                    <a:pt x="471" y="473"/>
                  </a:lnTo>
                  <a:lnTo>
                    <a:pt x="465" y="476"/>
                  </a:lnTo>
                  <a:lnTo>
                    <a:pt x="461" y="479"/>
                  </a:lnTo>
                  <a:lnTo>
                    <a:pt x="457" y="483"/>
                  </a:lnTo>
                  <a:lnTo>
                    <a:pt x="451" y="494"/>
                  </a:lnTo>
                  <a:lnTo>
                    <a:pt x="444" y="508"/>
                  </a:lnTo>
                  <a:lnTo>
                    <a:pt x="431" y="535"/>
                  </a:lnTo>
                  <a:lnTo>
                    <a:pt x="418" y="564"/>
                  </a:lnTo>
                  <a:lnTo>
                    <a:pt x="404" y="592"/>
                  </a:lnTo>
                  <a:lnTo>
                    <a:pt x="392" y="619"/>
                  </a:lnTo>
                  <a:lnTo>
                    <a:pt x="377" y="647"/>
                  </a:lnTo>
                  <a:lnTo>
                    <a:pt x="365" y="676"/>
                  </a:lnTo>
                  <a:lnTo>
                    <a:pt x="350" y="703"/>
                  </a:lnTo>
                  <a:lnTo>
                    <a:pt x="338" y="731"/>
                  </a:lnTo>
                  <a:lnTo>
                    <a:pt x="338" y="731"/>
                  </a:lnTo>
                  <a:lnTo>
                    <a:pt x="338" y="731"/>
                  </a:lnTo>
                  <a:lnTo>
                    <a:pt x="338" y="735"/>
                  </a:lnTo>
                  <a:lnTo>
                    <a:pt x="338" y="741"/>
                  </a:lnTo>
                  <a:lnTo>
                    <a:pt x="304" y="741"/>
                  </a:lnTo>
                  <a:lnTo>
                    <a:pt x="270" y="741"/>
                  </a:lnTo>
                  <a:lnTo>
                    <a:pt x="237" y="741"/>
                  </a:lnTo>
                  <a:lnTo>
                    <a:pt x="203" y="741"/>
                  </a:lnTo>
                  <a:lnTo>
                    <a:pt x="169" y="741"/>
                  </a:lnTo>
                  <a:lnTo>
                    <a:pt x="135" y="741"/>
                  </a:lnTo>
                  <a:lnTo>
                    <a:pt x="102" y="741"/>
                  </a:lnTo>
                  <a:lnTo>
                    <a:pt x="68" y="741"/>
                  </a:lnTo>
                  <a:lnTo>
                    <a:pt x="68" y="741"/>
                  </a:lnTo>
                  <a:lnTo>
                    <a:pt x="68" y="741"/>
                  </a:lnTo>
                  <a:lnTo>
                    <a:pt x="56" y="741"/>
                  </a:lnTo>
                  <a:lnTo>
                    <a:pt x="46" y="742"/>
                  </a:lnTo>
                  <a:lnTo>
                    <a:pt x="36" y="745"/>
                  </a:lnTo>
                  <a:lnTo>
                    <a:pt x="27" y="748"/>
                  </a:lnTo>
                  <a:lnTo>
                    <a:pt x="20" y="752"/>
                  </a:lnTo>
                  <a:lnTo>
                    <a:pt x="14" y="758"/>
                  </a:lnTo>
                  <a:lnTo>
                    <a:pt x="10" y="763"/>
                  </a:lnTo>
                  <a:lnTo>
                    <a:pt x="6" y="769"/>
                  </a:lnTo>
                  <a:lnTo>
                    <a:pt x="3" y="776"/>
                  </a:lnTo>
                  <a:lnTo>
                    <a:pt x="2" y="785"/>
                  </a:lnTo>
                  <a:lnTo>
                    <a:pt x="0" y="792"/>
                  </a:lnTo>
                  <a:lnTo>
                    <a:pt x="0" y="800"/>
                  </a:lnTo>
                  <a:lnTo>
                    <a:pt x="2" y="819"/>
                  </a:lnTo>
                  <a:lnTo>
                    <a:pt x="6" y="839"/>
                  </a:lnTo>
                  <a:lnTo>
                    <a:pt x="27" y="905"/>
                  </a:lnTo>
                  <a:lnTo>
                    <a:pt x="47" y="967"/>
                  </a:lnTo>
                  <a:lnTo>
                    <a:pt x="67" y="1026"/>
                  </a:lnTo>
                  <a:lnTo>
                    <a:pt x="87" y="1081"/>
                  </a:lnTo>
                  <a:lnTo>
                    <a:pt x="109" y="1136"/>
                  </a:lnTo>
                  <a:lnTo>
                    <a:pt x="134" y="1194"/>
                  </a:lnTo>
                  <a:lnTo>
                    <a:pt x="162" y="1254"/>
                  </a:lnTo>
                  <a:lnTo>
                    <a:pt x="193" y="1318"/>
                  </a:lnTo>
                  <a:lnTo>
                    <a:pt x="193" y="1318"/>
                  </a:lnTo>
                  <a:lnTo>
                    <a:pt x="193" y="1318"/>
                  </a:lnTo>
                  <a:lnTo>
                    <a:pt x="199" y="1329"/>
                  </a:lnTo>
                  <a:lnTo>
                    <a:pt x="204" y="1337"/>
                  </a:lnTo>
                  <a:lnTo>
                    <a:pt x="209" y="1344"/>
                  </a:lnTo>
                  <a:lnTo>
                    <a:pt x="214" y="1349"/>
                  </a:lnTo>
                  <a:lnTo>
                    <a:pt x="221" y="1353"/>
                  </a:lnTo>
                  <a:lnTo>
                    <a:pt x="230" y="1354"/>
                  </a:lnTo>
                  <a:lnTo>
                    <a:pt x="240" y="1356"/>
                  </a:lnTo>
                  <a:lnTo>
                    <a:pt x="251" y="1357"/>
                  </a:lnTo>
                  <a:lnTo>
                    <a:pt x="383" y="1357"/>
                  </a:lnTo>
                  <a:lnTo>
                    <a:pt x="515" y="1357"/>
                  </a:lnTo>
                  <a:lnTo>
                    <a:pt x="648" y="1357"/>
                  </a:lnTo>
                  <a:lnTo>
                    <a:pt x="780" y="1357"/>
                  </a:lnTo>
                  <a:lnTo>
                    <a:pt x="912" y="1357"/>
                  </a:lnTo>
                  <a:lnTo>
                    <a:pt x="1043" y="1357"/>
                  </a:lnTo>
                  <a:lnTo>
                    <a:pt x="1175" y="1357"/>
                  </a:lnTo>
                  <a:lnTo>
                    <a:pt x="1309" y="1357"/>
                  </a:lnTo>
                  <a:lnTo>
                    <a:pt x="1440" y="1357"/>
                  </a:lnTo>
                  <a:lnTo>
                    <a:pt x="1572" y="1357"/>
                  </a:lnTo>
                  <a:lnTo>
                    <a:pt x="1704" y="1357"/>
                  </a:lnTo>
                  <a:lnTo>
                    <a:pt x="1836" y="1357"/>
                  </a:lnTo>
                  <a:lnTo>
                    <a:pt x="1968" y="1357"/>
                  </a:lnTo>
                  <a:lnTo>
                    <a:pt x="2101" y="1357"/>
                  </a:lnTo>
                  <a:lnTo>
                    <a:pt x="2233" y="1357"/>
                  </a:lnTo>
                  <a:lnTo>
                    <a:pt x="2364" y="1357"/>
                  </a:lnTo>
                  <a:lnTo>
                    <a:pt x="2374" y="1356"/>
                  </a:lnTo>
                  <a:lnTo>
                    <a:pt x="2383" y="1354"/>
                  </a:lnTo>
                  <a:lnTo>
                    <a:pt x="2391" y="1353"/>
                  </a:lnTo>
                  <a:lnTo>
                    <a:pt x="2399" y="1350"/>
                  </a:lnTo>
                  <a:lnTo>
                    <a:pt x="2406" y="1347"/>
                  </a:lnTo>
                  <a:lnTo>
                    <a:pt x="2411" y="1343"/>
                  </a:lnTo>
                  <a:lnTo>
                    <a:pt x="2417" y="1339"/>
                  </a:lnTo>
                  <a:lnTo>
                    <a:pt x="2423" y="1333"/>
                  </a:lnTo>
                  <a:lnTo>
                    <a:pt x="2433" y="1322"/>
                  </a:lnTo>
                  <a:lnTo>
                    <a:pt x="2441" y="1309"/>
                  </a:lnTo>
                  <a:lnTo>
                    <a:pt x="2450" y="1295"/>
                  </a:lnTo>
                  <a:lnTo>
                    <a:pt x="2458" y="1281"/>
                  </a:lnTo>
                  <a:lnTo>
                    <a:pt x="2489" y="1227"/>
                  </a:lnTo>
                  <a:lnTo>
                    <a:pt x="2522" y="1174"/>
                  </a:lnTo>
                  <a:lnTo>
                    <a:pt x="2554" y="1122"/>
                  </a:lnTo>
                  <a:lnTo>
                    <a:pt x="2587" y="1071"/>
                  </a:lnTo>
                  <a:lnTo>
                    <a:pt x="2621" y="1021"/>
                  </a:lnTo>
                  <a:lnTo>
                    <a:pt x="2655" y="972"/>
                  </a:lnTo>
                  <a:lnTo>
                    <a:pt x="2690" y="921"/>
                  </a:lnTo>
                  <a:lnTo>
                    <a:pt x="2727" y="871"/>
                  </a:lnTo>
                  <a:lnTo>
                    <a:pt x="2742" y="850"/>
                  </a:lnTo>
                  <a:lnTo>
                    <a:pt x="2753" y="830"/>
                  </a:lnTo>
                  <a:lnTo>
                    <a:pt x="2760" y="814"/>
                  </a:lnTo>
                  <a:lnTo>
                    <a:pt x="2763" y="799"/>
                  </a:lnTo>
                  <a:lnTo>
                    <a:pt x="2764" y="793"/>
                  </a:lnTo>
                  <a:lnTo>
                    <a:pt x="2764" y="788"/>
                  </a:lnTo>
                  <a:lnTo>
                    <a:pt x="2764" y="782"/>
                  </a:lnTo>
                  <a:lnTo>
                    <a:pt x="2763" y="776"/>
                  </a:lnTo>
                  <a:lnTo>
                    <a:pt x="2760" y="772"/>
                  </a:lnTo>
                  <a:lnTo>
                    <a:pt x="2757" y="768"/>
                  </a:lnTo>
                  <a:lnTo>
                    <a:pt x="2754" y="763"/>
                  </a:lnTo>
                  <a:lnTo>
                    <a:pt x="2750" y="761"/>
                  </a:lnTo>
                  <a:lnTo>
                    <a:pt x="2740" y="755"/>
                  </a:lnTo>
                  <a:lnTo>
                    <a:pt x="2729" y="749"/>
                  </a:lnTo>
                  <a:lnTo>
                    <a:pt x="2716" y="746"/>
                  </a:lnTo>
                  <a:lnTo>
                    <a:pt x="2700" y="744"/>
                  </a:lnTo>
                  <a:lnTo>
                    <a:pt x="2666" y="741"/>
                  </a:lnTo>
                  <a:lnTo>
                    <a:pt x="2628" y="7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7"/>
            <p:cNvSpPr/>
            <p:nvPr/>
          </p:nvSpPr>
          <p:spPr>
            <a:xfrm>
              <a:off x="9056410" y="8797131"/>
              <a:ext cx="543833" cy="488481"/>
            </a:xfrm>
            <a:custGeom>
              <a:avLst/>
              <a:gdLst/>
              <a:ahLst/>
              <a:cxnLst/>
              <a:rect l="l" t="t" r="r" b="b"/>
              <a:pathLst>
                <a:path w="2359" h="2118" extrusionOk="0">
                  <a:moveTo>
                    <a:pt x="1050" y="225"/>
                  </a:moveTo>
                  <a:lnTo>
                    <a:pt x="1239" y="225"/>
                  </a:lnTo>
                  <a:lnTo>
                    <a:pt x="1247" y="225"/>
                  </a:lnTo>
                  <a:lnTo>
                    <a:pt x="1256" y="227"/>
                  </a:lnTo>
                  <a:lnTo>
                    <a:pt x="1263" y="229"/>
                  </a:lnTo>
                  <a:lnTo>
                    <a:pt x="1271" y="232"/>
                  </a:lnTo>
                  <a:lnTo>
                    <a:pt x="1278" y="235"/>
                  </a:lnTo>
                  <a:lnTo>
                    <a:pt x="1286" y="239"/>
                  </a:lnTo>
                  <a:lnTo>
                    <a:pt x="1291" y="244"/>
                  </a:lnTo>
                  <a:lnTo>
                    <a:pt x="1297" y="249"/>
                  </a:lnTo>
                  <a:lnTo>
                    <a:pt x="1303" y="255"/>
                  </a:lnTo>
                  <a:lnTo>
                    <a:pt x="1308" y="262"/>
                  </a:lnTo>
                  <a:lnTo>
                    <a:pt x="1312" y="269"/>
                  </a:lnTo>
                  <a:lnTo>
                    <a:pt x="1315" y="276"/>
                  </a:lnTo>
                  <a:lnTo>
                    <a:pt x="1318" y="283"/>
                  </a:lnTo>
                  <a:lnTo>
                    <a:pt x="1320" y="292"/>
                  </a:lnTo>
                  <a:lnTo>
                    <a:pt x="1321" y="300"/>
                  </a:lnTo>
                  <a:lnTo>
                    <a:pt x="1322" y="309"/>
                  </a:lnTo>
                  <a:lnTo>
                    <a:pt x="1322" y="309"/>
                  </a:lnTo>
                  <a:lnTo>
                    <a:pt x="1321" y="317"/>
                  </a:lnTo>
                  <a:lnTo>
                    <a:pt x="1320" y="324"/>
                  </a:lnTo>
                  <a:lnTo>
                    <a:pt x="1318" y="333"/>
                  </a:lnTo>
                  <a:lnTo>
                    <a:pt x="1315" y="340"/>
                  </a:lnTo>
                  <a:lnTo>
                    <a:pt x="1312" y="347"/>
                  </a:lnTo>
                  <a:lnTo>
                    <a:pt x="1308" y="354"/>
                  </a:lnTo>
                  <a:lnTo>
                    <a:pt x="1303" y="361"/>
                  </a:lnTo>
                  <a:lnTo>
                    <a:pt x="1297" y="367"/>
                  </a:lnTo>
                  <a:lnTo>
                    <a:pt x="1291" y="373"/>
                  </a:lnTo>
                  <a:lnTo>
                    <a:pt x="1286" y="377"/>
                  </a:lnTo>
                  <a:lnTo>
                    <a:pt x="1278" y="381"/>
                  </a:lnTo>
                  <a:lnTo>
                    <a:pt x="1271" y="385"/>
                  </a:lnTo>
                  <a:lnTo>
                    <a:pt x="1263" y="388"/>
                  </a:lnTo>
                  <a:lnTo>
                    <a:pt x="1256" y="390"/>
                  </a:lnTo>
                  <a:lnTo>
                    <a:pt x="1247" y="391"/>
                  </a:lnTo>
                  <a:lnTo>
                    <a:pt x="1239" y="391"/>
                  </a:lnTo>
                  <a:lnTo>
                    <a:pt x="1169" y="391"/>
                  </a:lnTo>
                  <a:lnTo>
                    <a:pt x="1195" y="426"/>
                  </a:lnTo>
                  <a:lnTo>
                    <a:pt x="1219" y="460"/>
                  </a:lnTo>
                  <a:lnTo>
                    <a:pt x="1243" y="494"/>
                  </a:lnTo>
                  <a:lnTo>
                    <a:pt x="1266" y="527"/>
                  </a:lnTo>
                  <a:lnTo>
                    <a:pt x="1454" y="527"/>
                  </a:lnTo>
                  <a:lnTo>
                    <a:pt x="1463" y="527"/>
                  </a:lnTo>
                  <a:lnTo>
                    <a:pt x="1471" y="528"/>
                  </a:lnTo>
                  <a:lnTo>
                    <a:pt x="1480" y="531"/>
                  </a:lnTo>
                  <a:lnTo>
                    <a:pt x="1487" y="534"/>
                  </a:lnTo>
                  <a:lnTo>
                    <a:pt x="1494" y="537"/>
                  </a:lnTo>
                  <a:lnTo>
                    <a:pt x="1501" y="541"/>
                  </a:lnTo>
                  <a:lnTo>
                    <a:pt x="1508" y="545"/>
                  </a:lnTo>
                  <a:lnTo>
                    <a:pt x="1514" y="551"/>
                  </a:lnTo>
                  <a:lnTo>
                    <a:pt x="1519" y="557"/>
                  </a:lnTo>
                  <a:lnTo>
                    <a:pt x="1524" y="564"/>
                  </a:lnTo>
                  <a:lnTo>
                    <a:pt x="1528" y="571"/>
                  </a:lnTo>
                  <a:lnTo>
                    <a:pt x="1531" y="578"/>
                  </a:lnTo>
                  <a:lnTo>
                    <a:pt x="1534" y="585"/>
                  </a:lnTo>
                  <a:lnTo>
                    <a:pt x="1536" y="594"/>
                  </a:lnTo>
                  <a:lnTo>
                    <a:pt x="1538" y="602"/>
                  </a:lnTo>
                  <a:lnTo>
                    <a:pt x="1538" y="611"/>
                  </a:lnTo>
                  <a:lnTo>
                    <a:pt x="1538" y="611"/>
                  </a:lnTo>
                  <a:lnTo>
                    <a:pt x="1538" y="619"/>
                  </a:lnTo>
                  <a:lnTo>
                    <a:pt x="1536" y="626"/>
                  </a:lnTo>
                  <a:lnTo>
                    <a:pt x="1534" y="635"/>
                  </a:lnTo>
                  <a:lnTo>
                    <a:pt x="1531" y="642"/>
                  </a:lnTo>
                  <a:lnTo>
                    <a:pt x="1528" y="649"/>
                  </a:lnTo>
                  <a:lnTo>
                    <a:pt x="1524" y="656"/>
                  </a:lnTo>
                  <a:lnTo>
                    <a:pt x="1519" y="663"/>
                  </a:lnTo>
                  <a:lnTo>
                    <a:pt x="1514" y="669"/>
                  </a:lnTo>
                  <a:lnTo>
                    <a:pt x="1508" y="674"/>
                  </a:lnTo>
                  <a:lnTo>
                    <a:pt x="1501" y="679"/>
                  </a:lnTo>
                  <a:lnTo>
                    <a:pt x="1494" y="683"/>
                  </a:lnTo>
                  <a:lnTo>
                    <a:pt x="1487" y="687"/>
                  </a:lnTo>
                  <a:lnTo>
                    <a:pt x="1480" y="689"/>
                  </a:lnTo>
                  <a:lnTo>
                    <a:pt x="1471" y="691"/>
                  </a:lnTo>
                  <a:lnTo>
                    <a:pt x="1463" y="693"/>
                  </a:lnTo>
                  <a:lnTo>
                    <a:pt x="1454" y="693"/>
                  </a:lnTo>
                  <a:lnTo>
                    <a:pt x="1383" y="693"/>
                  </a:lnTo>
                  <a:lnTo>
                    <a:pt x="1430" y="759"/>
                  </a:lnTo>
                  <a:lnTo>
                    <a:pt x="1470" y="816"/>
                  </a:lnTo>
                  <a:lnTo>
                    <a:pt x="1501" y="859"/>
                  </a:lnTo>
                  <a:lnTo>
                    <a:pt x="1521" y="886"/>
                  </a:lnTo>
                  <a:lnTo>
                    <a:pt x="2127" y="925"/>
                  </a:lnTo>
                  <a:lnTo>
                    <a:pt x="2127" y="925"/>
                  </a:lnTo>
                  <a:lnTo>
                    <a:pt x="2167" y="931"/>
                  </a:lnTo>
                  <a:lnTo>
                    <a:pt x="2203" y="938"/>
                  </a:lnTo>
                  <a:lnTo>
                    <a:pt x="2220" y="942"/>
                  </a:lnTo>
                  <a:lnTo>
                    <a:pt x="2235" y="946"/>
                  </a:lnTo>
                  <a:lnTo>
                    <a:pt x="2251" y="952"/>
                  </a:lnTo>
                  <a:lnTo>
                    <a:pt x="2265" y="958"/>
                  </a:lnTo>
                  <a:lnTo>
                    <a:pt x="2279" y="966"/>
                  </a:lnTo>
                  <a:lnTo>
                    <a:pt x="2292" y="975"/>
                  </a:lnTo>
                  <a:lnTo>
                    <a:pt x="2303" y="985"/>
                  </a:lnTo>
                  <a:lnTo>
                    <a:pt x="2316" y="996"/>
                  </a:lnTo>
                  <a:lnTo>
                    <a:pt x="2327" y="1009"/>
                  </a:lnTo>
                  <a:lnTo>
                    <a:pt x="2339" y="1024"/>
                  </a:lnTo>
                  <a:lnTo>
                    <a:pt x="2349" y="1040"/>
                  </a:lnTo>
                  <a:lnTo>
                    <a:pt x="2359" y="1060"/>
                  </a:lnTo>
                  <a:lnTo>
                    <a:pt x="2359" y="1060"/>
                  </a:lnTo>
                  <a:lnTo>
                    <a:pt x="2349" y="1078"/>
                  </a:lnTo>
                  <a:lnTo>
                    <a:pt x="2339" y="1095"/>
                  </a:lnTo>
                  <a:lnTo>
                    <a:pt x="2327" y="1109"/>
                  </a:lnTo>
                  <a:lnTo>
                    <a:pt x="2316" y="1124"/>
                  </a:lnTo>
                  <a:lnTo>
                    <a:pt x="2305" y="1135"/>
                  </a:lnTo>
                  <a:lnTo>
                    <a:pt x="2292" y="1145"/>
                  </a:lnTo>
                  <a:lnTo>
                    <a:pt x="2279" y="1153"/>
                  </a:lnTo>
                  <a:lnTo>
                    <a:pt x="2265" y="1160"/>
                  </a:lnTo>
                  <a:lnTo>
                    <a:pt x="2251" y="1168"/>
                  </a:lnTo>
                  <a:lnTo>
                    <a:pt x="2235" y="1173"/>
                  </a:lnTo>
                  <a:lnTo>
                    <a:pt x="2220" y="1177"/>
                  </a:lnTo>
                  <a:lnTo>
                    <a:pt x="2203" y="1182"/>
                  </a:lnTo>
                  <a:lnTo>
                    <a:pt x="2167" y="1189"/>
                  </a:lnTo>
                  <a:lnTo>
                    <a:pt x="2127" y="1194"/>
                  </a:lnTo>
                  <a:lnTo>
                    <a:pt x="2127" y="1194"/>
                  </a:lnTo>
                  <a:lnTo>
                    <a:pt x="1521" y="1233"/>
                  </a:lnTo>
                  <a:lnTo>
                    <a:pt x="1521" y="1233"/>
                  </a:lnTo>
                  <a:lnTo>
                    <a:pt x="1481" y="1288"/>
                  </a:lnTo>
                  <a:lnTo>
                    <a:pt x="1446" y="1339"/>
                  </a:lnTo>
                  <a:lnTo>
                    <a:pt x="1413" y="1384"/>
                  </a:lnTo>
                  <a:lnTo>
                    <a:pt x="1383" y="1425"/>
                  </a:lnTo>
                  <a:lnTo>
                    <a:pt x="1454" y="1425"/>
                  </a:lnTo>
                  <a:lnTo>
                    <a:pt x="1463" y="1427"/>
                  </a:lnTo>
                  <a:lnTo>
                    <a:pt x="1471" y="1428"/>
                  </a:lnTo>
                  <a:lnTo>
                    <a:pt x="1480" y="1430"/>
                  </a:lnTo>
                  <a:lnTo>
                    <a:pt x="1487" y="1433"/>
                  </a:lnTo>
                  <a:lnTo>
                    <a:pt x="1494" y="1435"/>
                  </a:lnTo>
                  <a:lnTo>
                    <a:pt x="1501" y="1440"/>
                  </a:lnTo>
                  <a:lnTo>
                    <a:pt x="1508" y="1445"/>
                  </a:lnTo>
                  <a:lnTo>
                    <a:pt x="1514" y="1451"/>
                  </a:lnTo>
                  <a:lnTo>
                    <a:pt x="1519" y="1457"/>
                  </a:lnTo>
                  <a:lnTo>
                    <a:pt x="1524" y="1462"/>
                  </a:lnTo>
                  <a:lnTo>
                    <a:pt x="1528" y="1469"/>
                  </a:lnTo>
                  <a:lnTo>
                    <a:pt x="1531" y="1476"/>
                  </a:lnTo>
                  <a:lnTo>
                    <a:pt x="1534" y="1485"/>
                  </a:lnTo>
                  <a:lnTo>
                    <a:pt x="1536" y="1492"/>
                  </a:lnTo>
                  <a:lnTo>
                    <a:pt x="1538" y="1501"/>
                  </a:lnTo>
                  <a:lnTo>
                    <a:pt x="1538" y="1509"/>
                  </a:lnTo>
                  <a:lnTo>
                    <a:pt x="1538" y="1509"/>
                  </a:lnTo>
                  <a:lnTo>
                    <a:pt x="1538" y="1518"/>
                  </a:lnTo>
                  <a:lnTo>
                    <a:pt x="1536" y="1526"/>
                  </a:lnTo>
                  <a:lnTo>
                    <a:pt x="1534" y="1533"/>
                  </a:lnTo>
                  <a:lnTo>
                    <a:pt x="1531" y="1542"/>
                  </a:lnTo>
                  <a:lnTo>
                    <a:pt x="1528" y="1549"/>
                  </a:lnTo>
                  <a:lnTo>
                    <a:pt x="1524" y="1556"/>
                  </a:lnTo>
                  <a:lnTo>
                    <a:pt x="1519" y="1561"/>
                  </a:lnTo>
                  <a:lnTo>
                    <a:pt x="1514" y="1567"/>
                  </a:lnTo>
                  <a:lnTo>
                    <a:pt x="1508" y="1573"/>
                  </a:lnTo>
                  <a:lnTo>
                    <a:pt x="1501" y="1577"/>
                  </a:lnTo>
                  <a:lnTo>
                    <a:pt x="1494" y="1581"/>
                  </a:lnTo>
                  <a:lnTo>
                    <a:pt x="1487" y="1586"/>
                  </a:lnTo>
                  <a:lnTo>
                    <a:pt x="1480" y="1588"/>
                  </a:lnTo>
                  <a:lnTo>
                    <a:pt x="1471" y="1590"/>
                  </a:lnTo>
                  <a:lnTo>
                    <a:pt x="1463" y="1591"/>
                  </a:lnTo>
                  <a:lnTo>
                    <a:pt x="1454" y="1593"/>
                  </a:lnTo>
                  <a:lnTo>
                    <a:pt x="1267" y="1593"/>
                  </a:lnTo>
                  <a:lnTo>
                    <a:pt x="1225" y="1654"/>
                  </a:lnTo>
                  <a:lnTo>
                    <a:pt x="1203" y="1686"/>
                  </a:lnTo>
                  <a:lnTo>
                    <a:pt x="1192" y="1706"/>
                  </a:lnTo>
                  <a:lnTo>
                    <a:pt x="1176" y="1727"/>
                  </a:lnTo>
                  <a:lnTo>
                    <a:pt x="1239" y="1727"/>
                  </a:lnTo>
                  <a:lnTo>
                    <a:pt x="1247" y="1729"/>
                  </a:lnTo>
                  <a:lnTo>
                    <a:pt x="1256" y="1730"/>
                  </a:lnTo>
                  <a:lnTo>
                    <a:pt x="1263" y="1732"/>
                  </a:lnTo>
                  <a:lnTo>
                    <a:pt x="1271" y="1734"/>
                  </a:lnTo>
                  <a:lnTo>
                    <a:pt x="1278" y="1737"/>
                  </a:lnTo>
                  <a:lnTo>
                    <a:pt x="1286" y="1741"/>
                  </a:lnTo>
                  <a:lnTo>
                    <a:pt x="1291" y="1747"/>
                  </a:lnTo>
                  <a:lnTo>
                    <a:pt x="1297" y="1753"/>
                  </a:lnTo>
                  <a:lnTo>
                    <a:pt x="1303" y="1758"/>
                  </a:lnTo>
                  <a:lnTo>
                    <a:pt x="1308" y="1764"/>
                  </a:lnTo>
                  <a:lnTo>
                    <a:pt x="1312" y="1771"/>
                  </a:lnTo>
                  <a:lnTo>
                    <a:pt x="1315" y="1778"/>
                  </a:lnTo>
                  <a:lnTo>
                    <a:pt x="1318" y="1787"/>
                  </a:lnTo>
                  <a:lnTo>
                    <a:pt x="1320" y="1794"/>
                  </a:lnTo>
                  <a:lnTo>
                    <a:pt x="1321" y="1802"/>
                  </a:lnTo>
                  <a:lnTo>
                    <a:pt x="1322" y="1811"/>
                  </a:lnTo>
                  <a:lnTo>
                    <a:pt x="1322" y="1811"/>
                  </a:lnTo>
                  <a:lnTo>
                    <a:pt x="1321" y="1819"/>
                  </a:lnTo>
                  <a:lnTo>
                    <a:pt x="1320" y="1828"/>
                  </a:lnTo>
                  <a:lnTo>
                    <a:pt x="1318" y="1835"/>
                  </a:lnTo>
                  <a:lnTo>
                    <a:pt x="1315" y="1843"/>
                  </a:lnTo>
                  <a:lnTo>
                    <a:pt x="1312" y="1851"/>
                  </a:lnTo>
                  <a:lnTo>
                    <a:pt x="1308" y="1858"/>
                  </a:lnTo>
                  <a:lnTo>
                    <a:pt x="1303" y="1863"/>
                  </a:lnTo>
                  <a:lnTo>
                    <a:pt x="1297" y="1869"/>
                  </a:lnTo>
                  <a:lnTo>
                    <a:pt x="1291" y="1875"/>
                  </a:lnTo>
                  <a:lnTo>
                    <a:pt x="1286" y="1879"/>
                  </a:lnTo>
                  <a:lnTo>
                    <a:pt x="1278" y="1883"/>
                  </a:lnTo>
                  <a:lnTo>
                    <a:pt x="1271" y="1887"/>
                  </a:lnTo>
                  <a:lnTo>
                    <a:pt x="1263" y="1890"/>
                  </a:lnTo>
                  <a:lnTo>
                    <a:pt x="1256" y="1892"/>
                  </a:lnTo>
                  <a:lnTo>
                    <a:pt x="1247" y="1893"/>
                  </a:lnTo>
                  <a:lnTo>
                    <a:pt x="1239" y="1894"/>
                  </a:lnTo>
                  <a:lnTo>
                    <a:pt x="1055" y="1894"/>
                  </a:lnTo>
                  <a:lnTo>
                    <a:pt x="943" y="2042"/>
                  </a:lnTo>
                  <a:lnTo>
                    <a:pt x="914" y="2080"/>
                  </a:lnTo>
                  <a:lnTo>
                    <a:pt x="876" y="2108"/>
                  </a:lnTo>
                  <a:lnTo>
                    <a:pt x="828" y="2118"/>
                  </a:lnTo>
                  <a:lnTo>
                    <a:pt x="828" y="2118"/>
                  </a:lnTo>
                  <a:lnTo>
                    <a:pt x="780" y="2118"/>
                  </a:lnTo>
                  <a:lnTo>
                    <a:pt x="741" y="2108"/>
                  </a:lnTo>
                  <a:lnTo>
                    <a:pt x="731" y="2099"/>
                  </a:lnTo>
                  <a:lnTo>
                    <a:pt x="721" y="2090"/>
                  </a:lnTo>
                  <a:lnTo>
                    <a:pt x="721" y="2032"/>
                  </a:lnTo>
                  <a:lnTo>
                    <a:pt x="721" y="2032"/>
                  </a:lnTo>
                  <a:lnTo>
                    <a:pt x="982" y="1243"/>
                  </a:lnTo>
                  <a:lnTo>
                    <a:pt x="712" y="1223"/>
                  </a:lnTo>
                  <a:lnTo>
                    <a:pt x="289" y="1175"/>
                  </a:lnTo>
                  <a:lnTo>
                    <a:pt x="289" y="1175"/>
                  </a:lnTo>
                  <a:lnTo>
                    <a:pt x="67" y="1425"/>
                  </a:lnTo>
                  <a:lnTo>
                    <a:pt x="0" y="1387"/>
                  </a:lnTo>
                  <a:lnTo>
                    <a:pt x="67" y="1060"/>
                  </a:lnTo>
                  <a:lnTo>
                    <a:pt x="0" y="732"/>
                  </a:lnTo>
                  <a:lnTo>
                    <a:pt x="67" y="694"/>
                  </a:lnTo>
                  <a:lnTo>
                    <a:pt x="289" y="944"/>
                  </a:lnTo>
                  <a:lnTo>
                    <a:pt x="712" y="895"/>
                  </a:lnTo>
                  <a:lnTo>
                    <a:pt x="982" y="877"/>
                  </a:lnTo>
                  <a:lnTo>
                    <a:pt x="982" y="877"/>
                  </a:lnTo>
                  <a:lnTo>
                    <a:pt x="721" y="88"/>
                  </a:lnTo>
                  <a:lnTo>
                    <a:pt x="721" y="30"/>
                  </a:lnTo>
                  <a:lnTo>
                    <a:pt x="731" y="20"/>
                  </a:lnTo>
                  <a:lnTo>
                    <a:pt x="741" y="10"/>
                  </a:lnTo>
                  <a:lnTo>
                    <a:pt x="780" y="0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876" y="10"/>
                  </a:lnTo>
                  <a:lnTo>
                    <a:pt x="914" y="40"/>
                  </a:lnTo>
                  <a:lnTo>
                    <a:pt x="943" y="78"/>
                  </a:lnTo>
                  <a:lnTo>
                    <a:pt x="943" y="78"/>
                  </a:lnTo>
                  <a:lnTo>
                    <a:pt x="969" y="113"/>
                  </a:lnTo>
                  <a:lnTo>
                    <a:pt x="996" y="150"/>
                  </a:lnTo>
                  <a:lnTo>
                    <a:pt x="1023" y="187"/>
                  </a:lnTo>
                  <a:lnTo>
                    <a:pt x="1050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7"/>
            <p:cNvSpPr/>
            <p:nvPr/>
          </p:nvSpPr>
          <p:spPr>
            <a:xfrm>
              <a:off x="10998889" y="8950998"/>
              <a:ext cx="737096" cy="189871"/>
            </a:xfrm>
            <a:custGeom>
              <a:avLst/>
              <a:gdLst/>
              <a:ahLst/>
              <a:cxnLst/>
              <a:rect l="l" t="t" r="r" b="b"/>
              <a:pathLst>
                <a:path w="3291" h="849" extrusionOk="0">
                  <a:moveTo>
                    <a:pt x="3177" y="462"/>
                  </a:moveTo>
                  <a:lnTo>
                    <a:pt x="3128" y="462"/>
                  </a:lnTo>
                  <a:lnTo>
                    <a:pt x="3082" y="462"/>
                  </a:lnTo>
                  <a:lnTo>
                    <a:pt x="3033" y="462"/>
                  </a:lnTo>
                  <a:lnTo>
                    <a:pt x="2987" y="462"/>
                  </a:lnTo>
                  <a:lnTo>
                    <a:pt x="2938" y="462"/>
                  </a:lnTo>
                  <a:lnTo>
                    <a:pt x="2892" y="462"/>
                  </a:lnTo>
                  <a:lnTo>
                    <a:pt x="2843" y="462"/>
                  </a:lnTo>
                  <a:lnTo>
                    <a:pt x="2797" y="462"/>
                  </a:lnTo>
                  <a:lnTo>
                    <a:pt x="2781" y="461"/>
                  </a:lnTo>
                  <a:lnTo>
                    <a:pt x="2767" y="458"/>
                  </a:lnTo>
                  <a:lnTo>
                    <a:pt x="2756" y="452"/>
                  </a:lnTo>
                  <a:lnTo>
                    <a:pt x="2747" y="444"/>
                  </a:lnTo>
                  <a:lnTo>
                    <a:pt x="2740" y="435"/>
                  </a:lnTo>
                  <a:lnTo>
                    <a:pt x="2734" y="424"/>
                  </a:lnTo>
                  <a:lnTo>
                    <a:pt x="2729" y="413"/>
                  </a:lnTo>
                  <a:lnTo>
                    <a:pt x="2724" y="400"/>
                  </a:lnTo>
                  <a:lnTo>
                    <a:pt x="2720" y="387"/>
                  </a:lnTo>
                  <a:lnTo>
                    <a:pt x="2714" y="373"/>
                  </a:lnTo>
                  <a:lnTo>
                    <a:pt x="2710" y="359"/>
                  </a:lnTo>
                  <a:lnTo>
                    <a:pt x="2709" y="345"/>
                  </a:lnTo>
                  <a:lnTo>
                    <a:pt x="2709" y="338"/>
                  </a:lnTo>
                  <a:lnTo>
                    <a:pt x="2710" y="330"/>
                  </a:lnTo>
                  <a:lnTo>
                    <a:pt x="2712" y="325"/>
                  </a:lnTo>
                  <a:lnTo>
                    <a:pt x="2714" y="319"/>
                  </a:lnTo>
                  <a:lnTo>
                    <a:pt x="2717" y="313"/>
                  </a:lnTo>
                  <a:lnTo>
                    <a:pt x="2722" y="309"/>
                  </a:lnTo>
                  <a:lnTo>
                    <a:pt x="2727" y="305"/>
                  </a:lnTo>
                  <a:lnTo>
                    <a:pt x="2731" y="302"/>
                  </a:lnTo>
                  <a:lnTo>
                    <a:pt x="2743" y="296"/>
                  </a:lnTo>
                  <a:lnTo>
                    <a:pt x="2756" y="292"/>
                  </a:lnTo>
                  <a:lnTo>
                    <a:pt x="2768" y="289"/>
                  </a:lnTo>
                  <a:lnTo>
                    <a:pt x="2781" y="289"/>
                  </a:lnTo>
                  <a:lnTo>
                    <a:pt x="2819" y="289"/>
                  </a:lnTo>
                  <a:lnTo>
                    <a:pt x="2856" y="289"/>
                  </a:lnTo>
                  <a:lnTo>
                    <a:pt x="2893" y="289"/>
                  </a:lnTo>
                  <a:lnTo>
                    <a:pt x="2931" y="289"/>
                  </a:lnTo>
                  <a:lnTo>
                    <a:pt x="2968" y="289"/>
                  </a:lnTo>
                  <a:lnTo>
                    <a:pt x="3005" y="289"/>
                  </a:lnTo>
                  <a:lnTo>
                    <a:pt x="3043" y="289"/>
                  </a:lnTo>
                  <a:lnTo>
                    <a:pt x="3080" y="289"/>
                  </a:lnTo>
                  <a:lnTo>
                    <a:pt x="3080" y="289"/>
                  </a:lnTo>
                  <a:lnTo>
                    <a:pt x="3080" y="289"/>
                  </a:lnTo>
                  <a:lnTo>
                    <a:pt x="3055" y="245"/>
                  </a:lnTo>
                  <a:lnTo>
                    <a:pt x="3032" y="209"/>
                  </a:lnTo>
                  <a:lnTo>
                    <a:pt x="3019" y="192"/>
                  </a:lnTo>
                  <a:lnTo>
                    <a:pt x="3005" y="173"/>
                  </a:lnTo>
                  <a:lnTo>
                    <a:pt x="2991" y="155"/>
                  </a:lnTo>
                  <a:lnTo>
                    <a:pt x="2974" y="135"/>
                  </a:lnTo>
                  <a:lnTo>
                    <a:pt x="2974" y="135"/>
                  </a:lnTo>
                  <a:lnTo>
                    <a:pt x="2974" y="135"/>
                  </a:lnTo>
                  <a:lnTo>
                    <a:pt x="2950" y="111"/>
                  </a:lnTo>
                  <a:lnTo>
                    <a:pt x="2933" y="97"/>
                  </a:lnTo>
                  <a:lnTo>
                    <a:pt x="2923" y="90"/>
                  </a:lnTo>
                  <a:lnTo>
                    <a:pt x="2913" y="85"/>
                  </a:lnTo>
                  <a:lnTo>
                    <a:pt x="2903" y="82"/>
                  </a:lnTo>
                  <a:lnTo>
                    <a:pt x="2893" y="80"/>
                  </a:lnTo>
                  <a:lnTo>
                    <a:pt x="2873" y="78"/>
                  </a:lnTo>
                  <a:lnTo>
                    <a:pt x="2852" y="78"/>
                  </a:lnTo>
                  <a:lnTo>
                    <a:pt x="2809" y="78"/>
                  </a:lnTo>
                  <a:lnTo>
                    <a:pt x="2767" y="78"/>
                  </a:lnTo>
                  <a:lnTo>
                    <a:pt x="2724" y="78"/>
                  </a:lnTo>
                  <a:lnTo>
                    <a:pt x="2682" y="78"/>
                  </a:lnTo>
                  <a:lnTo>
                    <a:pt x="2639" y="78"/>
                  </a:lnTo>
                  <a:lnTo>
                    <a:pt x="2597" y="78"/>
                  </a:lnTo>
                  <a:lnTo>
                    <a:pt x="2554" y="78"/>
                  </a:lnTo>
                  <a:lnTo>
                    <a:pt x="2512" y="78"/>
                  </a:lnTo>
                  <a:lnTo>
                    <a:pt x="2512" y="78"/>
                  </a:lnTo>
                  <a:lnTo>
                    <a:pt x="2512" y="78"/>
                  </a:lnTo>
                  <a:lnTo>
                    <a:pt x="2505" y="57"/>
                  </a:lnTo>
                  <a:lnTo>
                    <a:pt x="2498" y="41"/>
                  </a:lnTo>
                  <a:lnTo>
                    <a:pt x="2493" y="34"/>
                  </a:lnTo>
                  <a:lnTo>
                    <a:pt x="2489" y="27"/>
                  </a:lnTo>
                  <a:lnTo>
                    <a:pt x="2485" y="22"/>
                  </a:lnTo>
                  <a:lnTo>
                    <a:pt x="2481" y="17"/>
                  </a:lnTo>
                  <a:lnTo>
                    <a:pt x="2475" y="13"/>
                  </a:lnTo>
                  <a:lnTo>
                    <a:pt x="2468" y="10"/>
                  </a:lnTo>
                  <a:lnTo>
                    <a:pt x="2462" y="7"/>
                  </a:lnTo>
                  <a:lnTo>
                    <a:pt x="2454" y="5"/>
                  </a:lnTo>
                  <a:lnTo>
                    <a:pt x="2437" y="2"/>
                  </a:lnTo>
                  <a:lnTo>
                    <a:pt x="2415" y="0"/>
                  </a:lnTo>
                  <a:lnTo>
                    <a:pt x="2337" y="0"/>
                  </a:lnTo>
                  <a:lnTo>
                    <a:pt x="2258" y="0"/>
                  </a:lnTo>
                  <a:lnTo>
                    <a:pt x="2179" y="0"/>
                  </a:lnTo>
                  <a:lnTo>
                    <a:pt x="2101" y="0"/>
                  </a:lnTo>
                  <a:lnTo>
                    <a:pt x="2021" y="0"/>
                  </a:lnTo>
                  <a:lnTo>
                    <a:pt x="1942" y="0"/>
                  </a:lnTo>
                  <a:lnTo>
                    <a:pt x="1864" y="0"/>
                  </a:lnTo>
                  <a:lnTo>
                    <a:pt x="1785" y="0"/>
                  </a:lnTo>
                  <a:lnTo>
                    <a:pt x="1707" y="0"/>
                  </a:lnTo>
                  <a:lnTo>
                    <a:pt x="1627" y="0"/>
                  </a:lnTo>
                  <a:lnTo>
                    <a:pt x="1548" y="0"/>
                  </a:lnTo>
                  <a:lnTo>
                    <a:pt x="1470" y="0"/>
                  </a:lnTo>
                  <a:lnTo>
                    <a:pt x="1391" y="0"/>
                  </a:lnTo>
                  <a:lnTo>
                    <a:pt x="1311" y="0"/>
                  </a:lnTo>
                  <a:lnTo>
                    <a:pt x="1233" y="0"/>
                  </a:lnTo>
                  <a:lnTo>
                    <a:pt x="1154" y="0"/>
                  </a:lnTo>
                  <a:lnTo>
                    <a:pt x="1154" y="0"/>
                  </a:lnTo>
                  <a:lnTo>
                    <a:pt x="1154" y="0"/>
                  </a:lnTo>
                  <a:lnTo>
                    <a:pt x="1134" y="2"/>
                  </a:lnTo>
                  <a:lnTo>
                    <a:pt x="1116" y="5"/>
                  </a:lnTo>
                  <a:lnTo>
                    <a:pt x="1109" y="7"/>
                  </a:lnTo>
                  <a:lnTo>
                    <a:pt x="1101" y="10"/>
                  </a:lnTo>
                  <a:lnTo>
                    <a:pt x="1096" y="14"/>
                  </a:lnTo>
                  <a:lnTo>
                    <a:pt x="1090" y="19"/>
                  </a:lnTo>
                  <a:lnTo>
                    <a:pt x="1080" y="30"/>
                  </a:lnTo>
                  <a:lnTo>
                    <a:pt x="1072" y="43"/>
                  </a:lnTo>
                  <a:lnTo>
                    <a:pt x="1065" y="58"/>
                  </a:lnTo>
                  <a:lnTo>
                    <a:pt x="1058" y="78"/>
                  </a:lnTo>
                  <a:lnTo>
                    <a:pt x="1018" y="78"/>
                  </a:lnTo>
                  <a:lnTo>
                    <a:pt x="978" y="78"/>
                  </a:lnTo>
                  <a:lnTo>
                    <a:pt x="938" y="78"/>
                  </a:lnTo>
                  <a:lnTo>
                    <a:pt x="899" y="78"/>
                  </a:lnTo>
                  <a:lnTo>
                    <a:pt x="859" y="78"/>
                  </a:lnTo>
                  <a:lnTo>
                    <a:pt x="819" y="78"/>
                  </a:lnTo>
                  <a:lnTo>
                    <a:pt x="780" y="78"/>
                  </a:lnTo>
                  <a:lnTo>
                    <a:pt x="740" y="78"/>
                  </a:lnTo>
                  <a:lnTo>
                    <a:pt x="724" y="78"/>
                  </a:lnTo>
                  <a:lnTo>
                    <a:pt x="710" y="81"/>
                  </a:lnTo>
                  <a:lnTo>
                    <a:pt x="699" y="85"/>
                  </a:lnTo>
                  <a:lnTo>
                    <a:pt x="690" y="91"/>
                  </a:lnTo>
                  <a:lnTo>
                    <a:pt x="682" y="97"/>
                  </a:lnTo>
                  <a:lnTo>
                    <a:pt x="676" y="105"/>
                  </a:lnTo>
                  <a:lnTo>
                    <a:pt x="671" y="114"/>
                  </a:lnTo>
                  <a:lnTo>
                    <a:pt x="668" y="124"/>
                  </a:lnTo>
                  <a:lnTo>
                    <a:pt x="665" y="135"/>
                  </a:lnTo>
                  <a:lnTo>
                    <a:pt x="664" y="146"/>
                  </a:lnTo>
                  <a:lnTo>
                    <a:pt x="662" y="159"/>
                  </a:lnTo>
                  <a:lnTo>
                    <a:pt x="662" y="170"/>
                  </a:lnTo>
                  <a:lnTo>
                    <a:pt x="662" y="196"/>
                  </a:lnTo>
                  <a:lnTo>
                    <a:pt x="664" y="221"/>
                  </a:lnTo>
                  <a:lnTo>
                    <a:pt x="629" y="221"/>
                  </a:lnTo>
                  <a:lnTo>
                    <a:pt x="601" y="221"/>
                  </a:lnTo>
                  <a:lnTo>
                    <a:pt x="576" y="221"/>
                  </a:lnTo>
                  <a:lnTo>
                    <a:pt x="552" y="221"/>
                  </a:lnTo>
                  <a:lnTo>
                    <a:pt x="529" y="221"/>
                  </a:lnTo>
                  <a:lnTo>
                    <a:pt x="503" y="221"/>
                  </a:lnTo>
                  <a:lnTo>
                    <a:pt x="475" y="221"/>
                  </a:lnTo>
                  <a:lnTo>
                    <a:pt x="441" y="221"/>
                  </a:lnTo>
                  <a:lnTo>
                    <a:pt x="441" y="221"/>
                  </a:lnTo>
                  <a:lnTo>
                    <a:pt x="441" y="221"/>
                  </a:lnTo>
                  <a:lnTo>
                    <a:pt x="431" y="221"/>
                  </a:lnTo>
                  <a:lnTo>
                    <a:pt x="423" y="221"/>
                  </a:lnTo>
                  <a:lnTo>
                    <a:pt x="421" y="221"/>
                  </a:lnTo>
                  <a:lnTo>
                    <a:pt x="355" y="221"/>
                  </a:lnTo>
                  <a:lnTo>
                    <a:pt x="345" y="223"/>
                  </a:lnTo>
                  <a:lnTo>
                    <a:pt x="336" y="226"/>
                  </a:lnTo>
                  <a:lnTo>
                    <a:pt x="328" y="230"/>
                  </a:lnTo>
                  <a:lnTo>
                    <a:pt x="321" y="236"/>
                  </a:lnTo>
                  <a:lnTo>
                    <a:pt x="315" y="243"/>
                  </a:lnTo>
                  <a:lnTo>
                    <a:pt x="311" y="251"/>
                  </a:lnTo>
                  <a:lnTo>
                    <a:pt x="308" y="260"/>
                  </a:lnTo>
                  <a:lnTo>
                    <a:pt x="306" y="270"/>
                  </a:lnTo>
                  <a:lnTo>
                    <a:pt x="306" y="270"/>
                  </a:lnTo>
                  <a:lnTo>
                    <a:pt x="308" y="279"/>
                  </a:lnTo>
                  <a:lnTo>
                    <a:pt x="311" y="288"/>
                  </a:lnTo>
                  <a:lnTo>
                    <a:pt x="315" y="296"/>
                  </a:lnTo>
                  <a:lnTo>
                    <a:pt x="321" y="304"/>
                  </a:lnTo>
                  <a:lnTo>
                    <a:pt x="328" y="309"/>
                  </a:lnTo>
                  <a:lnTo>
                    <a:pt x="336" y="313"/>
                  </a:lnTo>
                  <a:lnTo>
                    <a:pt x="345" y="316"/>
                  </a:lnTo>
                  <a:lnTo>
                    <a:pt x="355" y="318"/>
                  </a:lnTo>
                  <a:lnTo>
                    <a:pt x="408" y="318"/>
                  </a:lnTo>
                  <a:lnTo>
                    <a:pt x="461" y="318"/>
                  </a:lnTo>
                  <a:lnTo>
                    <a:pt x="515" y="318"/>
                  </a:lnTo>
                  <a:lnTo>
                    <a:pt x="569" y="318"/>
                  </a:lnTo>
                  <a:lnTo>
                    <a:pt x="621" y="318"/>
                  </a:lnTo>
                  <a:lnTo>
                    <a:pt x="675" y="318"/>
                  </a:lnTo>
                  <a:lnTo>
                    <a:pt x="729" y="318"/>
                  </a:lnTo>
                  <a:lnTo>
                    <a:pt x="781" y="318"/>
                  </a:lnTo>
                  <a:lnTo>
                    <a:pt x="859" y="318"/>
                  </a:lnTo>
                  <a:lnTo>
                    <a:pt x="870" y="319"/>
                  </a:lnTo>
                  <a:lnTo>
                    <a:pt x="880" y="322"/>
                  </a:lnTo>
                  <a:lnTo>
                    <a:pt x="889" y="326"/>
                  </a:lnTo>
                  <a:lnTo>
                    <a:pt x="897" y="332"/>
                  </a:lnTo>
                  <a:lnTo>
                    <a:pt x="903" y="339"/>
                  </a:lnTo>
                  <a:lnTo>
                    <a:pt x="909" y="347"/>
                  </a:lnTo>
                  <a:lnTo>
                    <a:pt x="912" y="356"/>
                  </a:lnTo>
                  <a:lnTo>
                    <a:pt x="913" y="366"/>
                  </a:lnTo>
                  <a:lnTo>
                    <a:pt x="913" y="366"/>
                  </a:lnTo>
                  <a:lnTo>
                    <a:pt x="912" y="376"/>
                  </a:lnTo>
                  <a:lnTo>
                    <a:pt x="909" y="386"/>
                  </a:lnTo>
                  <a:lnTo>
                    <a:pt x="903" y="393"/>
                  </a:lnTo>
                  <a:lnTo>
                    <a:pt x="897" y="400"/>
                  </a:lnTo>
                  <a:lnTo>
                    <a:pt x="889" y="407"/>
                  </a:lnTo>
                  <a:lnTo>
                    <a:pt x="880" y="411"/>
                  </a:lnTo>
                  <a:lnTo>
                    <a:pt x="870" y="414"/>
                  </a:lnTo>
                  <a:lnTo>
                    <a:pt x="859" y="415"/>
                  </a:lnTo>
                  <a:lnTo>
                    <a:pt x="758" y="415"/>
                  </a:lnTo>
                  <a:lnTo>
                    <a:pt x="656" y="415"/>
                  </a:lnTo>
                  <a:lnTo>
                    <a:pt x="556" y="415"/>
                  </a:lnTo>
                  <a:lnTo>
                    <a:pt x="454" y="415"/>
                  </a:lnTo>
                  <a:lnTo>
                    <a:pt x="353" y="415"/>
                  </a:lnTo>
                  <a:lnTo>
                    <a:pt x="251" y="415"/>
                  </a:lnTo>
                  <a:lnTo>
                    <a:pt x="150" y="415"/>
                  </a:lnTo>
                  <a:lnTo>
                    <a:pt x="48" y="415"/>
                  </a:lnTo>
                  <a:lnTo>
                    <a:pt x="38" y="415"/>
                  </a:lnTo>
                  <a:lnTo>
                    <a:pt x="30" y="418"/>
                  </a:lnTo>
                  <a:lnTo>
                    <a:pt x="21" y="423"/>
                  </a:lnTo>
                  <a:lnTo>
                    <a:pt x="14" y="428"/>
                  </a:lnTo>
                  <a:lnTo>
                    <a:pt x="9" y="435"/>
                  </a:lnTo>
                  <a:lnTo>
                    <a:pt x="4" y="444"/>
                  </a:lnTo>
                  <a:lnTo>
                    <a:pt x="2" y="452"/>
                  </a:lnTo>
                  <a:lnTo>
                    <a:pt x="0" y="462"/>
                  </a:lnTo>
                  <a:lnTo>
                    <a:pt x="0" y="462"/>
                  </a:lnTo>
                  <a:lnTo>
                    <a:pt x="2" y="472"/>
                  </a:lnTo>
                  <a:lnTo>
                    <a:pt x="4" y="481"/>
                  </a:lnTo>
                  <a:lnTo>
                    <a:pt x="9" y="489"/>
                  </a:lnTo>
                  <a:lnTo>
                    <a:pt x="14" y="496"/>
                  </a:lnTo>
                  <a:lnTo>
                    <a:pt x="21" y="502"/>
                  </a:lnTo>
                  <a:lnTo>
                    <a:pt x="30" y="506"/>
                  </a:lnTo>
                  <a:lnTo>
                    <a:pt x="38" y="509"/>
                  </a:lnTo>
                  <a:lnTo>
                    <a:pt x="48" y="510"/>
                  </a:lnTo>
                  <a:lnTo>
                    <a:pt x="125" y="510"/>
                  </a:lnTo>
                  <a:lnTo>
                    <a:pt x="201" y="510"/>
                  </a:lnTo>
                  <a:lnTo>
                    <a:pt x="279" y="510"/>
                  </a:lnTo>
                  <a:lnTo>
                    <a:pt x="356" y="510"/>
                  </a:lnTo>
                  <a:lnTo>
                    <a:pt x="432" y="510"/>
                  </a:lnTo>
                  <a:lnTo>
                    <a:pt x="509" y="510"/>
                  </a:lnTo>
                  <a:lnTo>
                    <a:pt x="587" y="510"/>
                  </a:lnTo>
                  <a:lnTo>
                    <a:pt x="664" y="510"/>
                  </a:lnTo>
                  <a:lnTo>
                    <a:pt x="682" y="510"/>
                  </a:lnTo>
                  <a:lnTo>
                    <a:pt x="702" y="510"/>
                  </a:lnTo>
                  <a:lnTo>
                    <a:pt x="702" y="510"/>
                  </a:lnTo>
                  <a:lnTo>
                    <a:pt x="702" y="510"/>
                  </a:lnTo>
                  <a:lnTo>
                    <a:pt x="712" y="510"/>
                  </a:lnTo>
                  <a:lnTo>
                    <a:pt x="720" y="510"/>
                  </a:lnTo>
                  <a:lnTo>
                    <a:pt x="723" y="510"/>
                  </a:lnTo>
                  <a:lnTo>
                    <a:pt x="733" y="510"/>
                  </a:lnTo>
                  <a:lnTo>
                    <a:pt x="743" y="512"/>
                  </a:lnTo>
                  <a:lnTo>
                    <a:pt x="753" y="515"/>
                  </a:lnTo>
                  <a:lnTo>
                    <a:pt x="763" y="520"/>
                  </a:lnTo>
                  <a:lnTo>
                    <a:pt x="770" y="526"/>
                  </a:lnTo>
                  <a:lnTo>
                    <a:pt x="777" y="535"/>
                  </a:lnTo>
                  <a:lnTo>
                    <a:pt x="781" y="543"/>
                  </a:lnTo>
                  <a:lnTo>
                    <a:pt x="785" y="553"/>
                  </a:lnTo>
                  <a:lnTo>
                    <a:pt x="785" y="564"/>
                  </a:lnTo>
                  <a:lnTo>
                    <a:pt x="785" y="564"/>
                  </a:lnTo>
                  <a:lnTo>
                    <a:pt x="785" y="574"/>
                  </a:lnTo>
                  <a:lnTo>
                    <a:pt x="781" y="584"/>
                  </a:lnTo>
                  <a:lnTo>
                    <a:pt x="777" y="594"/>
                  </a:lnTo>
                  <a:lnTo>
                    <a:pt x="770" y="601"/>
                  </a:lnTo>
                  <a:lnTo>
                    <a:pt x="763" y="608"/>
                  </a:lnTo>
                  <a:lnTo>
                    <a:pt x="753" y="612"/>
                  </a:lnTo>
                  <a:lnTo>
                    <a:pt x="743" y="615"/>
                  </a:lnTo>
                  <a:lnTo>
                    <a:pt x="733" y="617"/>
                  </a:lnTo>
                  <a:lnTo>
                    <a:pt x="682" y="617"/>
                  </a:lnTo>
                  <a:lnTo>
                    <a:pt x="632" y="617"/>
                  </a:lnTo>
                  <a:lnTo>
                    <a:pt x="581" y="617"/>
                  </a:lnTo>
                  <a:lnTo>
                    <a:pt x="532" y="617"/>
                  </a:lnTo>
                  <a:lnTo>
                    <a:pt x="481" y="617"/>
                  </a:lnTo>
                  <a:lnTo>
                    <a:pt x="431" y="617"/>
                  </a:lnTo>
                  <a:lnTo>
                    <a:pt x="380" y="617"/>
                  </a:lnTo>
                  <a:lnTo>
                    <a:pt x="330" y="617"/>
                  </a:lnTo>
                  <a:lnTo>
                    <a:pt x="322" y="617"/>
                  </a:lnTo>
                  <a:lnTo>
                    <a:pt x="313" y="620"/>
                  </a:lnTo>
                  <a:lnTo>
                    <a:pt x="306" y="624"/>
                  </a:lnTo>
                  <a:lnTo>
                    <a:pt x="299" y="629"/>
                  </a:lnTo>
                  <a:lnTo>
                    <a:pt x="294" y="635"/>
                  </a:lnTo>
                  <a:lnTo>
                    <a:pt x="289" y="644"/>
                  </a:lnTo>
                  <a:lnTo>
                    <a:pt x="288" y="651"/>
                  </a:lnTo>
                  <a:lnTo>
                    <a:pt x="286" y="661"/>
                  </a:lnTo>
                  <a:lnTo>
                    <a:pt x="286" y="661"/>
                  </a:lnTo>
                  <a:lnTo>
                    <a:pt x="288" y="669"/>
                  </a:lnTo>
                  <a:lnTo>
                    <a:pt x="289" y="678"/>
                  </a:lnTo>
                  <a:lnTo>
                    <a:pt x="294" y="685"/>
                  </a:lnTo>
                  <a:lnTo>
                    <a:pt x="299" y="690"/>
                  </a:lnTo>
                  <a:lnTo>
                    <a:pt x="305" y="696"/>
                  </a:lnTo>
                  <a:lnTo>
                    <a:pt x="313" y="700"/>
                  </a:lnTo>
                  <a:lnTo>
                    <a:pt x="321" y="703"/>
                  </a:lnTo>
                  <a:lnTo>
                    <a:pt x="330" y="705"/>
                  </a:lnTo>
                  <a:lnTo>
                    <a:pt x="664" y="703"/>
                  </a:lnTo>
                  <a:lnTo>
                    <a:pt x="664" y="777"/>
                  </a:lnTo>
                  <a:lnTo>
                    <a:pt x="664" y="787"/>
                  </a:lnTo>
                  <a:lnTo>
                    <a:pt x="665" y="797"/>
                  </a:lnTo>
                  <a:lnTo>
                    <a:pt x="666" y="805"/>
                  </a:lnTo>
                  <a:lnTo>
                    <a:pt x="669" y="812"/>
                  </a:lnTo>
                  <a:lnTo>
                    <a:pt x="672" y="818"/>
                  </a:lnTo>
                  <a:lnTo>
                    <a:pt x="676" y="824"/>
                  </a:lnTo>
                  <a:lnTo>
                    <a:pt x="681" y="829"/>
                  </a:lnTo>
                  <a:lnTo>
                    <a:pt x="686" y="834"/>
                  </a:lnTo>
                  <a:lnTo>
                    <a:pt x="692" y="836"/>
                  </a:lnTo>
                  <a:lnTo>
                    <a:pt x="698" y="841"/>
                  </a:lnTo>
                  <a:lnTo>
                    <a:pt x="705" y="842"/>
                  </a:lnTo>
                  <a:lnTo>
                    <a:pt x="712" y="845"/>
                  </a:lnTo>
                  <a:lnTo>
                    <a:pt x="727" y="846"/>
                  </a:lnTo>
                  <a:lnTo>
                    <a:pt x="746" y="848"/>
                  </a:lnTo>
                  <a:lnTo>
                    <a:pt x="766" y="848"/>
                  </a:lnTo>
                  <a:lnTo>
                    <a:pt x="785" y="848"/>
                  </a:lnTo>
                  <a:lnTo>
                    <a:pt x="936" y="848"/>
                  </a:lnTo>
                  <a:lnTo>
                    <a:pt x="1086" y="849"/>
                  </a:lnTo>
                  <a:lnTo>
                    <a:pt x="1236" y="849"/>
                  </a:lnTo>
                  <a:lnTo>
                    <a:pt x="1386" y="849"/>
                  </a:lnTo>
                  <a:lnTo>
                    <a:pt x="1537" y="849"/>
                  </a:lnTo>
                  <a:lnTo>
                    <a:pt x="1685" y="849"/>
                  </a:lnTo>
                  <a:lnTo>
                    <a:pt x="1836" y="849"/>
                  </a:lnTo>
                  <a:lnTo>
                    <a:pt x="1986" y="849"/>
                  </a:lnTo>
                  <a:lnTo>
                    <a:pt x="2136" y="849"/>
                  </a:lnTo>
                  <a:lnTo>
                    <a:pt x="2286" y="849"/>
                  </a:lnTo>
                  <a:lnTo>
                    <a:pt x="2435" y="848"/>
                  </a:lnTo>
                  <a:lnTo>
                    <a:pt x="2585" y="848"/>
                  </a:lnTo>
                  <a:lnTo>
                    <a:pt x="2736" y="848"/>
                  </a:lnTo>
                  <a:lnTo>
                    <a:pt x="2886" y="848"/>
                  </a:lnTo>
                  <a:lnTo>
                    <a:pt x="3036" y="848"/>
                  </a:lnTo>
                  <a:lnTo>
                    <a:pt x="3186" y="848"/>
                  </a:lnTo>
                  <a:lnTo>
                    <a:pt x="3186" y="848"/>
                  </a:lnTo>
                  <a:lnTo>
                    <a:pt x="3186" y="848"/>
                  </a:lnTo>
                  <a:lnTo>
                    <a:pt x="3202" y="846"/>
                  </a:lnTo>
                  <a:lnTo>
                    <a:pt x="3218" y="843"/>
                  </a:lnTo>
                  <a:lnTo>
                    <a:pt x="3232" y="839"/>
                  </a:lnTo>
                  <a:lnTo>
                    <a:pt x="3243" y="834"/>
                  </a:lnTo>
                  <a:lnTo>
                    <a:pt x="3254" y="828"/>
                  </a:lnTo>
                  <a:lnTo>
                    <a:pt x="3263" y="819"/>
                  </a:lnTo>
                  <a:lnTo>
                    <a:pt x="3271" y="811"/>
                  </a:lnTo>
                  <a:lnTo>
                    <a:pt x="3277" y="801"/>
                  </a:lnTo>
                  <a:lnTo>
                    <a:pt x="3283" y="791"/>
                  </a:lnTo>
                  <a:lnTo>
                    <a:pt x="3287" y="780"/>
                  </a:lnTo>
                  <a:lnTo>
                    <a:pt x="3290" y="768"/>
                  </a:lnTo>
                  <a:lnTo>
                    <a:pt x="3290" y="757"/>
                  </a:lnTo>
                  <a:lnTo>
                    <a:pt x="3291" y="746"/>
                  </a:lnTo>
                  <a:lnTo>
                    <a:pt x="3290" y="734"/>
                  </a:lnTo>
                  <a:lnTo>
                    <a:pt x="3287" y="722"/>
                  </a:lnTo>
                  <a:lnTo>
                    <a:pt x="3284" y="710"/>
                  </a:lnTo>
                  <a:lnTo>
                    <a:pt x="3273" y="676"/>
                  </a:lnTo>
                  <a:lnTo>
                    <a:pt x="3262" y="645"/>
                  </a:lnTo>
                  <a:lnTo>
                    <a:pt x="3249" y="614"/>
                  </a:lnTo>
                  <a:lnTo>
                    <a:pt x="3236" y="584"/>
                  </a:lnTo>
                  <a:lnTo>
                    <a:pt x="3222" y="554"/>
                  </a:lnTo>
                  <a:lnTo>
                    <a:pt x="3206" y="525"/>
                  </a:lnTo>
                  <a:lnTo>
                    <a:pt x="3192" y="493"/>
                  </a:lnTo>
                  <a:lnTo>
                    <a:pt x="3177" y="462"/>
                  </a:lnTo>
                  <a:close/>
                  <a:moveTo>
                    <a:pt x="1443" y="434"/>
                  </a:moveTo>
                  <a:lnTo>
                    <a:pt x="1126" y="434"/>
                  </a:lnTo>
                  <a:lnTo>
                    <a:pt x="1126" y="279"/>
                  </a:lnTo>
                  <a:lnTo>
                    <a:pt x="1443" y="279"/>
                  </a:lnTo>
                  <a:lnTo>
                    <a:pt x="1443" y="434"/>
                  </a:lnTo>
                  <a:close/>
                  <a:moveTo>
                    <a:pt x="1790" y="713"/>
                  </a:moveTo>
                  <a:lnTo>
                    <a:pt x="1559" y="713"/>
                  </a:lnTo>
                  <a:lnTo>
                    <a:pt x="1559" y="279"/>
                  </a:lnTo>
                  <a:lnTo>
                    <a:pt x="1790" y="279"/>
                  </a:lnTo>
                  <a:lnTo>
                    <a:pt x="1790" y="713"/>
                  </a:lnTo>
                  <a:close/>
                  <a:moveTo>
                    <a:pt x="2070" y="713"/>
                  </a:moveTo>
                  <a:lnTo>
                    <a:pt x="1839" y="713"/>
                  </a:lnTo>
                  <a:lnTo>
                    <a:pt x="1839" y="279"/>
                  </a:lnTo>
                  <a:lnTo>
                    <a:pt x="2070" y="279"/>
                  </a:lnTo>
                  <a:lnTo>
                    <a:pt x="2070" y="713"/>
                  </a:lnTo>
                  <a:close/>
                  <a:moveTo>
                    <a:pt x="2502" y="434"/>
                  </a:moveTo>
                  <a:lnTo>
                    <a:pt x="2184" y="434"/>
                  </a:lnTo>
                  <a:lnTo>
                    <a:pt x="2184" y="279"/>
                  </a:lnTo>
                  <a:lnTo>
                    <a:pt x="2502" y="279"/>
                  </a:lnTo>
                  <a:lnTo>
                    <a:pt x="2502" y="4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7"/>
            <p:cNvSpPr/>
            <p:nvPr/>
          </p:nvSpPr>
          <p:spPr>
            <a:xfrm>
              <a:off x="7583609" y="8890960"/>
              <a:ext cx="522684" cy="306430"/>
            </a:xfrm>
            <a:custGeom>
              <a:avLst/>
              <a:gdLst/>
              <a:ahLst/>
              <a:cxnLst/>
              <a:rect l="l" t="t" r="r" b="b"/>
              <a:pathLst>
                <a:path w="2503" h="1467" extrusionOk="0">
                  <a:moveTo>
                    <a:pt x="2455" y="972"/>
                  </a:moveTo>
                  <a:lnTo>
                    <a:pt x="2455" y="943"/>
                  </a:lnTo>
                  <a:lnTo>
                    <a:pt x="2455" y="913"/>
                  </a:lnTo>
                  <a:lnTo>
                    <a:pt x="2455" y="883"/>
                  </a:lnTo>
                  <a:lnTo>
                    <a:pt x="2455" y="853"/>
                  </a:lnTo>
                  <a:lnTo>
                    <a:pt x="2455" y="824"/>
                  </a:lnTo>
                  <a:lnTo>
                    <a:pt x="2455" y="794"/>
                  </a:lnTo>
                  <a:lnTo>
                    <a:pt x="2455" y="764"/>
                  </a:lnTo>
                  <a:lnTo>
                    <a:pt x="2455" y="734"/>
                  </a:lnTo>
                  <a:lnTo>
                    <a:pt x="2455" y="719"/>
                  </a:lnTo>
                  <a:lnTo>
                    <a:pt x="2455" y="706"/>
                  </a:lnTo>
                  <a:lnTo>
                    <a:pt x="2453" y="696"/>
                  </a:lnTo>
                  <a:lnTo>
                    <a:pt x="2450" y="686"/>
                  </a:lnTo>
                  <a:lnTo>
                    <a:pt x="2446" y="678"/>
                  </a:lnTo>
                  <a:lnTo>
                    <a:pt x="2439" y="668"/>
                  </a:lnTo>
                  <a:lnTo>
                    <a:pt x="2432" y="656"/>
                  </a:lnTo>
                  <a:lnTo>
                    <a:pt x="2421" y="642"/>
                  </a:lnTo>
                  <a:lnTo>
                    <a:pt x="2382" y="591"/>
                  </a:lnTo>
                  <a:lnTo>
                    <a:pt x="2343" y="542"/>
                  </a:lnTo>
                  <a:lnTo>
                    <a:pt x="2304" y="491"/>
                  </a:lnTo>
                  <a:lnTo>
                    <a:pt x="2265" y="440"/>
                  </a:lnTo>
                  <a:lnTo>
                    <a:pt x="2256" y="428"/>
                  </a:lnTo>
                  <a:lnTo>
                    <a:pt x="2248" y="418"/>
                  </a:lnTo>
                  <a:lnTo>
                    <a:pt x="2241" y="410"/>
                  </a:lnTo>
                  <a:lnTo>
                    <a:pt x="2232" y="404"/>
                  </a:lnTo>
                  <a:lnTo>
                    <a:pt x="2224" y="400"/>
                  </a:lnTo>
                  <a:lnTo>
                    <a:pt x="2212" y="397"/>
                  </a:lnTo>
                  <a:lnTo>
                    <a:pt x="2198" y="396"/>
                  </a:lnTo>
                  <a:lnTo>
                    <a:pt x="2181" y="396"/>
                  </a:lnTo>
                  <a:lnTo>
                    <a:pt x="2130" y="396"/>
                  </a:lnTo>
                  <a:lnTo>
                    <a:pt x="2079" y="396"/>
                  </a:lnTo>
                  <a:lnTo>
                    <a:pt x="2027" y="396"/>
                  </a:lnTo>
                  <a:lnTo>
                    <a:pt x="1976" y="396"/>
                  </a:lnTo>
                  <a:lnTo>
                    <a:pt x="1925" y="396"/>
                  </a:lnTo>
                  <a:lnTo>
                    <a:pt x="1873" y="396"/>
                  </a:lnTo>
                  <a:lnTo>
                    <a:pt x="1822" y="396"/>
                  </a:lnTo>
                  <a:lnTo>
                    <a:pt x="1771" y="396"/>
                  </a:lnTo>
                  <a:lnTo>
                    <a:pt x="1771" y="353"/>
                  </a:lnTo>
                  <a:lnTo>
                    <a:pt x="1771" y="311"/>
                  </a:lnTo>
                  <a:lnTo>
                    <a:pt x="1771" y="268"/>
                  </a:lnTo>
                  <a:lnTo>
                    <a:pt x="1771" y="226"/>
                  </a:lnTo>
                  <a:lnTo>
                    <a:pt x="1771" y="183"/>
                  </a:lnTo>
                  <a:lnTo>
                    <a:pt x="1771" y="141"/>
                  </a:lnTo>
                  <a:lnTo>
                    <a:pt x="1771" y="98"/>
                  </a:lnTo>
                  <a:lnTo>
                    <a:pt x="1771" y="56"/>
                  </a:lnTo>
                  <a:lnTo>
                    <a:pt x="1771" y="44"/>
                  </a:lnTo>
                  <a:lnTo>
                    <a:pt x="1771" y="33"/>
                  </a:lnTo>
                  <a:lnTo>
                    <a:pt x="1770" y="24"/>
                  </a:lnTo>
                  <a:lnTo>
                    <a:pt x="1769" y="16"/>
                  </a:lnTo>
                  <a:lnTo>
                    <a:pt x="1766" y="10"/>
                  </a:lnTo>
                  <a:lnTo>
                    <a:pt x="1760" y="5"/>
                  </a:lnTo>
                  <a:lnTo>
                    <a:pt x="1753" y="2"/>
                  </a:lnTo>
                  <a:lnTo>
                    <a:pt x="1742" y="0"/>
                  </a:lnTo>
                  <a:lnTo>
                    <a:pt x="1642" y="0"/>
                  </a:lnTo>
                  <a:lnTo>
                    <a:pt x="1543" y="0"/>
                  </a:lnTo>
                  <a:lnTo>
                    <a:pt x="1444" y="0"/>
                  </a:lnTo>
                  <a:lnTo>
                    <a:pt x="1345" y="0"/>
                  </a:lnTo>
                  <a:lnTo>
                    <a:pt x="1246" y="0"/>
                  </a:lnTo>
                  <a:lnTo>
                    <a:pt x="1146" y="0"/>
                  </a:lnTo>
                  <a:lnTo>
                    <a:pt x="1047" y="0"/>
                  </a:lnTo>
                  <a:lnTo>
                    <a:pt x="948" y="0"/>
                  </a:lnTo>
                  <a:lnTo>
                    <a:pt x="849" y="0"/>
                  </a:lnTo>
                  <a:lnTo>
                    <a:pt x="749" y="0"/>
                  </a:lnTo>
                  <a:lnTo>
                    <a:pt x="650" y="0"/>
                  </a:lnTo>
                  <a:lnTo>
                    <a:pt x="551" y="0"/>
                  </a:lnTo>
                  <a:lnTo>
                    <a:pt x="452" y="0"/>
                  </a:lnTo>
                  <a:lnTo>
                    <a:pt x="353" y="0"/>
                  </a:lnTo>
                  <a:lnTo>
                    <a:pt x="253" y="0"/>
                  </a:lnTo>
                  <a:lnTo>
                    <a:pt x="154" y="0"/>
                  </a:lnTo>
                  <a:lnTo>
                    <a:pt x="147" y="0"/>
                  </a:lnTo>
                  <a:lnTo>
                    <a:pt x="140" y="2"/>
                  </a:lnTo>
                  <a:lnTo>
                    <a:pt x="136" y="5"/>
                  </a:lnTo>
                  <a:lnTo>
                    <a:pt x="132" y="7"/>
                  </a:lnTo>
                  <a:lnTo>
                    <a:pt x="129" y="12"/>
                  </a:lnTo>
                  <a:lnTo>
                    <a:pt x="127" y="16"/>
                  </a:lnTo>
                  <a:lnTo>
                    <a:pt x="126" y="23"/>
                  </a:lnTo>
                  <a:lnTo>
                    <a:pt x="124" y="29"/>
                  </a:lnTo>
                  <a:lnTo>
                    <a:pt x="124" y="148"/>
                  </a:lnTo>
                  <a:lnTo>
                    <a:pt x="124" y="265"/>
                  </a:lnTo>
                  <a:lnTo>
                    <a:pt x="124" y="383"/>
                  </a:lnTo>
                  <a:lnTo>
                    <a:pt x="124" y="501"/>
                  </a:lnTo>
                  <a:lnTo>
                    <a:pt x="124" y="618"/>
                  </a:lnTo>
                  <a:lnTo>
                    <a:pt x="124" y="737"/>
                  </a:lnTo>
                  <a:lnTo>
                    <a:pt x="124" y="855"/>
                  </a:lnTo>
                  <a:lnTo>
                    <a:pt x="124" y="972"/>
                  </a:lnTo>
                  <a:lnTo>
                    <a:pt x="93" y="972"/>
                  </a:lnTo>
                  <a:lnTo>
                    <a:pt x="62" y="972"/>
                  </a:lnTo>
                  <a:lnTo>
                    <a:pt x="31" y="972"/>
                  </a:lnTo>
                  <a:lnTo>
                    <a:pt x="0" y="972"/>
                  </a:lnTo>
                  <a:lnTo>
                    <a:pt x="0" y="1026"/>
                  </a:lnTo>
                  <a:lnTo>
                    <a:pt x="0" y="1079"/>
                  </a:lnTo>
                  <a:lnTo>
                    <a:pt x="0" y="1131"/>
                  </a:lnTo>
                  <a:lnTo>
                    <a:pt x="0" y="1185"/>
                  </a:lnTo>
                  <a:lnTo>
                    <a:pt x="0" y="1185"/>
                  </a:lnTo>
                  <a:lnTo>
                    <a:pt x="0" y="1185"/>
                  </a:lnTo>
                  <a:lnTo>
                    <a:pt x="0" y="1194"/>
                  </a:lnTo>
                  <a:lnTo>
                    <a:pt x="0" y="1203"/>
                  </a:lnTo>
                  <a:lnTo>
                    <a:pt x="10" y="1203"/>
                  </a:lnTo>
                  <a:lnTo>
                    <a:pt x="18" y="1203"/>
                  </a:lnTo>
                  <a:lnTo>
                    <a:pt x="65" y="1203"/>
                  </a:lnTo>
                  <a:lnTo>
                    <a:pt x="110" y="1203"/>
                  </a:lnTo>
                  <a:lnTo>
                    <a:pt x="157" y="1203"/>
                  </a:lnTo>
                  <a:lnTo>
                    <a:pt x="202" y="1203"/>
                  </a:lnTo>
                  <a:lnTo>
                    <a:pt x="202" y="1208"/>
                  </a:lnTo>
                  <a:lnTo>
                    <a:pt x="202" y="1211"/>
                  </a:lnTo>
                  <a:lnTo>
                    <a:pt x="204" y="1236"/>
                  </a:lnTo>
                  <a:lnTo>
                    <a:pt x="208" y="1262"/>
                  </a:lnTo>
                  <a:lnTo>
                    <a:pt x="214" y="1287"/>
                  </a:lnTo>
                  <a:lnTo>
                    <a:pt x="222" y="1310"/>
                  </a:lnTo>
                  <a:lnTo>
                    <a:pt x="234" y="1332"/>
                  </a:lnTo>
                  <a:lnTo>
                    <a:pt x="246" y="1354"/>
                  </a:lnTo>
                  <a:lnTo>
                    <a:pt x="261" y="1374"/>
                  </a:lnTo>
                  <a:lnTo>
                    <a:pt x="278" y="1392"/>
                  </a:lnTo>
                  <a:lnTo>
                    <a:pt x="296" y="1409"/>
                  </a:lnTo>
                  <a:lnTo>
                    <a:pt x="316" y="1423"/>
                  </a:lnTo>
                  <a:lnTo>
                    <a:pt x="337" y="1436"/>
                  </a:lnTo>
                  <a:lnTo>
                    <a:pt x="360" y="1447"/>
                  </a:lnTo>
                  <a:lnTo>
                    <a:pt x="382" y="1456"/>
                  </a:lnTo>
                  <a:lnTo>
                    <a:pt x="408" y="1463"/>
                  </a:lnTo>
                  <a:lnTo>
                    <a:pt x="433" y="1466"/>
                  </a:lnTo>
                  <a:lnTo>
                    <a:pt x="459" y="1467"/>
                  </a:lnTo>
                  <a:lnTo>
                    <a:pt x="475" y="1467"/>
                  </a:lnTo>
                  <a:lnTo>
                    <a:pt x="490" y="1466"/>
                  </a:lnTo>
                  <a:lnTo>
                    <a:pt x="504" y="1463"/>
                  </a:lnTo>
                  <a:lnTo>
                    <a:pt x="520" y="1460"/>
                  </a:lnTo>
                  <a:lnTo>
                    <a:pt x="534" y="1457"/>
                  </a:lnTo>
                  <a:lnTo>
                    <a:pt x="547" y="1451"/>
                  </a:lnTo>
                  <a:lnTo>
                    <a:pt x="561" y="1447"/>
                  </a:lnTo>
                  <a:lnTo>
                    <a:pt x="574" y="1440"/>
                  </a:lnTo>
                  <a:lnTo>
                    <a:pt x="587" y="1433"/>
                  </a:lnTo>
                  <a:lnTo>
                    <a:pt x="599" y="1426"/>
                  </a:lnTo>
                  <a:lnTo>
                    <a:pt x="611" y="1417"/>
                  </a:lnTo>
                  <a:lnTo>
                    <a:pt x="622" y="1409"/>
                  </a:lnTo>
                  <a:lnTo>
                    <a:pt x="633" y="1400"/>
                  </a:lnTo>
                  <a:lnTo>
                    <a:pt x="643" y="1389"/>
                  </a:lnTo>
                  <a:lnTo>
                    <a:pt x="653" y="1379"/>
                  </a:lnTo>
                  <a:lnTo>
                    <a:pt x="663" y="1368"/>
                  </a:lnTo>
                  <a:lnTo>
                    <a:pt x="672" y="1379"/>
                  </a:lnTo>
                  <a:lnTo>
                    <a:pt x="681" y="1389"/>
                  </a:lnTo>
                  <a:lnTo>
                    <a:pt x="691" y="1400"/>
                  </a:lnTo>
                  <a:lnTo>
                    <a:pt x="703" y="1409"/>
                  </a:lnTo>
                  <a:lnTo>
                    <a:pt x="714" y="1417"/>
                  </a:lnTo>
                  <a:lnTo>
                    <a:pt x="725" y="1426"/>
                  </a:lnTo>
                  <a:lnTo>
                    <a:pt x="738" y="1433"/>
                  </a:lnTo>
                  <a:lnTo>
                    <a:pt x="751" y="1440"/>
                  </a:lnTo>
                  <a:lnTo>
                    <a:pt x="764" y="1447"/>
                  </a:lnTo>
                  <a:lnTo>
                    <a:pt x="778" y="1451"/>
                  </a:lnTo>
                  <a:lnTo>
                    <a:pt x="791" y="1457"/>
                  </a:lnTo>
                  <a:lnTo>
                    <a:pt x="805" y="1460"/>
                  </a:lnTo>
                  <a:lnTo>
                    <a:pt x="820" y="1463"/>
                  </a:lnTo>
                  <a:lnTo>
                    <a:pt x="835" y="1466"/>
                  </a:lnTo>
                  <a:lnTo>
                    <a:pt x="850" y="1467"/>
                  </a:lnTo>
                  <a:lnTo>
                    <a:pt x="866" y="1467"/>
                  </a:lnTo>
                  <a:lnTo>
                    <a:pt x="891" y="1466"/>
                  </a:lnTo>
                  <a:lnTo>
                    <a:pt x="917" y="1463"/>
                  </a:lnTo>
                  <a:lnTo>
                    <a:pt x="942" y="1456"/>
                  </a:lnTo>
                  <a:lnTo>
                    <a:pt x="965" y="1447"/>
                  </a:lnTo>
                  <a:lnTo>
                    <a:pt x="988" y="1436"/>
                  </a:lnTo>
                  <a:lnTo>
                    <a:pt x="1009" y="1423"/>
                  </a:lnTo>
                  <a:lnTo>
                    <a:pt x="1029" y="1409"/>
                  </a:lnTo>
                  <a:lnTo>
                    <a:pt x="1047" y="1392"/>
                  </a:lnTo>
                  <a:lnTo>
                    <a:pt x="1064" y="1374"/>
                  </a:lnTo>
                  <a:lnTo>
                    <a:pt x="1078" y="1354"/>
                  </a:lnTo>
                  <a:lnTo>
                    <a:pt x="1091" y="1332"/>
                  </a:lnTo>
                  <a:lnTo>
                    <a:pt x="1102" y="1310"/>
                  </a:lnTo>
                  <a:lnTo>
                    <a:pt x="1111" y="1287"/>
                  </a:lnTo>
                  <a:lnTo>
                    <a:pt x="1117" y="1262"/>
                  </a:lnTo>
                  <a:lnTo>
                    <a:pt x="1121" y="1236"/>
                  </a:lnTo>
                  <a:lnTo>
                    <a:pt x="1122" y="1211"/>
                  </a:lnTo>
                  <a:lnTo>
                    <a:pt x="1122" y="1208"/>
                  </a:lnTo>
                  <a:lnTo>
                    <a:pt x="1122" y="1203"/>
                  </a:lnTo>
                  <a:lnTo>
                    <a:pt x="1210" y="1203"/>
                  </a:lnTo>
                  <a:lnTo>
                    <a:pt x="1297" y="1203"/>
                  </a:lnTo>
                  <a:lnTo>
                    <a:pt x="1384" y="1203"/>
                  </a:lnTo>
                  <a:lnTo>
                    <a:pt x="1472" y="1203"/>
                  </a:lnTo>
                  <a:lnTo>
                    <a:pt x="1559" y="1203"/>
                  </a:lnTo>
                  <a:lnTo>
                    <a:pt x="1647" y="1203"/>
                  </a:lnTo>
                  <a:lnTo>
                    <a:pt x="1735" y="1203"/>
                  </a:lnTo>
                  <a:lnTo>
                    <a:pt x="1821" y="1203"/>
                  </a:lnTo>
                  <a:lnTo>
                    <a:pt x="1821" y="1208"/>
                  </a:lnTo>
                  <a:lnTo>
                    <a:pt x="1821" y="1211"/>
                  </a:lnTo>
                  <a:lnTo>
                    <a:pt x="1822" y="1236"/>
                  </a:lnTo>
                  <a:lnTo>
                    <a:pt x="1827" y="1262"/>
                  </a:lnTo>
                  <a:lnTo>
                    <a:pt x="1832" y="1287"/>
                  </a:lnTo>
                  <a:lnTo>
                    <a:pt x="1842" y="1310"/>
                  </a:lnTo>
                  <a:lnTo>
                    <a:pt x="1852" y="1332"/>
                  </a:lnTo>
                  <a:lnTo>
                    <a:pt x="1865" y="1354"/>
                  </a:lnTo>
                  <a:lnTo>
                    <a:pt x="1881" y="1374"/>
                  </a:lnTo>
                  <a:lnTo>
                    <a:pt x="1896" y="1392"/>
                  </a:lnTo>
                  <a:lnTo>
                    <a:pt x="1915" y="1409"/>
                  </a:lnTo>
                  <a:lnTo>
                    <a:pt x="1934" y="1423"/>
                  </a:lnTo>
                  <a:lnTo>
                    <a:pt x="1956" y="1436"/>
                  </a:lnTo>
                  <a:lnTo>
                    <a:pt x="1978" y="1447"/>
                  </a:lnTo>
                  <a:lnTo>
                    <a:pt x="2002" y="1456"/>
                  </a:lnTo>
                  <a:lnTo>
                    <a:pt x="2027" y="1463"/>
                  </a:lnTo>
                  <a:lnTo>
                    <a:pt x="2052" y="1466"/>
                  </a:lnTo>
                  <a:lnTo>
                    <a:pt x="2079" y="1467"/>
                  </a:lnTo>
                  <a:lnTo>
                    <a:pt x="2105" y="1466"/>
                  </a:lnTo>
                  <a:lnTo>
                    <a:pt x="2130" y="1463"/>
                  </a:lnTo>
                  <a:lnTo>
                    <a:pt x="2156" y="1456"/>
                  </a:lnTo>
                  <a:lnTo>
                    <a:pt x="2178" y="1447"/>
                  </a:lnTo>
                  <a:lnTo>
                    <a:pt x="2201" y="1436"/>
                  </a:lnTo>
                  <a:lnTo>
                    <a:pt x="2222" y="1423"/>
                  </a:lnTo>
                  <a:lnTo>
                    <a:pt x="2242" y="1409"/>
                  </a:lnTo>
                  <a:lnTo>
                    <a:pt x="2260" y="1392"/>
                  </a:lnTo>
                  <a:lnTo>
                    <a:pt x="2277" y="1374"/>
                  </a:lnTo>
                  <a:lnTo>
                    <a:pt x="2292" y="1354"/>
                  </a:lnTo>
                  <a:lnTo>
                    <a:pt x="2304" y="1332"/>
                  </a:lnTo>
                  <a:lnTo>
                    <a:pt x="2316" y="1310"/>
                  </a:lnTo>
                  <a:lnTo>
                    <a:pt x="2324" y="1287"/>
                  </a:lnTo>
                  <a:lnTo>
                    <a:pt x="2330" y="1262"/>
                  </a:lnTo>
                  <a:lnTo>
                    <a:pt x="2334" y="1236"/>
                  </a:lnTo>
                  <a:lnTo>
                    <a:pt x="2336" y="1211"/>
                  </a:lnTo>
                  <a:lnTo>
                    <a:pt x="2336" y="1208"/>
                  </a:lnTo>
                  <a:lnTo>
                    <a:pt x="2336" y="1203"/>
                  </a:lnTo>
                  <a:lnTo>
                    <a:pt x="2370" y="1203"/>
                  </a:lnTo>
                  <a:lnTo>
                    <a:pt x="2405" y="1203"/>
                  </a:lnTo>
                  <a:lnTo>
                    <a:pt x="2439" y="1203"/>
                  </a:lnTo>
                  <a:lnTo>
                    <a:pt x="2474" y="1203"/>
                  </a:lnTo>
                  <a:lnTo>
                    <a:pt x="2483" y="1203"/>
                  </a:lnTo>
                  <a:lnTo>
                    <a:pt x="2493" y="1201"/>
                  </a:lnTo>
                  <a:lnTo>
                    <a:pt x="2496" y="1199"/>
                  </a:lnTo>
                  <a:lnTo>
                    <a:pt x="2500" y="1195"/>
                  </a:lnTo>
                  <a:lnTo>
                    <a:pt x="2501" y="1191"/>
                  </a:lnTo>
                  <a:lnTo>
                    <a:pt x="2503" y="1185"/>
                  </a:lnTo>
                  <a:lnTo>
                    <a:pt x="2503" y="1131"/>
                  </a:lnTo>
                  <a:lnTo>
                    <a:pt x="2503" y="1079"/>
                  </a:lnTo>
                  <a:lnTo>
                    <a:pt x="2503" y="1026"/>
                  </a:lnTo>
                  <a:lnTo>
                    <a:pt x="2503" y="972"/>
                  </a:lnTo>
                  <a:lnTo>
                    <a:pt x="2491" y="972"/>
                  </a:lnTo>
                  <a:lnTo>
                    <a:pt x="2479" y="972"/>
                  </a:lnTo>
                  <a:lnTo>
                    <a:pt x="2467" y="972"/>
                  </a:lnTo>
                  <a:lnTo>
                    <a:pt x="2455" y="972"/>
                  </a:lnTo>
                  <a:close/>
                  <a:moveTo>
                    <a:pt x="2002" y="780"/>
                  </a:moveTo>
                  <a:lnTo>
                    <a:pt x="2002" y="753"/>
                  </a:lnTo>
                  <a:lnTo>
                    <a:pt x="2002" y="724"/>
                  </a:lnTo>
                  <a:lnTo>
                    <a:pt x="2002" y="698"/>
                  </a:lnTo>
                  <a:lnTo>
                    <a:pt x="2002" y="669"/>
                  </a:lnTo>
                  <a:lnTo>
                    <a:pt x="2002" y="642"/>
                  </a:lnTo>
                  <a:lnTo>
                    <a:pt x="2002" y="614"/>
                  </a:lnTo>
                  <a:lnTo>
                    <a:pt x="2002" y="587"/>
                  </a:lnTo>
                  <a:lnTo>
                    <a:pt x="2002" y="559"/>
                  </a:lnTo>
                  <a:lnTo>
                    <a:pt x="2038" y="559"/>
                  </a:lnTo>
                  <a:lnTo>
                    <a:pt x="2075" y="559"/>
                  </a:lnTo>
                  <a:lnTo>
                    <a:pt x="2110" y="559"/>
                  </a:lnTo>
                  <a:lnTo>
                    <a:pt x="2147" y="559"/>
                  </a:lnTo>
                  <a:lnTo>
                    <a:pt x="2167" y="587"/>
                  </a:lnTo>
                  <a:lnTo>
                    <a:pt x="2188" y="614"/>
                  </a:lnTo>
                  <a:lnTo>
                    <a:pt x="2208" y="642"/>
                  </a:lnTo>
                  <a:lnTo>
                    <a:pt x="2229" y="669"/>
                  </a:lnTo>
                  <a:lnTo>
                    <a:pt x="2249" y="698"/>
                  </a:lnTo>
                  <a:lnTo>
                    <a:pt x="2269" y="724"/>
                  </a:lnTo>
                  <a:lnTo>
                    <a:pt x="2290" y="753"/>
                  </a:lnTo>
                  <a:lnTo>
                    <a:pt x="2310" y="780"/>
                  </a:lnTo>
                  <a:lnTo>
                    <a:pt x="2272" y="780"/>
                  </a:lnTo>
                  <a:lnTo>
                    <a:pt x="2233" y="780"/>
                  </a:lnTo>
                  <a:lnTo>
                    <a:pt x="2195" y="780"/>
                  </a:lnTo>
                  <a:lnTo>
                    <a:pt x="2157" y="780"/>
                  </a:lnTo>
                  <a:lnTo>
                    <a:pt x="2117" y="780"/>
                  </a:lnTo>
                  <a:lnTo>
                    <a:pt x="2079" y="780"/>
                  </a:lnTo>
                  <a:lnTo>
                    <a:pt x="2041" y="780"/>
                  </a:lnTo>
                  <a:lnTo>
                    <a:pt x="2002" y="780"/>
                  </a:lnTo>
                  <a:close/>
                  <a:moveTo>
                    <a:pt x="2079" y="1133"/>
                  </a:moveTo>
                  <a:lnTo>
                    <a:pt x="2086" y="1133"/>
                  </a:lnTo>
                  <a:lnTo>
                    <a:pt x="2095" y="1134"/>
                  </a:lnTo>
                  <a:lnTo>
                    <a:pt x="2102" y="1135"/>
                  </a:lnTo>
                  <a:lnTo>
                    <a:pt x="2109" y="1138"/>
                  </a:lnTo>
                  <a:lnTo>
                    <a:pt x="2116" y="1141"/>
                  </a:lnTo>
                  <a:lnTo>
                    <a:pt x="2123" y="1145"/>
                  </a:lnTo>
                  <a:lnTo>
                    <a:pt x="2129" y="1150"/>
                  </a:lnTo>
                  <a:lnTo>
                    <a:pt x="2134" y="1155"/>
                  </a:lnTo>
                  <a:lnTo>
                    <a:pt x="2139" y="1161"/>
                  </a:lnTo>
                  <a:lnTo>
                    <a:pt x="2143" y="1167"/>
                  </a:lnTo>
                  <a:lnTo>
                    <a:pt x="2147" y="1174"/>
                  </a:lnTo>
                  <a:lnTo>
                    <a:pt x="2151" y="1179"/>
                  </a:lnTo>
                  <a:lnTo>
                    <a:pt x="2153" y="1186"/>
                  </a:lnTo>
                  <a:lnTo>
                    <a:pt x="2156" y="1195"/>
                  </a:lnTo>
                  <a:lnTo>
                    <a:pt x="2157" y="1202"/>
                  </a:lnTo>
                  <a:lnTo>
                    <a:pt x="2157" y="1211"/>
                  </a:lnTo>
                  <a:lnTo>
                    <a:pt x="2157" y="1218"/>
                  </a:lnTo>
                  <a:lnTo>
                    <a:pt x="2156" y="1226"/>
                  </a:lnTo>
                  <a:lnTo>
                    <a:pt x="2153" y="1233"/>
                  </a:lnTo>
                  <a:lnTo>
                    <a:pt x="2151" y="1240"/>
                  </a:lnTo>
                  <a:lnTo>
                    <a:pt x="2147" y="1247"/>
                  </a:lnTo>
                  <a:lnTo>
                    <a:pt x="2143" y="1254"/>
                  </a:lnTo>
                  <a:lnTo>
                    <a:pt x="2139" y="1260"/>
                  </a:lnTo>
                  <a:lnTo>
                    <a:pt x="2134" y="1266"/>
                  </a:lnTo>
                  <a:lnTo>
                    <a:pt x="2129" y="1270"/>
                  </a:lnTo>
                  <a:lnTo>
                    <a:pt x="2123" y="1276"/>
                  </a:lnTo>
                  <a:lnTo>
                    <a:pt x="2116" y="1279"/>
                  </a:lnTo>
                  <a:lnTo>
                    <a:pt x="2109" y="1283"/>
                  </a:lnTo>
                  <a:lnTo>
                    <a:pt x="2102" y="1286"/>
                  </a:lnTo>
                  <a:lnTo>
                    <a:pt x="2095" y="1287"/>
                  </a:lnTo>
                  <a:lnTo>
                    <a:pt x="2086" y="1288"/>
                  </a:lnTo>
                  <a:lnTo>
                    <a:pt x="2079" y="1288"/>
                  </a:lnTo>
                  <a:lnTo>
                    <a:pt x="2070" y="1288"/>
                  </a:lnTo>
                  <a:lnTo>
                    <a:pt x="2063" y="1287"/>
                  </a:lnTo>
                  <a:lnTo>
                    <a:pt x="2055" y="1286"/>
                  </a:lnTo>
                  <a:lnTo>
                    <a:pt x="2048" y="1283"/>
                  </a:lnTo>
                  <a:lnTo>
                    <a:pt x="2041" y="1279"/>
                  </a:lnTo>
                  <a:lnTo>
                    <a:pt x="2035" y="1276"/>
                  </a:lnTo>
                  <a:lnTo>
                    <a:pt x="2029" y="1270"/>
                  </a:lnTo>
                  <a:lnTo>
                    <a:pt x="2024" y="1266"/>
                  </a:lnTo>
                  <a:lnTo>
                    <a:pt x="2018" y="1260"/>
                  </a:lnTo>
                  <a:lnTo>
                    <a:pt x="2014" y="1254"/>
                  </a:lnTo>
                  <a:lnTo>
                    <a:pt x="2010" y="1247"/>
                  </a:lnTo>
                  <a:lnTo>
                    <a:pt x="2007" y="1240"/>
                  </a:lnTo>
                  <a:lnTo>
                    <a:pt x="2004" y="1233"/>
                  </a:lnTo>
                  <a:lnTo>
                    <a:pt x="2002" y="1226"/>
                  </a:lnTo>
                  <a:lnTo>
                    <a:pt x="2001" y="1218"/>
                  </a:lnTo>
                  <a:lnTo>
                    <a:pt x="2000" y="1211"/>
                  </a:lnTo>
                  <a:lnTo>
                    <a:pt x="2001" y="1202"/>
                  </a:lnTo>
                  <a:lnTo>
                    <a:pt x="2002" y="1195"/>
                  </a:lnTo>
                  <a:lnTo>
                    <a:pt x="2004" y="1186"/>
                  </a:lnTo>
                  <a:lnTo>
                    <a:pt x="2007" y="1179"/>
                  </a:lnTo>
                  <a:lnTo>
                    <a:pt x="2010" y="1174"/>
                  </a:lnTo>
                  <a:lnTo>
                    <a:pt x="2014" y="1167"/>
                  </a:lnTo>
                  <a:lnTo>
                    <a:pt x="2018" y="1161"/>
                  </a:lnTo>
                  <a:lnTo>
                    <a:pt x="2024" y="1155"/>
                  </a:lnTo>
                  <a:lnTo>
                    <a:pt x="2029" y="1150"/>
                  </a:lnTo>
                  <a:lnTo>
                    <a:pt x="2035" y="1145"/>
                  </a:lnTo>
                  <a:lnTo>
                    <a:pt x="2041" y="1141"/>
                  </a:lnTo>
                  <a:lnTo>
                    <a:pt x="2048" y="1138"/>
                  </a:lnTo>
                  <a:lnTo>
                    <a:pt x="2055" y="1135"/>
                  </a:lnTo>
                  <a:lnTo>
                    <a:pt x="2063" y="1134"/>
                  </a:lnTo>
                  <a:lnTo>
                    <a:pt x="2070" y="1133"/>
                  </a:lnTo>
                  <a:lnTo>
                    <a:pt x="2079" y="1133"/>
                  </a:lnTo>
                  <a:close/>
                  <a:moveTo>
                    <a:pt x="459" y="1133"/>
                  </a:moveTo>
                  <a:lnTo>
                    <a:pt x="467" y="1133"/>
                  </a:lnTo>
                  <a:lnTo>
                    <a:pt x="475" y="1134"/>
                  </a:lnTo>
                  <a:lnTo>
                    <a:pt x="483" y="1135"/>
                  </a:lnTo>
                  <a:lnTo>
                    <a:pt x="490" y="1138"/>
                  </a:lnTo>
                  <a:lnTo>
                    <a:pt x="497" y="1141"/>
                  </a:lnTo>
                  <a:lnTo>
                    <a:pt x="503" y="1145"/>
                  </a:lnTo>
                  <a:lnTo>
                    <a:pt x="509" y="1150"/>
                  </a:lnTo>
                  <a:lnTo>
                    <a:pt x="514" y="1155"/>
                  </a:lnTo>
                  <a:lnTo>
                    <a:pt x="520" y="1161"/>
                  </a:lnTo>
                  <a:lnTo>
                    <a:pt x="524" y="1167"/>
                  </a:lnTo>
                  <a:lnTo>
                    <a:pt x="528" y="1174"/>
                  </a:lnTo>
                  <a:lnTo>
                    <a:pt x="531" y="1179"/>
                  </a:lnTo>
                  <a:lnTo>
                    <a:pt x="534" y="1186"/>
                  </a:lnTo>
                  <a:lnTo>
                    <a:pt x="535" y="1195"/>
                  </a:lnTo>
                  <a:lnTo>
                    <a:pt x="537" y="1202"/>
                  </a:lnTo>
                  <a:lnTo>
                    <a:pt x="538" y="1211"/>
                  </a:lnTo>
                  <a:lnTo>
                    <a:pt x="537" y="1218"/>
                  </a:lnTo>
                  <a:lnTo>
                    <a:pt x="535" y="1226"/>
                  </a:lnTo>
                  <a:lnTo>
                    <a:pt x="534" y="1233"/>
                  </a:lnTo>
                  <a:lnTo>
                    <a:pt x="531" y="1240"/>
                  </a:lnTo>
                  <a:lnTo>
                    <a:pt x="528" y="1247"/>
                  </a:lnTo>
                  <a:lnTo>
                    <a:pt x="524" y="1254"/>
                  </a:lnTo>
                  <a:lnTo>
                    <a:pt x="520" y="1260"/>
                  </a:lnTo>
                  <a:lnTo>
                    <a:pt x="514" y="1266"/>
                  </a:lnTo>
                  <a:lnTo>
                    <a:pt x="509" y="1270"/>
                  </a:lnTo>
                  <a:lnTo>
                    <a:pt x="503" y="1276"/>
                  </a:lnTo>
                  <a:lnTo>
                    <a:pt x="497" y="1279"/>
                  </a:lnTo>
                  <a:lnTo>
                    <a:pt x="490" y="1283"/>
                  </a:lnTo>
                  <a:lnTo>
                    <a:pt x="483" y="1286"/>
                  </a:lnTo>
                  <a:lnTo>
                    <a:pt x="475" y="1287"/>
                  </a:lnTo>
                  <a:lnTo>
                    <a:pt x="467" y="1288"/>
                  </a:lnTo>
                  <a:lnTo>
                    <a:pt x="459" y="1288"/>
                  </a:lnTo>
                  <a:lnTo>
                    <a:pt x="452" y="1288"/>
                  </a:lnTo>
                  <a:lnTo>
                    <a:pt x="443" y="1287"/>
                  </a:lnTo>
                  <a:lnTo>
                    <a:pt x="436" y="1286"/>
                  </a:lnTo>
                  <a:lnTo>
                    <a:pt x="429" y="1283"/>
                  </a:lnTo>
                  <a:lnTo>
                    <a:pt x="422" y="1279"/>
                  </a:lnTo>
                  <a:lnTo>
                    <a:pt x="415" y="1276"/>
                  </a:lnTo>
                  <a:lnTo>
                    <a:pt x="409" y="1270"/>
                  </a:lnTo>
                  <a:lnTo>
                    <a:pt x="404" y="1266"/>
                  </a:lnTo>
                  <a:lnTo>
                    <a:pt x="399" y="1260"/>
                  </a:lnTo>
                  <a:lnTo>
                    <a:pt x="395" y="1254"/>
                  </a:lnTo>
                  <a:lnTo>
                    <a:pt x="391" y="1247"/>
                  </a:lnTo>
                  <a:lnTo>
                    <a:pt x="387" y="1240"/>
                  </a:lnTo>
                  <a:lnTo>
                    <a:pt x="385" y="1233"/>
                  </a:lnTo>
                  <a:lnTo>
                    <a:pt x="382" y="1226"/>
                  </a:lnTo>
                  <a:lnTo>
                    <a:pt x="381" y="1218"/>
                  </a:lnTo>
                  <a:lnTo>
                    <a:pt x="381" y="1211"/>
                  </a:lnTo>
                  <a:lnTo>
                    <a:pt x="381" y="1202"/>
                  </a:lnTo>
                  <a:lnTo>
                    <a:pt x="382" y="1195"/>
                  </a:lnTo>
                  <a:lnTo>
                    <a:pt x="385" y="1186"/>
                  </a:lnTo>
                  <a:lnTo>
                    <a:pt x="387" y="1179"/>
                  </a:lnTo>
                  <a:lnTo>
                    <a:pt x="391" y="1174"/>
                  </a:lnTo>
                  <a:lnTo>
                    <a:pt x="395" y="1167"/>
                  </a:lnTo>
                  <a:lnTo>
                    <a:pt x="399" y="1161"/>
                  </a:lnTo>
                  <a:lnTo>
                    <a:pt x="404" y="1155"/>
                  </a:lnTo>
                  <a:lnTo>
                    <a:pt x="409" y="1150"/>
                  </a:lnTo>
                  <a:lnTo>
                    <a:pt x="415" y="1145"/>
                  </a:lnTo>
                  <a:lnTo>
                    <a:pt x="422" y="1141"/>
                  </a:lnTo>
                  <a:lnTo>
                    <a:pt x="429" y="1138"/>
                  </a:lnTo>
                  <a:lnTo>
                    <a:pt x="436" y="1135"/>
                  </a:lnTo>
                  <a:lnTo>
                    <a:pt x="443" y="1134"/>
                  </a:lnTo>
                  <a:lnTo>
                    <a:pt x="452" y="1133"/>
                  </a:lnTo>
                  <a:lnTo>
                    <a:pt x="459" y="1133"/>
                  </a:lnTo>
                  <a:close/>
                  <a:moveTo>
                    <a:pt x="866" y="1133"/>
                  </a:moveTo>
                  <a:lnTo>
                    <a:pt x="873" y="1133"/>
                  </a:lnTo>
                  <a:lnTo>
                    <a:pt x="881" y="1134"/>
                  </a:lnTo>
                  <a:lnTo>
                    <a:pt x="888" y="1135"/>
                  </a:lnTo>
                  <a:lnTo>
                    <a:pt x="895" y="1138"/>
                  </a:lnTo>
                  <a:lnTo>
                    <a:pt x="903" y="1141"/>
                  </a:lnTo>
                  <a:lnTo>
                    <a:pt x="910" y="1145"/>
                  </a:lnTo>
                  <a:lnTo>
                    <a:pt x="915" y="1150"/>
                  </a:lnTo>
                  <a:lnTo>
                    <a:pt x="921" y="1155"/>
                  </a:lnTo>
                  <a:lnTo>
                    <a:pt x="925" y="1161"/>
                  </a:lnTo>
                  <a:lnTo>
                    <a:pt x="930" y="1167"/>
                  </a:lnTo>
                  <a:lnTo>
                    <a:pt x="934" y="1174"/>
                  </a:lnTo>
                  <a:lnTo>
                    <a:pt x="938" y="1179"/>
                  </a:lnTo>
                  <a:lnTo>
                    <a:pt x="939" y="1186"/>
                  </a:lnTo>
                  <a:lnTo>
                    <a:pt x="942" y="1195"/>
                  </a:lnTo>
                  <a:lnTo>
                    <a:pt x="944" y="1202"/>
                  </a:lnTo>
                  <a:lnTo>
                    <a:pt x="944" y="1211"/>
                  </a:lnTo>
                  <a:lnTo>
                    <a:pt x="944" y="1218"/>
                  </a:lnTo>
                  <a:lnTo>
                    <a:pt x="942" y="1226"/>
                  </a:lnTo>
                  <a:lnTo>
                    <a:pt x="939" y="1233"/>
                  </a:lnTo>
                  <a:lnTo>
                    <a:pt x="938" y="1240"/>
                  </a:lnTo>
                  <a:lnTo>
                    <a:pt x="934" y="1247"/>
                  </a:lnTo>
                  <a:lnTo>
                    <a:pt x="930" y="1254"/>
                  </a:lnTo>
                  <a:lnTo>
                    <a:pt x="925" y="1260"/>
                  </a:lnTo>
                  <a:lnTo>
                    <a:pt x="921" y="1266"/>
                  </a:lnTo>
                  <a:lnTo>
                    <a:pt x="915" y="1270"/>
                  </a:lnTo>
                  <a:lnTo>
                    <a:pt x="910" y="1276"/>
                  </a:lnTo>
                  <a:lnTo>
                    <a:pt x="903" y="1279"/>
                  </a:lnTo>
                  <a:lnTo>
                    <a:pt x="895" y="1283"/>
                  </a:lnTo>
                  <a:lnTo>
                    <a:pt x="888" y="1286"/>
                  </a:lnTo>
                  <a:lnTo>
                    <a:pt x="881" y="1287"/>
                  </a:lnTo>
                  <a:lnTo>
                    <a:pt x="873" y="1288"/>
                  </a:lnTo>
                  <a:lnTo>
                    <a:pt x="866" y="1288"/>
                  </a:lnTo>
                  <a:lnTo>
                    <a:pt x="857" y="1288"/>
                  </a:lnTo>
                  <a:lnTo>
                    <a:pt x="850" y="1287"/>
                  </a:lnTo>
                  <a:lnTo>
                    <a:pt x="842" y="1286"/>
                  </a:lnTo>
                  <a:lnTo>
                    <a:pt x="835" y="1283"/>
                  </a:lnTo>
                  <a:lnTo>
                    <a:pt x="827" y="1279"/>
                  </a:lnTo>
                  <a:lnTo>
                    <a:pt x="822" y="1276"/>
                  </a:lnTo>
                  <a:lnTo>
                    <a:pt x="816" y="1270"/>
                  </a:lnTo>
                  <a:lnTo>
                    <a:pt x="810" y="1266"/>
                  </a:lnTo>
                  <a:lnTo>
                    <a:pt x="805" y="1260"/>
                  </a:lnTo>
                  <a:lnTo>
                    <a:pt x="801" y="1254"/>
                  </a:lnTo>
                  <a:lnTo>
                    <a:pt x="796" y="1247"/>
                  </a:lnTo>
                  <a:lnTo>
                    <a:pt x="793" y="1240"/>
                  </a:lnTo>
                  <a:lnTo>
                    <a:pt x="791" y="1233"/>
                  </a:lnTo>
                  <a:lnTo>
                    <a:pt x="789" y="1226"/>
                  </a:lnTo>
                  <a:lnTo>
                    <a:pt x="788" y="1218"/>
                  </a:lnTo>
                  <a:lnTo>
                    <a:pt x="788" y="1211"/>
                  </a:lnTo>
                  <a:lnTo>
                    <a:pt x="788" y="1202"/>
                  </a:lnTo>
                  <a:lnTo>
                    <a:pt x="789" y="1195"/>
                  </a:lnTo>
                  <a:lnTo>
                    <a:pt x="791" y="1186"/>
                  </a:lnTo>
                  <a:lnTo>
                    <a:pt x="793" y="1179"/>
                  </a:lnTo>
                  <a:lnTo>
                    <a:pt x="796" y="1174"/>
                  </a:lnTo>
                  <a:lnTo>
                    <a:pt x="801" y="1167"/>
                  </a:lnTo>
                  <a:lnTo>
                    <a:pt x="805" y="1161"/>
                  </a:lnTo>
                  <a:lnTo>
                    <a:pt x="810" y="1155"/>
                  </a:lnTo>
                  <a:lnTo>
                    <a:pt x="816" y="1150"/>
                  </a:lnTo>
                  <a:lnTo>
                    <a:pt x="822" y="1145"/>
                  </a:lnTo>
                  <a:lnTo>
                    <a:pt x="827" y="1141"/>
                  </a:lnTo>
                  <a:lnTo>
                    <a:pt x="835" y="1138"/>
                  </a:lnTo>
                  <a:lnTo>
                    <a:pt x="842" y="1135"/>
                  </a:lnTo>
                  <a:lnTo>
                    <a:pt x="850" y="1134"/>
                  </a:lnTo>
                  <a:lnTo>
                    <a:pt x="857" y="1133"/>
                  </a:lnTo>
                  <a:lnTo>
                    <a:pt x="866" y="1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10401410" y="8921282"/>
              <a:ext cx="541790" cy="250245"/>
            </a:xfrm>
            <a:custGeom>
              <a:avLst/>
              <a:gdLst/>
              <a:ahLst/>
              <a:cxnLst/>
              <a:rect l="l" t="t" r="r" b="b"/>
              <a:pathLst>
                <a:path w="2650" h="1224" extrusionOk="0">
                  <a:moveTo>
                    <a:pt x="2602" y="694"/>
                  </a:moveTo>
                  <a:lnTo>
                    <a:pt x="2588" y="694"/>
                  </a:lnTo>
                  <a:lnTo>
                    <a:pt x="2573" y="694"/>
                  </a:lnTo>
                  <a:lnTo>
                    <a:pt x="2573" y="661"/>
                  </a:lnTo>
                  <a:lnTo>
                    <a:pt x="2573" y="630"/>
                  </a:lnTo>
                  <a:lnTo>
                    <a:pt x="2573" y="599"/>
                  </a:lnTo>
                  <a:lnTo>
                    <a:pt x="2573" y="568"/>
                  </a:lnTo>
                  <a:lnTo>
                    <a:pt x="2573" y="568"/>
                  </a:lnTo>
                  <a:lnTo>
                    <a:pt x="2573" y="568"/>
                  </a:lnTo>
                  <a:lnTo>
                    <a:pt x="2573" y="549"/>
                  </a:lnTo>
                  <a:lnTo>
                    <a:pt x="2570" y="534"/>
                  </a:lnTo>
                  <a:lnTo>
                    <a:pt x="2568" y="525"/>
                  </a:lnTo>
                  <a:lnTo>
                    <a:pt x="2565" y="520"/>
                  </a:lnTo>
                  <a:lnTo>
                    <a:pt x="2563" y="513"/>
                  </a:lnTo>
                  <a:lnTo>
                    <a:pt x="2558" y="507"/>
                  </a:lnTo>
                  <a:lnTo>
                    <a:pt x="2553" y="501"/>
                  </a:lnTo>
                  <a:lnTo>
                    <a:pt x="2548" y="496"/>
                  </a:lnTo>
                  <a:lnTo>
                    <a:pt x="2541" y="490"/>
                  </a:lnTo>
                  <a:lnTo>
                    <a:pt x="2534" y="486"/>
                  </a:lnTo>
                  <a:lnTo>
                    <a:pt x="2517" y="477"/>
                  </a:lnTo>
                  <a:lnTo>
                    <a:pt x="2496" y="472"/>
                  </a:lnTo>
                  <a:lnTo>
                    <a:pt x="2429" y="457"/>
                  </a:lnTo>
                  <a:lnTo>
                    <a:pt x="2363" y="445"/>
                  </a:lnTo>
                  <a:lnTo>
                    <a:pt x="2298" y="432"/>
                  </a:lnTo>
                  <a:lnTo>
                    <a:pt x="2231" y="419"/>
                  </a:lnTo>
                  <a:lnTo>
                    <a:pt x="2164" y="405"/>
                  </a:lnTo>
                  <a:lnTo>
                    <a:pt x="2099" y="392"/>
                  </a:lnTo>
                  <a:lnTo>
                    <a:pt x="2033" y="379"/>
                  </a:lnTo>
                  <a:lnTo>
                    <a:pt x="1966" y="367"/>
                  </a:lnTo>
                  <a:lnTo>
                    <a:pt x="1966" y="367"/>
                  </a:lnTo>
                  <a:lnTo>
                    <a:pt x="1966" y="367"/>
                  </a:lnTo>
                  <a:lnTo>
                    <a:pt x="1922" y="326"/>
                  </a:lnTo>
                  <a:lnTo>
                    <a:pt x="1877" y="284"/>
                  </a:lnTo>
                  <a:lnTo>
                    <a:pt x="1833" y="243"/>
                  </a:lnTo>
                  <a:lnTo>
                    <a:pt x="1787" y="202"/>
                  </a:lnTo>
                  <a:lnTo>
                    <a:pt x="1743" y="163"/>
                  </a:lnTo>
                  <a:lnTo>
                    <a:pt x="1697" y="123"/>
                  </a:lnTo>
                  <a:lnTo>
                    <a:pt x="1651" y="83"/>
                  </a:lnTo>
                  <a:lnTo>
                    <a:pt x="1604" y="45"/>
                  </a:lnTo>
                  <a:lnTo>
                    <a:pt x="1589" y="32"/>
                  </a:lnTo>
                  <a:lnTo>
                    <a:pt x="1576" y="24"/>
                  </a:lnTo>
                  <a:lnTo>
                    <a:pt x="1566" y="17"/>
                  </a:lnTo>
                  <a:lnTo>
                    <a:pt x="1556" y="12"/>
                  </a:lnTo>
                  <a:lnTo>
                    <a:pt x="1536" y="5"/>
                  </a:lnTo>
                  <a:lnTo>
                    <a:pt x="1522" y="3"/>
                  </a:lnTo>
                  <a:lnTo>
                    <a:pt x="1507" y="1"/>
                  </a:lnTo>
                  <a:lnTo>
                    <a:pt x="1488" y="0"/>
                  </a:lnTo>
                  <a:lnTo>
                    <a:pt x="408" y="0"/>
                  </a:lnTo>
                  <a:lnTo>
                    <a:pt x="384" y="0"/>
                  </a:lnTo>
                  <a:lnTo>
                    <a:pt x="367" y="3"/>
                  </a:lnTo>
                  <a:lnTo>
                    <a:pt x="360" y="4"/>
                  </a:lnTo>
                  <a:lnTo>
                    <a:pt x="354" y="8"/>
                  </a:lnTo>
                  <a:lnTo>
                    <a:pt x="347" y="12"/>
                  </a:lnTo>
                  <a:lnTo>
                    <a:pt x="340" y="18"/>
                  </a:lnTo>
                  <a:lnTo>
                    <a:pt x="327" y="32"/>
                  </a:lnTo>
                  <a:lnTo>
                    <a:pt x="315" y="48"/>
                  </a:lnTo>
                  <a:lnTo>
                    <a:pt x="302" y="65"/>
                  </a:lnTo>
                  <a:lnTo>
                    <a:pt x="289" y="83"/>
                  </a:lnTo>
                  <a:lnTo>
                    <a:pt x="265" y="120"/>
                  </a:lnTo>
                  <a:lnTo>
                    <a:pt x="242" y="154"/>
                  </a:lnTo>
                  <a:lnTo>
                    <a:pt x="278" y="154"/>
                  </a:lnTo>
                  <a:lnTo>
                    <a:pt x="313" y="154"/>
                  </a:lnTo>
                  <a:lnTo>
                    <a:pt x="347" y="154"/>
                  </a:lnTo>
                  <a:lnTo>
                    <a:pt x="383" y="154"/>
                  </a:lnTo>
                  <a:lnTo>
                    <a:pt x="418" y="154"/>
                  </a:lnTo>
                  <a:lnTo>
                    <a:pt x="452" y="154"/>
                  </a:lnTo>
                  <a:lnTo>
                    <a:pt x="488" y="154"/>
                  </a:lnTo>
                  <a:lnTo>
                    <a:pt x="522" y="154"/>
                  </a:lnTo>
                  <a:lnTo>
                    <a:pt x="498" y="205"/>
                  </a:lnTo>
                  <a:lnTo>
                    <a:pt x="473" y="255"/>
                  </a:lnTo>
                  <a:lnTo>
                    <a:pt x="449" y="306"/>
                  </a:lnTo>
                  <a:lnTo>
                    <a:pt x="425" y="357"/>
                  </a:lnTo>
                  <a:lnTo>
                    <a:pt x="388" y="357"/>
                  </a:lnTo>
                  <a:lnTo>
                    <a:pt x="352" y="357"/>
                  </a:lnTo>
                  <a:lnTo>
                    <a:pt x="315" y="357"/>
                  </a:lnTo>
                  <a:lnTo>
                    <a:pt x="276" y="357"/>
                  </a:lnTo>
                  <a:lnTo>
                    <a:pt x="240" y="357"/>
                  </a:lnTo>
                  <a:lnTo>
                    <a:pt x="203" y="357"/>
                  </a:lnTo>
                  <a:lnTo>
                    <a:pt x="164" y="357"/>
                  </a:lnTo>
                  <a:lnTo>
                    <a:pt x="128" y="357"/>
                  </a:lnTo>
                  <a:lnTo>
                    <a:pt x="103" y="392"/>
                  </a:lnTo>
                  <a:lnTo>
                    <a:pt x="86" y="423"/>
                  </a:lnTo>
                  <a:lnTo>
                    <a:pt x="79" y="439"/>
                  </a:lnTo>
                  <a:lnTo>
                    <a:pt x="75" y="457"/>
                  </a:lnTo>
                  <a:lnTo>
                    <a:pt x="71" y="477"/>
                  </a:lnTo>
                  <a:lnTo>
                    <a:pt x="69" y="501"/>
                  </a:lnTo>
                  <a:lnTo>
                    <a:pt x="69" y="549"/>
                  </a:lnTo>
                  <a:lnTo>
                    <a:pt x="69" y="598"/>
                  </a:lnTo>
                  <a:lnTo>
                    <a:pt x="69" y="646"/>
                  </a:lnTo>
                  <a:lnTo>
                    <a:pt x="69" y="694"/>
                  </a:lnTo>
                  <a:lnTo>
                    <a:pt x="69" y="694"/>
                  </a:lnTo>
                  <a:lnTo>
                    <a:pt x="69" y="694"/>
                  </a:lnTo>
                  <a:lnTo>
                    <a:pt x="51" y="693"/>
                  </a:lnTo>
                  <a:lnTo>
                    <a:pt x="31" y="693"/>
                  </a:lnTo>
                  <a:lnTo>
                    <a:pt x="21" y="694"/>
                  </a:lnTo>
                  <a:lnTo>
                    <a:pt x="14" y="695"/>
                  </a:lnTo>
                  <a:lnTo>
                    <a:pt x="9" y="698"/>
                  </a:lnTo>
                  <a:lnTo>
                    <a:pt x="4" y="703"/>
                  </a:lnTo>
                  <a:lnTo>
                    <a:pt x="1" y="708"/>
                  </a:lnTo>
                  <a:lnTo>
                    <a:pt x="0" y="714"/>
                  </a:lnTo>
                  <a:lnTo>
                    <a:pt x="0" y="722"/>
                  </a:lnTo>
                  <a:lnTo>
                    <a:pt x="3" y="732"/>
                  </a:lnTo>
                  <a:lnTo>
                    <a:pt x="11" y="782"/>
                  </a:lnTo>
                  <a:lnTo>
                    <a:pt x="21" y="833"/>
                  </a:lnTo>
                  <a:lnTo>
                    <a:pt x="31" y="884"/>
                  </a:lnTo>
                  <a:lnTo>
                    <a:pt x="41" y="934"/>
                  </a:lnTo>
                  <a:lnTo>
                    <a:pt x="41" y="934"/>
                  </a:lnTo>
                  <a:lnTo>
                    <a:pt x="41" y="934"/>
                  </a:lnTo>
                  <a:lnTo>
                    <a:pt x="52" y="952"/>
                  </a:lnTo>
                  <a:lnTo>
                    <a:pt x="62" y="963"/>
                  </a:lnTo>
                  <a:lnTo>
                    <a:pt x="68" y="968"/>
                  </a:lnTo>
                  <a:lnTo>
                    <a:pt x="75" y="970"/>
                  </a:lnTo>
                  <a:lnTo>
                    <a:pt x="84" y="972"/>
                  </a:lnTo>
                  <a:lnTo>
                    <a:pt x="95" y="972"/>
                  </a:lnTo>
                  <a:lnTo>
                    <a:pt x="142" y="972"/>
                  </a:lnTo>
                  <a:lnTo>
                    <a:pt x="190" y="972"/>
                  </a:lnTo>
                  <a:lnTo>
                    <a:pt x="237" y="972"/>
                  </a:lnTo>
                  <a:lnTo>
                    <a:pt x="283" y="972"/>
                  </a:lnTo>
                  <a:lnTo>
                    <a:pt x="291" y="999"/>
                  </a:lnTo>
                  <a:lnTo>
                    <a:pt x="300" y="1024"/>
                  </a:lnTo>
                  <a:lnTo>
                    <a:pt x="312" y="1048"/>
                  </a:lnTo>
                  <a:lnTo>
                    <a:pt x="325" y="1072"/>
                  </a:lnTo>
                  <a:lnTo>
                    <a:pt x="340" y="1094"/>
                  </a:lnTo>
                  <a:lnTo>
                    <a:pt x="357" y="1115"/>
                  </a:lnTo>
                  <a:lnTo>
                    <a:pt x="376" y="1133"/>
                  </a:lnTo>
                  <a:lnTo>
                    <a:pt x="395" y="1152"/>
                  </a:lnTo>
                  <a:lnTo>
                    <a:pt x="417" y="1167"/>
                  </a:lnTo>
                  <a:lnTo>
                    <a:pt x="439" y="1181"/>
                  </a:lnTo>
                  <a:lnTo>
                    <a:pt x="463" y="1194"/>
                  </a:lnTo>
                  <a:lnTo>
                    <a:pt x="488" y="1204"/>
                  </a:lnTo>
                  <a:lnTo>
                    <a:pt x="515" y="1213"/>
                  </a:lnTo>
                  <a:lnTo>
                    <a:pt x="541" y="1218"/>
                  </a:lnTo>
                  <a:lnTo>
                    <a:pt x="568" y="1223"/>
                  </a:lnTo>
                  <a:lnTo>
                    <a:pt x="597" y="1224"/>
                  </a:lnTo>
                  <a:lnTo>
                    <a:pt x="625" y="1223"/>
                  </a:lnTo>
                  <a:lnTo>
                    <a:pt x="653" y="1218"/>
                  </a:lnTo>
                  <a:lnTo>
                    <a:pt x="680" y="1213"/>
                  </a:lnTo>
                  <a:lnTo>
                    <a:pt x="706" y="1204"/>
                  </a:lnTo>
                  <a:lnTo>
                    <a:pt x="731" y="1194"/>
                  </a:lnTo>
                  <a:lnTo>
                    <a:pt x="755" y="1181"/>
                  </a:lnTo>
                  <a:lnTo>
                    <a:pt x="778" y="1167"/>
                  </a:lnTo>
                  <a:lnTo>
                    <a:pt x="799" y="1152"/>
                  </a:lnTo>
                  <a:lnTo>
                    <a:pt x="819" y="1133"/>
                  </a:lnTo>
                  <a:lnTo>
                    <a:pt x="838" y="1115"/>
                  </a:lnTo>
                  <a:lnTo>
                    <a:pt x="855" y="1094"/>
                  </a:lnTo>
                  <a:lnTo>
                    <a:pt x="869" y="1072"/>
                  </a:lnTo>
                  <a:lnTo>
                    <a:pt x="882" y="1048"/>
                  </a:lnTo>
                  <a:lnTo>
                    <a:pt x="893" y="1024"/>
                  </a:lnTo>
                  <a:lnTo>
                    <a:pt x="903" y="999"/>
                  </a:lnTo>
                  <a:lnTo>
                    <a:pt x="910" y="972"/>
                  </a:lnTo>
                  <a:lnTo>
                    <a:pt x="1028" y="972"/>
                  </a:lnTo>
                  <a:lnTo>
                    <a:pt x="1144" y="972"/>
                  </a:lnTo>
                  <a:lnTo>
                    <a:pt x="1261" y="972"/>
                  </a:lnTo>
                  <a:lnTo>
                    <a:pt x="1379" y="972"/>
                  </a:lnTo>
                  <a:lnTo>
                    <a:pt x="1497" y="972"/>
                  </a:lnTo>
                  <a:lnTo>
                    <a:pt x="1614" y="972"/>
                  </a:lnTo>
                  <a:lnTo>
                    <a:pt x="1731" y="972"/>
                  </a:lnTo>
                  <a:lnTo>
                    <a:pt x="1848" y="972"/>
                  </a:lnTo>
                  <a:lnTo>
                    <a:pt x="1855" y="999"/>
                  </a:lnTo>
                  <a:lnTo>
                    <a:pt x="1865" y="1024"/>
                  </a:lnTo>
                  <a:lnTo>
                    <a:pt x="1875" y="1048"/>
                  </a:lnTo>
                  <a:lnTo>
                    <a:pt x="1889" y="1072"/>
                  </a:lnTo>
                  <a:lnTo>
                    <a:pt x="1904" y="1094"/>
                  </a:lnTo>
                  <a:lnTo>
                    <a:pt x="1921" y="1115"/>
                  </a:lnTo>
                  <a:lnTo>
                    <a:pt x="1939" y="1133"/>
                  </a:lnTo>
                  <a:lnTo>
                    <a:pt x="1959" y="1152"/>
                  </a:lnTo>
                  <a:lnTo>
                    <a:pt x="1980" y="1167"/>
                  </a:lnTo>
                  <a:lnTo>
                    <a:pt x="2003" y="1181"/>
                  </a:lnTo>
                  <a:lnTo>
                    <a:pt x="2027" y="1194"/>
                  </a:lnTo>
                  <a:lnTo>
                    <a:pt x="2052" y="1204"/>
                  </a:lnTo>
                  <a:lnTo>
                    <a:pt x="2078" y="1213"/>
                  </a:lnTo>
                  <a:lnTo>
                    <a:pt x="2105" y="1218"/>
                  </a:lnTo>
                  <a:lnTo>
                    <a:pt x="2133" y="1223"/>
                  </a:lnTo>
                  <a:lnTo>
                    <a:pt x="2162" y="1224"/>
                  </a:lnTo>
                  <a:lnTo>
                    <a:pt x="2190" y="1223"/>
                  </a:lnTo>
                  <a:lnTo>
                    <a:pt x="2217" y="1218"/>
                  </a:lnTo>
                  <a:lnTo>
                    <a:pt x="2244" y="1213"/>
                  </a:lnTo>
                  <a:lnTo>
                    <a:pt x="2271" y="1204"/>
                  </a:lnTo>
                  <a:lnTo>
                    <a:pt x="2295" y="1194"/>
                  </a:lnTo>
                  <a:lnTo>
                    <a:pt x="2319" y="1181"/>
                  </a:lnTo>
                  <a:lnTo>
                    <a:pt x="2342" y="1167"/>
                  </a:lnTo>
                  <a:lnTo>
                    <a:pt x="2363" y="1152"/>
                  </a:lnTo>
                  <a:lnTo>
                    <a:pt x="2383" y="1133"/>
                  </a:lnTo>
                  <a:lnTo>
                    <a:pt x="2401" y="1115"/>
                  </a:lnTo>
                  <a:lnTo>
                    <a:pt x="2418" y="1094"/>
                  </a:lnTo>
                  <a:lnTo>
                    <a:pt x="2434" y="1072"/>
                  </a:lnTo>
                  <a:lnTo>
                    <a:pt x="2446" y="1048"/>
                  </a:lnTo>
                  <a:lnTo>
                    <a:pt x="2458" y="1024"/>
                  </a:lnTo>
                  <a:lnTo>
                    <a:pt x="2468" y="999"/>
                  </a:lnTo>
                  <a:lnTo>
                    <a:pt x="2473" y="972"/>
                  </a:lnTo>
                  <a:lnTo>
                    <a:pt x="2506" y="972"/>
                  </a:lnTo>
                  <a:lnTo>
                    <a:pt x="2539" y="972"/>
                  </a:lnTo>
                  <a:lnTo>
                    <a:pt x="2571" y="972"/>
                  </a:lnTo>
                  <a:lnTo>
                    <a:pt x="2602" y="972"/>
                  </a:lnTo>
                  <a:lnTo>
                    <a:pt x="2615" y="972"/>
                  </a:lnTo>
                  <a:lnTo>
                    <a:pt x="2626" y="970"/>
                  </a:lnTo>
                  <a:lnTo>
                    <a:pt x="2633" y="966"/>
                  </a:lnTo>
                  <a:lnTo>
                    <a:pt x="2641" y="962"/>
                  </a:lnTo>
                  <a:lnTo>
                    <a:pt x="2645" y="955"/>
                  </a:lnTo>
                  <a:lnTo>
                    <a:pt x="2648" y="946"/>
                  </a:lnTo>
                  <a:lnTo>
                    <a:pt x="2649" y="936"/>
                  </a:lnTo>
                  <a:lnTo>
                    <a:pt x="2650" y="925"/>
                  </a:lnTo>
                  <a:lnTo>
                    <a:pt x="2650" y="884"/>
                  </a:lnTo>
                  <a:lnTo>
                    <a:pt x="2650" y="843"/>
                  </a:lnTo>
                  <a:lnTo>
                    <a:pt x="2650" y="802"/>
                  </a:lnTo>
                  <a:lnTo>
                    <a:pt x="2650" y="761"/>
                  </a:lnTo>
                  <a:lnTo>
                    <a:pt x="2649" y="749"/>
                  </a:lnTo>
                  <a:lnTo>
                    <a:pt x="2648" y="738"/>
                  </a:lnTo>
                  <a:lnTo>
                    <a:pt x="2645" y="727"/>
                  </a:lnTo>
                  <a:lnTo>
                    <a:pt x="2641" y="715"/>
                  </a:lnTo>
                  <a:lnTo>
                    <a:pt x="2633" y="707"/>
                  </a:lnTo>
                  <a:lnTo>
                    <a:pt x="2625" y="700"/>
                  </a:lnTo>
                  <a:lnTo>
                    <a:pt x="2621" y="697"/>
                  </a:lnTo>
                  <a:lnTo>
                    <a:pt x="2615" y="695"/>
                  </a:lnTo>
                  <a:lnTo>
                    <a:pt x="2609" y="694"/>
                  </a:lnTo>
                  <a:lnTo>
                    <a:pt x="2602" y="694"/>
                  </a:lnTo>
                  <a:lnTo>
                    <a:pt x="2602" y="694"/>
                  </a:lnTo>
                  <a:lnTo>
                    <a:pt x="2602" y="694"/>
                  </a:lnTo>
                  <a:close/>
                  <a:moveTo>
                    <a:pt x="1176" y="357"/>
                  </a:moveTo>
                  <a:lnTo>
                    <a:pt x="1128" y="357"/>
                  </a:lnTo>
                  <a:lnTo>
                    <a:pt x="1079" y="357"/>
                  </a:lnTo>
                  <a:lnTo>
                    <a:pt x="1029" y="357"/>
                  </a:lnTo>
                  <a:lnTo>
                    <a:pt x="979" y="357"/>
                  </a:lnTo>
                  <a:lnTo>
                    <a:pt x="930" y="357"/>
                  </a:lnTo>
                  <a:lnTo>
                    <a:pt x="880" y="357"/>
                  </a:lnTo>
                  <a:lnTo>
                    <a:pt x="832" y="357"/>
                  </a:lnTo>
                  <a:lnTo>
                    <a:pt x="782" y="357"/>
                  </a:lnTo>
                  <a:lnTo>
                    <a:pt x="782" y="357"/>
                  </a:lnTo>
                  <a:lnTo>
                    <a:pt x="782" y="357"/>
                  </a:lnTo>
                  <a:lnTo>
                    <a:pt x="777" y="357"/>
                  </a:lnTo>
                  <a:lnTo>
                    <a:pt x="774" y="355"/>
                  </a:lnTo>
                  <a:lnTo>
                    <a:pt x="770" y="354"/>
                  </a:lnTo>
                  <a:lnTo>
                    <a:pt x="767" y="353"/>
                  </a:lnTo>
                  <a:lnTo>
                    <a:pt x="765" y="350"/>
                  </a:lnTo>
                  <a:lnTo>
                    <a:pt x="764" y="345"/>
                  </a:lnTo>
                  <a:lnTo>
                    <a:pt x="763" y="343"/>
                  </a:lnTo>
                  <a:lnTo>
                    <a:pt x="763" y="337"/>
                  </a:lnTo>
                  <a:lnTo>
                    <a:pt x="763" y="327"/>
                  </a:lnTo>
                  <a:lnTo>
                    <a:pt x="763" y="319"/>
                  </a:lnTo>
                  <a:lnTo>
                    <a:pt x="781" y="282"/>
                  </a:lnTo>
                  <a:lnTo>
                    <a:pt x="799" y="245"/>
                  </a:lnTo>
                  <a:lnTo>
                    <a:pt x="818" y="208"/>
                  </a:lnTo>
                  <a:lnTo>
                    <a:pt x="836" y="171"/>
                  </a:lnTo>
                  <a:lnTo>
                    <a:pt x="841" y="164"/>
                  </a:lnTo>
                  <a:lnTo>
                    <a:pt x="843" y="158"/>
                  </a:lnTo>
                  <a:lnTo>
                    <a:pt x="846" y="157"/>
                  </a:lnTo>
                  <a:lnTo>
                    <a:pt x="850" y="156"/>
                  </a:lnTo>
                  <a:lnTo>
                    <a:pt x="855" y="154"/>
                  </a:lnTo>
                  <a:lnTo>
                    <a:pt x="859" y="154"/>
                  </a:lnTo>
                  <a:lnTo>
                    <a:pt x="899" y="154"/>
                  </a:lnTo>
                  <a:lnTo>
                    <a:pt x="938" y="154"/>
                  </a:lnTo>
                  <a:lnTo>
                    <a:pt x="978" y="154"/>
                  </a:lnTo>
                  <a:lnTo>
                    <a:pt x="1018" y="154"/>
                  </a:lnTo>
                  <a:lnTo>
                    <a:pt x="1057" y="154"/>
                  </a:lnTo>
                  <a:lnTo>
                    <a:pt x="1097" y="154"/>
                  </a:lnTo>
                  <a:lnTo>
                    <a:pt x="1137" y="154"/>
                  </a:lnTo>
                  <a:lnTo>
                    <a:pt x="1176" y="154"/>
                  </a:lnTo>
                  <a:lnTo>
                    <a:pt x="1176" y="205"/>
                  </a:lnTo>
                  <a:lnTo>
                    <a:pt x="1176" y="255"/>
                  </a:lnTo>
                  <a:lnTo>
                    <a:pt x="1176" y="306"/>
                  </a:lnTo>
                  <a:lnTo>
                    <a:pt x="1176" y="357"/>
                  </a:lnTo>
                  <a:close/>
                  <a:moveTo>
                    <a:pt x="1303" y="357"/>
                  </a:moveTo>
                  <a:lnTo>
                    <a:pt x="1303" y="306"/>
                  </a:lnTo>
                  <a:lnTo>
                    <a:pt x="1303" y="255"/>
                  </a:lnTo>
                  <a:lnTo>
                    <a:pt x="1303" y="205"/>
                  </a:lnTo>
                  <a:lnTo>
                    <a:pt x="1303" y="154"/>
                  </a:lnTo>
                  <a:lnTo>
                    <a:pt x="1338" y="154"/>
                  </a:lnTo>
                  <a:lnTo>
                    <a:pt x="1375" y="154"/>
                  </a:lnTo>
                  <a:lnTo>
                    <a:pt x="1410" y="154"/>
                  </a:lnTo>
                  <a:lnTo>
                    <a:pt x="1447" y="154"/>
                  </a:lnTo>
                  <a:lnTo>
                    <a:pt x="1474" y="180"/>
                  </a:lnTo>
                  <a:lnTo>
                    <a:pt x="1502" y="205"/>
                  </a:lnTo>
                  <a:lnTo>
                    <a:pt x="1529" y="231"/>
                  </a:lnTo>
                  <a:lnTo>
                    <a:pt x="1558" y="255"/>
                  </a:lnTo>
                  <a:lnTo>
                    <a:pt x="1585" y="280"/>
                  </a:lnTo>
                  <a:lnTo>
                    <a:pt x="1613" y="306"/>
                  </a:lnTo>
                  <a:lnTo>
                    <a:pt x="1640" y="331"/>
                  </a:lnTo>
                  <a:lnTo>
                    <a:pt x="1668" y="357"/>
                  </a:lnTo>
                  <a:lnTo>
                    <a:pt x="1623" y="357"/>
                  </a:lnTo>
                  <a:lnTo>
                    <a:pt x="1576" y="357"/>
                  </a:lnTo>
                  <a:lnTo>
                    <a:pt x="1531" y="357"/>
                  </a:lnTo>
                  <a:lnTo>
                    <a:pt x="1485" y="357"/>
                  </a:lnTo>
                  <a:lnTo>
                    <a:pt x="1440" y="357"/>
                  </a:lnTo>
                  <a:lnTo>
                    <a:pt x="1393" y="357"/>
                  </a:lnTo>
                  <a:lnTo>
                    <a:pt x="1348" y="357"/>
                  </a:lnTo>
                  <a:lnTo>
                    <a:pt x="1303" y="357"/>
                  </a:lnTo>
                  <a:close/>
                  <a:moveTo>
                    <a:pt x="597" y="766"/>
                  </a:moveTo>
                  <a:lnTo>
                    <a:pt x="611" y="766"/>
                  </a:lnTo>
                  <a:lnTo>
                    <a:pt x="625" y="769"/>
                  </a:lnTo>
                  <a:lnTo>
                    <a:pt x="638" y="772"/>
                  </a:lnTo>
                  <a:lnTo>
                    <a:pt x="651" y="778"/>
                  </a:lnTo>
                  <a:lnTo>
                    <a:pt x="662" y="783"/>
                  </a:lnTo>
                  <a:lnTo>
                    <a:pt x="673" y="789"/>
                  </a:lnTo>
                  <a:lnTo>
                    <a:pt x="685" y="797"/>
                  </a:lnTo>
                  <a:lnTo>
                    <a:pt x="693" y="806"/>
                  </a:lnTo>
                  <a:lnTo>
                    <a:pt x="703" y="816"/>
                  </a:lnTo>
                  <a:lnTo>
                    <a:pt x="710" y="827"/>
                  </a:lnTo>
                  <a:lnTo>
                    <a:pt x="717" y="837"/>
                  </a:lnTo>
                  <a:lnTo>
                    <a:pt x="723" y="850"/>
                  </a:lnTo>
                  <a:lnTo>
                    <a:pt x="727" y="863"/>
                  </a:lnTo>
                  <a:lnTo>
                    <a:pt x="731" y="875"/>
                  </a:lnTo>
                  <a:lnTo>
                    <a:pt x="733" y="890"/>
                  </a:lnTo>
                  <a:lnTo>
                    <a:pt x="734" y="904"/>
                  </a:lnTo>
                  <a:lnTo>
                    <a:pt x="733" y="917"/>
                  </a:lnTo>
                  <a:lnTo>
                    <a:pt x="731" y="931"/>
                  </a:lnTo>
                  <a:lnTo>
                    <a:pt x="727" y="943"/>
                  </a:lnTo>
                  <a:lnTo>
                    <a:pt x="723" y="956"/>
                  </a:lnTo>
                  <a:lnTo>
                    <a:pt x="717" y="969"/>
                  </a:lnTo>
                  <a:lnTo>
                    <a:pt x="710" y="980"/>
                  </a:lnTo>
                  <a:lnTo>
                    <a:pt x="703" y="990"/>
                  </a:lnTo>
                  <a:lnTo>
                    <a:pt x="693" y="1000"/>
                  </a:lnTo>
                  <a:lnTo>
                    <a:pt x="685" y="1009"/>
                  </a:lnTo>
                  <a:lnTo>
                    <a:pt x="673" y="1017"/>
                  </a:lnTo>
                  <a:lnTo>
                    <a:pt x="662" y="1023"/>
                  </a:lnTo>
                  <a:lnTo>
                    <a:pt x="651" y="1028"/>
                  </a:lnTo>
                  <a:lnTo>
                    <a:pt x="638" y="1034"/>
                  </a:lnTo>
                  <a:lnTo>
                    <a:pt x="625" y="1037"/>
                  </a:lnTo>
                  <a:lnTo>
                    <a:pt x="611" y="1040"/>
                  </a:lnTo>
                  <a:lnTo>
                    <a:pt x="597" y="1040"/>
                  </a:lnTo>
                  <a:lnTo>
                    <a:pt x="583" y="1040"/>
                  </a:lnTo>
                  <a:lnTo>
                    <a:pt x="570" y="1037"/>
                  </a:lnTo>
                  <a:lnTo>
                    <a:pt x="556" y="1034"/>
                  </a:lnTo>
                  <a:lnTo>
                    <a:pt x="544" y="1028"/>
                  </a:lnTo>
                  <a:lnTo>
                    <a:pt x="532" y="1023"/>
                  </a:lnTo>
                  <a:lnTo>
                    <a:pt x="520" y="1017"/>
                  </a:lnTo>
                  <a:lnTo>
                    <a:pt x="510" y="1009"/>
                  </a:lnTo>
                  <a:lnTo>
                    <a:pt x="500" y="1000"/>
                  </a:lnTo>
                  <a:lnTo>
                    <a:pt x="492" y="990"/>
                  </a:lnTo>
                  <a:lnTo>
                    <a:pt x="483" y="980"/>
                  </a:lnTo>
                  <a:lnTo>
                    <a:pt x="476" y="969"/>
                  </a:lnTo>
                  <a:lnTo>
                    <a:pt x="471" y="956"/>
                  </a:lnTo>
                  <a:lnTo>
                    <a:pt x="466" y="943"/>
                  </a:lnTo>
                  <a:lnTo>
                    <a:pt x="463" y="931"/>
                  </a:lnTo>
                  <a:lnTo>
                    <a:pt x="461" y="917"/>
                  </a:lnTo>
                  <a:lnTo>
                    <a:pt x="461" y="904"/>
                  </a:lnTo>
                  <a:lnTo>
                    <a:pt x="461" y="890"/>
                  </a:lnTo>
                  <a:lnTo>
                    <a:pt x="463" y="875"/>
                  </a:lnTo>
                  <a:lnTo>
                    <a:pt x="466" y="863"/>
                  </a:lnTo>
                  <a:lnTo>
                    <a:pt x="471" y="850"/>
                  </a:lnTo>
                  <a:lnTo>
                    <a:pt x="476" y="837"/>
                  </a:lnTo>
                  <a:lnTo>
                    <a:pt x="483" y="827"/>
                  </a:lnTo>
                  <a:lnTo>
                    <a:pt x="492" y="816"/>
                  </a:lnTo>
                  <a:lnTo>
                    <a:pt x="500" y="806"/>
                  </a:lnTo>
                  <a:lnTo>
                    <a:pt x="510" y="797"/>
                  </a:lnTo>
                  <a:lnTo>
                    <a:pt x="520" y="789"/>
                  </a:lnTo>
                  <a:lnTo>
                    <a:pt x="532" y="783"/>
                  </a:lnTo>
                  <a:lnTo>
                    <a:pt x="544" y="778"/>
                  </a:lnTo>
                  <a:lnTo>
                    <a:pt x="556" y="772"/>
                  </a:lnTo>
                  <a:lnTo>
                    <a:pt x="570" y="769"/>
                  </a:lnTo>
                  <a:lnTo>
                    <a:pt x="583" y="766"/>
                  </a:lnTo>
                  <a:lnTo>
                    <a:pt x="597" y="766"/>
                  </a:lnTo>
                  <a:close/>
                  <a:moveTo>
                    <a:pt x="2162" y="766"/>
                  </a:moveTo>
                  <a:lnTo>
                    <a:pt x="2176" y="766"/>
                  </a:lnTo>
                  <a:lnTo>
                    <a:pt x="2188" y="769"/>
                  </a:lnTo>
                  <a:lnTo>
                    <a:pt x="2201" y="772"/>
                  </a:lnTo>
                  <a:lnTo>
                    <a:pt x="2214" y="778"/>
                  </a:lnTo>
                  <a:lnTo>
                    <a:pt x="2227" y="783"/>
                  </a:lnTo>
                  <a:lnTo>
                    <a:pt x="2238" y="789"/>
                  </a:lnTo>
                  <a:lnTo>
                    <a:pt x="2248" y="797"/>
                  </a:lnTo>
                  <a:lnTo>
                    <a:pt x="2258" y="806"/>
                  </a:lnTo>
                  <a:lnTo>
                    <a:pt x="2266" y="816"/>
                  </a:lnTo>
                  <a:lnTo>
                    <a:pt x="2275" y="827"/>
                  </a:lnTo>
                  <a:lnTo>
                    <a:pt x="2282" y="837"/>
                  </a:lnTo>
                  <a:lnTo>
                    <a:pt x="2288" y="850"/>
                  </a:lnTo>
                  <a:lnTo>
                    <a:pt x="2292" y="863"/>
                  </a:lnTo>
                  <a:lnTo>
                    <a:pt x="2295" y="875"/>
                  </a:lnTo>
                  <a:lnTo>
                    <a:pt x="2298" y="890"/>
                  </a:lnTo>
                  <a:lnTo>
                    <a:pt x="2298" y="904"/>
                  </a:lnTo>
                  <a:lnTo>
                    <a:pt x="2298" y="917"/>
                  </a:lnTo>
                  <a:lnTo>
                    <a:pt x="2295" y="931"/>
                  </a:lnTo>
                  <a:lnTo>
                    <a:pt x="2292" y="943"/>
                  </a:lnTo>
                  <a:lnTo>
                    <a:pt x="2288" y="956"/>
                  </a:lnTo>
                  <a:lnTo>
                    <a:pt x="2282" y="969"/>
                  </a:lnTo>
                  <a:lnTo>
                    <a:pt x="2275" y="980"/>
                  </a:lnTo>
                  <a:lnTo>
                    <a:pt x="2266" y="990"/>
                  </a:lnTo>
                  <a:lnTo>
                    <a:pt x="2258" y="1000"/>
                  </a:lnTo>
                  <a:lnTo>
                    <a:pt x="2248" y="1009"/>
                  </a:lnTo>
                  <a:lnTo>
                    <a:pt x="2238" y="1017"/>
                  </a:lnTo>
                  <a:lnTo>
                    <a:pt x="2227" y="1023"/>
                  </a:lnTo>
                  <a:lnTo>
                    <a:pt x="2214" y="1028"/>
                  </a:lnTo>
                  <a:lnTo>
                    <a:pt x="2201" y="1034"/>
                  </a:lnTo>
                  <a:lnTo>
                    <a:pt x="2188" y="1037"/>
                  </a:lnTo>
                  <a:lnTo>
                    <a:pt x="2176" y="1040"/>
                  </a:lnTo>
                  <a:lnTo>
                    <a:pt x="2162" y="1040"/>
                  </a:lnTo>
                  <a:lnTo>
                    <a:pt x="2147" y="1040"/>
                  </a:lnTo>
                  <a:lnTo>
                    <a:pt x="2133" y="1037"/>
                  </a:lnTo>
                  <a:lnTo>
                    <a:pt x="2120" y="1034"/>
                  </a:lnTo>
                  <a:lnTo>
                    <a:pt x="2108" y="1028"/>
                  </a:lnTo>
                  <a:lnTo>
                    <a:pt x="2096" y="1023"/>
                  </a:lnTo>
                  <a:lnTo>
                    <a:pt x="2085" y="1017"/>
                  </a:lnTo>
                  <a:lnTo>
                    <a:pt x="2074" y="1009"/>
                  </a:lnTo>
                  <a:lnTo>
                    <a:pt x="2064" y="1000"/>
                  </a:lnTo>
                  <a:lnTo>
                    <a:pt x="2055" y="990"/>
                  </a:lnTo>
                  <a:lnTo>
                    <a:pt x="2048" y="980"/>
                  </a:lnTo>
                  <a:lnTo>
                    <a:pt x="2041" y="969"/>
                  </a:lnTo>
                  <a:lnTo>
                    <a:pt x="2035" y="956"/>
                  </a:lnTo>
                  <a:lnTo>
                    <a:pt x="2031" y="943"/>
                  </a:lnTo>
                  <a:lnTo>
                    <a:pt x="2027" y="931"/>
                  </a:lnTo>
                  <a:lnTo>
                    <a:pt x="2025" y="917"/>
                  </a:lnTo>
                  <a:lnTo>
                    <a:pt x="2024" y="904"/>
                  </a:lnTo>
                  <a:lnTo>
                    <a:pt x="2025" y="890"/>
                  </a:lnTo>
                  <a:lnTo>
                    <a:pt x="2027" y="875"/>
                  </a:lnTo>
                  <a:lnTo>
                    <a:pt x="2031" y="863"/>
                  </a:lnTo>
                  <a:lnTo>
                    <a:pt x="2035" y="850"/>
                  </a:lnTo>
                  <a:lnTo>
                    <a:pt x="2041" y="837"/>
                  </a:lnTo>
                  <a:lnTo>
                    <a:pt x="2048" y="827"/>
                  </a:lnTo>
                  <a:lnTo>
                    <a:pt x="2055" y="816"/>
                  </a:lnTo>
                  <a:lnTo>
                    <a:pt x="2064" y="806"/>
                  </a:lnTo>
                  <a:lnTo>
                    <a:pt x="2074" y="797"/>
                  </a:lnTo>
                  <a:lnTo>
                    <a:pt x="2085" y="789"/>
                  </a:lnTo>
                  <a:lnTo>
                    <a:pt x="2096" y="783"/>
                  </a:lnTo>
                  <a:lnTo>
                    <a:pt x="2108" y="778"/>
                  </a:lnTo>
                  <a:lnTo>
                    <a:pt x="2120" y="772"/>
                  </a:lnTo>
                  <a:lnTo>
                    <a:pt x="2133" y="769"/>
                  </a:lnTo>
                  <a:lnTo>
                    <a:pt x="2147" y="766"/>
                  </a:lnTo>
                  <a:lnTo>
                    <a:pt x="2162" y="7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7"/>
            <p:cNvSpPr/>
            <p:nvPr/>
          </p:nvSpPr>
          <p:spPr>
            <a:xfrm>
              <a:off x="8210525" y="8957729"/>
              <a:ext cx="710531" cy="183140"/>
            </a:xfrm>
            <a:custGeom>
              <a:avLst/>
              <a:gdLst/>
              <a:ahLst/>
              <a:cxnLst/>
              <a:rect l="l" t="t" r="r" b="b"/>
              <a:pathLst>
                <a:path w="3291" h="849" extrusionOk="0">
                  <a:moveTo>
                    <a:pt x="3177" y="462"/>
                  </a:moveTo>
                  <a:lnTo>
                    <a:pt x="3128" y="462"/>
                  </a:lnTo>
                  <a:lnTo>
                    <a:pt x="3082" y="462"/>
                  </a:lnTo>
                  <a:lnTo>
                    <a:pt x="3033" y="462"/>
                  </a:lnTo>
                  <a:lnTo>
                    <a:pt x="2987" y="462"/>
                  </a:lnTo>
                  <a:lnTo>
                    <a:pt x="2938" y="462"/>
                  </a:lnTo>
                  <a:lnTo>
                    <a:pt x="2892" y="462"/>
                  </a:lnTo>
                  <a:lnTo>
                    <a:pt x="2843" y="462"/>
                  </a:lnTo>
                  <a:lnTo>
                    <a:pt x="2797" y="462"/>
                  </a:lnTo>
                  <a:lnTo>
                    <a:pt x="2781" y="461"/>
                  </a:lnTo>
                  <a:lnTo>
                    <a:pt x="2767" y="458"/>
                  </a:lnTo>
                  <a:lnTo>
                    <a:pt x="2756" y="452"/>
                  </a:lnTo>
                  <a:lnTo>
                    <a:pt x="2747" y="444"/>
                  </a:lnTo>
                  <a:lnTo>
                    <a:pt x="2740" y="435"/>
                  </a:lnTo>
                  <a:lnTo>
                    <a:pt x="2734" y="424"/>
                  </a:lnTo>
                  <a:lnTo>
                    <a:pt x="2729" y="413"/>
                  </a:lnTo>
                  <a:lnTo>
                    <a:pt x="2724" y="400"/>
                  </a:lnTo>
                  <a:lnTo>
                    <a:pt x="2720" y="387"/>
                  </a:lnTo>
                  <a:lnTo>
                    <a:pt x="2714" y="373"/>
                  </a:lnTo>
                  <a:lnTo>
                    <a:pt x="2710" y="359"/>
                  </a:lnTo>
                  <a:lnTo>
                    <a:pt x="2709" y="345"/>
                  </a:lnTo>
                  <a:lnTo>
                    <a:pt x="2709" y="338"/>
                  </a:lnTo>
                  <a:lnTo>
                    <a:pt x="2710" y="330"/>
                  </a:lnTo>
                  <a:lnTo>
                    <a:pt x="2712" y="325"/>
                  </a:lnTo>
                  <a:lnTo>
                    <a:pt x="2714" y="319"/>
                  </a:lnTo>
                  <a:lnTo>
                    <a:pt x="2717" y="313"/>
                  </a:lnTo>
                  <a:lnTo>
                    <a:pt x="2722" y="309"/>
                  </a:lnTo>
                  <a:lnTo>
                    <a:pt x="2727" y="305"/>
                  </a:lnTo>
                  <a:lnTo>
                    <a:pt x="2731" y="302"/>
                  </a:lnTo>
                  <a:lnTo>
                    <a:pt x="2743" y="296"/>
                  </a:lnTo>
                  <a:lnTo>
                    <a:pt x="2756" y="292"/>
                  </a:lnTo>
                  <a:lnTo>
                    <a:pt x="2768" y="289"/>
                  </a:lnTo>
                  <a:lnTo>
                    <a:pt x="2781" y="289"/>
                  </a:lnTo>
                  <a:lnTo>
                    <a:pt x="2819" y="289"/>
                  </a:lnTo>
                  <a:lnTo>
                    <a:pt x="2856" y="289"/>
                  </a:lnTo>
                  <a:lnTo>
                    <a:pt x="2893" y="289"/>
                  </a:lnTo>
                  <a:lnTo>
                    <a:pt x="2931" y="289"/>
                  </a:lnTo>
                  <a:lnTo>
                    <a:pt x="2968" y="289"/>
                  </a:lnTo>
                  <a:lnTo>
                    <a:pt x="3005" y="289"/>
                  </a:lnTo>
                  <a:lnTo>
                    <a:pt x="3043" y="289"/>
                  </a:lnTo>
                  <a:lnTo>
                    <a:pt x="3080" y="289"/>
                  </a:lnTo>
                  <a:lnTo>
                    <a:pt x="3080" y="289"/>
                  </a:lnTo>
                  <a:lnTo>
                    <a:pt x="3080" y="289"/>
                  </a:lnTo>
                  <a:lnTo>
                    <a:pt x="3055" y="245"/>
                  </a:lnTo>
                  <a:lnTo>
                    <a:pt x="3032" y="209"/>
                  </a:lnTo>
                  <a:lnTo>
                    <a:pt x="3019" y="192"/>
                  </a:lnTo>
                  <a:lnTo>
                    <a:pt x="3006" y="173"/>
                  </a:lnTo>
                  <a:lnTo>
                    <a:pt x="2991" y="155"/>
                  </a:lnTo>
                  <a:lnTo>
                    <a:pt x="2974" y="135"/>
                  </a:lnTo>
                  <a:lnTo>
                    <a:pt x="2974" y="135"/>
                  </a:lnTo>
                  <a:lnTo>
                    <a:pt x="2974" y="135"/>
                  </a:lnTo>
                  <a:lnTo>
                    <a:pt x="2950" y="111"/>
                  </a:lnTo>
                  <a:lnTo>
                    <a:pt x="2933" y="97"/>
                  </a:lnTo>
                  <a:lnTo>
                    <a:pt x="2923" y="90"/>
                  </a:lnTo>
                  <a:lnTo>
                    <a:pt x="2913" y="85"/>
                  </a:lnTo>
                  <a:lnTo>
                    <a:pt x="2903" y="82"/>
                  </a:lnTo>
                  <a:lnTo>
                    <a:pt x="2893" y="80"/>
                  </a:lnTo>
                  <a:lnTo>
                    <a:pt x="2873" y="78"/>
                  </a:lnTo>
                  <a:lnTo>
                    <a:pt x="2852" y="78"/>
                  </a:lnTo>
                  <a:lnTo>
                    <a:pt x="2809" y="78"/>
                  </a:lnTo>
                  <a:lnTo>
                    <a:pt x="2767" y="78"/>
                  </a:lnTo>
                  <a:lnTo>
                    <a:pt x="2724" y="78"/>
                  </a:lnTo>
                  <a:lnTo>
                    <a:pt x="2682" y="78"/>
                  </a:lnTo>
                  <a:lnTo>
                    <a:pt x="2639" y="78"/>
                  </a:lnTo>
                  <a:lnTo>
                    <a:pt x="2597" y="78"/>
                  </a:lnTo>
                  <a:lnTo>
                    <a:pt x="2554" y="78"/>
                  </a:lnTo>
                  <a:lnTo>
                    <a:pt x="2512" y="78"/>
                  </a:lnTo>
                  <a:lnTo>
                    <a:pt x="2512" y="78"/>
                  </a:lnTo>
                  <a:lnTo>
                    <a:pt x="2512" y="78"/>
                  </a:lnTo>
                  <a:lnTo>
                    <a:pt x="2505" y="57"/>
                  </a:lnTo>
                  <a:lnTo>
                    <a:pt x="2498" y="41"/>
                  </a:lnTo>
                  <a:lnTo>
                    <a:pt x="2493" y="34"/>
                  </a:lnTo>
                  <a:lnTo>
                    <a:pt x="2489" y="27"/>
                  </a:lnTo>
                  <a:lnTo>
                    <a:pt x="2485" y="22"/>
                  </a:lnTo>
                  <a:lnTo>
                    <a:pt x="2481" y="17"/>
                  </a:lnTo>
                  <a:lnTo>
                    <a:pt x="2475" y="13"/>
                  </a:lnTo>
                  <a:lnTo>
                    <a:pt x="2468" y="10"/>
                  </a:lnTo>
                  <a:lnTo>
                    <a:pt x="2462" y="7"/>
                  </a:lnTo>
                  <a:lnTo>
                    <a:pt x="2455" y="5"/>
                  </a:lnTo>
                  <a:lnTo>
                    <a:pt x="2437" y="2"/>
                  </a:lnTo>
                  <a:lnTo>
                    <a:pt x="2415" y="0"/>
                  </a:lnTo>
                  <a:lnTo>
                    <a:pt x="2337" y="0"/>
                  </a:lnTo>
                  <a:lnTo>
                    <a:pt x="2258" y="0"/>
                  </a:lnTo>
                  <a:lnTo>
                    <a:pt x="2179" y="0"/>
                  </a:lnTo>
                  <a:lnTo>
                    <a:pt x="2101" y="0"/>
                  </a:lnTo>
                  <a:lnTo>
                    <a:pt x="2021" y="0"/>
                  </a:lnTo>
                  <a:lnTo>
                    <a:pt x="1943" y="0"/>
                  </a:lnTo>
                  <a:lnTo>
                    <a:pt x="1864" y="0"/>
                  </a:lnTo>
                  <a:lnTo>
                    <a:pt x="1785" y="0"/>
                  </a:lnTo>
                  <a:lnTo>
                    <a:pt x="1707" y="0"/>
                  </a:lnTo>
                  <a:lnTo>
                    <a:pt x="1627" y="0"/>
                  </a:lnTo>
                  <a:lnTo>
                    <a:pt x="1548" y="0"/>
                  </a:lnTo>
                  <a:lnTo>
                    <a:pt x="1470" y="0"/>
                  </a:lnTo>
                  <a:lnTo>
                    <a:pt x="1391" y="0"/>
                  </a:lnTo>
                  <a:lnTo>
                    <a:pt x="1313" y="0"/>
                  </a:lnTo>
                  <a:lnTo>
                    <a:pt x="1233" y="0"/>
                  </a:lnTo>
                  <a:lnTo>
                    <a:pt x="1154" y="0"/>
                  </a:lnTo>
                  <a:lnTo>
                    <a:pt x="1154" y="0"/>
                  </a:lnTo>
                  <a:lnTo>
                    <a:pt x="1154" y="0"/>
                  </a:lnTo>
                  <a:lnTo>
                    <a:pt x="1134" y="2"/>
                  </a:lnTo>
                  <a:lnTo>
                    <a:pt x="1116" y="5"/>
                  </a:lnTo>
                  <a:lnTo>
                    <a:pt x="1109" y="7"/>
                  </a:lnTo>
                  <a:lnTo>
                    <a:pt x="1101" y="10"/>
                  </a:lnTo>
                  <a:lnTo>
                    <a:pt x="1096" y="14"/>
                  </a:lnTo>
                  <a:lnTo>
                    <a:pt x="1090" y="19"/>
                  </a:lnTo>
                  <a:lnTo>
                    <a:pt x="1080" y="30"/>
                  </a:lnTo>
                  <a:lnTo>
                    <a:pt x="1072" y="43"/>
                  </a:lnTo>
                  <a:lnTo>
                    <a:pt x="1065" y="58"/>
                  </a:lnTo>
                  <a:lnTo>
                    <a:pt x="1058" y="78"/>
                  </a:lnTo>
                  <a:lnTo>
                    <a:pt x="1018" y="78"/>
                  </a:lnTo>
                  <a:lnTo>
                    <a:pt x="978" y="78"/>
                  </a:lnTo>
                  <a:lnTo>
                    <a:pt x="938" y="78"/>
                  </a:lnTo>
                  <a:lnTo>
                    <a:pt x="899" y="78"/>
                  </a:lnTo>
                  <a:lnTo>
                    <a:pt x="859" y="78"/>
                  </a:lnTo>
                  <a:lnTo>
                    <a:pt x="819" y="78"/>
                  </a:lnTo>
                  <a:lnTo>
                    <a:pt x="780" y="78"/>
                  </a:lnTo>
                  <a:lnTo>
                    <a:pt x="740" y="78"/>
                  </a:lnTo>
                  <a:lnTo>
                    <a:pt x="724" y="78"/>
                  </a:lnTo>
                  <a:lnTo>
                    <a:pt x="712" y="81"/>
                  </a:lnTo>
                  <a:lnTo>
                    <a:pt x="699" y="85"/>
                  </a:lnTo>
                  <a:lnTo>
                    <a:pt x="690" y="91"/>
                  </a:lnTo>
                  <a:lnTo>
                    <a:pt x="682" y="97"/>
                  </a:lnTo>
                  <a:lnTo>
                    <a:pt x="676" y="105"/>
                  </a:lnTo>
                  <a:lnTo>
                    <a:pt x="672" y="114"/>
                  </a:lnTo>
                  <a:lnTo>
                    <a:pt x="668" y="124"/>
                  </a:lnTo>
                  <a:lnTo>
                    <a:pt x="665" y="135"/>
                  </a:lnTo>
                  <a:lnTo>
                    <a:pt x="664" y="146"/>
                  </a:lnTo>
                  <a:lnTo>
                    <a:pt x="664" y="158"/>
                  </a:lnTo>
                  <a:lnTo>
                    <a:pt x="662" y="170"/>
                  </a:lnTo>
                  <a:lnTo>
                    <a:pt x="664" y="196"/>
                  </a:lnTo>
                  <a:lnTo>
                    <a:pt x="664" y="221"/>
                  </a:lnTo>
                  <a:lnTo>
                    <a:pt x="629" y="221"/>
                  </a:lnTo>
                  <a:lnTo>
                    <a:pt x="601" y="221"/>
                  </a:lnTo>
                  <a:lnTo>
                    <a:pt x="576" y="221"/>
                  </a:lnTo>
                  <a:lnTo>
                    <a:pt x="553" y="221"/>
                  </a:lnTo>
                  <a:lnTo>
                    <a:pt x="529" y="221"/>
                  </a:lnTo>
                  <a:lnTo>
                    <a:pt x="503" y="221"/>
                  </a:lnTo>
                  <a:lnTo>
                    <a:pt x="475" y="221"/>
                  </a:lnTo>
                  <a:lnTo>
                    <a:pt x="441" y="221"/>
                  </a:lnTo>
                  <a:lnTo>
                    <a:pt x="441" y="221"/>
                  </a:lnTo>
                  <a:lnTo>
                    <a:pt x="441" y="221"/>
                  </a:lnTo>
                  <a:lnTo>
                    <a:pt x="431" y="221"/>
                  </a:lnTo>
                  <a:lnTo>
                    <a:pt x="423" y="221"/>
                  </a:lnTo>
                  <a:lnTo>
                    <a:pt x="423" y="221"/>
                  </a:lnTo>
                  <a:lnTo>
                    <a:pt x="355" y="221"/>
                  </a:lnTo>
                  <a:lnTo>
                    <a:pt x="345" y="223"/>
                  </a:lnTo>
                  <a:lnTo>
                    <a:pt x="336" y="226"/>
                  </a:lnTo>
                  <a:lnTo>
                    <a:pt x="328" y="230"/>
                  </a:lnTo>
                  <a:lnTo>
                    <a:pt x="321" y="236"/>
                  </a:lnTo>
                  <a:lnTo>
                    <a:pt x="315" y="243"/>
                  </a:lnTo>
                  <a:lnTo>
                    <a:pt x="311" y="251"/>
                  </a:lnTo>
                  <a:lnTo>
                    <a:pt x="308" y="260"/>
                  </a:lnTo>
                  <a:lnTo>
                    <a:pt x="306" y="270"/>
                  </a:lnTo>
                  <a:lnTo>
                    <a:pt x="306" y="270"/>
                  </a:lnTo>
                  <a:lnTo>
                    <a:pt x="308" y="279"/>
                  </a:lnTo>
                  <a:lnTo>
                    <a:pt x="311" y="288"/>
                  </a:lnTo>
                  <a:lnTo>
                    <a:pt x="315" y="296"/>
                  </a:lnTo>
                  <a:lnTo>
                    <a:pt x="321" y="304"/>
                  </a:lnTo>
                  <a:lnTo>
                    <a:pt x="328" y="309"/>
                  </a:lnTo>
                  <a:lnTo>
                    <a:pt x="336" y="313"/>
                  </a:lnTo>
                  <a:lnTo>
                    <a:pt x="345" y="316"/>
                  </a:lnTo>
                  <a:lnTo>
                    <a:pt x="355" y="318"/>
                  </a:lnTo>
                  <a:lnTo>
                    <a:pt x="408" y="318"/>
                  </a:lnTo>
                  <a:lnTo>
                    <a:pt x="462" y="318"/>
                  </a:lnTo>
                  <a:lnTo>
                    <a:pt x="515" y="318"/>
                  </a:lnTo>
                  <a:lnTo>
                    <a:pt x="569" y="318"/>
                  </a:lnTo>
                  <a:lnTo>
                    <a:pt x="621" y="318"/>
                  </a:lnTo>
                  <a:lnTo>
                    <a:pt x="675" y="318"/>
                  </a:lnTo>
                  <a:lnTo>
                    <a:pt x="729" y="318"/>
                  </a:lnTo>
                  <a:lnTo>
                    <a:pt x="783" y="318"/>
                  </a:lnTo>
                  <a:lnTo>
                    <a:pt x="859" y="318"/>
                  </a:lnTo>
                  <a:lnTo>
                    <a:pt x="870" y="319"/>
                  </a:lnTo>
                  <a:lnTo>
                    <a:pt x="880" y="322"/>
                  </a:lnTo>
                  <a:lnTo>
                    <a:pt x="889" y="326"/>
                  </a:lnTo>
                  <a:lnTo>
                    <a:pt x="897" y="332"/>
                  </a:lnTo>
                  <a:lnTo>
                    <a:pt x="903" y="339"/>
                  </a:lnTo>
                  <a:lnTo>
                    <a:pt x="909" y="347"/>
                  </a:lnTo>
                  <a:lnTo>
                    <a:pt x="912" y="356"/>
                  </a:lnTo>
                  <a:lnTo>
                    <a:pt x="913" y="366"/>
                  </a:lnTo>
                  <a:lnTo>
                    <a:pt x="913" y="366"/>
                  </a:lnTo>
                  <a:lnTo>
                    <a:pt x="912" y="376"/>
                  </a:lnTo>
                  <a:lnTo>
                    <a:pt x="909" y="386"/>
                  </a:lnTo>
                  <a:lnTo>
                    <a:pt x="903" y="393"/>
                  </a:lnTo>
                  <a:lnTo>
                    <a:pt x="897" y="400"/>
                  </a:lnTo>
                  <a:lnTo>
                    <a:pt x="889" y="407"/>
                  </a:lnTo>
                  <a:lnTo>
                    <a:pt x="880" y="411"/>
                  </a:lnTo>
                  <a:lnTo>
                    <a:pt x="870" y="414"/>
                  </a:lnTo>
                  <a:lnTo>
                    <a:pt x="859" y="415"/>
                  </a:lnTo>
                  <a:lnTo>
                    <a:pt x="758" y="415"/>
                  </a:lnTo>
                  <a:lnTo>
                    <a:pt x="656" y="415"/>
                  </a:lnTo>
                  <a:lnTo>
                    <a:pt x="556" y="415"/>
                  </a:lnTo>
                  <a:lnTo>
                    <a:pt x="454" y="415"/>
                  </a:lnTo>
                  <a:lnTo>
                    <a:pt x="353" y="415"/>
                  </a:lnTo>
                  <a:lnTo>
                    <a:pt x="251" y="415"/>
                  </a:lnTo>
                  <a:lnTo>
                    <a:pt x="150" y="415"/>
                  </a:lnTo>
                  <a:lnTo>
                    <a:pt x="48" y="415"/>
                  </a:lnTo>
                  <a:lnTo>
                    <a:pt x="38" y="415"/>
                  </a:lnTo>
                  <a:lnTo>
                    <a:pt x="30" y="418"/>
                  </a:lnTo>
                  <a:lnTo>
                    <a:pt x="21" y="423"/>
                  </a:lnTo>
                  <a:lnTo>
                    <a:pt x="14" y="428"/>
                  </a:lnTo>
                  <a:lnTo>
                    <a:pt x="9" y="435"/>
                  </a:lnTo>
                  <a:lnTo>
                    <a:pt x="4" y="444"/>
                  </a:lnTo>
                  <a:lnTo>
                    <a:pt x="2" y="452"/>
                  </a:lnTo>
                  <a:lnTo>
                    <a:pt x="0" y="462"/>
                  </a:lnTo>
                  <a:lnTo>
                    <a:pt x="0" y="462"/>
                  </a:lnTo>
                  <a:lnTo>
                    <a:pt x="2" y="472"/>
                  </a:lnTo>
                  <a:lnTo>
                    <a:pt x="4" y="481"/>
                  </a:lnTo>
                  <a:lnTo>
                    <a:pt x="9" y="489"/>
                  </a:lnTo>
                  <a:lnTo>
                    <a:pt x="14" y="496"/>
                  </a:lnTo>
                  <a:lnTo>
                    <a:pt x="21" y="502"/>
                  </a:lnTo>
                  <a:lnTo>
                    <a:pt x="30" y="506"/>
                  </a:lnTo>
                  <a:lnTo>
                    <a:pt x="38" y="509"/>
                  </a:lnTo>
                  <a:lnTo>
                    <a:pt x="48" y="510"/>
                  </a:lnTo>
                  <a:lnTo>
                    <a:pt x="125" y="510"/>
                  </a:lnTo>
                  <a:lnTo>
                    <a:pt x="203" y="510"/>
                  </a:lnTo>
                  <a:lnTo>
                    <a:pt x="279" y="510"/>
                  </a:lnTo>
                  <a:lnTo>
                    <a:pt x="356" y="510"/>
                  </a:lnTo>
                  <a:lnTo>
                    <a:pt x="432" y="510"/>
                  </a:lnTo>
                  <a:lnTo>
                    <a:pt x="509" y="510"/>
                  </a:lnTo>
                  <a:lnTo>
                    <a:pt x="587" y="510"/>
                  </a:lnTo>
                  <a:lnTo>
                    <a:pt x="664" y="510"/>
                  </a:lnTo>
                  <a:lnTo>
                    <a:pt x="682" y="510"/>
                  </a:lnTo>
                  <a:lnTo>
                    <a:pt x="702" y="510"/>
                  </a:lnTo>
                  <a:lnTo>
                    <a:pt x="702" y="510"/>
                  </a:lnTo>
                  <a:lnTo>
                    <a:pt x="702" y="510"/>
                  </a:lnTo>
                  <a:lnTo>
                    <a:pt x="712" y="510"/>
                  </a:lnTo>
                  <a:lnTo>
                    <a:pt x="722" y="510"/>
                  </a:lnTo>
                  <a:lnTo>
                    <a:pt x="724" y="510"/>
                  </a:lnTo>
                  <a:lnTo>
                    <a:pt x="733" y="510"/>
                  </a:lnTo>
                  <a:lnTo>
                    <a:pt x="744" y="512"/>
                  </a:lnTo>
                  <a:lnTo>
                    <a:pt x="754" y="515"/>
                  </a:lnTo>
                  <a:lnTo>
                    <a:pt x="763" y="520"/>
                  </a:lnTo>
                  <a:lnTo>
                    <a:pt x="770" y="526"/>
                  </a:lnTo>
                  <a:lnTo>
                    <a:pt x="777" y="535"/>
                  </a:lnTo>
                  <a:lnTo>
                    <a:pt x="781" y="543"/>
                  </a:lnTo>
                  <a:lnTo>
                    <a:pt x="785" y="553"/>
                  </a:lnTo>
                  <a:lnTo>
                    <a:pt x="785" y="564"/>
                  </a:lnTo>
                  <a:lnTo>
                    <a:pt x="785" y="564"/>
                  </a:lnTo>
                  <a:lnTo>
                    <a:pt x="785" y="574"/>
                  </a:lnTo>
                  <a:lnTo>
                    <a:pt x="781" y="584"/>
                  </a:lnTo>
                  <a:lnTo>
                    <a:pt x="777" y="594"/>
                  </a:lnTo>
                  <a:lnTo>
                    <a:pt x="770" y="601"/>
                  </a:lnTo>
                  <a:lnTo>
                    <a:pt x="763" y="608"/>
                  </a:lnTo>
                  <a:lnTo>
                    <a:pt x="754" y="612"/>
                  </a:lnTo>
                  <a:lnTo>
                    <a:pt x="744" y="615"/>
                  </a:lnTo>
                  <a:lnTo>
                    <a:pt x="733" y="617"/>
                  </a:lnTo>
                  <a:lnTo>
                    <a:pt x="683" y="617"/>
                  </a:lnTo>
                  <a:lnTo>
                    <a:pt x="632" y="617"/>
                  </a:lnTo>
                  <a:lnTo>
                    <a:pt x="581" y="617"/>
                  </a:lnTo>
                  <a:lnTo>
                    <a:pt x="532" y="617"/>
                  </a:lnTo>
                  <a:lnTo>
                    <a:pt x="481" y="617"/>
                  </a:lnTo>
                  <a:lnTo>
                    <a:pt x="431" y="617"/>
                  </a:lnTo>
                  <a:lnTo>
                    <a:pt x="380" y="617"/>
                  </a:lnTo>
                  <a:lnTo>
                    <a:pt x="330" y="617"/>
                  </a:lnTo>
                  <a:lnTo>
                    <a:pt x="322" y="617"/>
                  </a:lnTo>
                  <a:lnTo>
                    <a:pt x="313" y="620"/>
                  </a:lnTo>
                  <a:lnTo>
                    <a:pt x="306" y="624"/>
                  </a:lnTo>
                  <a:lnTo>
                    <a:pt x="299" y="629"/>
                  </a:lnTo>
                  <a:lnTo>
                    <a:pt x="294" y="635"/>
                  </a:lnTo>
                  <a:lnTo>
                    <a:pt x="291" y="644"/>
                  </a:lnTo>
                  <a:lnTo>
                    <a:pt x="288" y="651"/>
                  </a:lnTo>
                  <a:lnTo>
                    <a:pt x="286" y="661"/>
                  </a:lnTo>
                  <a:lnTo>
                    <a:pt x="286" y="661"/>
                  </a:lnTo>
                  <a:lnTo>
                    <a:pt x="288" y="669"/>
                  </a:lnTo>
                  <a:lnTo>
                    <a:pt x="289" y="678"/>
                  </a:lnTo>
                  <a:lnTo>
                    <a:pt x="294" y="685"/>
                  </a:lnTo>
                  <a:lnTo>
                    <a:pt x="299" y="690"/>
                  </a:lnTo>
                  <a:lnTo>
                    <a:pt x="305" y="696"/>
                  </a:lnTo>
                  <a:lnTo>
                    <a:pt x="313" y="700"/>
                  </a:lnTo>
                  <a:lnTo>
                    <a:pt x="322" y="703"/>
                  </a:lnTo>
                  <a:lnTo>
                    <a:pt x="330" y="705"/>
                  </a:lnTo>
                  <a:lnTo>
                    <a:pt x="664" y="703"/>
                  </a:lnTo>
                  <a:lnTo>
                    <a:pt x="664" y="777"/>
                  </a:lnTo>
                  <a:lnTo>
                    <a:pt x="664" y="787"/>
                  </a:lnTo>
                  <a:lnTo>
                    <a:pt x="665" y="797"/>
                  </a:lnTo>
                  <a:lnTo>
                    <a:pt x="666" y="805"/>
                  </a:lnTo>
                  <a:lnTo>
                    <a:pt x="669" y="812"/>
                  </a:lnTo>
                  <a:lnTo>
                    <a:pt x="672" y="818"/>
                  </a:lnTo>
                  <a:lnTo>
                    <a:pt x="676" y="824"/>
                  </a:lnTo>
                  <a:lnTo>
                    <a:pt x="681" y="829"/>
                  </a:lnTo>
                  <a:lnTo>
                    <a:pt x="686" y="834"/>
                  </a:lnTo>
                  <a:lnTo>
                    <a:pt x="692" y="836"/>
                  </a:lnTo>
                  <a:lnTo>
                    <a:pt x="698" y="841"/>
                  </a:lnTo>
                  <a:lnTo>
                    <a:pt x="705" y="842"/>
                  </a:lnTo>
                  <a:lnTo>
                    <a:pt x="712" y="845"/>
                  </a:lnTo>
                  <a:lnTo>
                    <a:pt x="727" y="846"/>
                  </a:lnTo>
                  <a:lnTo>
                    <a:pt x="746" y="848"/>
                  </a:lnTo>
                  <a:lnTo>
                    <a:pt x="766" y="848"/>
                  </a:lnTo>
                  <a:lnTo>
                    <a:pt x="785" y="848"/>
                  </a:lnTo>
                  <a:lnTo>
                    <a:pt x="936" y="848"/>
                  </a:lnTo>
                  <a:lnTo>
                    <a:pt x="1086" y="849"/>
                  </a:lnTo>
                  <a:lnTo>
                    <a:pt x="1236" y="849"/>
                  </a:lnTo>
                  <a:lnTo>
                    <a:pt x="1386" y="849"/>
                  </a:lnTo>
                  <a:lnTo>
                    <a:pt x="1537" y="849"/>
                  </a:lnTo>
                  <a:lnTo>
                    <a:pt x="1685" y="849"/>
                  </a:lnTo>
                  <a:lnTo>
                    <a:pt x="1836" y="849"/>
                  </a:lnTo>
                  <a:lnTo>
                    <a:pt x="1986" y="849"/>
                  </a:lnTo>
                  <a:lnTo>
                    <a:pt x="2136" y="849"/>
                  </a:lnTo>
                  <a:lnTo>
                    <a:pt x="2286" y="849"/>
                  </a:lnTo>
                  <a:lnTo>
                    <a:pt x="2437" y="848"/>
                  </a:lnTo>
                  <a:lnTo>
                    <a:pt x="2585" y="848"/>
                  </a:lnTo>
                  <a:lnTo>
                    <a:pt x="2736" y="848"/>
                  </a:lnTo>
                  <a:lnTo>
                    <a:pt x="2886" y="848"/>
                  </a:lnTo>
                  <a:lnTo>
                    <a:pt x="3036" y="848"/>
                  </a:lnTo>
                  <a:lnTo>
                    <a:pt x="3186" y="848"/>
                  </a:lnTo>
                  <a:lnTo>
                    <a:pt x="3186" y="848"/>
                  </a:lnTo>
                  <a:lnTo>
                    <a:pt x="3186" y="848"/>
                  </a:lnTo>
                  <a:lnTo>
                    <a:pt x="3203" y="846"/>
                  </a:lnTo>
                  <a:lnTo>
                    <a:pt x="3218" y="843"/>
                  </a:lnTo>
                  <a:lnTo>
                    <a:pt x="3232" y="839"/>
                  </a:lnTo>
                  <a:lnTo>
                    <a:pt x="3243" y="834"/>
                  </a:lnTo>
                  <a:lnTo>
                    <a:pt x="3254" y="828"/>
                  </a:lnTo>
                  <a:lnTo>
                    <a:pt x="3263" y="819"/>
                  </a:lnTo>
                  <a:lnTo>
                    <a:pt x="3271" y="811"/>
                  </a:lnTo>
                  <a:lnTo>
                    <a:pt x="3279" y="801"/>
                  </a:lnTo>
                  <a:lnTo>
                    <a:pt x="3283" y="791"/>
                  </a:lnTo>
                  <a:lnTo>
                    <a:pt x="3287" y="780"/>
                  </a:lnTo>
                  <a:lnTo>
                    <a:pt x="3290" y="768"/>
                  </a:lnTo>
                  <a:lnTo>
                    <a:pt x="3291" y="757"/>
                  </a:lnTo>
                  <a:lnTo>
                    <a:pt x="3291" y="746"/>
                  </a:lnTo>
                  <a:lnTo>
                    <a:pt x="3290" y="734"/>
                  </a:lnTo>
                  <a:lnTo>
                    <a:pt x="3287" y="722"/>
                  </a:lnTo>
                  <a:lnTo>
                    <a:pt x="3284" y="710"/>
                  </a:lnTo>
                  <a:lnTo>
                    <a:pt x="3273" y="676"/>
                  </a:lnTo>
                  <a:lnTo>
                    <a:pt x="3262" y="645"/>
                  </a:lnTo>
                  <a:lnTo>
                    <a:pt x="3249" y="614"/>
                  </a:lnTo>
                  <a:lnTo>
                    <a:pt x="3236" y="584"/>
                  </a:lnTo>
                  <a:lnTo>
                    <a:pt x="3222" y="554"/>
                  </a:lnTo>
                  <a:lnTo>
                    <a:pt x="3208" y="525"/>
                  </a:lnTo>
                  <a:lnTo>
                    <a:pt x="3192" y="493"/>
                  </a:lnTo>
                  <a:lnTo>
                    <a:pt x="3177" y="462"/>
                  </a:lnTo>
                  <a:close/>
                  <a:moveTo>
                    <a:pt x="2512" y="434"/>
                  </a:moveTo>
                  <a:lnTo>
                    <a:pt x="2184" y="434"/>
                  </a:lnTo>
                  <a:lnTo>
                    <a:pt x="2184" y="279"/>
                  </a:lnTo>
                  <a:lnTo>
                    <a:pt x="2512" y="279"/>
                  </a:lnTo>
                  <a:lnTo>
                    <a:pt x="2512" y="434"/>
                  </a:lnTo>
                  <a:close/>
                  <a:moveTo>
                    <a:pt x="2031" y="434"/>
                  </a:moveTo>
                  <a:lnTo>
                    <a:pt x="1712" y="434"/>
                  </a:lnTo>
                  <a:lnTo>
                    <a:pt x="1712" y="279"/>
                  </a:lnTo>
                  <a:lnTo>
                    <a:pt x="2031" y="279"/>
                  </a:lnTo>
                  <a:lnTo>
                    <a:pt x="2031" y="434"/>
                  </a:lnTo>
                  <a:close/>
                  <a:moveTo>
                    <a:pt x="1559" y="434"/>
                  </a:moveTo>
                  <a:lnTo>
                    <a:pt x="1232" y="434"/>
                  </a:lnTo>
                  <a:lnTo>
                    <a:pt x="1232" y="279"/>
                  </a:lnTo>
                  <a:lnTo>
                    <a:pt x="1559" y="279"/>
                  </a:lnTo>
                  <a:lnTo>
                    <a:pt x="1559" y="4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2" name="Google Shape;162;p17"/>
            <p:cNvGrpSpPr/>
            <p:nvPr/>
          </p:nvGrpSpPr>
          <p:grpSpPr>
            <a:xfrm>
              <a:off x="14129934" y="5532248"/>
              <a:ext cx="3968750" cy="111125"/>
              <a:chOff x="-4763" y="8334555"/>
              <a:chExt cx="3968750" cy="111125"/>
            </a:xfrm>
          </p:grpSpPr>
          <p:sp>
            <p:nvSpPr>
              <p:cNvPr id="163" name="Google Shape;163;p17"/>
              <p:cNvSpPr/>
              <p:nvPr/>
            </p:nvSpPr>
            <p:spPr>
              <a:xfrm>
                <a:off x="374808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3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17"/>
              <p:cNvSpPr/>
              <p:nvPr/>
            </p:nvSpPr>
            <p:spPr>
              <a:xfrm>
                <a:off x="333057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17"/>
              <p:cNvSpPr/>
              <p:nvPr/>
            </p:nvSpPr>
            <p:spPr>
              <a:xfrm>
                <a:off x="291465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17"/>
              <p:cNvSpPr/>
              <p:nvPr/>
            </p:nvSpPr>
            <p:spPr>
              <a:xfrm>
                <a:off x="249713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9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1" y="138"/>
                    </a:lnTo>
                    <a:lnTo>
                      <a:pt x="273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3" y="5"/>
                    </a:lnTo>
                    <a:lnTo>
                      <a:pt x="271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2" y="135"/>
                    </a:lnTo>
                    <a:lnTo>
                      <a:pt x="3" y="138"/>
                    </a:lnTo>
                    <a:lnTo>
                      <a:pt x="6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17"/>
              <p:cNvSpPr/>
              <p:nvPr/>
            </p:nvSpPr>
            <p:spPr>
              <a:xfrm>
                <a:off x="2079625" y="8334555"/>
                <a:ext cx="217488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17"/>
              <p:cNvSpPr/>
              <p:nvPr/>
            </p:nvSpPr>
            <p:spPr>
              <a:xfrm>
                <a:off x="166370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9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9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17"/>
              <p:cNvSpPr/>
              <p:nvPr/>
            </p:nvSpPr>
            <p:spPr>
              <a:xfrm>
                <a:off x="124618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17"/>
              <p:cNvSpPr/>
              <p:nvPr/>
            </p:nvSpPr>
            <p:spPr>
              <a:xfrm>
                <a:off x="828675" y="8334555"/>
                <a:ext cx="217488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3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17"/>
              <p:cNvSpPr/>
              <p:nvPr/>
            </p:nvSpPr>
            <p:spPr>
              <a:xfrm>
                <a:off x="41275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17"/>
              <p:cNvSpPr/>
              <p:nvPr/>
            </p:nvSpPr>
            <p:spPr>
              <a:xfrm>
                <a:off x="-4763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" name="Google Shape;173;p17"/>
            <p:cNvGrpSpPr/>
            <p:nvPr/>
          </p:nvGrpSpPr>
          <p:grpSpPr>
            <a:xfrm>
              <a:off x="9111" y="3585973"/>
              <a:ext cx="3967163" cy="111125"/>
              <a:chOff x="2497137" y="8334555"/>
              <a:chExt cx="3967163" cy="111125"/>
            </a:xfrm>
          </p:grpSpPr>
          <p:sp>
            <p:nvSpPr>
              <p:cNvPr id="174" name="Google Shape;174;p17"/>
              <p:cNvSpPr/>
              <p:nvPr/>
            </p:nvSpPr>
            <p:spPr>
              <a:xfrm>
                <a:off x="624840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17"/>
              <p:cNvSpPr/>
              <p:nvPr/>
            </p:nvSpPr>
            <p:spPr>
              <a:xfrm>
                <a:off x="583247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17"/>
              <p:cNvSpPr/>
              <p:nvPr/>
            </p:nvSpPr>
            <p:spPr>
              <a:xfrm>
                <a:off x="5414962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17"/>
              <p:cNvSpPr/>
              <p:nvPr/>
            </p:nvSpPr>
            <p:spPr>
              <a:xfrm>
                <a:off x="499903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17"/>
              <p:cNvSpPr/>
              <p:nvPr/>
            </p:nvSpPr>
            <p:spPr>
              <a:xfrm>
                <a:off x="458152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9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17"/>
              <p:cNvSpPr/>
              <p:nvPr/>
            </p:nvSpPr>
            <p:spPr>
              <a:xfrm>
                <a:off x="4164012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17"/>
              <p:cNvSpPr/>
              <p:nvPr/>
            </p:nvSpPr>
            <p:spPr>
              <a:xfrm>
                <a:off x="374808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3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17"/>
              <p:cNvSpPr/>
              <p:nvPr/>
            </p:nvSpPr>
            <p:spPr>
              <a:xfrm>
                <a:off x="333057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17"/>
              <p:cNvSpPr/>
              <p:nvPr/>
            </p:nvSpPr>
            <p:spPr>
              <a:xfrm>
                <a:off x="291465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17"/>
              <p:cNvSpPr/>
              <p:nvPr/>
            </p:nvSpPr>
            <p:spPr>
              <a:xfrm>
                <a:off x="249713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9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1" y="138"/>
                    </a:lnTo>
                    <a:lnTo>
                      <a:pt x="273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3" y="5"/>
                    </a:lnTo>
                    <a:lnTo>
                      <a:pt x="271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2" y="135"/>
                    </a:lnTo>
                    <a:lnTo>
                      <a:pt x="3" y="138"/>
                    </a:lnTo>
                    <a:lnTo>
                      <a:pt x="6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17"/>
            <p:cNvGrpSpPr/>
            <p:nvPr/>
          </p:nvGrpSpPr>
          <p:grpSpPr>
            <a:xfrm>
              <a:off x="-4763" y="8983218"/>
              <a:ext cx="7312139" cy="111125"/>
              <a:chOff x="-4763" y="8334555"/>
              <a:chExt cx="7312139" cy="111125"/>
            </a:xfrm>
          </p:grpSpPr>
          <p:sp>
            <p:nvSpPr>
              <p:cNvPr id="185" name="Google Shape;185;p17"/>
              <p:cNvSpPr/>
              <p:nvPr/>
            </p:nvSpPr>
            <p:spPr>
              <a:xfrm>
                <a:off x="624840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17"/>
              <p:cNvSpPr/>
              <p:nvPr/>
            </p:nvSpPr>
            <p:spPr>
              <a:xfrm>
                <a:off x="583247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17"/>
              <p:cNvSpPr/>
              <p:nvPr/>
            </p:nvSpPr>
            <p:spPr>
              <a:xfrm>
                <a:off x="5414962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17"/>
              <p:cNvSpPr/>
              <p:nvPr/>
            </p:nvSpPr>
            <p:spPr>
              <a:xfrm>
                <a:off x="499903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17"/>
              <p:cNvSpPr/>
              <p:nvPr/>
            </p:nvSpPr>
            <p:spPr>
              <a:xfrm>
                <a:off x="458152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9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17"/>
              <p:cNvSpPr/>
              <p:nvPr/>
            </p:nvSpPr>
            <p:spPr>
              <a:xfrm>
                <a:off x="4164012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17"/>
              <p:cNvSpPr/>
              <p:nvPr/>
            </p:nvSpPr>
            <p:spPr>
              <a:xfrm>
                <a:off x="374808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3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17"/>
              <p:cNvSpPr/>
              <p:nvPr/>
            </p:nvSpPr>
            <p:spPr>
              <a:xfrm>
                <a:off x="333057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17"/>
              <p:cNvSpPr/>
              <p:nvPr/>
            </p:nvSpPr>
            <p:spPr>
              <a:xfrm>
                <a:off x="291465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17"/>
              <p:cNvSpPr/>
              <p:nvPr/>
            </p:nvSpPr>
            <p:spPr>
              <a:xfrm>
                <a:off x="249713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9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1" y="138"/>
                    </a:lnTo>
                    <a:lnTo>
                      <a:pt x="273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3" y="5"/>
                    </a:lnTo>
                    <a:lnTo>
                      <a:pt x="271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2" y="135"/>
                    </a:lnTo>
                    <a:lnTo>
                      <a:pt x="3" y="138"/>
                    </a:lnTo>
                    <a:lnTo>
                      <a:pt x="6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17"/>
              <p:cNvSpPr/>
              <p:nvPr/>
            </p:nvSpPr>
            <p:spPr>
              <a:xfrm>
                <a:off x="2079625" y="8334555"/>
                <a:ext cx="217488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17"/>
              <p:cNvSpPr/>
              <p:nvPr/>
            </p:nvSpPr>
            <p:spPr>
              <a:xfrm>
                <a:off x="166370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9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9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17"/>
              <p:cNvSpPr/>
              <p:nvPr/>
            </p:nvSpPr>
            <p:spPr>
              <a:xfrm>
                <a:off x="124618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17"/>
              <p:cNvSpPr/>
              <p:nvPr/>
            </p:nvSpPr>
            <p:spPr>
              <a:xfrm>
                <a:off x="828675" y="8334555"/>
                <a:ext cx="217488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3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17"/>
              <p:cNvSpPr/>
              <p:nvPr/>
            </p:nvSpPr>
            <p:spPr>
              <a:xfrm>
                <a:off x="41275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17"/>
              <p:cNvSpPr/>
              <p:nvPr/>
            </p:nvSpPr>
            <p:spPr>
              <a:xfrm>
                <a:off x="-4763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17"/>
              <p:cNvSpPr/>
              <p:nvPr/>
            </p:nvSpPr>
            <p:spPr>
              <a:xfrm>
                <a:off x="7091476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17"/>
              <p:cNvSpPr/>
              <p:nvPr/>
            </p:nvSpPr>
            <p:spPr>
              <a:xfrm>
                <a:off x="6673963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" name="Google Shape;203;p17"/>
            <p:cNvGrpSpPr/>
            <p:nvPr/>
          </p:nvGrpSpPr>
          <p:grpSpPr>
            <a:xfrm>
              <a:off x="11520084" y="1066006"/>
              <a:ext cx="6469063" cy="111125"/>
              <a:chOff x="-4763" y="8334555"/>
              <a:chExt cx="6469063" cy="111125"/>
            </a:xfrm>
          </p:grpSpPr>
          <p:sp>
            <p:nvSpPr>
              <p:cNvPr id="204" name="Google Shape;204;p17"/>
              <p:cNvSpPr/>
              <p:nvPr/>
            </p:nvSpPr>
            <p:spPr>
              <a:xfrm>
                <a:off x="624840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17"/>
              <p:cNvSpPr/>
              <p:nvPr/>
            </p:nvSpPr>
            <p:spPr>
              <a:xfrm>
                <a:off x="583247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17"/>
              <p:cNvSpPr/>
              <p:nvPr/>
            </p:nvSpPr>
            <p:spPr>
              <a:xfrm>
                <a:off x="5414962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17"/>
              <p:cNvSpPr/>
              <p:nvPr/>
            </p:nvSpPr>
            <p:spPr>
              <a:xfrm>
                <a:off x="499903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17"/>
              <p:cNvSpPr/>
              <p:nvPr/>
            </p:nvSpPr>
            <p:spPr>
              <a:xfrm>
                <a:off x="458152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9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17"/>
              <p:cNvSpPr/>
              <p:nvPr/>
            </p:nvSpPr>
            <p:spPr>
              <a:xfrm>
                <a:off x="4164012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17"/>
              <p:cNvSpPr/>
              <p:nvPr/>
            </p:nvSpPr>
            <p:spPr>
              <a:xfrm>
                <a:off x="374808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3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17"/>
              <p:cNvSpPr/>
              <p:nvPr/>
            </p:nvSpPr>
            <p:spPr>
              <a:xfrm>
                <a:off x="333057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17"/>
              <p:cNvSpPr/>
              <p:nvPr/>
            </p:nvSpPr>
            <p:spPr>
              <a:xfrm>
                <a:off x="291465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17"/>
              <p:cNvSpPr/>
              <p:nvPr/>
            </p:nvSpPr>
            <p:spPr>
              <a:xfrm>
                <a:off x="249713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9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1" y="138"/>
                    </a:lnTo>
                    <a:lnTo>
                      <a:pt x="273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3" y="5"/>
                    </a:lnTo>
                    <a:lnTo>
                      <a:pt x="271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2" y="135"/>
                    </a:lnTo>
                    <a:lnTo>
                      <a:pt x="3" y="138"/>
                    </a:lnTo>
                    <a:lnTo>
                      <a:pt x="6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17"/>
              <p:cNvSpPr/>
              <p:nvPr/>
            </p:nvSpPr>
            <p:spPr>
              <a:xfrm>
                <a:off x="2079625" y="8334555"/>
                <a:ext cx="217488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7"/>
              <p:cNvSpPr/>
              <p:nvPr/>
            </p:nvSpPr>
            <p:spPr>
              <a:xfrm>
                <a:off x="166370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9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9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17"/>
              <p:cNvSpPr/>
              <p:nvPr/>
            </p:nvSpPr>
            <p:spPr>
              <a:xfrm>
                <a:off x="124618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7"/>
              <p:cNvSpPr/>
              <p:nvPr/>
            </p:nvSpPr>
            <p:spPr>
              <a:xfrm>
                <a:off x="828675" y="8334555"/>
                <a:ext cx="217488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3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17"/>
              <p:cNvSpPr/>
              <p:nvPr/>
            </p:nvSpPr>
            <p:spPr>
              <a:xfrm>
                <a:off x="41275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7"/>
              <p:cNvSpPr/>
              <p:nvPr/>
            </p:nvSpPr>
            <p:spPr>
              <a:xfrm>
                <a:off x="-4763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0" name="Google Shape;220;p17"/>
            <p:cNvSpPr/>
            <p:nvPr/>
          </p:nvSpPr>
          <p:spPr>
            <a:xfrm>
              <a:off x="6589294" y="5139531"/>
              <a:ext cx="280988" cy="561974"/>
            </a:xfrm>
            <a:custGeom>
              <a:avLst/>
              <a:gdLst/>
              <a:ahLst/>
              <a:cxnLst/>
              <a:rect l="l" t="t" r="r" b="b"/>
              <a:pathLst>
                <a:path w="503" h="1011" extrusionOk="0">
                  <a:moveTo>
                    <a:pt x="492" y="1011"/>
                  </a:moveTo>
                  <a:lnTo>
                    <a:pt x="334" y="1011"/>
                  </a:lnTo>
                  <a:lnTo>
                    <a:pt x="327" y="1009"/>
                  </a:lnTo>
                  <a:lnTo>
                    <a:pt x="322" y="1007"/>
                  </a:lnTo>
                  <a:lnTo>
                    <a:pt x="317" y="1002"/>
                  </a:lnTo>
                  <a:lnTo>
                    <a:pt x="315" y="996"/>
                  </a:lnTo>
                  <a:lnTo>
                    <a:pt x="1" y="14"/>
                  </a:lnTo>
                  <a:lnTo>
                    <a:pt x="1" y="11"/>
                  </a:lnTo>
                  <a:lnTo>
                    <a:pt x="0" y="9"/>
                  </a:lnTo>
                  <a:lnTo>
                    <a:pt x="1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1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79" y="3"/>
                  </a:lnTo>
                  <a:lnTo>
                    <a:pt x="184" y="9"/>
                  </a:lnTo>
                  <a:lnTo>
                    <a:pt x="186" y="14"/>
                  </a:lnTo>
                  <a:lnTo>
                    <a:pt x="501" y="996"/>
                  </a:lnTo>
                  <a:lnTo>
                    <a:pt x="503" y="1000"/>
                  </a:lnTo>
                  <a:lnTo>
                    <a:pt x="503" y="1002"/>
                  </a:lnTo>
                  <a:lnTo>
                    <a:pt x="503" y="1005"/>
                  </a:lnTo>
                  <a:lnTo>
                    <a:pt x="501" y="1007"/>
                  </a:lnTo>
                  <a:lnTo>
                    <a:pt x="499" y="1008"/>
                  </a:lnTo>
                  <a:lnTo>
                    <a:pt x="497" y="1009"/>
                  </a:lnTo>
                  <a:lnTo>
                    <a:pt x="495" y="1011"/>
                  </a:lnTo>
                  <a:lnTo>
                    <a:pt x="492" y="10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7"/>
            <p:cNvSpPr/>
            <p:nvPr/>
          </p:nvSpPr>
          <p:spPr>
            <a:xfrm>
              <a:off x="7421108" y="5139537"/>
              <a:ext cx="6456023" cy="561974"/>
            </a:xfrm>
            <a:custGeom>
              <a:avLst/>
              <a:gdLst/>
              <a:ahLst/>
              <a:cxnLst/>
              <a:rect l="l" t="t" r="r" b="b"/>
              <a:pathLst>
                <a:path w="11580" h="1011" extrusionOk="0">
                  <a:moveTo>
                    <a:pt x="500" y="994"/>
                  </a:moveTo>
                  <a:lnTo>
                    <a:pt x="332" y="994"/>
                  </a:lnTo>
                  <a:lnTo>
                    <a:pt x="326" y="993"/>
                  </a:lnTo>
                  <a:lnTo>
                    <a:pt x="320" y="991"/>
                  </a:lnTo>
                  <a:lnTo>
                    <a:pt x="316" y="987"/>
                  </a:lnTo>
                  <a:lnTo>
                    <a:pt x="314" y="980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1" y="20"/>
                  </a:lnTo>
                  <a:lnTo>
                    <a:pt x="3" y="19"/>
                  </a:lnTo>
                  <a:lnTo>
                    <a:pt x="7" y="18"/>
                  </a:lnTo>
                  <a:lnTo>
                    <a:pt x="10" y="16"/>
                  </a:lnTo>
                  <a:lnTo>
                    <a:pt x="13" y="16"/>
                  </a:lnTo>
                  <a:lnTo>
                    <a:pt x="201" y="16"/>
                  </a:lnTo>
                  <a:lnTo>
                    <a:pt x="208" y="18"/>
                  </a:lnTo>
                  <a:lnTo>
                    <a:pt x="213" y="20"/>
                  </a:lnTo>
                  <a:lnTo>
                    <a:pt x="218" y="24"/>
                  </a:lnTo>
                  <a:lnTo>
                    <a:pt x="220" y="31"/>
                  </a:lnTo>
                  <a:lnTo>
                    <a:pt x="417" y="672"/>
                  </a:lnTo>
                  <a:lnTo>
                    <a:pt x="421" y="672"/>
                  </a:lnTo>
                  <a:lnTo>
                    <a:pt x="613" y="31"/>
                  </a:lnTo>
                  <a:lnTo>
                    <a:pt x="615" y="24"/>
                  </a:lnTo>
                  <a:lnTo>
                    <a:pt x="620" y="20"/>
                  </a:lnTo>
                  <a:lnTo>
                    <a:pt x="625" y="18"/>
                  </a:lnTo>
                  <a:lnTo>
                    <a:pt x="632" y="16"/>
                  </a:lnTo>
                  <a:lnTo>
                    <a:pt x="818" y="16"/>
                  </a:lnTo>
                  <a:lnTo>
                    <a:pt x="822" y="16"/>
                  </a:lnTo>
                  <a:lnTo>
                    <a:pt x="824" y="18"/>
                  </a:lnTo>
                  <a:lnTo>
                    <a:pt x="828" y="19"/>
                  </a:lnTo>
                  <a:lnTo>
                    <a:pt x="829" y="20"/>
                  </a:lnTo>
                  <a:lnTo>
                    <a:pt x="830" y="22"/>
                  </a:lnTo>
                  <a:lnTo>
                    <a:pt x="831" y="25"/>
                  </a:lnTo>
                  <a:lnTo>
                    <a:pt x="831" y="28"/>
                  </a:lnTo>
                  <a:lnTo>
                    <a:pt x="830" y="32"/>
                  </a:lnTo>
                  <a:lnTo>
                    <a:pt x="517" y="980"/>
                  </a:lnTo>
                  <a:lnTo>
                    <a:pt x="514" y="987"/>
                  </a:lnTo>
                  <a:lnTo>
                    <a:pt x="511" y="991"/>
                  </a:lnTo>
                  <a:lnTo>
                    <a:pt x="505" y="993"/>
                  </a:lnTo>
                  <a:lnTo>
                    <a:pt x="500" y="994"/>
                  </a:lnTo>
                  <a:close/>
                  <a:moveTo>
                    <a:pt x="865" y="980"/>
                  </a:moveTo>
                  <a:lnTo>
                    <a:pt x="865" y="31"/>
                  </a:lnTo>
                  <a:lnTo>
                    <a:pt x="866" y="27"/>
                  </a:lnTo>
                  <a:lnTo>
                    <a:pt x="866" y="24"/>
                  </a:lnTo>
                  <a:lnTo>
                    <a:pt x="867" y="22"/>
                  </a:lnTo>
                  <a:lnTo>
                    <a:pt x="869" y="20"/>
                  </a:lnTo>
                  <a:lnTo>
                    <a:pt x="871" y="19"/>
                  </a:lnTo>
                  <a:lnTo>
                    <a:pt x="873" y="18"/>
                  </a:lnTo>
                  <a:lnTo>
                    <a:pt x="876" y="16"/>
                  </a:lnTo>
                  <a:lnTo>
                    <a:pt x="880" y="16"/>
                  </a:lnTo>
                  <a:lnTo>
                    <a:pt x="1063" y="16"/>
                  </a:lnTo>
                  <a:lnTo>
                    <a:pt x="1067" y="16"/>
                  </a:lnTo>
                  <a:lnTo>
                    <a:pt x="1069" y="18"/>
                  </a:lnTo>
                  <a:lnTo>
                    <a:pt x="1072" y="19"/>
                  </a:lnTo>
                  <a:lnTo>
                    <a:pt x="1074" y="20"/>
                  </a:lnTo>
                  <a:lnTo>
                    <a:pt x="1076" y="22"/>
                  </a:lnTo>
                  <a:lnTo>
                    <a:pt x="1077" y="24"/>
                  </a:lnTo>
                  <a:lnTo>
                    <a:pt x="1078" y="27"/>
                  </a:lnTo>
                  <a:lnTo>
                    <a:pt x="1078" y="31"/>
                  </a:lnTo>
                  <a:lnTo>
                    <a:pt x="1078" y="980"/>
                  </a:lnTo>
                  <a:lnTo>
                    <a:pt x="1078" y="983"/>
                  </a:lnTo>
                  <a:lnTo>
                    <a:pt x="1077" y="987"/>
                  </a:lnTo>
                  <a:lnTo>
                    <a:pt x="1076" y="989"/>
                  </a:lnTo>
                  <a:lnTo>
                    <a:pt x="1074" y="991"/>
                  </a:lnTo>
                  <a:lnTo>
                    <a:pt x="1072" y="992"/>
                  </a:lnTo>
                  <a:lnTo>
                    <a:pt x="1069" y="993"/>
                  </a:lnTo>
                  <a:lnTo>
                    <a:pt x="1067" y="994"/>
                  </a:lnTo>
                  <a:lnTo>
                    <a:pt x="1063" y="994"/>
                  </a:lnTo>
                  <a:lnTo>
                    <a:pt x="880" y="994"/>
                  </a:lnTo>
                  <a:lnTo>
                    <a:pt x="876" y="994"/>
                  </a:lnTo>
                  <a:lnTo>
                    <a:pt x="873" y="993"/>
                  </a:lnTo>
                  <a:lnTo>
                    <a:pt x="871" y="992"/>
                  </a:lnTo>
                  <a:lnTo>
                    <a:pt x="869" y="991"/>
                  </a:lnTo>
                  <a:lnTo>
                    <a:pt x="867" y="989"/>
                  </a:lnTo>
                  <a:lnTo>
                    <a:pt x="866" y="987"/>
                  </a:lnTo>
                  <a:lnTo>
                    <a:pt x="866" y="983"/>
                  </a:lnTo>
                  <a:lnTo>
                    <a:pt x="865" y="980"/>
                  </a:lnTo>
                  <a:close/>
                  <a:moveTo>
                    <a:pt x="1612" y="994"/>
                  </a:moveTo>
                  <a:lnTo>
                    <a:pt x="1445" y="994"/>
                  </a:lnTo>
                  <a:lnTo>
                    <a:pt x="1437" y="993"/>
                  </a:lnTo>
                  <a:lnTo>
                    <a:pt x="1433" y="991"/>
                  </a:lnTo>
                  <a:lnTo>
                    <a:pt x="1428" y="987"/>
                  </a:lnTo>
                  <a:lnTo>
                    <a:pt x="1425" y="980"/>
                  </a:lnTo>
                  <a:lnTo>
                    <a:pt x="1113" y="32"/>
                  </a:lnTo>
                  <a:lnTo>
                    <a:pt x="1112" y="28"/>
                  </a:lnTo>
                  <a:lnTo>
                    <a:pt x="1112" y="25"/>
                  </a:lnTo>
                  <a:lnTo>
                    <a:pt x="1113" y="22"/>
                  </a:lnTo>
                  <a:lnTo>
                    <a:pt x="1114" y="20"/>
                  </a:lnTo>
                  <a:lnTo>
                    <a:pt x="1116" y="19"/>
                  </a:lnTo>
                  <a:lnTo>
                    <a:pt x="1118" y="18"/>
                  </a:lnTo>
                  <a:lnTo>
                    <a:pt x="1121" y="16"/>
                  </a:lnTo>
                  <a:lnTo>
                    <a:pt x="1126" y="16"/>
                  </a:lnTo>
                  <a:lnTo>
                    <a:pt x="1314" y="16"/>
                  </a:lnTo>
                  <a:lnTo>
                    <a:pt x="1321" y="18"/>
                  </a:lnTo>
                  <a:lnTo>
                    <a:pt x="1326" y="20"/>
                  </a:lnTo>
                  <a:lnTo>
                    <a:pt x="1331" y="24"/>
                  </a:lnTo>
                  <a:lnTo>
                    <a:pt x="1333" y="31"/>
                  </a:lnTo>
                  <a:lnTo>
                    <a:pt x="1530" y="672"/>
                  </a:lnTo>
                  <a:lnTo>
                    <a:pt x="1534" y="672"/>
                  </a:lnTo>
                  <a:lnTo>
                    <a:pt x="1725" y="31"/>
                  </a:lnTo>
                  <a:lnTo>
                    <a:pt x="1728" y="24"/>
                  </a:lnTo>
                  <a:lnTo>
                    <a:pt x="1732" y="20"/>
                  </a:lnTo>
                  <a:lnTo>
                    <a:pt x="1738" y="18"/>
                  </a:lnTo>
                  <a:lnTo>
                    <a:pt x="1744" y="16"/>
                  </a:lnTo>
                  <a:lnTo>
                    <a:pt x="1930" y="16"/>
                  </a:lnTo>
                  <a:lnTo>
                    <a:pt x="1934" y="16"/>
                  </a:lnTo>
                  <a:lnTo>
                    <a:pt x="1937" y="18"/>
                  </a:lnTo>
                  <a:lnTo>
                    <a:pt x="1939" y="19"/>
                  </a:lnTo>
                  <a:lnTo>
                    <a:pt x="1941" y="20"/>
                  </a:lnTo>
                  <a:lnTo>
                    <a:pt x="1942" y="22"/>
                  </a:lnTo>
                  <a:lnTo>
                    <a:pt x="1943" y="25"/>
                  </a:lnTo>
                  <a:lnTo>
                    <a:pt x="1942" y="28"/>
                  </a:lnTo>
                  <a:lnTo>
                    <a:pt x="1942" y="32"/>
                  </a:lnTo>
                  <a:lnTo>
                    <a:pt x="1630" y="980"/>
                  </a:lnTo>
                  <a:lnTo>
                    <a:pt x="1627" y="987"/>
                  </a:lnTo>
                  <a:lnTo>
                    <a:pt x="1623" y="991"/>
                  </a:lnTo>
                  <a:lnTo>
                    <a:pt x="1618" y="993"/>
                  </a:lnTo>
                  <a:lnTo>
                    <a:pt x="1612" y="994"/>
                  </a:lnTo>
                  <a:close/>
                  <a:moveTo>
                    <a:pt x="2179" y="629"/>
                  </a:moveTo>
                  <a:lnTo>
                    <a:pt x="2406" y="629"/>
                  </a:lnTo>
                  <a:lnTo>
                    <a:pt x="2294" y="286"/>
                  </a:lnTo>
                  <a:lnTo>
                    <a:pt x="2290" y="286"/>
                  </a:lnTo>
                  <a:lnTo>
                    <a:pt x="2179" y="629"/>
                  </a:lnTo>
                  <a:close/>
                  <a:moveTo>
                    <a:pt x="1845" y="980"/>
                  </a:moveTo>
                  <a:lnTo>
                    <a:pt x="2184" y="31"/>
                  </a:lnTo>
                  <a:lnTo>
                    <a:pt x="2187" y="24"/>
                  </a:lnTo>
                  <a:lnTo>
                    <a:pt x="2191" y="20"/>
                  </a:lnTo>
                  <a:lnTo>
                    <a:pt x="2196" y="18"/>
                  </a:lnTo>
                  <a:lnTo>
                    <a:pt x="2203" y="16"/>
                  </a:lnTo>
                  <a:lnTo>
                    <a:pt x="2386" y="16"/>
                  </a:lnTo>
                  <a:lnTo>
                    <a:pt x="2392" y="18"/>
                  </a:lnTo>
                  <a:lnTo>
                    <a:pt x="2397" y="20"/>
                  </a:lnTo>
                  <a:lnTo>
                    <a:pt x="2402" y="24"/>
                  </a:lnTo>
                  <a:lnTo>
                    <a:pt x="2404" y="31"/>
                  </a:lnTo>
                  <a:lnTo>
                    <a:pt x="2737" y="980"/>
                  </a:lnTo>
                  <a:lnTo>
                    <a:pt x="2738" y="983"/>
                  </a:lnTo>
                  <a:lnTo>
                    <a:pt x="2738" y="987"/>
                  </a:lnTo>
                  <a:lnTo>
                    <a:pt x="2737" y="989"/>
                  </a:lnTo>
                  <a:lnTo>
                    <a:pt x="2737" y="991"/>
                  </a:lnTo>
                  <a:lnTo>
                    <a:pt x="2735" y="992"/>
                  </a:lnTo>
                  <a:lnTo>
                    <a:pt x="2733" y="993"/>
                  </a:lnTo>
                  <a:lnTo>
                    <a:pt x="2731" y="994"/>
                  </a:lnTo>
                  <a:lnTo>
                    <a:pt x="2727" y="994"/>
                  </a:lnTo>
                  <a:lnTo>
                    <a:pt x="2539" y="994"/>
                  </a:lnTo>
                  <a:lnTo>
                    <a:pt x="2532" y="993"/>
                  </a:lnTo>
                  <a:lnTo>
                    <a:pt x="2527" y="991"/>
                  </a:lnTo>
                  <a:lnTo>
                    <a:pt x="2523" y="987"/>
                  </a:lnTo>
                  <a:lnTo>
                    <a:pt x="2521" y="980"/>
                  </a:lnTo>
                  <a:lnTo>
                    <a:pt x="2464" y="809"/>
                  </a:lnTo>
                  <a:lnTo>
                    <a:pt x="2119" y="809"/>
                  </a:lnTo>
                  <a:lnTo>
                    <a:pt x="2064" y="980"/>
                  </a:lnTo>
                  <a:lnTo>
                    <a:pt x="2061" y="987"/>
                  </a:lnTo>
                  <a:lnTo>
                    <a:pt x="2058" y="991"/>
                  </a:lnTo>
                  <a:lnTo>
                    <a:pt x="2052" y="993"/>
                  </a:lnTo>
                  <a:lnTo>
                    <a:pt x="2046" y="994"/>
                  </a:lnTo>
                  <a:lnTo>
                    <a:pt x="1855" y="994"/>
                  </a:lnTo>
                  <a:lnTo>
                    <a:pt x="1852" y="994"/>
                  </a:lnTo>
                  <a:lnTo>
                    <a:pt x="1850" y="993"/>
                  </a:lnTo>
                  <a:lnTo>
                    <a:pt x="1848" y="992"/>
                  </a:lnTo>
                  <a:lnTo>
                    <a:pt x="1845" y="991"/>
                  </a:lnTo>
                  <a:lnTo>
                    <a:pt x="1845" y="989"/>
                  </a:lnTo>
                  <a:lnTo>
                    <a:pt x="1844" y="987"/>
                  </a:lnTo>
                  <a:lnTo>
                    <a:pt x="1844" y="983"/>
                  </a:lnTo>
                  <a:lnTo>
                    <a:pt x="1845" y="980"/>
                  </a:lnTo>
                  <a:close/>
                  <a:moveTo>
                    <a:pt x="3449" y="1011"/>
                  </a:moveTo>
                  <a:lnTo>
                    <a:pt x="3422" y="1009"/>
                  </a:lnTo>
                  <a:lnTo>
                    <a:pt x="3395" y="1008"/>
                  </a:lnTo>
                  <a:lnTo>
                    <a:pt x="3366" y="1005"/>
                  </a:lnTo>
                  <a:lnTo>
                    <a:pt x="3340" y="1001"/>
                  </a:lnTo>
                  <a:lnTo>
                    <a:pt x="3313" y="995"/>
                  </a:lnTo>
                  <a:lnTo>
                    <a:pt x="3287" y="989"/>
                  </a:lnTo>
                  <a:lnTo>
                    <a:pt x="3260" y="981"/>
                  </a:lnTo>
                  <a:lnTo>
                    <a:pt x="3234" y="972"/>
                  </a:lnTo>
                  <a:lnTo>
                    <a:pt x="3209" y="963"/>
                  </a:lnTo>
                  <a:lnTo>
                    <a:pt x="3185" y="952"/>
                  </a:lnTo>
                  <a:lnTo>
                    <a:pt x="3162" y="941"/>
                  </a:lnTo>
                  <a:lnTo>
                    <a:pt x="3141" y="929"/>
                  </a:lnTo>
                  <a:lnTo>
                    <a:pt x="3122" y="917"/>
                  </a:lnTo>
                  <a:lnTo>
                    <a:pt x="3103" y="904"/>
                  </a:lnTo>
                  <a:lnTo>
                    <a:pt x="3086" y="891"/>
                  </a:lnTo>
                  <a:lnTo>
                    <a:pt x="3070" y="877"/>
                  </a:lnTo>
                  <a:lnTo>
                    <a:pt x="3068" y="874"/>
                  </a:lnTo>
                  <a:lnTo>
                    <a:pt x="3066" y="870"/>
                  </a:lnTo>
                  <a:lnTo>
                    <a:pt x="3065" y="868"/>
                  </a:lnTo>
                  <a:lnTo>
                    <a:pt x="3064" y="865"/>
                  </a:lnTo>
                  <a:lnTo>
                    <a:pt x="3065" y="862"/>
                  </a:lnTo>
                  <a:lnTo>
                    <a:pt x="3065" y="858"/>
                  </a:lnTo>
                  <a:lnTo>
                    <a:pt x="3067" y="855"/>
                  </a:lnTo>
                  <a:lnTo>
                    <a:pt x="3069" y="852"/>
                  </a:lnTo>
                  <a:lnTo>
                    <a:pt x="3179" y="727"/>
                  </a:lnTo>
                  <a:lnTo>
                    <a:pt x="3181" y="724"/>
                  </a:lnTo>
                  <a:lnTo>
                    <a:pt x="3184" y="722"/>
                  </a:lnTo>
                  <a:lnTo>
                    <a:pt x="3186" y="721"/>
                  </a:lnTo>
                  <a:lnTo>
                    <a:pt x="3189" y="721"/>
                  </a:lnTo>
                  <a:lnTo>
                    <a:pt x="3191" y="721"/>
                  </a:lnTo>
                  <a:lnTo>
                    <a:pt x="3194" y="722"/>
                  </a:lnTo>
                  <a:lnTo>
                    <a:pt x="3198" y="723"/>
                  </a:lnTo>
                  <a:lnTo>
                    <a:pt x="3201" y="726"/>
                  </a:lnTo>
                  <a:lnTo>
                    <a:pt x="3216" y="738"/>
                  </a:lnTo>
                  <a:lnTo>
                    <a:pt x="3233" y="750"/>
                  </a:lnTo>
                  <a:lnTo>
                    <a:pt x="3249" y="759"/>
                  </a:lnTo>
                  <a:lnTo>
                    <a:pt x="3264" y="769"/>
                  </a:lnTo>
                  <a:lnTo>
                    <a:pt x="3280" y="779"/>
                  </a:lnTo>
                  <a:lnTo>
                    <a:pt x="3297" y="786"/>
                  </a:lnTo>
                  <a:lnTo>
                    <a:pt x="3313" y="794"/>
                  </a:lnTo>
                  <a:lnTo>
                    <a:pt x="3328" y="801"/>
                  </a:lnTo>
                  <a:lnTo>
                    <a:pt x="3345" y="807"/>
                  </a:lnTo>
                  <a:lnTo>
                    <a:pt x="3361" y="813"/>
                  </a:lnTo>
                  <a:lnTo>
                    <a:pt x="3377" y="816"/>
                  </a:lnTo>
                  <a:lnTo>
                    <a:pt x="3394" y="820"/>
                  </a:lnTo>
                  <a:lnTo>
                    <a:pt x="3409" y="822"/>
                  </a:lnTo>
                  <a:lnTo>
                    <a:pt x="3425" y="825"/>
                  </a:lnTo>
                  <a:lnTo>
                    <a:pt x="3442" y="826"/>
                  </a:lnTo>
                  <a:lnTo>
                    <a:pt x="3458" y="827"/>
                  </a:lnTo>
                  <a:lnTo>
                    <a:pt x="3476" y="826"/>
                  </a:lnTo>
                  <a:lnTo>
                    <a:pt x="3494" y="825"/>
                  </a:lnTo>
                  <a:lnTo>
                    <a:pt x="3510" y="821"/>
                  </a:lnTo>
                  <a:lnTo>
                    <a:pt x="3525" y="818"/>
                  </a:lnTo>
                  <a:lnTo>
                    <a:pt x="3540" y="814"/>
                  </a:lnTo>
                  <a:lnTo>
                    <a:pt x="3553" y="808"/>
                  </a:lnTo>
                  <a:lnTo>
                    <a:pt x="3565" y="802"/>
                  </a:lnTo>
                  <a:lnTo>
                    <a:pt x="3577" y="794"/>
                  </a:lnTo>
                  <a:lnTo>
                    <a:pt x="3586" y="786"/>
                  </a:lnTo>
                  <a:lnTo>
                    <a:pt x="3595" y="778"/>
                  </a:lnTo>
                  <a:lnTo>
                    <a:pt x="3602" y="768"/>
                  </a:lnTo>
                  <a:lnTo>
                    <a:pt x="3608" y="757"/>
                  </a:lnTo>
                  <a:lnTo>
                    <a:pt x="3613" y="746"/>
                  </a:lnTo>
                  <a:lnTo>
                    <a:pt x="3616" y="735"/>
                  </a:lnTo>
                  <a:lnTo>
                    <a:pt x="3618" y="722"/>
                  </a:lnTo>
                  <a:lnTo>
                    <a:pt x="3619" y="709"/>
                  </a:lnTo>
                  <a:lnTo>
                    <a:pt x="3618" y="698"/>
                  </a:lnTo>
                  <a:lnTo>
                    <a:pt x="3617" y="688"/>
                  </a:lnTo>
                  <a:lnTo>
                    <a:pt x="3614" y="678"/>
                  </a:lnTo>
                  <a:lnTo>
                    <a:pt x="3610" y="669"/>
                  </a:lnTo>
                  <a:lnTo>
                    <a:pt x="3606" y="660"/>
                  </a:lnTo>
                  <a:lnTo>
                    <a:pt x="3599" y="652"/>
                  </a:lnTo>
                  <a:lnTo>
                    <a:pt x="3593" y="644"/>
                  </a:lnTo>
                  <a:lnTo>
                    <a:pt x="3585" y="637"/>
                  </a:lnTo>
                  <a:lnTo>
                    <a:pt x="3576" y="631"/>
                  </a:lnTo>
                  <a:lnTo>
                    <a:pt x="3565" y="626"/>
                  </a:lnTo>
                  <a:lnTo>
                    <a:pt x="3553" y="620"/>
                  </a:lnTo>
                  <a:lnTo>
                    <a:pt x="3538" y="616"/>
                  </a:lnTo>
                  <a:lnTo>
                    <a:pt x="3523" y="611"/>
                  </a:lnTo>
                  <a:lnTo>
                    <a:pt x="3506" y="607"/>
                  </a:lnTo>
                  <a:lnTo>
                    <a:pt x="3487" y="604"/>
                  </a:lnTo>
                  <a:lnTo>
                    <a:pt x="3467" y="601"/>
                  </a:lnTo>
                  <a:lnTo>
                    <a:pt x="3414" y="593"/>
                  </a:lnTo>
                  <a:lnTo>
                    <a:pt x="3377" y="587"/>
                  </a:lnTo>
                  <a:lnTo>
                    <a:pt x="3341" y="579"/>
                  </a:lnTo>
                  <a:lnTo>
                    <a:pt x="3325" y="574"/>
                  </a:lnTo>
                  <a:lnTo>
                    <a:pt x="3309" y="570"/>
                  </a:lnTo>
                  <a:lnTo>
                    <a:pt x="3294" y="565"/>
                  </a:lnTo>
                  <a:lnTo>
                    <a:pt x="3278" y="558"/>
                  </a:lnTo>
                  <a:lnTo>
                    <a:pt x="3264" y="553"/>
                  </a:lnTo>
                  <a:lnTo>
                    <a:pt x="3251" y="546"/>
                  </a:lnTo>
                  <a:lnTo>
                    <a:pt x="3238" y="539"/>
                  </a:lnTo>
                  <a:lnTo>
                    <a:pt x="3225" y="532"/>
                  </a:lnTo>
                  <a:lnTo>
                    <a:pt x="3213" y="524"/>
                  </a:lnTo>
                  <a:lnTo>
                    <a:pt x="3202" y="516"/>
                  </a:lnTo>
                  <a:lnTo>
                    <a:pt x="3191" y="507"/>
                  </a:lnTo>
                  <a:lnTo>
                    <a:pt x="3181" y="498"/>
                  </a:lnTo>
                  <a:lnTo>
                    <a:pt x="3172" y="488"/>
                  </a:lnTo>
                  <a:lnTo>
                    <a:pt x="3163" y="479"/>
                  </a:lnTo>
                  <a:lnTo>
                    <a:pt x="3155" y="469"/>
                  </a:lnTo>
                  <a:lnTo>
                    <a:pt x="3148" y="458"/>
                  </a:lnTo>
                  <a:lnTo>
                    <a:pt x="3140" y="447"/>
                  </a:lnTo>
                  <a:lnTo>
                    <a:pt x="3135" y="436"/>
                  </a:lnTo>
                  <a:lnTo>
                    <a:pt x="3128" y="424"/>
                  </a:lnTo>
                  <a:lnTo>
                    <a:pt x="3123" y="412"/>
                  </a:lnTo>
                  <a:lnTo>
                    <a:pt x="3118" y="399"/>
                  </a:lnTo>
                  <a:lnTo>
                    <a:pt x="3115" y="386"/>
                  </a:lnTo>
                  <a:lnTo>
                    <a:pt x="3112" y="373"/>
                  </a:lnTo>
                  <a:lnTo>
                    <a:pt x="3108" y="359"/>
                  </a:lnTo>
                  <a:lnTo>
                    <a:pt x="3106" y="345"/>
                  </a:lnTo>
                  <a:lnTo>
                    <a:pt x="3105" y="330"/>
                  </a:lnTo>
                  <a:lnTo>
                    <a:pt x="3104" y="316"/>
                  </a:lnTo>
                  <a:lnTo>
                    <a:pt x="3104" y="299"/>
                  </a:lnTo>
                  <a:lnTo>
                    <a:pt x="3104" y="283"/>
                  </a:lnTo>
                  <a:lnTo>
                    <a:pt x="3105" y="267"/>
                  </a:lnTo>
                  <a:lnTo>
                    <a:pt x="3107" y="250"/>
                  </a:lnTo>
                  <a:lnTo>
                    <a:pt x="3110" y="235"/>
                  </a:lnTo>
                  <a:lnTo>
                    <a:pt x="3113" y="220"/>
                  </a:lnTo>
                  <a:lnTo>
                    <a:pt x="3117" y="206"/>
                  </a:lnTo>
                  <a:lnTo>
                    <a:pt x="3122" y="192"/>
                  </a:lnTo>
                  <a:lnTo>
                    <a:pt x="3127" y="177"/>
                  </a:lnTo>
                  <a:lnTo>
                    <a:pt x="3133" y="164"/>
                  </a:lnTo>
                  <a:lnTo>
                    <a:pt x="3141" y="151"/>
                  </a:lnTo>
                  <a:lnTo>
                    <a:pt x="3149" y="138"/>
                  </a:lnTo>
                  <a:lnTo>
                    <a:pt x="3157" y="126"/>
                  </a:lnTo>
                  <a:lnTo>
                    <a:pt x="3166" y="115"/>
                  </a:lnTo>
                  <a:lnTo>
                    <a:pt x="3176" y="103"/>
                  </a:lnTo>
                  <a:lnTo>
                    <a:pt x="3187" y="93"/>
                  </a:lnTo>
                  <a:lnTo>
                    <a:pt x="3199" y="83"/>
                  </a:lnTo>
                  <a:lnTo>
                    <a:pt x="3211" y="72"/>
                  </a:lnTo>
                  <a:lnTo>
                    <a:pt x="3223" y="63"/>
                  </a:lnTo>
                  <a:lnTo>
                    <a:pt x="3236" y="54"/>
                  </a:lnTo>
                  <a:lnTo>
                    <a:pt x="3250" y="47"/>
                  </a:lnTo>
                  <a:lnTo>
                    <a:pt x="3264" y="39"/>
                  </a:lnTo>
                  <a:lnTo>
                    <a:pt x="3278" y="33"/>
                  </a:lnTo>
                  <a:lnTo>
                    <a:pt x="3294" y="26"/>
                  </a:lnTo>
                  <a:lnTo>
                    <a:pt x="3310" y="21"/>
                  </a:lnTo>
                  <a:lnTo>
                    <a:pt x="3325" y="16"/>
                  </a:lnTo>
                  <a:lnTo>
                    <a:pt x="3343" y="12"/>
                  </a:lnTo>
                  <a:lnTo>
                    <a:pt x="3359" y="8"/>
                  </a:lnTo>
                  <a:lnTo>
                    <a:pt x="3377" y="6"/>
                  </a:lnTo>
                  <a:lnTo>
                    <a:pt x="3395" y="3"/>
                  </a:lnTo>
                  <a:lnTo>
                    <a:pt x="3413" y="1"/>
                  </a:lnTo>
                  <a:lnTo>
                    <a:pt x="3433" y="0"/>
                  </a:lnTo>
                  <a:lnTo>
                    <a:pt x="3452" y="0"/>
                  </a:lnTo>
                  <a:lnTo>
                    <a:pt x="3478" y="1"/>
                  </a:lnTo>
                  <a:lnTo>
                    <a:pt x="3501" y="2"/>
                  </a:lnTo>
                  <a:lnTo>
                    <a:pt x="3525" y="3"/>
                  </a:lnTo>
                  <a:lnTo>
                    <a:pt x="3548" y="7"/>
                  </a:lnTo>
                  <a:lnTo>
                    <a:pt x="3571" y="10"/>
                  </a:lnTo>
                  <a:lnTo>
                    <a:pt x="3594" y="14"/>
                  </a:lnTo>
                  <a:lnTo>
                    <a:pt x="3616" y="20"/>
                  </a:lnTo>
                  <a:lnTo>
                    <a:pt x="3636" y="26"/>
                  </a:lnTo>
                  <a:lnTo>
                    <a:pt x="3657" y="33"/>
                  </a:lnTo>
                  <a:lnTo>
                    <a:pt x="3677" y="40"/>
                  </a:lnTo>
                  <a:lnTo>
                    <a:pt x="3696" y="49"/>
                  </a:lnTo>
                  <a:lnTo>
                    <a:pt x="3716" y="58"/>
                  </a:lnTo>
                  <a:lnTo>
                    <a:pt x="3734" y="68"/>
                  </a:lnTo>
                  <a:lnTo>
                    <a:pt x="3752" y="78"/>
                  </a:lnTo>
                  <a:lnTo>
                    <a:pt x="3769" y="90"/>
                  </a:lnTo>
                  <a:lnTo>
                    <a:pt x="3787" y="102"/>
                  </a:lnTo>
                  <a:lnTo>
                    <a:pt x="3790" y="105"/>
                  </a:lnTo>
                  <a:lnTo>
                    <a:pt x="3792" y="107"/>
                  </a:lnTo>
                  <a:lnTo>
                    <a:pt x="3793" y="110"/>
                  </a:lnTo>
                  <a:lnTo>
                    <a:pt x="3794" y="112"/>
                  </a:lnTo>
                  <a:lnTo>
                    <a:pt x="3794" y="115"/>
                  </a:lnTo>
                  <a:lnTo>
                    <a:pt x="3793" y="118"/>
                  </a:lnTo>
                  <a:lnTo>
                    <a:pt x="3792" y="121"/>
                  </a:lnTo>
                  <a:lnTo>
                    <a:pt x="3790" y="124"/>
                  </a:lnTo>
                  <a:lnTo>
                    <a:pt x="3702" y="255"/>
                  </a:lnTo>
                  <a:lnTo>
                    <a:pt x="3696" y="260"/>
                  </a:lnTo>
                  <a:lnTo>
                    <a:pt x="3692" y="262"/>
                  </a:lnTo>
                  <a:lnTo>
                    <a:pt x="3690" y="262"/>
                  </a:lnTo>
                  <a:lnTo>
                    <a:pt x="3687" y="261"/>
                  </a:lnTo>
                  <a:lnTo>
                    <a:pt x="3684" y="261"/>
                  </a:lnTo>
                  <a:lnTo>
                    <a:pt x="3681" y="259"/>
                  </a:lnTo>
                  <a:lnTo>
                    <a:pt x="3652" y="242"/>
                  </a:lnTo>
                  <a:lnTo>
                    <a:pt x="3623" y="226"/>
                  </a:lnTo>
                  <a:lnTo>
                    <a:pt x="3595" y="213"/>
                  </a:lnTo>
                  <a:lnTo>
                    <a:pt x="3566" y="204"/>
                  </a:lnTo>
                  <a:lnTo>
                    <a:pt x="3552" y="199"/>
                  </a:lnTo>
                  <a:lnTo>
                    <a:pt x="3537" y="195"/>
                  </a:lnTo>
                  <a:lnTo>
                    <a:pt x="3523" y="192"/>
                  </a:lnTo>
                  <a:lnTo>
                    <a:pt x="3509" y="189"/>
                  </a:lnTo>
                  <a:lnTo>
                    <a:pt x="3495" y="187"/>
                  </a:lnTo>
                  <a:lnTo>
                    <a:pt x="3481" y="186"/>
                  </a:lnTo>
                  <a:lnTo>
                    <a:pt x="3467" y="185"/>
                  </a:lnTo>
                  <a:lnTo>
                    <a:pt x="3452" y="184"/>
                  </a:lnTo>
                  <a:lnTo>
                    <a:pt x="3437" y="185"/>
                  </a:lnTo>
                  <a:lnTo>
                    <a:pt x="3422" y="186"/>
                  </a:lnTo>
                  <a:lnTo>
                    <a:pt x="3409" y="188"/>
                  </a:lnTo>
                  <a:lnTo>
                    <a:pt x="3396" y="192"/>
                  </a:lnTo>
                  <a:lnTo>
                    <a:pt x="3384" y="196"/>
                  </a:lnTo>
                  <a:lnTo>
                    <a:pt x="3374" y="201"/>
                  </a:lnTo>
                  <a:lnTo>
                    <a:pt x="3363" y="207"/>
                  </a:lnTo>
                  <a:lnTo>
                    <a:pt x="3354" y="214"/>
                  </a:lnTo>
                  <a:lnTo>
                    <a:pt x="3347" y="222"/>
                  </a:lnTo>
                  <a:lnTo>
                    <a:pt x="3340" y="230"/>
                  </a:lnTo>
                  <a:lnTo>
                    <a:pt x="3334" y="238"/>
                  </a:lnTo>
                  <a:lnTo>
                    <a:pt x="3329" y="248"/>
                  </a:lnTo>
                  <a:lnTo>
                    <a:pt x="3325" y="258"/>
                  </a:lnTo>
                  <a:lnTo>
                    <a:pt x="3323" y="269"/>
                  </a:lnTo>
                  <a:lnTo>
                    <a:pt x="3321" y="280"/>
                  </a:lnTo>
                  <a:lnTo>
                    <a:pt x="3321" y="291"/>
                  </a:lnTo>
                  <a:lnTo>
                    <a:pt x="3321" y="301"/>
                  </a:lnTo>
                  <a:lnTo>
                    <a:pt x="3323" y="311"/>
                  </a:lnTo>
                  <a:lnTo>
                    <a:pt x="3326" y="321"/>
                  </a:lnTo>
                  <a:lnTo>
                    <a:pt x="3329" y="330"/>
                  </a:lnTo>
                  <a:lnTo>
                    <a:pt x="3335" y="338"/>
                  </a:lnTo>
                  <a:lnTo>
                    <a:pt x="3340" y="346"/>
                  </a:lnTo>
                  <a:lnTo>
                    <a:pt x="3348" y="354"/>
                  </a:lnTo>
                  <a:lnTo>
                    <a:pt x="3357" y="361"/>
                  </a:lnTo>
                  <a:lnTo>
                    <a:pt x="3365" y="367"/>
                  </a:lnTo>
                  <a:lnTo>
                    <a:pt x="3377" y="373"/>
                  </a:lnTo>
                  <a:lnTo>
                    <a:pt x="3389" y="379"/>
                  </a:lnTo>
                  <a:lnTo>
                    <a:pt x="3403" y="384"/>
                  </a:lnTo>
                  <a:lnTo>
                    <a:pt x="3419" y="388"/>
                  </a:lnTo>
                  <a:lnTo>
                    <a:pt x="3436" y="392"/>
                  </a:lnTo>
                  <a:lnTo>
                    <a:pt x="3455" y="396"/>
                  </a:lnTo>
                  <a:lnTo>
                    <a:pt x="3474" y="399"/>
                  </a:lnTo>
                  <a:lnTo>
                    <a:pt x="3527" y="406"/>
                  </a:lnTo>
                  <a:lnTo>
                    <a:pt x="3564" y="412"/>
                  </a:lnTo>
                  <a:lnTo>
                    <a:pt x="3598" y="420"/>
                  </a:lnTo>
                  <a:lnTo>
                    <a:pt x="3616" y="424"/>
                  </a:lnTo>
                  <a:lnTo>
                    <a:pt x="3631" y="429"/>
                  </a:lnTo>
                  <a:lnTo>
                    <a:pt x="3647" y="434"/>
                  </a:lnTo>
                  <a:lnTo>
                    <a:pt x="3662" y="441"/>
                  </a:lnTo>
                  <a:lnTo>
                    <a:pt x="3676" y="446"/>
                  </a:lnTo>
                  <a:lnTo>
                    <a:pt x="3690" y="453"/>
                  </a:lnTo>
                  <a:lnTo>
                    <a:pt x="3703" y="460"/>
                  </a:lnTo>
                  <a:lnTo>
                    <a:pt x="3715" y="468"/>
                  </a:lnTo>
                  <a:lnTo>
                    <a:pt x="3727" y="475"/>
                  </a:lnTo>
                  <a:lnTo>
                    <a:pt x="3738" y="483"/>
                  </a:lnTo>
                  <a:lnTo>
                    <a:pt x="3749" y="492"/>
                  </a:lnTo>
                  <a:lnTo>
                    <a:pt x="3758" y="502"/>
                  </a:lnTo>
                  <a:lnTo>
                    <a:pt x="3768" y="510"/>
                  </a:lnTo>
                  <a:lnTo>
                    <a:pt x="3777" y="520"/>
                  </a:lnTo>
                  <a:lnTo>
                    <a:pt x="3785" y="531"/>
                  </a:lnTo>
                  <a:lnTo>
                    <a:pt x="3792" y="542"/>
                  </a:lnTo>
                  <a:lnTo>
                    <a:pt x="3800" y="553"/>
                  </a:lnTo>
                  <a:lnTo>
                    <a:pt x="3805" y="565"/>
                  </a:lnTo>
                  <a:lnTo>
                    <a:pt x="3812" y="577"/>
                  </a:lnTo>
                  <a:lnTo>
                    <a:pt x="3816" y="589"/>
                  </a:lnTo>
                  <a:lnTo>
                    <a:pt x="3822" y="602"/>
                  </a:lnTo>
                  <a:lnTo>
                    <a:pt x="3825" y="615"/>
                  </a:lnTo>
                  <a:lnTo>
                    <a:pt x="3828" y="628"/>
                  </a:lnTo>
                  <a:lnTo>
                    <a:pt x="3831" y="642"/>
                  </a:lnTo>
                  <a:lnTo>
                    <a:pt x="3834" y="657"/>
                  </a:lnTo>
                  <a:lnTo>
                    <a:pt x="3835" y="671"/>
                  </a:lnTo>
                  <a:lnTo>
                    <a:pt x="3836" y="686"/>
                  </a:lnTo>
                  <a:lnTo>
                    <a:pt x="3836" y="703"/>
                  </a:lnTo>
                  <a:lnTo>
                    <a:pt x="3836" y="719"/>
                  </a:lnTo>
                  <a:lnTo>
                    <a:pt x="3835" y="736"/>
                  </a:lnTo>
                  <a:lnTo>
                    <a:pt x="3832" y="753"/>
                  </a:lnTo>
                  <a:lnTo>
                    <a:pt x="3829" y="768"/>
                  </a:lnTo>
                  <a:lnTo>
                    <a:pt x="3826" y="783"/>
                  </a:lnTo>
                  <a:lnTo>
                    <a:pt x="3822" y="798"/>
                  </a:lnTo>
                  <a:lnTo>
                    <a:pt x="3816" y="814"/>
                  </a:lnTo>
                  <a:lnTo>
                    <a:pt x="3811" y="828"/>
                  </a:lnTo>
                  <a:lnTo>
                    <a:pt x="3804" y="841"/>
                  </a:lnTo>
                  <a:lnTo>
                    <a:pt x="3797" y="854"/>
                  </a:lnTo>
                  <a:lnTo>
                    <a:pt x="3788" y="867"/>
                  </a:lnTo>
                  <a:lnTo>
                    <a:pt x="3779" y="880"/>
                  </a:lnTo>
                  <a:lnTo>
                    <a:pt x="3769" y="892"/>
                  </a:lnTo>
                  <a:lnTo>
                    <a:pt x="3758" y="904"/>
                  </a:lnTo>
                  <a:lnTo>
                    <a:pt x="3748" y="915"/>
                  </a:lnTo>
                  <a:lnTo>
                    <a:pt x="3736" y="926"/>
                  </a:lnTo>
                  <a:lnTo>
                    <a:pt x="3722" y="935"/>
                  </a:lnTo>
                  <a:lnTo>
                    <a:pt x="3708" y="945"/>
                  </a:lnTo>
                  <a:lnTo>
                    <a:pt x="3694" y="954"/>
                  </a:lnTo>
                  <a:lnTo>
                    <a:pt x="3680" y="963"/>
                  </a:lnTo>
                  <a:lnTo>
                    <a:pt x="3664" y="970"/>
                  </a:lnTo>
                  <a:lnTo>
                    <a:pt x="3648" y="977"/>
                  </a:lnTo>
                  <a:lnTo>
                    <a:pt x="3631" y="983"/>
                  </a:lnTo>
                  <a:lnTo>
                    <a:pt x="3614" y="989"/>
                  </a:lnTo>
                  <a:lnTo>
                    <a:pt x="3595" y="994"/>
                  </a:lnTo>
                  <a:lnTo>
                    <a:pt x="3577" y="999"/>
                  </a:lnTo>
                  <a:lnTo>
                    <a:pt x="3557" y="1002"/>
                  </a:lnTo>
                  <a:lnTo>
                    <a:pt x="3536" y="1005"/>
                  </a:lnTo>
                  <a:lnTo>
                    <a:pt x="3516" y="1007"/>
                  </a:lnTo>
                  <a:lnTo>
                    <a:pt x="3495" y="1009"/>
                  </a:lnTo>
                  <a:lnTo>
                    <a:pt x="3472" y="1011"/>
                  </a:lnTo>
                  <a:lnTo>
                    <a:pt x="3449" y="1011"/>
                  </a:lnTo>
                  <a:close/>
                  <a:moveTo>
                    <a:pt x="3904" y="980"/>
                  </a:moveTo>
                  <a:lnTo>
                    <a:pt x="3904" y="31"/>
                  </a:lnTo>
                  <a:lnTo>
                    <a:pt x="3904" y="27"/>
                  </a:lnTo>
                  <a:lnTo>
                    <a:pt x="3905" y="24"/>
                  </a:lnTo>
                  <a:lnTo>
                    <a:pt x="3906" y="22"/>
                  </a:lnTo>
                  <a:lnTo>
                    <a:pt x="3908" y="20"/>
                  </a:lnTo>
                  <a:lnTo>
                    <a:pt x="3910" y="19"/>
                  </a:lnTo>
                  <a:lnTo>
                    <a:pt x="3913" y="18"/>
                  </a:lnTo>
                  <a:lnTo>
                    <a:pt x="3915" y="16"/>
                  </a:lnTo>
                  <a:lnTo>
                    <a:pt x="3918" y="16"/>
                  </a:lnTo>
                  <a:lnTo>
                    <a:pt x="4550" y="16"/>
                  </a:lnTo>
                  <a:lnTo>
                    <a:pt x="4553" y="16"/>
                  </a:lnTo>
                  <a:lnTo>
                    <a:pt x="4556" y="18"/>
                  </a:lnTo>
                  <a:lnTo>
                    <a:pt x="4559" y="19"/>
                  </a:lnTo>
                  <a:lnTo>
                    <a:pt x="4561" y="20"/>
                  </a:lnTo>
                  <a:lnTo>
                    <a:pt x="4562" y="22"/>
                  </a:lnTo>
                  <a:lnTo>
                    <a:pt x="4563" y="24"/>
                  </a:lnTo>
                  <a:lnTo>
                    <a:pt x="4564" y="27"/>
                  </a:lnTo>
                  <a:lnTo>
                    <a:pt x="4564" y="31"/>
                  </a:lnTo>
                  <a:lnTo>
                    <a:pt x="4564" y="184"/>
                  </a:lnTo>
                  <a:lnTo>
                    <a:pt x="4564" y="188"/>
                  </a:lnTo>
                  <a:lnTo>
                    <a:pt x="4563" y="190"/>
                  </a:lnTo>
                  <a:lnTo>
                    <a:pt x="4562" y="194"/>
                  </a:lnTo>
                  <a:lnTo>
                    <a:pt x="4561" y="195"/>
                  </a:lnTo>
                  <a:lnTo>
                    <a:pt x="4559" y="197"/>
                  </a:lnTo>
                  <a:lnTo>
                    <a:pt x="4556" y="198"/>
                  </a:lnTo>
                  <a:lnTo>
                    <a:pt x="4553" y="198"/>
                  </a:lnTo>
                  <a:lnTo>
                    <a:pt x="4550" y="199"/>
                  </a:lnTo>
                  <a:lnTo>
                    <a:pt x="4125" y="199"/>
                  </a:lnTo>
                  <a:lnTo>
                    <a:pt x="4122" y="199"/>
                  </a:lnTo>
                  <a:lnTo>
                    <a:pt x="4119" y="201"/>
                  </a:lnTo>
                  <a:lnTo>
                    <a:pt x="4118" y="204"/>
                  </a:lnTo>
                  <a:lnTo>
                    <a:pt x="4117" y="208"/>
                  </a:lnTo>
                  <a:lnTo>
                    <a:pt x="4117" y="401"/>
                  </a:lnTo>
                  <a:lnTo>
                    <a:pt x="4118" y="406"/>
                  </a:lnTo>
                  <a:lnTo>
                    <a:pt x="4119" y="408"/>
                  </a:lnTo>
                  <a:lnTo>
                    <a:pt x="4122" y="410"/>
                  </a:lnTo>
                  <a:lnTo>
                    <a:pt x="4125" y="410"/>
                  </a:lnTo>
                  <a:lnTo>
                    <a:pt x="4479" y="410"/>
                  </a:lnTo>
                  <a:lnTo>
                    <a:pt x="4482" y="410"/>
                  </a:lnTo>
                  <a:lnTo>
                    <a:pt x="4486" y="411"/>
                  </a:lnTo>
                  <a:lnTo>
                    <a:pt x="4488" y="412"/>
                  </a:lnTo>
                  <a:lnTo>
                    <a:pt x="4490" y="415"/>
                  </a:lnTo>
                  <a:lnTo>
                    <a:pt x="4491" y="416"/>
                  </a:lnTo>
                  <a:lnTo>
                    <a:pt x="4492" y="419"/>
                  </a:lnTo>
                  <a:lnTo>
                    <a:pt x="4493" y="421"/>
                  </a:lnTo>
                  <a:lnTo>
                    <a:pt x="4493" y="424"/>
                  </a:lnTo>
                  <a:lnTo>
                    <a:pt x="4493" y="578"/>
                  </a:lnTo>
                  <a:lnTo>
                    <a:pt x="4493" y="581"/>
                  </a:lnTo>
                  <a:lnTo>
                    <a:pt x="4492" y="583"/>
                  </a:lnTo>
                  <a:lnTo>
                    <a:pt x="4491" y="586"/>
                  </a:lnTo>
                  <a:lnTo>
                    <a:pt x="4490" y="589"/>
                  </a:lnTo>
                  <a:lnTo>
                    <a:pt x="4488" y="590"/>
                  </a:lnTo>
                  <a:lnTo>
                    <a:pt x="4486" y="591"/>
                  </a:lnTo>
                  <a:lnTo>
                    <a:pt x="4482" y="592"/>
                  </a:lnTo>
                  <a:lnTo>
                    <a:pt x="4479" y="592"/>
                  </a:lnTo>
                  <a:lnTo>
                    <a:pt x="4125" y="592"/>
                  </a:lnTo>
                  <a:lnTo>
                    <a:pt x="4122" y="592"/>
                  </a:lnTo>
                  <a:lnTo>
                    <a:pt x="4119" y="594"/>
                  </a:lnTo>
                  <a:lnTo>
                    <a:pt x="4118" y="596"/>
                  </a:lnTo>
                  <a:lnTo>
                    <a:pt x="4117" y="601"/>
                  </a:lnTo>
                  <a:lnTo>
                    <a:pt x="4117" y="803"/>
                  </a:lnTo>
                  <a:lnTo>
                    <a:pt x="4118" y="807"/>
                  </a:lnTo>
                  <a:lnTo>
                    <a:pt x="4119" y="809"/>
                  </a:lnTo>
                  <a:lnTo>
                    <a:pt x="4122" y="812"/>
                  </a:lnTo>
                  <a:lnTo>
                    <a:pt x="4125" y="812"/>
                  </a:lnTo>
                  <a:lnTo>
                    <a:pt x="4550" y="812"/>
                  </a:lnTo>
                  <a:lnTo>
                    <a:pt x="4553" y="813"/>
                  </a:lnTo>
                  <a:lnTo>
                    <a:pt x="4556" y="813"/>
                  </a:lnTo>
                  <a:lnTo>
                    <a:pt x="4559" y="814"/>
                  </a:lnTo>
                  <a:lnTo>
                    <a:pt x="4561" y="816"/>
                  </a:lnTo>
                  <a:lnTo>
                    <a:pt x="4562" y="817"/>
                  </a:lnTo>
                  <a:lnTo>
                    <a:pt x="4563" y="820"/>
                  </a:lnTo>
                  <a:lnTo>
                    <a:pt x="4564" y="822"/>
                  </a:lnTo>
                  <a:lnTo>
                    <a:pt x="4564" y="827"/>
                  </a:lnTo>
                  <a:lnTo>
                    <a:pt x="4564" y="980"/>
                  </a:lnTo>
                  <a:lnTo>
                    <a:pt x="4564" y="983"/>
                  </a:lnTo>
                  <a:lnTo>
                    <a:pt x="4563" y="987"/>
                  </a:lnTo>
                  <a:lnTo>
                    <a:pt x="4562" y="989"/>
                  </a:lnTo>
                  <a:lnTo>
                    <a:pt x="4561" y="991"/>
                  </a:lnTo>
                  <a:lnTo>
                    <a:pt x="4559" y="992"/>
                  </a:lnTo>
                  <a:lnTo>
                    <a:pt x="4556" y="993"/>
                  </a:lnTo>
                  <a:lnTo>
                    <a:pt x="4553" y="994"/>
                  </a:lnTo>
                  <a:lnTo>
                    <a:pt x="4550" y="994"/>
                  </a:lnTo>
                  <a:lnTo>
                    <a:pt x="3918" y="994"/>
                  </a:lnTo>
                  <a:lnTo>
                    <a:pt x="3915" y="994"/>
                  </a:lnTo>
                  <a:lnTo>
                    <a:pt x="3913" y="993"/>
                  </a:lnTo>
                  <a:lnTo>
                    <a:pt x="3910" y="992"/>
                  </a:lnTo>
                  <a:lnTo>
                    <a:pt x="3908" y="991"/>
                  </a:lnTo>
                  <a:lnTo>
                    <a:pt x="3906" y="989"/>
                  </a:lnTo>
                  <a:lnTo>
                    <a:pt x="3905" y="987"/>
                  </a:lnTo>
                  <a:lnTo>
                    <a:pt x="3904" y="983"/>
                  </a:lnTo>
                  <a:lnTo>
                    <a:pt x="3904" y="980"/>
                  </a:lnTo>
                  <a:close/>
                  <a:moveTo>
                    <a:pt x="5020" y="1011"/>
                  </a:moveTo>
                  <a:lnTo>
                    <a:pt x="5000" y="1011"/>
                  </a:lnTo>
                  <a:lnTo>
                    <a:pt x="4979" y="1008"/>
                  </a:lnTo>
                  <a:lnTo>
                    <a:pt x="4959" y="1007"/>
                  </a:lnTo>
                  <a:lnTo>
                    <a:pt x="4940" y="1004"/>
                  </a:lnTo>
                  <a:lnTo>
                    <a:pt x="4920" y="1001"/>
                  </a:lnTo>
                  <a:lnTo>
                    <a:pt x="4902" y="996"/>
                  </a:lnTo>
                  <a:lnTo>
                    <a:pt x="4884" y="992"/>
                  </a:lnTo>
                  <a:lnTo>
                    <a:pt x="4867" y="986"/>
                  </a:lnTo>
                  <a:lnTo>
                    <a:pt x="4849" y="979"/>
                  </a:lnTo>
                  <a:lnTo>
                    <a:pt x="4833" y="971"/>
                  </a:lnTo>
                  <a:lnTo>
                    <a:pt x="4818" y="964"/>
                  </a:lnTo>
                  <a:lnTo>
                    <a:pt x="4803" y="955"/>
                  </a:lnTo>
                  <a:lnTo>
                    <a:pt x="4787" y="945"/>
                  </a:lnTo>
                  <a:lnTo>
                    <a:pt x="4773" y="935"/>
                  </a:lnTo>
                  <a:lnTo>
                    <a:pt x="4760" y="924"/>
                  </a:lnTo>
                  <a:lnTo>
                    <a:pt x="4746" y="912"/>
                  </a:lnTo>
                  <a:lnTo>
                    <a:pt x="4734" y="900"/>
                  </a:lnTo>
                  <a:lnTo>
                    <a:pt x="4722" y="885"/>
                  </a:lnTo>
                  <a:lnTo>
                    <a:pt x="4711" y="872"/>
                  </a:lnTo>
                  <a:lnTo>
                    <a:pt x="4701" y="857"/>
                  </a:lnTo>
                  <a:lnTo>
                    <a:pt x="4691" y="842"/>
                  </a:lnTo>
                  <a:lnTo>
                    <a:pt x="4684" y="827"/>
                  </a:lnTo>
                  <a:lnTo>
                    <a:pt x="4675" y="810"/>
                  </a:lnTo>
                  <a:lnTo>
                    <a:pt x="4669" y="793"/>
                  </a:lnTo>
                  <a:lnTo>
                    <a:pt x="4663" y="776"/>
                  </a:lnTo>
                  <a:lnTo>
                    <a:pt x="4658" y="757"/>
                  </a:lnTo>
                  <a:lnTo>
                    <a:pt x="4653" y="739"/>
                  </a:lnTo>
                  <a:lnTo>
                    <a:pt x="4649" y="719"/>
                  </a:lnTo>
                  <a:lnTo>
                    <a:pt x="4647" y="699"/>
                  </a:lnTo>
                  <a:lnTo>
                    <a:pt x="4645" y="678"/>
                  </a:lnTo>
                  <a:lnTo>
                    <a:pt x="4644" y="657"/>
                  </a:lnTo>
                  <a:lnTo>
                    <a:pt x="4642" y="635"/>
                  </a:lnTo>
                  <a:lnTo>
                    <a:pt x="4642" y="31"/>
                  </a:lnTo>
                  <a:lnTo>
                    <a:pt x="4644" y="27"/>
                  </a:lnTo>
                  <a:lnTo>
                    <a:pt x="4644" y="24"/>
                  </a:lnTo>
                  <a:lnTo>
                    <a:pt x="4645" y="22"/>
                  </a:lnTo>
                  <a:lnTo>
                    <a:pt x="4647" y="20"/>
                  </a:lnTo>
                  <a:lnTo>
                    <a:pt x="4649" y="19"/>
                  </a:lnTo>
                  <a:lnTo>
                    <a:pt x="4651" y="18"/>
                  </a:lnTo>
                  <a:lnTo>
                    <a:pt x="4654" y="16"/>
                  </a:lnTo>
                  <a:lnTo>
                    <a:pt x="4658" y="16"/>
                  </a:lnTo>
                  <a:lnTo>
                    <a:pt x="4842" y="16"/>
                  </a:lnTo>
                  <a:lnTo>
                    <a:pt x="4845" y="16"/>
                  </a:lnTo>
                  <a:lnTo>
                    <a:pt x="4847" y="18"/>
                  </a:lnTo>
                  <a:lnTo>
                    <a:pt x="4850" y="19"/>
                  </a:lnTo>
                  <a:lnTo>
                    <a:pt x="4852" y="20"/>
                  </a:lnTo>
                  <a:lnTo>
                    <a:pt x="4854" y="22"/>
                  </a:lnTo>
                  <a:lnTo>
                    <a:pt x="4855" y="24"/>
                  </a:lnTo>
                  <a:lnTo>
                    <a:pt x="4856" y="27"/>
                  </a:lnTo>
                  <a:lnTo>
                    <a:pt x="4856" y="31"/>
                  </a:lnTo>
                  <a:lnTo>
                    <a:pt x="4856" y="641"/>
                  </a:lnTo>
                  <a:lnTo>
                    <a:pt x="4856" y="661"/>
                  </a:lnTo>
                  <a:lnTo>
                    <a:pt x="4858" y="681"/>
                  </a:lnTo>
                  <a:lnTo>
                    <a:pt x="4862" y="699"/>
                  </a:lnTo>
                  <a:lnTo>
                    <a:pt x="4867" y="717"/>
                  </a:lnTo>
                  <a:lnTo>
                    <a:pt x="4873" y="733"/>
                  </a:lnTo>
                  <a:lnTo>
                    <a:pt x="4881" y="748"/>
                  </a:lnTo>
                  <a:lnTo>
                    <a:pt x="4890" y="763"/>
                  </a:lnTo>
                  <a:lnTo>
                    <a:pt x="4901" y="776"/>
                  </a:lnTo>
                  <a:lnTo>
                    <a:pt x="4912" y="786"/>
                  </a:lnTo>
                  <a:lnTo>
                    <a:pt x="4924" y="796"/>
                  </a:lnTo>
                  <a:lnTo>
                    <a:pt x="4939" y="805"/>
                  </a:lnTo>
                  <a:lnTo>
                    <a:pt x="4953" y="812"/>
                  </a:lnTo>
                  <a:lnTo>
                    <a:pt x="4968" y="817"/>
                  </a:lnTo>
                  <a:lnTo>
                    <a:pt x="4984" y="820"/>
                  </a:lnTo>
                  <a:lnTo>
                    <a:pt x="5002" y="822"/>
                  </a:lnTo>
                  <a:lnTo>
                    <a:pt x="5020" y="823"/>
                  </a:lnTo>
                  <a:lnTo>
                    <a:pt x="5039" y="822"/>
                  </a:lnTo>
                  <a:lnTo>
                    <a:pt x="5056" y="820"/>
                  </a:lnTo>
                  <a:lnTo>
                    <a:pt x="5073" y="817"/>
                  </a:lnTo>
                  <a:lnTo>
                    <a:pt x="5088" y="812"/>
                  </a:lnTo>
                  <a:lnTo>
                    <a:pt x="5103" y="805"/>
                  </a:lnTo>
                  <a:lnTo>
                    <a:pt x="5116" y="796"/>
                  </a:lnTo>
                  <a:lnTo>
                    <a:pt x="5128" y="786"/>
                  </a:lnTo>
                  <a:lnTo>
                    <a:pt x="5140" y="776"/>
                  </a:lnTo>
                  <a:lnTo>
                    <a:pt x="5150" y="763"/>
                  </a:lnTo>
                  <a:lnTo>
                    <a:pt x="5160" y="748"/>
                  </a:lnTo>
                  <a:lnTo>
                    <a:pt x="5167" y="733"/>
                  </a:lnTo>
                  <a:lnTo>
                    <a:pt x="5173" y="717"/>
                  </a:lnTo>
                  <a:lnTo>
                    <a:pt x="5178" y="699"/>
                  </a:lnTo>
                  <a:lnTo>
                    <a:pt x="5181" y="681"/>
                  </a:lnTo>
                  <a:lnTo>
                    <a:pt x="5184" y="661"/>
                  </a:lnTo>
                  <a:lnTo>
                    <a:pt x="5184" y="641"/>
                  </a:lnTo>
                  <a:lnTo>
                    <a:pt x="5184" y="31"/>
                  </a:lnTo>
                  <a:lnTo>
                    <a:pt x="5185" y="27"/>
                  </a:lnTo>
                  <a:lnTo>
                    <a:pt x="5185" y="24"/>
                  </a:lnTo>
                  <a:lnTo>
                    <a:pt x="5186" y="22"/>
                  </a:lnTo>
                  <a:lnTo>
                    <a:pt x="5188" y="20"/>
                  </a:lnTo>
                  <a:lnTo>
                    <a:pt x="5190" y="19"/>
                  </a:lnTo>
                  <a:lnTo>
                    <a:pt x="5192" y="18"/>
                  </a:lnTo>
                  <a:lnTo>
                    <a:pt x="5196" y="16"/>
                  </a:lnTo>
                  <a:lnTo>
                    <a:pt x="5199" y="16"/>
                  </a:lnTo>
                  <a:lnTo>
                    <a:pt x="5383" y="16"/>
                  </a:lnTo>
                  <a:lnTo>
                    <a:pt x="5386" y="16"/>
                  </a:lnTo>
                  <a:lnTo>
                    <a:pt x="5388" y="18"/>
                  </a:lnTo>
                  <a:lnTo>
                    <a:pt x="5392" y="19"/>
                  </a:lnTo>
                  <a:lnTo>
                    <a:pt x="5394" y="20"/>
                  </a:lnTo>
                  <a:lnTo>
                    <a:pt x="5395" y="22"/>
                  </a:lnTo>
                  <a:lnTo>
                    <a:pt x="5396" y="24"/>
                  </a:lnTo>
                  <a:lnTo>
                    <a:pt x="5397" y="27"/>
                  </a:lnTo>
                  <a:lnTo>
                    <a:pt x="5397" y="31"/>
                  </a:lnTo>
                  <a:lnTo>
                    <a:pt x="5397" y="635"/>
                  </a:lnTo>
                  <a:lnTo>
                    <a:pt x="5396" y="657"/>
                  </a:lnTo>
                  <a:lnTo>
                    <a:pt x="5395" y="678"/>
                  </a:lnTo>
                  <a:lnTo>
                    <a:pt x="5394" y="699"/>
                  </a:lnTo>
                  <a:lnTo>
                    <a:pt x="5390" y="719"/>
                  </a:lnTo>
                  <a:lnTo>
                    <a:pt x="5387" y="739"/>
                  </a:lnTo>
                  <a:lnTo>
                    <a:pt x="5382" y="757"/>
                  </a:lnTo>
                  <a:lnTo>
                    <a:pt x="5377" y="776"/>
                  </a:lnTo>
                  <a:lnTo>
                    <a:pt x="5371" y="793"/>
                  </a:lnTo>
                  <a:lnTo>
                    <a:pt x="5364" y="810"/>
                  </a:lnTo>
                  <a:lnTo>
                    <a:pt x="5357" y="827"/>
                  </a:lnTo>
                  <a:lnTo>
                    <a:pt x="5348" y="842"/>
                  </a:lnTo>
                  <a:lnTo>
                    <a:pt x="5338" y="857"/>
                  </a:lnTo>
                  <a:lnTo>
                    <a:pt x="5328" y="872"/>
                  </a:lnTo>
                  <a:lnTo>
                    <a:pt x="5318" y="885"/>
                  </a:lnTo>
                  <a:lnTo>
                    <a:pt x="5306" y="900"/>
                  </a:lnTo>
                  <a:lnTo>
                    <a:pt x="5294" y="912"/>
                  </a:lnTo>
                  <a:lnTo>
                    <a:pt x="5280" y="924"/>
                  </a:lnTo>
                  <a:lnTo>
                    <a:pt x="5266" y="935"/>
                  </a:lnTo>
                  <a:lnTo>
                    <a:pt x="5252" y="945"/>
                  </a:lnTo>
                  <a:lnTo>
                    <a:pt x="5238" y="955"/>
                  </a:lnTo>
                  <a:lnTo>
                    <a:pt x="5223" y="964"/>
                  </a:lnTo>
                  <a:lnTo>
                    <a:pt x="5206" y="971"/>
                  </a:lnTo>
                  <a:lnTo>
                    <a:pt x="5190" y="979"/>
                  </a:lnTo>
                  <a:lnTo>
                    <a:pt x="5174" y="986"/>
                  </a:lnTo>
                  <a:lnTo>
                    <a:pt x="5156" y="992"/>
                  </a:lnTo>
                  <a:lnTo>
                    <a:pt x="5138" y="996"/>
                  </a:lnTo>
                  <a:lnTo>
                    <a:pt x="5120" y="1001"/>
                  </a:lnTo>
                  <a:lnTo>
                    <a:pt x="5101" y="1004"/>
                  </a:lnTo>
                  <a:lnTo>
                    <a:pt x="5081" y="1007"/>
                  </a:lnTo>
                  <a:lnTo>
                    <a:pt x="5062" y="1008"/>
                  </a:lnTo>
                  <a:lnTo>
                    <a:pt x="5042" y="1011"/>
                  </a:lnTo>
                  <a:lnTo>
                    <a:pt x="5020" y="1011"/>
                  </a:lnTo>
                  <a:close/>
                  <a:moveTo>
                    <a:pt x="5849" y="770"/>
                  </a:moveTo>
                  <a:lnTo>
                    <a:pt x="5842" y="748"/>
                  </a:lnTo>
                  <a:lnTo>
                    <a:pt x="5837" y="723"/>
                  </a:lnTo>
                  <a:lnTo>
                    <a:pt x="5832" y="695"/>
                  </a:lnTo>
                  <a:lnTo>
                    <a:pt x="5828" y="664"/>
                  </a:lnTo>
                  <a:lnTo>
                    <a:pt x="5825" y="629"/>
                  </a:lnTo>
                  <a:lnTo>
                    <a:pt x="5823" y="591"/>
                  </a:lnTo>
                  <a:lnTo>
                    <a:pt x="5822" y="549"/>
                  </a:lnTo>
                  <a:lnTo>
                    <a:pt x="5822" y="505"/>
                  </a:lnTo>
                  <a:lnTo>
                    <a:pt x="5822" y="461"/>
                  </a:lnTo>
                  <a:lnTo>
                    <a:pt x="5823" y="420"/>
                  </a:lnTo>
                  <a:lnTo>
                    <a:pt x="5825" y="382"/>
                  </a:lnTo>
                  <a:lnTo>
                    <a:pt x="5828" y="347"/>
                  </a:lnTo>
                  <a:lnTo>
                    <a:pt x="5832" y="316"/>
                  </a:lnTo>
                  <a:lnTo>
                    <a:pt x="5837" y="287"/>
                  </a:lnTo>
                  <a:lnTo>
                    <a:pt x="5842" y="262"/>
                  </a:lnTo>
                  <a:lnTo>
                    <a:pt x="5849" y="240"/>
                  </a:lnTo>
                  <a:lnTo>
                    <a:pt x="5860" y="212"/>
                  </a:lnTo>
                  <a:lnTo>
                    <a:pt x="5872" y="185"/>
                  </a:lnTo>
                  <a:lnTo>
                    <a:pt x="5878" y="172"/>
                  </a:lnTo>
                  <a:lnTo>
                    <a:pt x="5886" y="160"/>
                  </a:lnTo>
                  <a:lnTo>
                    <a:pt x="5892" y="148"/>
                  </a:lnTo>
                  <a:lnTo>
                    <a:pt x="5901" y="137"/>
                  </a:lnTo>
                  <a:lnTo>
                    <a:pt x="5909" y="126"/>
                  </a:lnTo>
                  <a:lnTo>
                    <a:pt x="5917" y="115"/>
                  </a:lnTo>
                  <a:lnTo>
                    <a:pt x="5927" y="106"/>
                  </a:lnTo>
                  <a:lnTo>
                    <a:pt x="5936" y="96"/>
                  </a:lnTo>
                  <a:lnTo>
                    <a:pt x="5946" y="86"/>
                  </a:lnTo>
                  <a:lnTo>
                    <a:pt x="5957" y="77"/>
                  </a:lnTo>
                  <a:lnTo>
                    <a:pt x="5967" y="70"/>
                  </a:lnTo>
                  <a:lnTo>
                    <a:pt x="5978" y="61"/>
                  </a:lnTo>
                  <a:lnTo>
                    <a:pt x="5990" y="54"/>
                  </a:lnTo>
                  <a:lnTo>
                    <a:pt x="6001" y="47"/>
                  </a:lnTo>
                  <a:lnTo>
                    <a:pt x="6013" y="40"/>
                  </a:lnTo>
                  <a:lnTo>
                    <a:pt x="6026" y="35"/>
                  </a:lnTo>
                  <a:lnTo>
                    <a:pt x="6038" y="29"/>
                  </a:lnTo>
                  <a:lnTo>
                    <a:pt x="6051" y="24"/>
                  </a:lnTo>
                  <a:lnTo>
                    <a:pt x="6065" y="20"/>
                  </a:lnTo>
                  <a:lnTo>
                    <a:pt x="6079" y="15"/>
                  </a:lnTo>
                  <a:lnTo>
                    <a:pt x="6107" y="9"/>
                  </a:lnTo>
                  <a:lnTo>
                    <a:pt x="6136" y="4"/>
                  </a:lnTo>
                  <a:lnTo>
                    <a:pt x="6167" y="1"/>
                  </a:lnTo>
                  <a:lnTo>
                    <a:pt x="6199" y="0"/>
                  </a:lnTo>
                  <a:lnTo>
                    <a:pt x="6230" y="1"/>
                  </a:lnTo>
                  <a:lnTo>
                    <a:pt x="6259" y="3"/>
                  </a:lnTo>
                  <a:lnTo>
                    <a:pt x="6288" y="8"/>
                  </a:lnTo>
                  <a:lnTo>
                    <a:pt x="6315" y="14"/>
                  </a:lnTo>
                  <a:lnTo>
                    <a:pt x="6341" y="23"/>
                  </a:lnTo>
                  <a:lnTo>
                    <a:pt x="6365" y="33"/>
                  </a:lnTo>
                  <a:lnTo>
                    <a:pt x="6389" y="44"/>
                  </a:lnTo>
                  <a:lnTo>
                    <a:pt x="6412" y="57"/>
                  </a:lnTo>
                  <a:lnTo>
                    <a:pt x="6433" y="72"/>
                  </a:lnTo>
                  <a:lnTo>
                    <a:pt x="6453" y="88"/>
                  </a:lnTo>
                  <a:lnTo>
                    <a:pt x="6472" y="107"/>
                  </a:lnTo>
                  <a:lnTo>
                    <a:pt x="6488" y="125"/>
                  </a:lnTo>
                  <a:lnTo>
                    <a:pt x="6504" y="147"/>
                  </a:lnTo>
                  <a:lnTo>
                    <a:pt x="6518" y="169"/>
                  </a:lnTo>
                  <a:lnTo>
                    <a:pt x="6530" y="193"/>
                  </a:lnTo>
                  <a:lnTo>
                    <a:pt x="6542" y="218"/>
                  </a:lnTo>
                  <a:lnTo>
                    <a:pt x="6543" y="221"/>
                  </a:lnTo>
                  <a:lnTo>
                    <a:pt x="6545" y="223"/>
                  </a:lnTo>
                  <a:lnTo>
                    <a:pt x="6545" y="226"/>
                  </a:lnTo>
                  <a:lnTo>
                    <a:pt x="6543" y="229"/>
                  </a:lnTo>
                  <a:lnTo>
                    <a:pt x="6542" y="231"/>
                  </a:lnTo>
                  <a:lnTo>
                    <a:pt x="6540" y="232"/>
                  </a:lnTo>
                  <a:lnTo>
                    <a:pt x="6538" y="234"/>
                  </a:lnTo>
                  <a:lnTo>
                    <a:pt x="6535" y="235"/>
                  </a:lnTo>
                  <a:lnTo>
                    <a:pt x="6377" y="306"/>
                  </a:lnTo>
                  <a:lnTo>
                    <a:pt x="6374" y="307"/>
                  </a:lnTo>
                  <a:lnTo>
                    <a:pt x="6370" y="308"/>
                  </a:lnTo>
                  <a:lnTo>
                    <a:pt x="6368" y="308"/>
                  </a:lnTo>
                  <a:lnTo>
                    <a:pt x="6365" y="307"/>
                  </a:lnTo>
                  <a:lnTo>
                    <a:pt x="6363" y="306"/>
                  </a:lnTo>
                  <a:lnTo>
                    <a:pt x="6361" y="304"/>
                  </a:lnTo>
                  <a:lnTo>
                    <a:pt x="6358" y="301"/>
                  </a:lnTo>
                  <a:lnTo>
                    <a:pt x="6357" y="298"/>
                  </a:lnTo>
                  <a:lnTo>
                    <a:pt x="6351" y="285"/>
                  </a:lnTo>
                  <a:lnTo>
                    <a:pt x="6344" y="272"/>
                  </a:lnTo>
                  <a:lnTo>
                    <a:pt x="6337" y="260"/>
                  </a:lnTo>
                  <a:lnTo>
                    <a:pt x="6329" y="249"/>
                  </a:lnTo>
                  <a:lnTo>
                    <a:pt x="6321" y="239"/>
                  </a:lnTo>
                  <a:lnTo>
                    <a:pt x="6313" y="231"/>
                  </a:lnTo>
                  <a:lnTo>
                    <a:pt x="6303" y="222"/>
                  </a:lnTo>
                  <a:lnTo>
                    <a:pt x="6294" y="215"/>
                  </a:lnTo>
                  <a:lnTo>
                    <a:pt x="6284" y="209"/>
                  </a:lnTo>
                  <a:lnTo>
                    <a:pt x="6273" y="202"/>
                  </a:lnTo>
                  <a:lnTo>
                    <a:pt x="6263" y="198"/>
                  </a:lnTo>
                  <a:lnTo>
                    <a:pt x="6251" y="194"/>
                  </a:lnTo>
                  <a:lnTo>
                    <a:pt x="6239" y="192"/>
                  </a:lnTo>
                  <a:lnTo>
                    <a:pt x="6227" y="189"/>
                  </a:lnTo>
                  <a:lnTo>
                    <a:pt x="6214" y="188"/>
                  </a:lnTo>
                  <a:lnTo>
                    <a:pt x="6200" y="187"/>
                  </a:lnTo>
                  <a:lnTo>
                    <a:pt x="6186" y="188"/>
                  </a:lnTo>
                  <a:lnTo>
                    <a:pt x="6173" y="189"/>
                  </a:lnTo>
                  <a:lnTo>
                    <a:pt x="6161" y="192"/>
                  </a:lnTo>
                  <a:lnTo>
                    <a:pt x="6149" y="194"/>
                  </a:lnTo>
                  <a:lnTo>
                    <a:pt x="6137" y="198"/>
                  </a:lnTo>
                  <a:lnTo>
                    <a:pt x="6126" y="202"/>
                  </a:lnTo>
                  <a:lnTo>
                    <a:pt x="6117" y="208"/>
                  </a:lnTo>
                  <a:lnTo>
                    <a:pt x="6107" y="214"/>
                  </a:lnTo>
                  <a:lnTo>
                    <a:pt x="6098" y="222"/>
                  </a:lnTo>
                  <a:lnTo>
                    <a:pt x="6089" y="230"/>
                  </a:lnTo>
                  <a:lnTo>
                    <a:pt x="6082" y="238"/>
                  </a:lnTo>
                  <a:lnTo>
                    <a:pt x="6075" y="248"/>
                  </a:lnTo>
                  <a:lnTo>
                    <a:pt x="6069" y="259"/>
                  </a:lnTo>
                  <a:lnTo>
                    <a:pt x="6063" y="270"/>
                  </a:lnTo>
                  <a:lnTo>
                    <a:pt x="6058" y="282"/>
                  </a:lnTo>
                  <a:lnTo>
                    <a:pt x="6052" y="295"/>
                  </a:lnTo>
                  <a:lnTo>
                    <a:pt x="6049" y="309"/>
                  </a:lnTo>
                  <a:lnTo>
                    <a:pt x="6046" y="326"/>
                  </a:lnTo>
                  <a:lnTo>
                    <a:pt x="6044" y="348"/>
                  </a:lnTo>
                  <a:lnTo>
                    <a:pt x="6040" y="372"/>
                  </a:lnTo>
                  <a:lnTo>
                    <a:pt x="6039" y="400"/>
                  </a:lnTo>
                  <a:lnTo>
                    <a:pt x="6038" y="432"/>
                  </a:lnTo>
                  <a:lnTo>
                    <a:pt x="6037" y="467"/>
                  </a:lnTo>
                  <a:lnTo>
                    <a:pt x="6037" y="505"/>
                  </a:lnTo>
                  <a:lnTo>
                    <a:pt x="6037" y="544"/>
                  </a:lnTo>
                  <a:lnTo>
                    <a:pt x="6038" y="579"/>
                  </a:lnTo>
                  <a:lnTo>
                    <a:pt x="6039" y="610"/>
                  </a:lnTo>
                  <a:lnTo>
                    <a:pt x="6040" y="639"/>
                  </a:lnTo>
                  <a:lnTo>
                    <a:pt x="6044" y="662"/>
                  </a:lnTo>
                  <a:lnTo>
                    <a:pt x="6046" y="684"/>
                  </a:lnTo>
                  <a:lnTo>
                    <a:pt x="6049" y="702"/>
                  </a:lnTo>
                  <a:lnTo>
                    <a:pt x="6052" y="716"/>
                  </a:lnTo>
                  <a:lnTo>
                    <a:pt x="6058" y="729"/>
                  </a:lnTo>
                  <a:lnTo>
                    <a:pt x="6063" y="741"/>
                  </a:lnTo>
                  <a:lnTo>
                    <a:pt x="6069" y="752"/>
                  </a:lnTo>
                  <a:lnTo>
                    <a:pt x="6075" y="763"/>
                  </a:lnTo>
                  <a:lnTo>
                    <a:pt x="6082" y="772"/>
                  </a:lnTo>
                  <a:lnTo>
                    <a:pt x="6089" y="781"/>
                  </a:lnTo>
                  <a:lnTo>
                    <a:pt x="6098" y="789"/>
                  </a:lnTo>
                  <a:lnTo>
                    <a:pt x="6107" y="796"/>
                  </a:lnTo>
                  <a:lnTo>
                    <a:pt x="6117" y="803"/>
                  </a:lnTo>
                  <a:lnTo>
                    <a:pt x="6126" y="808"/>
                  </a:lnTo>
                  <a:lnTo>
                    <a:pt x="6137" y="813"/>
                  </a:lnTo>
                  <a:lnTo>
                    <a:pt x="6149" y="817"/>
                  </a:lnTo>
                  <a:lnTo>
                    <a:pt x="6161" y="819"/>
                  </a:lnTo>
                  <a:lnTo>
                    <a:pt x="6173" y="821"/>
                  </a:lnTo>
                  <a:lnTo>
                    <a:pt x="6186" y="823"/>
                  </a:lnTo>
                  <a:lnTo>
                    <a:pt x="6200" y="823"/>
                  </a:lnTo>
                  <a:lnTo>
                    <a:pt x="6214" y="823"/>
                  </a:lnTo>
                  <a:lnTo>
                    <a:pt x="6227" y="821"/>
                  </a:lnTo>
                  <a:lnTo>
                    <a:pt x="6239" y="819"/>
                  </a:lnTo>
                  <a:lnTo>
                    <a:pt x="6251" y="817"/>
                  </a:lnTo>
                  <a:lnTo>
                    <a:pt x="6263" y="813"/>
                  </a:lnTo>
                  <a:lnTo>
                    <a:pt x="6273" y="808"/>
                  </a:lnTo>
                  <a:lnTo>
                    <a:pt x="6284" y="802"/>
                  </a:lnTo>
                  <a:lnTo>
                    <a:pt x="6294" y="795"/>
                  </a:lnTo>
                  <a:lnTo>
                    <a:pt x="6303" y="789"/>
                  </a:lnTo>
                  <a:lnTo>
                    <a:pt x="6313" y="780"/>
                  </a:lnTo>
                  <a:lnTo>
                    <a:pt x="6321" y="771"/>
                  </a:lnTo>
                  <a:lnTo>
                    <a:pt x="6329" y="761"/>
                  </a:lnTo>
                  <a:lnTo>
                    <a:pt x="6337" y="751"/>
                  </a:lnTo>
                  <a:lnTo>
                    <a:pt x="6344" y="739"/>
                  </a:lnTo>
                  <a:lnTo>
                    <a:pt x="6351" y="726"/>
                  </a:lnTo>
                  <a:lnTo>
                    <a:pt x="6357" y="713"/>
                  </a:lnTo>
                  <a:lnTo>
                    <a:pt x="6358" y="709"/>
                  </a:lnTo>
                  <a:lnTo>
                    <a:pt x="6361" y="707"/>
                  </a:lnTo>
                  <a:lnTo>
                    <a:pt x="6363" y="705"/>
                  </a:lnTo>
                  <a:lnTo>
                    <a:pt x="6365" y="704"/>
                  </a:lnTo>
                  <a:lnTo>
                    <a:pt x="6368" y="703"/>
                  </a:lnTo>
                  <a:lnTo>
                    <a:pt x="6370" y="703"/>
                  </a:lnTo>
                  <a:lnTo>
                    <a:pt x="6374" y="704"/>
                  </a:lnTo>
                  <a:lnTo>
                    <a:pt x="6377" y="705"/>
                  </a:lnTo>
                  <a:lnTo>
                    <a:pt x="6535" y="776"/>
                  </a:lnTo>
                  <a:lnTo>
                    <a:pt x="6538" y="777"/>
                  </a:lnTo>
                  <a:lnTo>
                    <a:pt x="6540" y="779"/>
                  </a:lnTo>
                  <a:lnTo>
                    <a:pt x="6542" y="780"/>
                  </a:lnTo>
                  <a:lnTo>
                    <a:pt x="6543" y="782"/>
                  </a:lnTo>
                  <a:lnTo>
                    <a:pt x="6545" y="784"/>
                  </a:lnTo>
                  <a:lnTo>
                    <a:pt x="6545" y="788"/>
                  </a:lnTo>
                  <a:lnTo>
                    <a:pt x="6543" y="790"/>
                  </a:lnTo>
                  <a:lnTo>
                    <a:pt x="6542" y="793"/>
                  </a:lnTo>
                  <a:lnTo>
                    <a:pt x="6530" y="818"/>
                  </a:lnTo>
                  <a:lnTo>
                    <a:pt x="6518" y="842"/>
                  </a:lnTo>
                  <a:lnTo>
                    <a:pt x="6504" y="865"/>
                  </a:lnTo>
                  <a:lnTo>
                    <a:pt x="6488" y="885"/>
                  </a:lnTo>
                  <a:lnTo>
                    <a:pt x="6472" y="904"/>
                  </a:lnTo>
                  <a:lnTo>
                    <a:pt x="6453" y="922"/>
                  </a:lnTo>
                  <a:lnTo>
                    <a:pt x="6433" y="939"/>
                  </a:lnTo>
                  <a:lnTo>
                    <a:pt x="6412" y="954"/>
                  </a:lnTo>
                  <a:lnTo>
                    <a:pt x="6389" y="967"/>
                  </a:lnTo>
                  <a:lnTo>
                    <a:pt x="6365" y="978"/>
                  </a:lnTo>
                  <a:lnTo>
                    <a:pt x="6341" y="988"/>
                  </a:lnTo>
                  <a:lnTo>
                    <a:pt x="6315" y="996"/>
                  </a:lnTo>
                  <a:lnTo>
                    <a:pt x="6288" y="1003"/>
                  </a:lnTo>
                  <a:lnTo>
                    <a:pt x="6259" y="1007"/>
                  </a:lnTo>
                  <a:lnTo>
                    <a:pt x="6230" y="1009"/>
                  </a:lnTo>
                  <a:lnTo>
                    <a:pt x="6199" y="1011"/>
                  </a:lnTo>
                  <a:lnTo>
                    <a:pt x="6167" y="1009"/>
                  </a:lnTo>
                  <a:lnTo>
                    <a:pt x="6136" y="1006"/>
                  </a:lnTo>
                  <a:lnTo>
                    <a:pt x="6107" y="1002"/>
                  </a:lnTo>
                  <a:lnTo>
                    <a:pt x="6079" y="995"/>
                  </a:lnTo>
                  <a:lnTo>
                    <a:pt x="6065" y="991"/>
                  </a:lnTo>
                  <a:lnTo>
                    <a:pt x="6051" y="987"/>
                  </a:lnTo>
                  <a:lnTo>
                    <a:pt x="6038" y="981"/>
                  </a:lnTo>
                  <a:lnTo>
                    <a:pt x="6026" y="976"/>
                  </a:lnTo>
                  <a:lnTo>
                    <a:pt x="6013" y="970"/>
                  </a:lnTo>
                  <a:lnTo>
                    <a:pt x="6001" y="964"/>
                  </a:lnTo>
                  <a:lnTo>
                    <a:pt x="5990" y="956"/>
                  </a:lnTo>
                  <a:lnTo>
                    <a:pt x="5978" y="950"/>
                  </a:lnTo>
                  <a:lnTo>
                    <a:pt x="5967" y="941"/>
                  </a:lnTo>
                  <a:lnTo>
                    <a:pt x="5957" y="933"/>
                  </a:lnTo>
                  <a:lnTo>
                    <a:pt x="5946" y="925"/>
                  </a:lnTo>
                  <a:lnTo>
                    <a:pt x="5936" y="915"/>
                  </a:lnTo>
                  <a:lnTo>
                    <a:pt x="5927" y="905"/>
                  </a:lnTo>
                  <a:lnTo>
                    <a:pt x="5917" y="895"/>
                  </a:lnTo>
                  <a:lnTo>
                    <a:pt x="5909" y="884"/>
                  </a:lnTo>
                  <a:lnTo>
                    <a:pt x="5901" y="874"/>
                  </a:lnTo>
                  <a:lnTo>
                    <a:pt x="5892" y="863"/>
                  </a:lnTo>
                  <a:lnTo>
                    <a:pt x="5886" y="851"/>
                  </a:lnTo>
                  <a:lnTo>
                    <a:pt x="5878" y="839"/>
                  </a:lnTo>
                  <a:lnTo>
                    <a:pt x="5872" y="826"/>
                  </a:lnTo>
                  <a:lnTo>
                    <a:pt x="5860" y="798"/>
                  </a:lnTo>
                  <a:lnTo>
                    <a:pt x="5849" y="770"/>
                  </a:lnTo>
                  <a:close/>
                  <a:moveTo>
                    <a:pt x="6864" y="629"/>
                  </a:moveTo>
                  <a:lnTo>
                    <a:pt x="7091" y="629"/>
                  </a:lnTo>
                  <a:lnTo>
                    <a:pt x="6980" y="286"/>
                  </a:lnTo>
                  <a:lnTo>
                    <a:pt x="6976" y="286"/>
                  </a:lnTo>
                  <a:lnTo>
                    <a:pt x="6864" y="629"/>
                  </a:lnTo>
                  <a:close/>
                  <a:moveTo>
                    <a:pt x="6531" y="980"/>
                  </a:moveTo>
                  <a:lnTo>
                    <a:pt x="6870" y="31"/>
                  </a:lnTo>
                  <a:lnTo>
                    <a:pt x="6872" y="24"/>
                  </a:lnTo>
                  <a:lnTo>
                    <a:pt x="6877" y="20"/>
                  </a:lnTo>
                  <a:lnTo>
                    <a:pt x="6882" y="18"/>
                  </a:lnTo>
                  <a:lnTo>
                    <a:pt x="6889" y="16"/>
                  </a:lnTo>
                  <a:lnTo>
                    <a:pt x="7070" y="16"/>
                  </a:lnTo>
                  <a:lnTo>
                    <a:pt x="7077" y="18"/>
                  </a:lnTo>
                  <a:lnTo>
                    <a:pt x="7082" y="20"/>
                  </a:lnTo>
                  <a:lnTo>
                    <a:pt x="7087" y="24"/>
                  </a:lnTo>
                  <a:lnTo>
                    <a:pt x="7090" y="31"/>
                  </a:lnTo>
                  <a:lnTo>
                    <a:pt x="7422" y="980"/>
                  </a:lnTo>
                  <a:lnTo>
                    <a:pt x="7423" y="983"/>
                  </a:lnTo>
                  <a:lnTo>
                    <a:pt x="7423" y="987"/>
                  </a:lnTo>
                  <a:lnTo>
                    <a:pt x="7423" y="989"/>
                  </a:lnTo>
                  <a:lnTo>
                    <a:pt x="7422" y="991"/>
                  </a:lnTo>
                  <a:lnTo>
                    <a:pt x="7420" y="992"/>
                  </a:lnTo>
                  <a:lnTo>
                    <a:pt x="7418" y="993"/>
                  </a:lnTo>
                  <a:lnTo>
                    <a:pt x="7416" y="994"/>
                  </a:lnTo>
                  <a:lnTo>
                    <a:pt x="7412" y="994"/>
                  </a:lnTo>
                  <a:lnTo>
                    <a:pt x="7224" y="994"/>
                  </a:lnTo>
                  <a:lnTo>
                    <a:pt x="7217" y="993"/>
                  </a:lnTo>
                  <a:lnTo>
                    <a:pt x="7212" y="991"/>
                  </a:lnTo>
                  <a:lnTo>
                    <a:pt x="7208" y="987"/>
                  </a:lnTo>
                  <a:lnTo>
                    <a:pt x="7205" y="980"/>
                  </a:lnTo>
                  <a:lnTo>
                    <a:pt x="7149" y="809"/>
                  </a:lnTo>
                  <a:lnTo>
                    <a:pt x="6805" y="809"/>
                  </a:lnTo>
                  <a:lnTo>
                    <a:pt x="6749" y="980"/>
                  </a:lnTo>
                  <a:lnTo>
                    <a:pt x="6747" y="987"/>
                  </a:lnTo>
                  <a:lnTo>
                    <a:pt x="6743" y="991"/>
                  </a:lnTo>
                  <a:lnTo>
                    <a:pt x="6737" y="993"/>
                  </a:lnTo>
                  <a:lnTo>
                    <a:pt x="6731" y="994"/>
                  </a:lnTo>
                  <a:lnTo>
                    <a:pt x="6541" y="994"/>
                  </a:lnTo>
                  <a:lnTo>
                    <a:pt x="6538" y="994"/>
                  </a:lnTo>
                  <a:lnTo>
                    <a:pt x="6535" y="993"/>
                  </a:lnTo>
                  <a:lnTo>
                    <a:pt x="6533" y="992"/>
                  </a:lnTo>
                  <a:lnTo>
                    <a:pt x="6531" y="991"/>
                  </a:lnTo>
                  <a:lnTo>
                    <a:pt x="6530" y="989"/>
                  </a:lnTo>
                  <a:lnTo>
                    <a:pt x="6530" y="987"/>
                  </a:lnTo>
                  <a:lnTo>
                    <a:pt x="6530" y="983"/>
                  </a:lnTo>
                  <a:lnTo>
                    <a:pt x="6531" y="980"/>
                  </a:lnTo>
                  <a:close/>
                  <a:moveTo>
                    <a:pt x="7462" y="980"/>
                  </a:moveTo>
                  <a:lnTo>
                    <a:pt x="7462" y="31"/>
                  </a:lnTo>
                  <a:lnTo>
                    <a:pt x="7462" y="27"/>
                  </a:lnTo>
                  <a:lnTo>
                    <a:pt x="7462" y="24"/>
                  </a:lnTo>
                  <a:lnTo>
                    <a:pt x="7463" y="22"/>
                  </a:lnTo>
                  <a:lnTo>
                    <a:pt x="7466" y="20"/>
                  </a:lnTo>
                  <a:lnTo>
                    <a:pt x="7468" y="19"/>
                  </a:lnTo>
                  <a:lnTo>
                    <a:pt x="7470" y="18"/>
                  </a:lnTo>
                  <a:lnTo>
                    <a:pt x="7473" y="16"/>
                  </a:lnTo>
                  <a:lnTo>
                    <a:pt x="7477" y="16"/>
                  </a:lnTo>
                  <a:lnTo>
                    <a:pt x="7649" y="16"/>
                  </a:lnTo>
                  <a:lnTo>
                    <a:pt x="7656" y="18"/>
                  </a:lnTo>
                  <a:lnTo>
                    <a:pt x="7663" y="20"/>
                  </a:lnTo>
                  <a:lnTo>
                    <a:pt x="7666" y="22"/>
                  </a:lnTo>
                  <a:lnTo>
                    <a:pt x="7668" y="24"/>
                  </a:lnTo>
                  <a:lnTo>
                    <a:pt x="7670" y="27"/>
                  </a:lnTo>
                  <a:lnTo>
                    <a:pt x="7671" y="31"/>
                  </a:lnTo>
                  <a:lnTo>
                    <a:pt x="7921" y="589"/>
                  </a:lnTo>
                  <a:lnTo>
                    <a:pt x="7926" y="589"/>
                  </a:lnTo>
                  <a:lnTo>
                    <a:pt x="8171" y="31"/>
                  </a:lnTo>
                  <a:lnTo>
                    <a:pt x="8172" y="27"/>
                  </a:lnTo>
                  <a:lnTo>
                    <a:pt x="8174" y="24"/>
                  </a:lnTo>
                  <a:lnTo>
                    <a:pt x="8177" y="22"/>
                  </a:lnTo>
                  <a:lnTo>
                    <a:pt x="8180" y="20"/>
                  </a:lnTo>
                  <a:lnTo>
                    <a:pt x="8186" y="18"/>
                  </a:lnTo>
                  <a:lnTo>
                    <a:pt x="8194" y="16"/>
                  </a:lnTo>
                  <a:lnTo>
                    <a:pt x="8364" y="16"/>
                  </a:lnTo>
                  <a:lnTo>
                    <a:pt x="8367" y="16"/>
                  </a:lnTo>
                  <a:lnTo>
                    <a:pt x="8369" y="18"/>
                  </a:lnTo>
                  <a:lnTo>
                    <a:pt x="8373" y="19"/>
                  </a:lnTo>
                  <a:lnTo>
                    <a:pt x="8375" y="20"/>
                  </a:lnTo>
                  <a:lnTo>
                    <a:pt x="8376" y="22"/>
                  </a:lnTo>
                  <a:lnTo>
                    <a:pt x="8377" y="24"/>
                  </a:lnTo>
                  <a:lnTo>
                    <a:pt x="8378" y="27"/>
                  </a:lnTo>
                  <a:lnTo>
                    <a:pt x="8378" y="31"/>
                  </a:lnTo>
                  <a:lnTo>
                    <a:pt x="8378" y="980"/>
                  </a:lnTo>
                  <a:lnTo>
                    <a:pt x="8378" y="983"/>
                  </a:lnTo>
                  <a:lnTo>
                    <a:pt x="8377" y="987"/>
                  </a:lnTo>
                  <a:lnTo>
                    <a:pt x="8376" y="989"/>
                  </a:lnTo>
                  <a:lnTo>
                    <a:pt x="8375" y="991"/>
                  </a:lnTo>
                  <a:lnTo>
                    <a:pt x="8373" y="992"/>
                  </a:lnTo>
                  <a:lnTo>
                    <a:pt x="8369" y="993"/>
                  </a:lnTo>
                  <a:lnTo>
                    <a:pt x="8367" y="994"/>
                  </a:lnTo>
                  <a:lnTo>
                    <a:pt x="8364" y="994"/>
                  </a:lnTo>
                  <a:lnTo>
                    <a:pt x="8199" y="994"/>
                  </a:lnTo>
                  <a:lnTo>
                    <a:pt x="8196" y="994"/>
                  </a:lnTo>
                  <a:lnTo>
                    <a:pt x="8194" y="993"/>
                  </a:lnTo>
                  <a:lnTo>
                    <a:pt x="8191" y="992"/>
                  </a:lnTo>
                  <a:lnTo>
                    <a:pt x="8189" y="991"/>
                  </a:lnTo>
                  <a:lnTo>
                    <a:pt x="8187" y="989"/>
                  </a:lnTo>
                  <a:lnTo>
                    <a:pt x="8186" y="987"/>
                  </a:lnTo>
                  <a:lnTo>
                    <a:pt x="8185" y="983"/>
                  </a:lnTo>
                  <a:lnTo>
                    <a:pt x="8185" y="980"/>
                  </a:lnTo>
                  <a:lnTo>
                    <a:pt x="8185" y="429"/>
                  </a:lnTo>
                  <a:lnTo>
                    <a:pt x="8180" y="429"/>
                  </a:lnTo>
                  <a:lnTo>
                    <a:pt x="7997" y="842"/>
                  </a:lnTo>
                  <a:lnTo>
                    <a:pt x="7995" y="846"/>
                  </a:lnTo>
                  <a:lnTo>
                    <a:pt x="7993" y="851"/>
                  </a:lnTo>
                  <a:lnTo>
                    <a:pt x="7989" y="854"/>
                  </a:lnTo>
                  <a:lnTo>
                    <a:pt x="7986" y="856"/>
                  </a:lnTo>
                  <a:lnTo>
                    <a:pt x="7983" y="858"/>
                  </a:lnTo>
                  <a:lnTo>
                    <a:pt x="7978" y="859"/>
                  </a:lnTo>
                  <a:lnTo>
                    <a:pt x="7974" y="860"/>
                  </a:lnTo>
                  <a:lnTo>
                    <a:pt x="7970" y="860"/>
                  </a:lnTo>
                  <a:lnTo>
                    <a:pt x="7870" y="860"/>
                  </a:lnTo>
                  <a:lnTo>
                    <a:pt x="7865" y="860"/>
                  </a:lnTo>
                  <a:lnTo>
                    <a:pt x="7861" y="859"/>
                  </a:lnTo>
                  <a:lnTo>
                    <a:pt x="7858" y="858"/>
                  </a:lnTo>
                  <a:lnTo>
                    <a:pt x="7853" y="856"/>
                  </a:lnTo>
                  <a:lnTo>
                    <a:pt x="7850" y="854"/>
                  </a:lnTo>
                  <a:lnTo>
                    <a:pt x="7848" y="851"/>
                  </a:lnTo>
                  <a:lnTo>
                    <a:pt x="7844" y="846"/>
                  </a:lnTo>
                  <a:lnTo>
                    <a:pt x="7842" y="842"/>
                  </a:lnTo>
                  <a:lnTo>
                    <a:pt x="7661" y="429"/>
                  </a:lnTo>
                  <a:lnTo>
                    <a:pt x="7654" y="429"/>
                  </a:lnTo>
                  <a:lnTo>
                    <a:pt x="7654" y="980"/>
                  </a:lnTo>
                  <a:lnTo>
                    <a:pt x="7654" y="983"/>
                  </a:lnTo>
                  <a:lnTo>
                    <a:pt x="7654" y="987"/>
                  </a:lnTo>
                  <a:lnTo>
                    <a:pt x="7653" y="989"/>
                  </a:lnTo>
                  <a:lnTo>
                    <a:pt x="7651" y="991"/>
                  </a:lnTo>
                  <a:lnTo>
                    <a:pt x="7649" y="992"/>
                  </a:lnTo>
                  <a:lnTo>
                    <a:pt x="7646" y="993"/>
                  </a:lnTo>
                  <a:lnTo>
                    <a:pt x="7643" y="994"/>
                  </a:lnTo>
                  <a:lnTo>
                    <a:pt x="7640" y="994"/>
                  </a:lnTo>
                  <a:lnTo>
                    <a:pt x="7477" y="994"/>
                  </a:lnTo>
                  <a:lnTo>
                    <a:pt x="7473" y="994"/>
                  </a:lnTo>
                  <a:lnTo>
                    <a:pt x="7470" y="993"/>
                  </a:lnTo>
                  <a:lnTo>
                    <a:pt x="7468" y="992"/>
                  </a:lnTo>
                  <a:lnTo>
                    <a:pt x="7466" y="991"/>
                  </a:lnTo>
                  <a:lnTo>
                    <a:pt x="7463" y="989"/>
                  </a:lnTo>
                  <a:lnTo>
                    <a:pt x="7462" y="987"/>
                  </a:lnTo>
                  <a:lnTo>
                    <a:pt x="7462" y="983"/>
                  </a:lnTo>
                  <a:lnTo>
                    <a:pt x="7462" y="980"/>
                  </a:lnTo>
                  <a:close/>
                  <a:moveTo>
                    <a:pt x="8491" y="980"/>
                  </a:moveTo>
                  <a:lnTo>
                    <a:pt x="8491" y="31"/>
                  </a:lnTo>
                  <a:lnTo>
                    <a:pt x="8491" y="27"/>
                  </a:lnTo>
                  <a:lnTo>
                    <a:pt x="8492" y="24"/>
                  </a:lnTo>
                  <a:lnTo>
                    <a:pt x="8493" y="22"/>
                  </a:lnTo>
                  <a:lnTo>
                    <a:pt x="8494" y="20"/>
                  </a:lnTo>
                  <a:lnTo>
                    <a:pt x="8497" y="19"/>
                  </a:lnTo>
                  <a:lnTo>
                    <a:pt x="8500" y="18"/>
                  </a:lnTo>
                  <a:lnTo>
                    <a:pt x="8502" y="16"/>
                  </a:lnTo>
                  <a:lnTo>
                    <a:pt x="8505" y="16"/>
                  </a:lnTo>
                  <a:lnTo>
                    <a:pt x="8689" y="16"/>
                  </a:lnTo>
                  <a:lnTo>
                    <a:pt x="8693" y="16"/>
                  </a:lnTo>
                  <a:lnTo>
                    <a:pt x="8696" y="18"/>
                  </a:lnTo>
                  <a:lnTo>
                    <a:pt x="8698" y="19"/>
                  </a:lnTo>
                  <a:lnTo>
                    <a:pt x="8700" y="20"/>
                  </a:lnTo>
                  <a:lnTo>
                    <a:pt x="8702" y="22"/>
                  </a:lnTo>
                  <a:lnTo>
                    <a:pt x="8704" y="24"/>
                  </a:lnTo>
                  <a:lnTo>
                    <a:pt x="8704" y="27"/>
                  </a:lnTo>
                  <a:lnTo>
                    <a:pt x="8704" y="31"/>
                  </a:lnTo>
                  <a:lnTo>
                    <a:pt x="8704" y="980"/>
                  </a:lnTo>
                  <a:lnTo>
                    <a:pt x="8704" y="983"/>
                  </a:lnTo>
                  <a:lnTo>
                    <a:pt x="8704" y="987"/>
                  </a:lnTo>
                  <a:lnTo>
                    <a:pt x="8702" y="989"/>
                  </a:lnTo>
                  <a:lnTo>
                    <a:pt x="8700" y="991"/>
                  </a:lnTo>
                  <a:lnTo>
                    <a:pt x="8698" y="992"/>
                  </a:lnTo>
                  <a:lnTo>
                    <a:pt x="8696" y="993"/>
                  </a:lnTo>
                  <a:lnTo>
                    <a:pt x="8693" y="994"/>
                  </a:lnTo>
                  <a:lnTo>
                    <a:pt x="8689" y="994"/>
                  </a:lnTo>
                  <a:lnTo>
                    <a:pt x="8505" y="994"/>
                  </a:lnTo>
                  <a:lnTo>
                    <a:pt x="8502" y="994"/>
                  </a:lnTo>
                  <a:lnTo>
                    <a:pt x="8500" y="993"/>
                  </a:lnTo>
                  <a:lnTo>
                    <a:pt x="8497" y="992"/>
                  </a:lnTo>
                  <a:lnTo>
                    <a:pt x="8494" y="991"/>
                  </a:lnTo>
                  <a:lnTo>
                    <a:pt x="8493" y="989"/>
                  </a:lnTo>
                  <a:lnTo>
                    <a:pt x="8492" y="987"/>
                  </a:lnTo>
                  <a:lnTo>
                    <a:pt x="8491" y="983"/>
                  </a:lnTo>
                  <a:lnTo>
                    <a:pt x="8491" y="980"/>
                  </a:lnTo>
                  <a:close/>
                  <a:moveTo>
                    <a:pt x="8818" y="980"/>
                  </a:moveTo>
                  <a:lnTo>
                    <a:pt x="8818" y="31"/>
                  </a:lnTo>
                  <a:lnTo>
                    <a:pt x="8818" y="27"/>
                  </a:lnTo>
                  <a:lnTo>
                    <a:pt x="8818" y="24"/>
                  </a:lnTo>
                  <a:lnTo>
                    <a:pt x="8819" y="22"/>
                  </a:lnTo>
                  <a:lnTo>
                    <a:pt x="8821" y="20"/>
                  </a:lnTo>
                  <a:lnTo>
                    <a:pt x="8823" y="19"/>
                  </a:lnTo>
                  <a:lnTo>
                    <a:pt x="8825" y="18"/>
                  </a:lnTo>
                  <a:lnTo>
                    <a:pt x="8829" y="16"/>
                  </a:lnTo>
                  <a:lnTo>
                    <a:pt x="8832" y="16"/>
                  </a:lnTo>
                  <a:lnTo>
                    <a:pt x="9005" y="16"/>
                  </a:lnTo>
                  <a:lnTo>
                    <a:pt x="9013" y="18"/>
                  </a:lnTo>
                  <a:lnTo>
                    <a:pt x="9019" y="20"/>
                  </a:lnTo>
                  <a:lnTo>
                    <a:pt x="9026" y="24"/>
                  </a:lnTo>
                  <a:lnTo>
                    <a:pt x="9030" y="31"/>
                  </a:lnTo>
                  <a:lnTo>
                    <a:pt x="9377" y="646"/>
                  </a:lnTo>
                  <a:lnTo>
                    <a:pt x="9385" y="646"/>
                  </a:lnTo>
                  <a:lnTo>
                    <a:pt x="9385" y="31"/>
                  </a:lnTo>
                  <a:lnTo>
                    <a:pt x="9385" y="27"/>
                  </a:lnTo>
                  <a:lnTo>
                    <a:pt x="9385" y="24"/>
                  </a:lnTo>
                  <a:lnTo>
                    <a:pt x="9386" y="22"/>
                  </a:lnTo>
                  <a:lnTo>
                    <a:pt x="9388" y="20"/>
                  </a:lnTo>
                  <a:lnTo>
                    <a:pt x="9391" y="19"/>
                  </a:lnTo>
                  <a:lnTo>
                    <a:pt x="9393" y="18"/>
                  </a:lnTo>
                  <a:lnTo>
                    <a:pt x="9396" y="16"/>
                  </a:lnTo>
                  <a:lnTo>
                    <a:pt x="9399" y="16"/>
                  </a:lnTo>
                  <a:lnTo>
                    <a:pt x="9563" y="16"/>
                  </a:lnTo>
                  <a:lnTo>
                    <a:pt x="9566" y="16"/>
                  </a:lnTo>
                  <a:lnTo>
                    <a:pt x="9569" y="18"/>
                  </a:lnTo>
                  <a:lnTo>
                    <a:pt x="9571" y="19"/>
                  </a:lnTo>
                  <a:lnTo>
                    <a:pt x="9573" y="20"/>
                  </a:lnTo>
                  <a:lnTo>
                    <a:pt x="9576" y="22"/>
                  </a:lnTo>
                  <a:lnTo>
                    <a:pt x="9577" y="24"/>
                  </a:lnTo>
                  <a:lnTo>
                    <a:pt x="9577" y="27"/>
                  </a:lnTo>
                  <a:lnTo>
                    <a:pt x="9577" y="31"/>
                  </a:lnTo>
                  <a:lnTo>
                    <a:pt x="9577" y="980"/>
                  </a:lnTo>
                  <a:lnTo>
                    <a:pt x="9577" y="983"/>
                  </a:lnTo>
                  <a:lnTo>
                    <a:pt x="9577" y="987"/>
                  </a:lnTo>
                  <a:lnTo>
                    <a:pt x="9576" y="989"/>
                  </a:lnTo>
                  <a:lnTo>
                    <a:pt x="9573" y="991"/>
                  </a:lnTo>
                  <a:lnTo>
                    <a:pt x="9571" y="992"/>
                  </a:lnTo>
                  <a:lnTo>
                    <a:pt x="9569" y="993"/>
                  </a:lnTo>
                  <a:lnTo>
                    <a:pt x="9566" y="994"/>
                  </a:lnTo>
                  <a:lnTo>
                    <a:pt x="9563" y="994"/>
                  </a:lnTo>
                  <a:lnTo>
                    <a:pt x="9391" y="994"/>
                  </a:lnTo>
                  <a:lnTo>
                    <a:pt x="9383" y="993"/>
                  </a:lnTo>
                  <a:lnTo>
                    <a:pt x="9376" y="991"/>
                  </a:lnTo>
                  <a:lnTo>
                    <a:pt x="9371" y="987"/>
                  </a:lnTo>
                  <a:lnTo>
                    <a:pt x="9365" y="980"/>
                  </a:lnTo>
                  <a:lnTo>
                    <a:pt x="9017" y="366"/>
                  </a:lnTo>
                  <a:lnTo>
                    <a:pt x="9009" y="366"/>
                  </a:lnTo>
                  <a:lnTo>
                    <a:pt x="9009" y="980"/>
                  </a:lnTo>
                  <a:lnTo>
                    <a:pt x="9009" y="983"/>
                  </a:lnTo>
                  <a:lnTo>
                    <a:pt x="9009" y="987"/>
                  </a:lnTo>
                  <a:lnTo>
                    <a:pt x="9008" y="989"/>
                  </a:lnTo>
                  <a:lnTo>
                    <a:pt x="9006" y="991"/>
                  </a:lnTo>
                  <a:lnTo>
                    <a:pt x="9004" y="992"/>
                  </a:lnTo>
                  <a:lnTo>
                    <a:pt x="9002" y="993"/>
                  </a:lnTo>
                  <a:lnTo>
                    <a:pt x="8999" y="994"/>
                  </a:lnTo>
                  <a:lnTo>
                    <a:pt x="8995" y="994"/>
                  </a:lnTo>
                  <a:lnTo>
                    <a:pt x="8832" y="994"/>
                  </a:lnTo>
                  <a:lnTo>
                    <a:pt x="8829" y="994"/>
                  </a:lnTo>
                  <a:lnTo>
                    <a:pt x="8825" y="993"/>
                  </a:lnTo>
                  <a:lnTo>
                    <a:pt x="8823" y="992"/>
                  </a:lnTo>
                  <a:lnTo>
                    <a:pt x="8821" y="991"/>
                  </a:lnTo>
                  <a:lnTo>
                    <a:pt x="8819" y="989"/>
                  </a:lnTo>
                  <a:lnTo>
                    <a:pt x="8818" y="987"/>
                  </a:lnTo>
                  <a:lnTo>
                    <a:pt x="8818" y="983"/>
                  </a:lnTo>
                  <a:lnTo>
                    <a:pt x="8818" y="980"/>
                  </a:lnTo>
                  <a:close/>
                  <a:moveTo>
                    <a:pt x="9691" y="980"/>
                  </a:moveTo>
                  <a:lnTo>
                    <a:pt x="9691" y="31"/>
                  </a:lnTo>
                  <a:lnTo>
                    <a:pt x="9691" y="27"/>
                  </a:lnTo>
                  <a:lnTo>
                    <a:pt x="9691" y="24"/>
                  </a:lnTo>
                  <a:lnTo>
                    <a:pt x="9692" y="22"/>
                  </a:lnTo>
                  <a:lnTo>
                    <a:pt x="9694" y="20"/>
                  </a:lnTo>
                  <a:lnTo>
                    <a:pt x="9696" y="19"/>
                  </a:lnTo>
                  <a:lnTo>
                    <a:pt x="9699" y="18"/>
                  </a:lnTo>
                  <a:lnTo>
                    <a:pt x="9702" y="16"/>
                  </a:lnTo>
                  <a:lnTo>
                    <a:pt x="9705" y="16"/>
                  </a:lnTo>
                  <a:lnTo>
                    <a:pt x="9889" y="16"/>
                  </a:lnTo>
                  <a:lnTo>
                    <a:pt x="9892" y="16"/>
                  </a:lnTo>
                  <a:lnTo>
                    <a:pt x="9895" y="18"/>
                  </a:lnTo>
                  <a:lnTo>
                    <a:pt x="9898" y="19"/>
                  </a:lnTo>
                  <a:lnTo>
                    <a:pt x="9900" y="20"/>
                  </a:lnTo>
                  <a:lnTo>
                    <a:pt x="9901" y="22"/>
                  </a:lnTo>
                  <a:lnTo>
                    <a:pt x="9902" y="24"/>
                  </a:lnTo>
                  <a:lnTo>
                    <a:pt x="9903" y="27"/>
                  </a:lnTo>
                  <a:lnTo>
                    <a:pt x="9903" y="31"/>
                  </a:lnTo>
                  <a:lnTo>
                    <a:pt x="9903" y="397"/>
                  </a:lnTo>
                  <a:lnTo>
                    <a:pt x="9903" y="401"/>
                  </a:lnTo>
                  <a:lnTo>
                    <a:pt x="9906" y="404"/>
                  </a:lnTo>
                  <a:lnTo>
                    <a:pt x="9908" y="406"/>
                  </a:lnTo>
                  <a:lnTo>
                    <a:pt x="9912" y="406"/>
                  </a:lnTo>
                  <a:lnTo>
                    <a:pt x="10233" y="406"/>
                  </a:lnTo>
                  <a:lnTo>
                    <a:pt x="10236" y="406"/>
                  </a:lnTo>
                  <a:lnTo>
                    <a:pt x="10240" y="404"/>
                  </a:lnTo>
                  <a:lnTo>
                    <a:pt x="10241" y="401"/>
                  </a:lnTo>
                  <a:lnTo>
                    <a:pt x="10242" y="397"/>
                  </a:lnTo>
                  <a:lnTo>
                    <a:pt x="10242" y="31"/>
                  </a:lnTo>
                  <a:lnTo>
                    <a:pt x="10242" y="27"/>
                  </a:lnTo>
                  <a:lnTo>
                    <a:pt x="10243" y="24"/>
                  </a:lnTo>
                  <a:lnTo>
                    <a:pt x="10244" y="22"/>
                  </a:lnTo>
                  <a:lnTo>
                    <a:pt x="10245" y="20"/>
                  </a:lnTo>
                  <a:lnTo>
                    <a:pt x="10247" y="19"/>
                  </a:lnTo>
                  <a:lnTo>
                    <a:pt x="10250" y="18"/>
                  </a:lnTo>
                  <a:lnTo>
                    <a:pt x="10253" y="16"/>
                  </a:lnTo>
                  <a:lnTo>
                    <a:pt x="10256" y="16"/>
                  </a:lnTo>
                  <a:lnTo>
                    <a:pt x="10440" y="16"/>
                  </a:lnTo>
                  <a:lnTo>
                    <a:pt x="10443" y="16"/>
                  </a:lnTo>
                  <a:lnTo>
                    <a:pt x="10447" y="18"/>
                  </a:lnTo>
                  <a:lnTo>
                    <a:pt x="10449" y="19"/>
                  </a:lnTo>
                  <a:lnTo>
                    <a:pt x="10451" y="20"/>
                  </a:lnTo>
                  <a:lnTo>
                    <a:pt x="10452" y="22"/>
                  </a:lnTo>
                  <a:lnTo>
                    <a:pt x="10453" y="24"/>
                  </a:lnTo>
                  <a:lnTo>
                    <a:pt x="10454" y="27"/>
                  </a:lnTo>
                  <a:lnTo>
                    <a:pt x="10454" y="31"/>
                  </a:lnTo>
                  <a:lnTo>
                    <a:pt x="10454" y="980"/>
                  </a:lnTo>
                  <a:lnTo>
                    <a:pt x="10454" y="983"/>
                  </a:lnTo>
                  <a:lnTo>
                    <a:pt x="10453" y="987"/>
                  </a:lnTo>
                  <a:lnTo>
                    <a:pt x="10452" y="989"/>
                  </a:lnTo>
                  <a:lnTo>
                    <a:pt x="10451" y="991"/>
                  </a:lnTo>
                  <a:lnTo>
                    <a:pt x="10449" y="992"/>
                  </a:lnTo>
                  <a:lnTo>
                    <a:pt x="10447" y="993"/>
                  </a:lnTo>
                  <a:lnTo>
                    <a:pt x="10443" y="994"/>
                  </a:lnTo>
                  <a:lnTo>
                    <a:pt x="10440" y="994"/>
                  </a:lnTo>
                  <a:lnTo>
                    <a:pt x="10256" y="994"/>
                  </a:lnTo>
                  <a:lnTo>
                    <a:pt x="10253" y="994"/>
                  </a:lnTo>
                  <a:lnTo>
                    <a:pt x="10250" y="993"/>
                  </a:lnTo>
                  <a:lnTo>
                    <a:pt x="10247" y="992"/>
                  </a:lnTo>
                  <a:lnTo>
                    <a:pt x="10245" y="991"/>
                  </a:lnTo>
                  <a:lnTo>
                    <a:pt x="10244" y="989"/>
                  </a:lnTo>
                  <a:lnTo>
                    <a:pt x="10243" y="987"/>
                  </a:lnTo>
                  <a:lnTo>
                    <a:pt x="10242" y="983"/>
                  </a:lnTo>
                  <a:lnTo>
                    <a:pt x="10242" y="980"/>
                  </a:lnTo>
                  <a:lnTo>
                    <a:pt x="10242" y="603"/>
                  </a:lnTo>
                  <a:lnTo>
                    <a:pt x="10241" y="599"/>
                  </a:lnTo>
                  <a:lnTo>
                    <a:pt x="10240" y="597"/>
                  </a:lnTo>
                  <a:lnTo>
                    <a:pt x="10236" y="595"/>
                  </a:lnTo>
                  <a:lnTo>
                    <a:pt x="10233" y="595"/>
                  </a:lnTo>
                  <a:lnTo>
                    <a:pt x="9912" y="595"/>
                  </a:lnTo>
                  <a:lnTo>
                    <a:pt x="9908" y="595"/>
                  </a:lnTo>
                  <a:lnTo>
                    <a:pt x="9906" y="597"/>
                  </a:lnTo>
                  <a:lnTo>
                    <a:pt x="9903" y="599"/>
                  </a:lnTo>
                  <a:lnTo>
                    <a:pt x="9903" y="603"/>
                  </a:lnTo>
                  <a:lnTo>
                    <a:pt x="9903" y="980"/>
                  </a:lnTo>
                  <a:lnTo>
                    <a:pt x="9903" y="983"/>
                  </a:lnTo>
                  <a:lnTo>
                    <a:pt x="9902" y="987"/>
                  </a:lnTo>
                  <a:lnTo>
                    <a:pt x="9901" y="989"/>
                  </a:lnTo>
                  <a:lnTo>
                    <a:pt x="9900" y="991"/>
                  </a:lnTo>
                  <a:lnTo>
                    <a:pt x="9898" y="992"/>
                  </a:lnTo>
                  <a:lnTo>
                    <a:pt x="9895" y="993"/>
                  </a:lnTo>
                  <a:lnTo>
                    <a:pt x="9892" y="994"/>
                  </a:lnTo>
                  <a:lnTo>
                    <a:pt x="9889" y="994"/>
                  </a:lnTo>
                  <a:lnTo>
                    <a:pt x="9705" y="994"/>
                  </a:lnTo>
                  <a:lnTo>
                    <a:pt x="9702" y="994"/>
                  </a:lnTo>
                  <a:lnTo>
                    <a:pt x="9699" y="993"/>
                  </a:lnTo>
                  <a:lnTo>
                    <a:pt x="9696" y="992"/>
                  </a:lnTo>
                  <a:lnTo>
                    <a:pt x="9694" y="991"/>
                  </a:lnTo>
                  <a:lnTo>
                    <a:pt x="9692" y="989"/>
                  </a:lnTo>
                  <a:lnTo>
                    <a:pt x="9691" y="987"/>
                  </a:lnTo>
                  <a:lnTo>
                    <a:pt x="9691" y="983"/>
                  </a:lnTo>
                  <a:lnTo>
                    <a:pt x="9691" y="980"/>
                  </a:lnTo>
                  <a:close/>
                  <a:moveTo>
                    <a:pt x="10773" y="716"/>
                  </a:moveTo>
                  <a:lnTo>
                    <a:pt x="10778" y="729"/>
                  </a:lnTo>
                  <a:lnTo>
                    <a:pt x="10783" y="741"/>
                  </a:lnTo>
                  <a:lnTo>
                    <a:pt x="10790" y="752"/>
                  </a:lnTo>
                  <a:lnTo>
                    <a:pt x="10796" y="763"/>
                  </a:lnTo>
                  <a:lnTo>
                    <a:pt x="10804" y="772"/>
                  </a:lnTo>
                  <a:lnTo>
                    <a:pt x="10811" y="781"/>
                  </a:lnTo>
                  <a:lnTo>
                    <a:pt x="10820" y="789"/>
                  </a:lnTo>
                  <a:lnTo>
                    <a:pt x="10830" y="796"/>
                  </a:lnTo>
                  <a:lnTo>
                    <a:pt x="10840" y="803"/>
                  </a:lnTo>
                  <a:lnTo>
                    <a:pt x="10851" y="808"/>
                  </a:lnTo>
                  <a:lnTo>
                    <a:pt x="10861" y="813"/>
                  </a:lnTo>
                  <a:lnTo>
                    <a:pt x="10873" y="817"/>
                  </a:lnTo>
                  <a:lnTo>
                    <a:pt x="10886" y="819"/>
                  </a:lnTo>
                  <a:lnTo>
                    <a:pt x="10900" y="821"/>
                  </a:lnTo>
                  <a:lnTo>
                    <a:pt x="10914" y="823"/>
                  </a:lnTo>
                  <a:lnTo>
                    <a:pt x="10928" y="823"/>
                  </a:lnTo>
                  <a:lnTo>
                    <a:pt x="10943" y="823"/>
                  </a:lnTo>
                  <a:lnTo>
                    <a:pt x="10957" y="821"/>
                  </a:lnTo>
                  <a:lnTo>
                    <a:pt x="10970" y="819"/>
                  </a:lnTo>
                  <a:lnTo>
                    <a:pt x="10983" y="817"/>
                  </a:lnTo>
                  <a:lnTo>
                    <a:pt x="10995" y="813"/>
                  </a:lnTo>
                  <a:lnTo>
                    <a:pt x="11006" y="808"/>
                  </a:lnTo>
                  <a:lnTo>
                    <a:pt x="11017" y="803"/>
                  </a:lnTo>
                  <a:lnTo>
                    <a:pt x="11027" y="796"/>
                  </a:lnTo>
                  <a:lnTo>
                    <a:pt x="11037" y="789"/>
                  </a:lnTo>
                  <a:lnTo>
                    <a:pt x="11045" y="781"/>
                  </a:lnTo>
                  <a:lnTo>
                    <a:pt x="11053" y="772"/>
                  </a:lnTo>
                  <a:lnTo>
                    <a:pt x="11061" y="763"/>
                  </a:lnTo>
                  <a:lnTo>
                    <a:pt x="11067" y="752"/>
                  </a:lnTo>
                  <a:lnTo>
                    <a:pt x="11073" y="741"/>
                  </a:lnTo>
                  <a:lnTo>
                    <a:pt x="11078" y="729"/>
                  </a:lnTo>
                  <a:lnTo>
                    <a:pt x="11084" y="716"/>
                  </a:lnTo>
                  <a:lnTo>
                    <a:pt x="11087" y="702"/>
                  </a:lnTo>
                  <a:lnTo>
                    <a:pt x="11090" y="684"/>
                  </a:lnTo>
                  <a:lnTo>
                    <a:pt x="11093" y="664"/>
                  </a:lnTo>
                  <a:lnTo>
                    <a:pt x="11096" y="640"/>
                  </a:lnTo>
                  <a:lnTo>
                    <a:pt x="11097" y="611"/>
                  </a:lnTo>
                  <a:lnTo>
                    <a:pt x="11098" y="580"/>
                  </a:lnTo>
                  <a:lnTo>
                    <a:pt x="11099" y="544"/>
                  </a:lnTo>
                  <a:lnTo>
                    <a:pt x="11099" y="505"/>
                  </a:lnTo>
                  <a:lnTo>
                    <a:pt x="11099" y="467"/>
                  </a:lnTo>
                  <a:lnTo>
                    <a:pt x="11098" y="431"/>
                  </a:lnTo>
                  <a:lnTo>
                    <a:pt x="11097" y="399"/>
                  </a:lnTo>
                  <a:lnTo>
                    <a:pt x="11096" y="371"/>
                  </a:lnTo>
                  <a:lnTo>
                    <a:pt x="11093" y="347"/>
                  </a:lnTo>
                  <a:lnTo>
                    <a:pt x="11090" y="326"/>
                  </a:lnTo>
                  <a:lnTo>
                    <a:pt x="11087" y="309"/>
                  </a:lnTo>
                  <a:lnTo>
                    <a:pt x="11084" y="295"/>
                  </a:lnTo>
                  <a:lnTo>
                    <a:pt x="11078" y="282"/>
                  </a:lnTo>
                  <a:lnTo>
                    <a:pt x="11073" y="270"/>
                  </a:lnTo>
                  <a:lnTo>
                    <a:pt x="11067" y="259"/>
                  </a:lnTo>
                  <a:lnTo>
                    <a:pt x="11061" y="248"/>
                  </a:lnTo>
                  <a:lnTo>
                    <a:pt x="11053" y="238"/>
                  </a:lnTo>
                  <a:lnTo>
                    <a:pt x="11045" y="230"/>
                  </a:lnTo>
                  <a:lnTo>
                    <a:pt x="11037" y="222"/>
                  </a:lnTo>
                  <a:lnTo>
                    <a:pt x="11027" y="214"/>
                  </a:lnTo>
                  <a:lnTo>
                    <a:pt x="11017" y="208"/>
                  </a:lnTo>
                  <a:lnTo>
                    <a:pt x="11006" y="202"/>
                  </a:lnTo>
                  <a:lnTo>
                    <a:pt x="10995" y="198"/>
                  </a:lnTo>
                  <a:lnTo>
                    <a:pt x="10983" y="194"/>
                  </a:lnTo>
                  <a:lnTo>
                    <a:pt x="10970" y="192"/>
                  </a:lnTo>
                  <a:lnTo>
                    <a:pt x="10957" y="189"/>
                  </a:lnTo>
                  <a:lnTo>
                    <a:pt x="10943" y="188"/>
                  </a:lnTo>
                  <a:lnTo>
                    <a:pt x="10928" y="187"/>
                  </a:lnTo>
                  <a:lnTo>
                    <a:pt x="10914" y="188"/>
                  </a:lnTo>
                  <a:lnTo>
                    <a:pt x="10900" y="189"/>
                  </a:lnTo>
                  <a:lnTo>
                    <a:pt x="10886" y="192"/>
                  </a:lnTo>
                  <a:lnTo>
                    <a:pt x="10873" y="194"/>
                  </a:lnTo>
                  <a:lnTo>
                    <a:pt x="10861" y="198"/>
                  </a:lnTo>
                  <a:lnTo>
                    <a:pt x="10851" y="202"/>
                  </a:lnTo>
                  <a:lnTo>
                    <a:pt x="10840" y="208"/>
                  </a:lnTo>
                  <a:lnTo>
                    <a:pt x="10830" y="214"/>
                  </a:lnTo>
                  <a:lnTo>
                    <a:pt x="10820" y="222"/>
                  </a:lnTo>
                  <a:lnTo>
                    <a:pt x="10811" y="230"/>
                  </a:lnTo>
                  <a:lnTo>
                    <a:pt x="10804" y="238"/>
                  </a:lnTo>
                  <a:lnTo>
                    <a:pt x="10796" y="248"/>
                  </a:lnTo>
                  <a:lnTo>
                    <a:pt x="10790" y="259"/>
                  </a:lnTo>
                  <a:lnTo>
                    <a:pt x="10783" y="270"/>
                  </a:lnTo>
                  <a:lnTo>
                    <a:pt x="10778" y="282"/>
                  </a:lnTo>
                  <a:lnTo>
                    <a:pt x="10773" y="295"/>
                  </a:lnTo>
                  <a:lnTo>
                    <a:pt x="10770" y="309"/>
                  </a:lnTo>
                  <a:lnTo>
                    <a:pt x="10767" y="326"/>
                  </a:lnTo>
                  <a:lnTo>
                    <a:pt x="10763" y="347"/>
                  </a:lnTo>
                  <a:lnTo>
                    <a:pt x="10761" y="371"/>
                  </a:lnTo>
                  <a:lnTo>
                    <a:pt x="10760" y="399"/>
                  </a:lnTo>
                  <a:lnTo>
                    <a:pt x="10758" y="431"/>
                  </a:lnTo>
                  <a:lnTo>
                    <a:pt x="10758" y="467"/>
                  </a:lnTo>
                  <a:lnTo>
                    <a:pt x="10758" y="505"/>
                  </a:lnTo>
                  <a:lnTo>
                    <a:pt x="10758" y="544"/>
                  </a:lnTo>
                  <a:lnTo>
                    <a:pt x="10758" y="580"/>
                  </a:lnTo>
                  <a:lnTo>
                    <a:pt x="10760" y="611"/>
                  </a:lnTo>
                  <a:lnTo>
                    <a:pt x="10761" y="640"/>
                  </a:lnTo>
                  <a:lnTo>
                    <a:pt x="10763" y="664"/>
                  </a:lnTo>
                  <a:lnTo>
                    <a:pt x="10767" y="684"/>
                  </a:lnTo>
                  <a:lnTo>
                    <a:pt x="10770" y="702"/>
                  </a:lnTo>
                  <a:lnTo>
                    <a:pt x="10773" y="716"/>
                  </a:lnTo>
                  <a:close/>
                  <a:moveTo>
                    <a:pt x="11154" y="950"/>
                  </a:moveTo>
                  <a:lnTo>
                    <a:pt x="11142" y="957"/>
                  </a:lnTo>
                  <a:lnTo>
                    <a:pt x="11130" y="964"/>
                  </a:lnTo>
                  <a:lnTo>
                    <a:pt x="11118" y="970"/>
                  </a:lnTo>
                  <a:lnTo>
                    <a:pt x="11105" y="977"/>
                  </a:lnTo>
                  <a:lnTo>
                    <a:pt x="11078" y="987"/>
                  </a:lnTo>
                  <a:lnTo>
                    <a:pt x="11051" y="995"/>
                  </a:lnTo>
                  <a:lnTo>
                    <a:pt x="11021" y="1002"/>
                  </a:lnTo>
                  <a:lnTo>
                    <a:pt x="10992" y="1006"/>
                  </a:lnTo>
                  <a:lnTo>
                    <a:pt x="10961" y="1009"/>
                  </a:lnTo>
                  <a:lnTo>
                    <a:pt x="10928" y="1011"/>
                  </a:lnTo>
                  <a:lnTo>
                    <a:pt x="10896" y="1009"/>
                  </a:lnTo>
                  <a:lnTo>
                    <a:pt x="10865" y="1006"/>
                  </a:lnTo>
                  <a:lnTo>
                    <a:pt x="10834" y="1002"/>
                  </a:lnTo>
                  <a:lnTo>
                    <a:pt x="10806" y="995"/>
                  </a:lnTo>
                  <a:lnTo>
                    <a:pt x="10778" y="987"/>
                  </a:lnTo>
                  <a:lnTo>
                    <a:pt x="10751" y="977"/>
                  </a:lnTo>
                  <a:lnTo>
                    <a:pt x="10738" y="970"/>
                  </a:lnTo>
                  <a:lnTo>
                    <a:pt x="10726" y="964"/>
                  </a:lnTo>
                  <a:lnTo>
                    <a:pt x="10713" y="957"/>
                  </a:lnTo>
                  <a:lnTo>
                    <a:pt x="10701" y="950"/>
                  </a:lnTo>
                  <a:lnTo>
                    <a:pt x="10690" y="942"/>
                  </a:lnTo>
                  <a:lnTo>
                    <a:pt x="10679" y="934"/>
                  </a:lnTo>
                  <a:lnTo>
                    <a:pt x="10669" y="926"/>
                  </a:lnTo>
                  <a:lnTo>
                    <a:pt x="10658" y="916"/>
                  </a:lnTo>
                  <a:lnTo>
                    <a:pt x="10648" y="907"/>
                  </a:lnTo>
                  <a:lnTo>
                    <a:pt x="10639" y="896"/>
                  </a:lnTo>
                  <a:lnTo>
                    <a:pt x="10630" y="887"/>
                  </a:lnTo>
                  <a:lnTo>
                    <a:pt x="10621" y="876"/>
                  </a:lnTo>
                  <a:lnTo>
                    <a:pt x="10613" y="864"/>
                  </a:lnTo>
                  <a:lnTo>
                    <a:pt x="10606" y="853"/>
                  </a:lnTo>
                  <a:lnTo>
                    <a:pt x="10599" y="841"/>
                  </a:lnTo>
                  <a:lnTo>
                    <a:pt x="10591" y="828"/>
                  </a:lnTo>
                  <a:lnTo>
                    <a:pt x="10586" y="815"/>
                  </a:lnTo>
                  <a:lnTo>
                    <a:pt x="10579" y="802"/>
                  </a:lnTo>
                  <a:lnTo>
                    <a:pt x="10574" y="788"/>
                  </a:lnTo>
                  <a:lnTo>
                    <a:pt x="10570" y="773"/>
                  </a:lnTo>
                  <a:lnTo>
                    <a:pt x="10563" y="750"/>
                  </a:lnTo>
                  <a:lnTo>
                    <a:pt x="10558" y="723"/>
                  </a:lnTo>
                  <a:lnTo>
                    <a:pt x="10552" y="695"/>
                  </a:lnTo>
                  <a:lnTo>
                    <a:pt x="10549" y="662"/>
                  </a:lnTo>
                  <a:lnTo>
                    <a:pt x="10546" y="628"/>
                  </a:lnTo>
                  <a:lnTo>
                    <a:pt x="10544" y="590"/>
                  </a:lnTo>
                  <a:lnTo>
                    <a:pt x="10542" y="549"/>
                  </a:lnTo>
                  <a:lnTo>
                    <a:pt x="10542" y="505"/>
                  </a:lnTo>
                  <a:lnTo>
                    <a:pt x="10542" y="461"/>
                  </a:lnTo>
                  <a:lnTo>
                    <a:pt x="10544" y="421"/>
                  </a:lnTo>
                  <a:lnTo>
                    <a:pt x="10546" y="383"/>
                  </a:lnTo>
                  <a:lnTo>
                    <a:pt x="10549" y="348"/>
                  </a:lnTo>
                  <a:lnTo>
                    <a:pt x="10552" y="316"/>
                  </a:lnTo>
                  <a:lnTo>
                    <a:pt x="10558" y="287"/>
                  </a:lnTo>
                  <a:lnTo>
                    <a:pt x="10563" y="261"/>
                  </a:lnTo>
                  <a:lnTo>
                    <a:pt x="10570" y="237"/>
                  </a:lnTo>
                  <a:lnTo>
                    <a:pt x="10574" y="223"/>
                  </a:lnTo>
                  <a:lnTo>
                    <a:pt x="10579" y="209"/>
                  </a:lnTo>
                  <a:lnTo>
                    <a:pt x="10586" y="196"/>
                  </a:lnTo>
                  <a:lnTo>
                    <a:pt x="10591" y="183"/>
                  </a:lnTo>
                  <a:lnTo>
                    <a:pt x="10599" y="170"/>
                  </a:lnTo>
                  <a:lnTo>
                    <a:pt x="10606" y="158"/>
                  </a:lnTo>
                  <a:lnTo>
                    <a:pt x="10613" y="147"/>
                  </a:lnTo>
                  <a:lnTo>
                    <a:pt x="10621" y="135"/>
                  </a:lnTo>
                  <a:lnTo>
                    <a:pt x="10630" y="124"/>
                  </a:lnTo>
                  <a:lnTo>
                    <a:pt x="10639" y="114"/>
                  </a:lnTo>
                  <a:lnTo>
                    <a:pt x="10648" y="103"/>
                  </a:lnTo>
                  <a:lnTo>
                    <a:pt x="10658" y="95"/>
                  </a:lnTo>
                  <a:lnTo>
                    <a:pt x="10669" y="85"/>
                  </a:lnTo>
                  <a:lnTo>
                    <a:pt x="10679" y="76"/>
                  </a:lnTo>
                  <a:lnTo>
                    <a:pt x="10690" y="69"/>
                  </a:lnTo>
                  <a:lnTo>
                    <a:pt x="10701" y="61"/>
                  </a:lnTo>
                  <a:lnTo>
                    <a:pt x="10713" y="53"/>
                  </a:lnTo>
                  <a:lnTo>
                    <a:pt x="10726" y="47"/>
                  </a:lnTo>
                  <a:lnTo>
                    <a:pt x="10738" y="40"/>
                  </a:lnTo>
                  <a:lnTo>
                    <a:pt x="10751" y="34"/>
                  </a:lnTo>
                  <a:lnTo>
                    <a:pt x="10778" y="24"/>
                  </a:lnTo>
                  <a:lnTo>
                    <a:pt x="10806" y="15"/>
                  </a:lnTo>
                  <a:lnTo>
                    <a:pt x="10834" y="9"/>
                  </a:lnTo>
                  <a:lnTo>
                    <a:pt x="10865" y="4"/>
                  </a:lnTo>
                  <a:lnTo>
                    <a:pt x="10896" y="1"/>
                  </a:lnTo>
                  <a:lnTo>
                    <a:pt x="10928" y="0"/>
                  </a:lnTo>
                  <a:lnTo>
                    <a:pt x="10961" y="1"/>
                  </a:lnTo>
                  <a:lnTo>
                    <a:pt x="10992" y="4"/>
                  </a:lnTo>
                  <a:lnTo>
                    <a:pt x="11021" y="9"/>
                  </a:lnTo>
                  <a:lnTo>
                    <a:pt x="11051" y="15"/>
                  </a:lnTo>
                  <a:lnTo>
                    <a:pt x="11078" y="24"/>
                  </a:lnTo>
                  <a:lnTo>
                    <a:pt x="11105" y="34"/>
                  </a:lnTo>
                  <a:lnTo>
                    <a:pt x="11118" y="40"/>
                  </a:lnTo>
                  <a:lnTo>
                    <a:pt x="11130" y="47"/>
                  </a:lnTo>
                  <a:lnTo>
                    <a:pt x="11142" y="53"/>
                  </a:lnTo>
                  <a:lnTo>
                    <a:pt x="11154" y="61"/>
                  </a:lnTo>
                  <a:lnTo>
                    <a:pt x="11166" y="69"/>
                  </a:lnTo>
                  <a:lnTo>
                    <a:pt x="11177" y="76"/>
                  </a:lnTo>
                  <a:lnTo>
                    <a:pt x="11188" y="85"/>
                  </a:lnTo>
                  <a:lnTo>
                    <a:pt x="11199" y="95"/>
                  </a:lnTo>
                  <a:lnTo>
                    <a:pt x="11209" y="103"/>
                  </a:lnTo>
                  <a:lnTo>
                    <a:pt x="11217" y="114"/>
                  </a:lnTo>
                  <a:lnTo>
                    <a:pt x="11227" y="124"/>
                  </a:lnTo>
                  <a:lnTo>
                    <a:pt x="11235" y="135"/>
                  </a:lnTo>
                  <a:lnTo>
                    <a:pt x="11244" y="147"/>
                  </a:lnTo>
                  <a:lnTo>
                    <a:pt x="11251" y="158"/>
                  </a:lnTo>
                  <a:lnTo>
                    <a:pt x="11258" y="170"/>
                  </a:lnTo>
                  <a:lnTo>
                    <a:pt x="11264" y="183"/>
                  </a:lnTo>
                  <a:lnTo>
                    <a:pt x="11271" y="196"/>
                  </a:lnTo>
                  <a:lnTo>
                    <a:pt x="11277" y="209"/>
                  </a:lnTo>
                  <a:lnTo>
                    <a:pt x="11282" y="223"/>
                  </a:lnTo>
                  <a:lnTo>
                    <a:pt x="11287" y="237"/>
                  </a:lnTo>
                  <a:lnTo>
                    <a:pt x="11294" y="261"/>
                  </a:lnTo>
                  <a:lnTo>
                    <a:pt x="11299" y="287"/>
                  </a:lnTo>
                  <a:lnTo>
                    <a:pt x="11303" y="316"/>
                  </a:lnTo>
                  <a:lnTo>
                    <a:pt x="11308" y="348"/>
                  </a:lnTo>
                  <a:lnTo>
                    <a:pt x="11311" y="383"/>
                  </a:lnTo>
                  <a:lnTo>
                    <a:pt x="11313" y="421"/>
                  </a:lnTo>
                  <a:lnTo>
                    <a:pt x="11314" y="461"/>
                  </a:lnTo>
                  <a:lnTo>
                    <a:pt x="11314" y="505"/>
                  </a:lnTo>
                  <a:lnTo>
                    <a:pt x="11314" y="549"/>
                  </a:lnTo>
                  <a:lnTo>
                    <a:pt x="11313" y="590"/>
                  </a:lnTo>
                  <a:lnTo>
                    <a:pt x="11311" y="628"/>
                  </a:lnTo>
                  <a:lnTo>
                    <a:pt x="11308" y="662"/>
                  </a:lnTo>
                  <a:lnTo>
                    <a:pt x="11303" y="695"/>
                  </a:lnTo>
                  <a:lnTo>
                    <a:pt x="11299" y="723"/>
                  </a:lnTo>
                  <a:lnTo>
                    <a:pt x="11294" y="750"/>
                  </a:lnTo>
                  <a:lnTo>
                    <a:pt x="11287" y="773"/>
                  </a:lnTo>
                  <a:lnTo>
                    <a:pt x="11282" y="788"/>
                  </a:lnTo>
                  <a:lnTo>
                    <a:pt x="11277" y="802"/>
                  </a:lnTo>
                  <a:lnTo>
                    <a:pt x="11271" y="815"/>
                  </a:lnTo>
                  <a:lnTo>
                    <a:pt x="11264" y="828"/>
                  </a:lnTo>
                  <a:lnTo>
                    <a:pt x="11258" y="841"/>
                  </a:lnTo>
                  <a:lnTo>
                    <a:pt x="11251" y="853"/>
                  </a:lnTo>
                  <a:lnTo>
                    <a:pt x="11244" y="864"/>
                  </a:lnTo>
                  <a:lnTo>
                    <a:pt x="11235" y="876"/>
                  </a:lnTo>
                  <a:lnTo>
                    <a:pt x="11227" y="887"/>
                  </a:lnTo>
                  <a:lnTo>
                    <a:pt x="11217" y="896"/>
                  </a:lnTo>
                  <a:lnTo>
                    <a:pt x="11209" y="907"/>
                  </a:lnTo>
                  <a:lnTo>
                    <a:pt x="11199" y="916"/>
                  </a:lnTo>
                  <a:lnTo>
                    <a:pt x="11188" y="926"/>
                  </a:lnTo>
                  <a:lnTo>
                    <a:pt x="11177" y="934"/>
                  </a:lnTo>
                  <a:lnTo>
                    <a:pt x="11166" y="942"/>
                  </a:lnTo>
                  <a:lnTo>
                    <a:pt x="11154" y="950"/>
                  </a:lnTo>
                  <a:close/>
                  <a:moveTo>
                    <a:pt x="11379" y="980"/>
                  </a:moveTo>
                  <a:lnTo>
                    <a:pt x="11379" y="807"/>
                  </a:lnTo>
                  <a:lnTo>
                    <a:pt x="11379" y="804"/>
                  </a:lnTo>
                  <a:lnTo>
                    <a:pt x="11380" y="802"/>
                  </a:lnTo>
                  <a:lnTo>
                    <a:pt x="11381" y="798"/>
                  </a:lnTo>
                  <a:lnTo>
                    <a:pt x="11383" y="796"/>
                  </a:lnTo>
                  <a:lnTo>
                    <a:pt x="11384" y="795"/>
                  </a:lnTo>
                  <a:lnTo>
                    <a:pt x="11387" y="794"/>
                  </a:lnTo>
                  <a:lnTo>
                    <a:pt x="11389" y="793"/>
                  </a:lnTo>
                  <a:lnTo>
                    <a:pt x="11394" y="793"/>
                  </a:lnTo>
                  <a:lnTo>
                    <a:pt x="11566" y="793"/>
                  </a:lnTo>
                  <a:lnTo>
                    <a:pt x="11569" y="793"/>
                  </a:lnTo>
                  <a:lnTo>
                    <a:pt x="11572" y="794"/>
                  </a:lnTo>
                  <a:lnTo>
                    <a:pt x="11575" y="795"/>
                  </a:lnTo>
                  <a:lnTo>
                    <a:pt x="11577" y="796"/>
                  </a:lnTo>
                  <a:lnTo>
                    <a:pt x="11578" y="798"/>
                  </a:lnTo>
                  <a:lnTo>
                    <a:pt x="11579" y="802"/>
                  </a:lnTo>
                  <a:lnTo>
                    <a:pt x="11580" y="804"/>
                  </a:lnTo>
                  <a:lnTo>
                    <a:pt x="11580" y="807"/>
                  </a:lnTo>
                  <a:lnTo>
                    <a:pt x="11580" y="980"/>
                  </a:lnTo>
                  <a:lnTo>
                    <a:pt x="11580" y="983"/>
                  </a:lnTo>
                  <a:lnTo>
                    <a:pt x="11579" y="987"/>
                  </a:lnTo>
                  <a:lnTo>
                    <a:pt x="11578" y="989"/>
                  </a:lnTo>
                  <a:lnTo>
                    <a:pt x="11577" y="991"/>
                  </a:lnTo>
                  <a:lnTo>
                    <a:pt x="11575" y="992"/>
                  </a:lnTo>
                  <a:lnTo>
                    <a:pt x="11572" y="993"/>
                  </a:lnTo>
                  <a:lnTo>
                    <a:pt x="11569" y="994"/>
                  </a:lnTo>
                  <a:lnTo>
                    <a:pt x="11566" y="994"/>
                  </a:lnTo>
                  <a:lnTo>
                    <a:pt x="11394" y="994"/>
                  </a:lnTo>
                  <a:lnTo>
                    <a:pt x="11389" y="994"/>
                  </a:lnTo>
                  <a:lnTo>
                    <a:pt x="11387" y="993"/>
                  </a:lnTo>
                  <a:lnTo>
                    <a:pt x="11384" y="992"/>
                  </a:lnTo>
                  <a:lnTo>
                    <a:pt x="11383" y="991"/>
                  </a:lnTo>
                  <a:lnTo>
                    <a:pt x="11381" y="989"/>
                  </a:lnTo>
                  <a:lnTo>
                    <a:pt x="11380" y="987"/>
                  </a:lnTo>
                  <a:lnTo>
                    <a:pt x="11379" y="983"/>
                  </a:lnTo>
                  <a:lnTo>
                    <a:pt x="11379" y="9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2" name="Google Shape;222;p17"/>
          <p:cNvSpPr txBox="1">
            <a:spLocks noGrp="1"/>
          </p:cNvSpPr>
          <p:nvPr>
            <p:ph type="ctrTitle"/>
          </p:nvPr>
        </p:nvSpPr>
        <p:spPr>
          <a:xfrm>
            <a:off x="5009872" y="4267017"/>
            <a:ext cx="6892618" cy="990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3" name="Google Shape;223;p17"/>
          <p:cNvSpPr txBox="1">
            <a:spLocks noGrp="1"/>
          </p:cNvSpPr>
          <p:nvPr>
            <p:ph type="body" idx="1"/>
          </p:nvPr>
        </p:nvSpPr>
        <p:spPr>
          <a:xfrm>
            <a:off x="5009275" y="5341691"/>
            <a:ext cx="6893229" cy="28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bilidade - Fechamento ">
  <p:cSld name="Mobilidade - Fechamento 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B4D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ovação - Abertura ">
  <p:cSld name="Inovação - Abertura 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9"/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00D4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8" name="Google Shape;228;p19"/>
          <p:cNvGrpSpPr/>
          <p:nvPr/>
        </p:nvGrpSpPr>
        <p:grpSpPr>
          <a:xfrm>
            <a:off x="-554507" y="3460593"/>
            <a:ext cx="4936112" cy="380582"/>
            <a:chOff x="7677150" y="5195888"/>
            <a:chExt cx="5187950" cy="400050"/>
          </a:xfrm>
        </p:grpSpPr>
        <p:sp>
          <p:nvSpPr>
            <p:cNvPr id="229" name="Google Shape;229;p19"/>
            <p:cNvSpPr/>
            <p:nvPr/>
          </p:nvSpPr>
          <p:spPr>
            <a:xfrm>
              <a:off x="7677150" y="5195888"/>
              <a:ext cx="200025" cy="400050"/>
            </a:xfrm>
            <a:custGeom>
              <a:avLst/>
              <a:gdLst/>
              <a:ahLst/>
              <a:cxnLst/>
              <a:rect l="l" t="t" r="r" b="b"/>
              <a:pathLst>
                <a:path w="503" h="1011" extrusionOk="0">
                  <a:moveTo>
                    <a:pt x="492" y="1011"/>
                  </a:moveTo>
                  <a:lnTo>
                    <a:pt x="334" y="1011"/>
                  </a:lnTo>
                  <a:lnTo>
                    <a:pt x="327" y="1009"/>
                  </a:lnTo>
                  <a:lnTo>
                    <a:pt x="322" y="1007"/>
                  </a:lnTo>
                  <a:lnTo>
                    <a:pt x="317" y="1002"/>
                  </a:lnTo>
                  <a:lnTo>
                    <a:pt x="315" y="996"/>
                  </a:lnTo>
                  <a:lnTo>
                    <a:pt x="1" y="14"/>
                  </a:lnTo>
                  <a:lnTo>
                    <a:pt x="1" y="11"/>
                  </a:lnTo>
                  <a:lnTo>
                    <a:pt x="0" y="9"/>
                  </a:lnTo>
                  <a:lnTo>
                    <a:pt x="1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1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79" y="3"/>
                  </a:lnTo>
                  <a:lnTo>
                    <a:pt x="184" y="9"/>
                  </a:lnTo>
                  <a:lnTo>
                    <a:pt x="186" y="14"/>
                  </a:lnTo>
                  <a:lnTo>
                    <a:pt x="501" y="996"/>
                  </a:lnTo>
                  <a:lnTo>
                    <a:pt x="503" y="1000"/>
                  </a:lnTo>
                  <a:lnTo>
                    <a:pt x="503" y="1002"/>
                  </a:lnTo>
                  <a:lnTo>
                    <a:pt x="503" y="1005"/>
                  </a:lnTo>
                  <a:lnTo>
                    <a:pt x="501" y="1007"/>
                  </a:lnTo>
                  <a:lnTo>
                    <a:pt x="499" y="1008"/>
                  </a:lnTo>
                  <a:lnTo>
                    <a:pt x="497" y="1009"/>
                  </a:lnTo>
                  <a:lnTo>
                    <a:pt x="495" y="1011"/>
                  </a:lnTo>
                  <a:lnTo>
                    <a:pt x="492" y="10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9"/>
            <p:cNvSpPr/>
            <p:nvPr/>
          </p:nvSpPr>
          <p:spPr>
            <a:xfrm>
              <a:off x="8269288" y="5195888"/>
              <a:ext cx="4595812" cy="400050"/>
            </a:xfrm>
            <a:custGeom>
              <a:avLst/>
              <a:gdLst/>
              <a:ahLst/>
              <a:cxnLst/>
              <a:rect l="l" t="t" r="r" b="b"/>
              <a:pathLst>
                <a:path w="11580" h="1011" extrusionOk="0">
                  <a:moveTo>
                    <a:pt x="500" y="994"/>
                  </a:moveTo>
                  <a:lnTo>
                    <a:pt x="332" y="994"/>
                  </a:lnTo>
                  <a:lnTo>
                    <a:pt x="326" y="993"/>
                  </a:lnTo>
                  <a:lnTo>
                    <a:pt x="320" y="991"/>
                  </a:lnTo>
                  <a:lnTo>
                    <a:pt x="316" y="987"/>
                  </a:lnTo>
                  <a:lnTo>
                    <a:pt x="314" y="980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1" y="20"/>
                  </a:lnTo>
                  <a:lnTo>
                    <a:pt x="3" y="19"/>
                  </a:lnTo>
                  <a:lnTo>
                    <a:pt x="7" y="18"/>
                  </a:lnTo>
                  <a:lnTo>
                    <a:pt x="10" y="16"/>
                  </a:lnTo>
                  <a:lnTo>
                    <a:pt x="13" y="16"/>
                  </a:lnTo>
                  <a:lnTo>
                    <a:pt x="201" y="16"/>
                  </a:lnTo>
                  <a:lnTo>
                    <a:pt x="208" y="18"/>
                  </a:lnTo>
                  <a:lnTo>
                    <a:pt x="213" y="20"/>
                  </a:lnTo>
                  <a:lnTo>
                    <a:pt x="218" y="24"/>
                  </a:lnTo>
                  <a:lnTo>
                    <a:pt x="220" y="31"/>
                  </a:lnTo>
                  <a:lnTo>
                    <a:pt x="417" y="672"/>
                  </a:lnTo>
                  <a:lnTo>
                    <a:pt x="421" y="672"/>
                  </a:lnTo>
                  <a:lnTo>
                    <a:pt x="613" y="31"/>
                  </a:lnTo>
                  <a:lnTo>
                    <a:pt x="615" y="24"/>
                  </a:lnTo>
                  <a:lnTo>
                    <a:pt x="620" y="20"/>
                  </a:lnTo>
                  <a:lnTo>
                    <a:pt x="625" y="18"/>
                  </a:lnTo>
                  <a:lnTo>
                    <a:pt x="632" y="16"/>
                  </a:lnTo>
                  <a:lnTo>
                    <a:pt x="818" y="16"/>
                  </a:lnTo>
                  <a:lnTo>
                    <a:pt x="822" y="16"/>
                  </a:lnTo>
                  <a:lnTo>
                    <a:pt x="824" y="18"/>
                  </a:lnTo>
                  <a:lnTo>
                    <a:pt x="828" y="19"/>
                  </a:lnTo>
                  <a:lnTo>
                    <a:pt x="829" y="20"/>
                  </a:lnTo>
                  <a:lnTo>
                    <a:pt x="830" y="22"/>
                  </a:lnTo>
                  <a:lnTo>
                    <a:pt x="831" y="25"/>
                  </a:lnTo>
                  <a:lnTo>
                    <a:pt x="831" y="28"/>
                  </a:lnTo>
                  <a:lnTo>
                    <a:pt x="830" y="32"/>
                  </a:lnTo>
                  <a:lnTo>
                    <a:pt x="517" y="980"/>
                  </a:lnTo>
                  <a:lnTo>
                    <a:pt x="514" y="987"/>
                  </a:lnTo>
                  <a:lnTo>
                    <a:pt x="511" y="991"/>
                  </a:lnTo>
                  <a:lnTo>
                    <a:pt x="505" y="993"/>
                  </a:lnTo>
                  <a:lnTo>
                    <a:pt x="500" y="994"/>
                  </a:lnTo>
                  <a:close/>
                  <a:moveTo>
                    <a:pt x="865" y="980"/>
                  </a:moveTo>
                  <a:lnTo>
                    <a:pt x="865" y="31"/>
                  </a:lnTo>
                  <a:lnTo>
                    <a:pt x="866" y="27"/>
                  </a:lnTo>
                  <a:lnTo>
                    <a:pt x="866" y="24"/>
                  </a:lnTo>
                  <a:lnTo>
                    <a:pt x="867" y="22"/>
                  </a:lnTo>
                  <a:lnTo>
                    <a:pt x="869" y="20"/>
                  </a:lnTo>
                  <a:lnTo>
                    <a:pt x="871" y="19"/>
                  </a:lnTo>
                  <a:lnTo>
                    <a:pt x="873" y="18"/>
                  </a:lnTo>
                  <a:lnTo>
                    <a:pt x="876" y="16"/>
                  </a:lnTo>
                  <a:lnTo>
                    <a:pt x="880" y="16"/>
                  </a:lnTo>
                  <a:lnTo>
                    <a:pt x="1063" y="16"/>
                  </a:lnTo>
                  <a:lnTo>
                    <a:pt x="1067" y="16"/>
                  </a:lnTo>
                  <a:lnTo>
                    <a:pt x="1069" y="18"/>
                  </a:lnTo>
                  <a:lnTo>
                    <a:pt x="1072" y="19"/>
                  </a:lnTo>
                  <a:lnTo>
                    <a:pt x="1074" y="20"/>
                  </a:lnTo>
                  <a:lnTo>
                    <a:pt x="1076" y="22"/>
                  </a:lnTo>
                  <a:lnTo>
                    <a:pt x="1077" y="24"/>
                  </a:lnTo>
                  <a:lnTo>
                    <a:pt x="1078" y="27"/>
                  </a:lnTo>
                  <a:lnTo>
                    <a:pt x="1078" y="31"/>
                  </a:lnTo>
                  <a:lnTo>
                    <a:pt x="1078" y="980"/>
                  </a:lnTo>
                  <a:lnTo>
                    <a:pt x="1078" y="983"/>
                  </a:lnTo>
                  <a:lnTo>
                    <a:pt x="1077" y="987"/>
                  </a:lnTo>
                  <a:lnTo>
                    <a:pt x="1076" y="989"/>
                  </a:lnTo>
                  <a:lnTo>
                    <a:pt x="1074" y="991"/>
                  </a:lnTo>
                  <a:lnTo>
                    <a:pt x="1072" y="992"/>
                  </a:lnTo>
                  <a:lnTo>
                    <a:pt x="1069" y="993"/>
                  </a:lnTo>
                  <a:lnTo>
                    <a:pt x="1067" y="994"/>
                  </a:lnTo>
                  <a:lnTo>
                    <a:pt x="1063" y="994"/>
                  </a:lnTo>
                  <a:lnTo>
                    <a:pt x="880" y="994"/>
                  </a:lnTo>
                  <a:lnTo>
                    <a:pt x="876" y="994"/>
                  </a:lnTo>
                  <a:lnTo>
                    <a:pt x="873" y="993"/>
                  </a:lnTo>
                  <a:lnTo>
                    <a:pt x="871" y="992"/>
                  </a:lnTo>
                  <a:lnTo>
                    <a:pt x="869" y="991"/>
                  </a:lnTo>
                  <a:lnTo>
                    <a:pt x="867" y="989"/>
                  </a:lnTo>
                  <a:lnTo>
                    <a:pt x="866" y="987"/>
                  </a:lnTo>
                  <a:lnTo>
                    <a:pt x="866" y="983"/>
                  </a:lnTo>
                  <a:lnTo>
                    <a:pt x="865" y="980"/>
                  </a:lnTo>
                  <a:close/>
                  <a:moveTo>
                    <a:pt x="1612" y="994"/>
                  </a:moveTo>
                  <a:lnTo>
                    <a:pt x="1445" y="994"/>
                  </a:lnTo>
                  <a:lnTo>
                    <a:pt x="1437" y="993"/>
                  </a:lnTo>
                  <a:lnTo>
                    <a:pt x="1433" y="991"/>
                  </a:lnTo>
                  <a:lnTo>
                    <a:pt x="1428" y="987"/>
                  </a:lnTo>
                  <a:lnTo>
                    <a:pt x="1425" y="980"/>
                  </a:lnTo>
                  <a:lnTo>
                    <a:pt x="1113" y="32"/>
                  </a:lnTo>
                  <a:lnTo>
                    <a:pt x="1112" y="28"/>
                  </a:lnTo>
                  <a:lnTo>
                    <a:pt x="1112" y="25"/>
                  </a:lnTo>
                  <a:lnTo>
                    <a:pt x="1113" y="22"/>
                  </a:lnTo>
                  <a:lnTo>
                    <a:pt x="1114" y="20"/>
                  </a:lnTo>
                  <a:lnTo>
                    <a:pt x="1116" y="19"/>
                  </a:lnTo>
                  <a:lnTo>
                    <a:pt x="1118" y="18"/>
                  </a:lnTo>
                  <a:lnTo>
                    <a:pt x="1121" y="16"/>
                  </a:lnTo>
                  <a:lnTo>
                    <a:pt x="1126" y="16"/>
                  </a:lnTo>
                  <a:lnTo>
                    <a:pt x="1314" y="16"/>
                  </a:lnTo>
                  <a:lnTo>
                    <a:pt x="1321" y="18"/>
                  </a:lnTo>
                  <a:lnTo>
                    <a:pt x="1326" y="20"/>
                  </a:lnTo>
                  <a:lnTo>
                    <a:pt x="1331" y="24"/>
                  </a:lnTo>
                  <a:lnTo>
                    <a:pt x="1333" y="31"/>
                  </a:lnTo>
                  <a:lnTo>
                    <a:pt x="1530" y="672"/>
                  </a:lnTo>
                  <a:lnTo>
                    <a:pt x="1534" y="672"/>
                  </a:lnTo>
                  <a:lnTo>
                    <a:pt x="1725" y="31"/>
                  </a:lnTo>
                  <a:lnTo>
                    <a:pt x="1728" y="24"/>
                  </a:lnTo>
                  <a:lnTo>
                    <a:pt x="1732" y="20"/>
                  </a:lnTo>
                  <a:lnTo>
                    <a:pt x="1738" y="18"/>
                  </a:lnTo>
                  <a:lnTo>
                    <a:pt x="1744" y="16"/>
                  </a:lnTo>
                  <a:lnTo>
                    <a:pt x="1930" y="16"/>
                  </a:lnTo>
                  <a:lnTo>
                    <a:pt x="1934" y="16"/>
                  </a:lnTo>
                  <a:lnTo>
                    <a:pt x="1937" y="18"/>
                  </a:lnTo>
                  <a:lnTo>
                    <a:pt x="1939" y="19"/>
                  </a:lnTo>
                  <a:lnTo>
                    <a:pt x="1941" y="20"/>
                  </a:lnTo>
                  <a:lnTo>
                    <a:pt x="1942" y="22"/>
                  </a:lnTo>
                  <a:lnTo>
                    <a:pt x="1943" y="25"/>
                  </a:lnTo>
                  <a:lnTo>
                    <a:pt x="1942" y="28"/>
                  </a:lnTo>
                  <a:lnTo>
                    <a:pt x="1942" y="32"/>
                  </a:lnTo>
                  <a:lnTo>
                    <a:pt x="1630" y="980"/>
                  </a:lnTo>
                  <a:lnTo>
                    <a:pt x="1627" y="987"/>
                  </a:lnTo>
                  <a:lnTo>
                    <a:pt x="1623" y="991"/>
                  </a:lnTo>
                  <a:lnTo>
                    <a:pt x="1618" y="993"/>
                  </a:lnTo>
                  <a:lnTo>
                    <a:pt x="1612" y="994"/>
                  </a:lnTo>
                  <a:close/>
                  <a:moveTo>
                    <a:pt x="2179" y="629"/>
                  </a:moveTo>
                  <a:lnTo>
                    <a:pt x="2406" y="629"/>
                  </a:lnTo>
                  <a:lnTo>
                    <a:pt x="2294" y="286"/>
                  </a:lnTo>
                  <a:lnTo>
                    <a:pt x="2290" y="286"/>
                  </a:lnTo>
                  <a:lnTo>
                    <a:pt x="2179" y="629"/>
                  </a:lnTo>
                  <a:close/>
                  <a:moveTo>
                    <a:pt x="1845" y="980"/>
                  </a:moveTo>
                  <a:lnTo>
                    <a:pt x="2184" y="31"/>
                  </a:lnTo>
                  <a:lnTo>
                    <a:pt x="2187" y="24"/>
                  </a:lnTo>
                  <a:lnTo>
                    <a:pt x="2191" y="20"/>
                  </a:lnTo>
                  <a:lnTo>
                    <a:pt x="2196" y="18"/>
                  </a:lnTo>
                  <a:lnTo>
                    <a:pt x="2203" y="16"/>
                  </a:lnTo>
                  <a:lnTo>
                    <a:pt x="2386" y="16"/>
                  </a:lnTo>
                  <a:lnTo>
                    <a:pt x="2392" y="18"/>
                  </a:lnTo>
                  <a:lnTo>
                    <a:pt x="2397" y="20"/>
                  </a:lnTo>
                  <a:lnTo>
                    <a:pt x="2402" y="24"/>
                  </a:lnTo>
                  <a:lnTo>
                    <a:pt x="2404" y="31"/>
                  </a:lnTo>
                  <a:lnTo>
                    <a:pt x="2737" y="980"/>
                  </a:lnTo>
                  <a:lnTo>
                    <a:pt x="2738" y="983"/>
                  </a:lnTo>
                  <a:lnTo>
                    <a:pt x="2738" y="987"/>
                  </a:lnTo>
                  <a:lnTo>
                    <a:pt x="2737" y="989"/>
                  </a:lnTo>
                  <a:lnTo>
                    <a:pt x="2737" y="991"/>
                  </a:lnTo>
                  <a:lnTo>
                    <a:pt x="2735" y="992"/>
                  </a:lnTo>
                  <a:lnTo>
                    <a:pt x="2733" y="993"/>
                  </a:lnTo>
                  <a:lnTo>
                    <a:pt x="2731" y="994"/>
                  </a:lnTo>
                  <a:lnTo>
                    <a:pt x="2727" y="994"/>
                  </a:lnTo>
                  <a:lnTo>
                    <a:pt x="2539" y="994"/>
                  </a:lnTo>
                  <a:lnTo>
                    <a:pt x="2532" y="993"/>
                  </a:lnTo>
                  <a:lnTo>
                    <a:pt x="2527" y="991"/>
                  </a:lnTo>
                  <a:lnTo>
                    <a:pt x="2523" y="987"/>
                  </a:lnTo>
                  <a:lnTo>
                    <a:pt x="2521" y="980"/>
                  </a:lnTo>
                  <a:lnTo>
                    <a:pt x="2464" y="809"/>
                  </a:lnTo>
                  <a:lnTo>
                    <a:pt x="2119" y="809"/>
                  </a:lnTo>
                  <a:lnTo>
                    <a:pt x="2064" y="980"/>
                  </a:lnTo>
                  <a:lnTo>
                    <a:pt x="2061" y="987"/>
                  </a:lnTo>
                  <a:lnTo>
                    <a:pt x="2058" y="991"/>
                  </a:lnTo>
                  <a:lnTo>
                    <a:pt x="2052" y="993"/>
                  </a:lnTo>
                  <a:lnTo>
                    <a:pt x="2046" y="994"/>
                  </a:lnTo>
                  <a:lnTo>
                    <a:pt x="1855" y="994"/>
                  </a:lnTo>
                  <a:lnTo>
                    <a:pt x="1852" y="994"/>
                  </a:lnTo>
                  <a:lnTo>
                    <a:pt x="1850" y="993"/>
                  </a:lnTo>
                  <a:lnTo>
                    <a:pt x="1848" y="992"/>
                  </a:lnTo>
                  <a:lnTo>
                    <a:pt x="1845" y="991"/>
                  </a:lnTo>
                  <a:lnTo>
                    <a:pt x="1845" y="989"/>
                  </a:lnTo>
                  <a:lnTo>
                    <a:pt x="1844" y="987"/>
                  </a:lnTo>
                  <a:lnTo>
                    <a:pt x="1844" y="983"/>
                  </a:lnTo>
                  <a:lnTo>
                    <a:pt x="1845" y="980"/>
                  </a:lnTo>
                  <a:close/>
                  <a:moveTo>
                    <a:pt x="3449" y="1011"/>
                  </a:moveTo>
                  <a:lnTo>
                    <a:pt x="3422" y="1009"/>
                  </a:lnTo>
                  <a:lnTo>
                    <a:pt x="3395" y="1008"/>
                  </a:lnTo>
                  <a:lnTo>
                    <a:pt x="3366" y="1005"/>
                  </a:lnTo>
                  <a:lnTo>
                    <a:pt x="3340" y="1001"/>
                  </a:lnTo>
                  <a:lnTo>
                    <a:pt x="3313" y="995"/>
                  </a:lnTo>
                  <a:lnTo>
                    <a:pt x="3287" y="989"/>
                  </a:lnTo>
                  <a:lnTo>
                    <a:pt x="3260" y="981"/>
                  </a:lnTo>
                  <a:lnTo>
                    <a:pt x="3234" y="972"/>
                  </a:lnTo>
                  <a:lnTo>
                    <a:pt x="3209" y="963"/>
                  </a:lnTo>
                  <a:lnTo>
                    <a:pt x="3185" y="952"/>
                  </a:lnTo>
                  <a:lnTo>
                    <a:pt x="3162" y="941"/>
                  </a:lnTo>
                  <a:lnTo>
                    <a:pt x="3141" y="929"/>
                  </a:lnTo>
                  <a:lnTo>
                    <a:pt x="3122" y="917"/>
                  </a:lnTo>
                  <a:lnTo>
                    <a:pt x="3103" y="904"/>
                  </a:lnTo>
                  <a:lnTo>
                    <a:pt x="3086" y="891"/>
                  </a:lnTo>
                  <a:lnTo>
                    <a:pt x="3070" y="877"/>
                  </a:lnTo>
                  <a:lnTo>
                    <a:pt x="3068" y="874"/>
                  </a:lnTo>
                  <a:lnTo>
                    <a:pt x="3066" y="870"/>
                  </a:lnTo>
                  <a:lnTo>
                    <a:pt x="3065" y="868"/>
                  </a:lnTo>
                  <a:lnTo>
                    <a:pt x="3064" y="865"/>
                  </a:lnTo>
                  <a:lnTo>
                    <a:pt x="3065" y="862"/>
                  </a:lnTo>
                  <a:lnTo>
                    <a:pt x="3065" y="858"/>
                  </a:lnTo>
                  <a:lnTo>
                    <a:pt x="3067" y="855"/>
                  </a:lnTo>
                  <a:lnTo>
                    <a:pt x="3069" y="852"/>
                  </a:lnTo>
                  <a:lnTo>
                    <a:pt x="3179" y="727"/>
                  </a:lnTo>
                  <a:lnTo>
                    <a:pt x="3181" y="724"/>
                  </a:lnTo>
                  <a:lnTo>
                    <a:pt x="3184" y="722"/>
                  </a:lnTo>
                  <a:lnTo>
                    <a:pt x="3186" y="721"/>
                  </a:lnTo>
                  <a:lnTo>
                    <a:pt x="3189" y="721"/>
                  </a:lnTo>
                  <a:lnTo>
                    <a:pt x="3191" y="721"/>
                  </a:lnTo>
                  <a:lnTo>
                    <a:pt x="3194" y="722"/>
                  </a:lnTo>
                  <a:lnTo>
                    <a:pt x="3198" y="723"/>
                  </a:lnTo>
                  <a:lnTo>
                    <a:pt x="3201" y="726"/>
                  </a:lnTo>
                  <a:lnTo>
                    <a:pt x="3216" y="738"/>
                  </a:lnTo>
                  <a:lnTo>
                    <a:pt x="3233" y="750"/>
                  </a:lnTo>
                  <a:lnTo>
                    <a:pt x="3249" y="759"/>
                  </a:lnTo>
                  <a:lnTo>
                    <a:pt x="3264" y="769"/>
                  </a:lnTo>
                  <a:lnTo>
                    <a:pt x="3280" y="779"/>
                  </a:lnTo>
                  <a:lnTo>
                    <a:pt x="3297" y="786"/>
                  </a:lnTo>
                  <a:lnTo>
                    <a:pt x="3313" y="794"/>
                  </a:lnTo>
                  <a:lnTo>
                    <a:pt x="3328" y="801"/>
                  </a:lnTo>
                  <a:lnTo>
                    <a:pt x="3345" y="807"/>
                  </a:lnTo>
                  <a:lnTo>
                    <a:pt x="3361" y="813"/>
                  </a:lnTo>
                  <a:lnTo>
                    <a:pt x="3377" y="816"/>
                  </a:lnTo>
                  <a:lnTo>
                    <a:pt x="3394" y="820"/>
                  </a:lnTo>
                  <a:lnTo>
                    <a:pt x="3409" y="822"/>
                  </a:lnTo>
                  <a:lnTo>
                    <a:pt x="3425" y="825"/>
                  </a:lnTo>
                  <a:lnTo>
                    <a:pt x="3442" y="826"/>
                  </a:lnTo>
                  <a:lnTo>
                    <a:pt x="3458" y="827"/>
                  </a:lnTo>
                  <a:lnTo>
                    <a:pt x="3476" y="826"/>
                  </a:lnTo>
                  <a:lnTo>
                    <a:pt x="3494" y="825"/>
                  </a:lnTo>
                  <a:lnTo>
                    <a:pt x="3510" y="821"/>
                  </a:lnTo>
                  <a:lnTo>
                    <a:pt x="3525" y="818"/>
                  </a:lnTo>
                  <a:lnTo>
                    <a:pt x="3540" y="814"/>
                  </a:lnTo>
                  <a:lnTo>
                    <a:pt x="3553" y="808"/>
                  </a:lnTo>
                  <a:lnTo>
                    <a:pt x="3565" y="802"/>
                  </a:lnTo>
                  <a:lnTo>
                    <a:pt x="3577" y="794"/>
                  </a:lnTo>
                  <a:lnTo>
                    <a:pt x="3586" y="786"/>
                  </a:lnTo>
                  <a:lnTo>
                    <a:pt x="3595" y="778"/>
                  </a:lnTo>
                  <a:lnTo>
                    <a:pt x="3602" y="768"/>
                  </a:lnTo>
                  <a:lnTo>
                    <a:pt x="3608" y="757"/>
                  </a:lnTo>
                  <a:lnTo>
                    <a:pt x="3613" y="746"/>
                  </a:lnTo>
                  <a:lnTo>
                    <a:pt x="3616" y="735"/>
                  </a:lnTo>
                  <a:lnTo>
                    <a:pt x="3618" y="722"/>
                  </a:lnTo>
                  <a:lnTo>
                    <a:pt x="3619" y="709"/>
                  </a:lnTo>
                  <a:lnTo>
                    <a:pt x="3618" y="698"/>
                  </a:lnTo>
                  <a:lnTo>
                    <a:pt x="3617" y="688"/>
                  </a:lnTo>
                  <a:lnTo>
                    <a:pt x="3614" y="678"/>
                  </a:lnTo>
                  <a:lnTo>
                    <a:pt x="3610" y="669"/>
                  </a:lnTo>
                  <a:lnTo>
                    <a:pt x="3606" y="660"/>
                  </a:lnTo>
                  <a:lnTo>
                    <a:pt x="3599" y="652"/>
                  </a:lnTo>
                  <a:lnTo>
                    <a:pt x="3593" y="644"/>
                  </a:lnTo>
                  <a:lnTo>
                    <a:pt x="3585" y="637"/>
                  </a:lnTo>
                  <a:lnTo>
                    <a:pt x="3576" y="631"/>
                  </a:lnTo>
                  <a:lnTo>
                    <a:pt x="3565" y="626"/>
                  </a:lnTo>
                  <a:lnTo>
                    <a:pt x="3553" y="620"/>
                  </a:lnTo>
                  <a:lnTo>
                    <a:pt x="3538" y="616"/>
                  </a:lnTo>
                  <a:lnTo>
                    <a:pt x="3523" y="611"/>
                  </a:lnTo>
                  <a:lnTo>
                    <a:pt x="3506" y="607"/>
                  </a:lnTo>
                  <a:lnTo>
                    <a:pt x="3487" y="604"/>
                  </a:lnTo>
                  <a:lnTo>
                    <a:pt x="3467" y="601"/>
                  </a:lnTo>
                  <a:lnTo>
                    <a:pt x="3414" y="593"/>
                  </a:lnTo>
                  <a:lnTo>
                    <a:pt x="3377" y="587"/>
                  </a:lnTo>
                  <a:lnTo>
                    <a:pt x="3341" y="579"/>
                  </a:lnTo>
                  <a:lnTo>
                    <a:pt x="3325" y="574"/>
                  </a:lnTo>
                  <a:lnTo>
                    <a:pt x="3309" y="570"/>
                  </a:lnTo>
                  <a:lnTo>
                    <a:pt x="3294" y="565"/>
                  </a:lnTo>
                  <a:lnTo>
                    <a:pt x="3278" y="558"/>
                  </a:lnTo>
                  <a:lnTo>
                    <a:pt x="3264" y="553"/>
                  </a:lnTo>
                  <a:lnTo>
                    <a:pt x="3251" y="546"/>
                  </a:lnTo>
                  <a:lnTo>
                    <a:pt x="3238" y="539"/>
                  </a:lnTo>
                  <a:lnTo>
                    <a:pt x="3225" y="532"/>
                  </a:lnTo>
                  <a:lnTo>
                    <a:pt x="3213" y="524"/>
                  </a:lnTo>
                  <a:lnTo>
                    <a:pt x="3202" y="516"/>
                  </a:lnTo>
                  <a:lnTo>
                    <a:pt x="3191" y="507"/>
                  </a:lnTo>
                  <a:lnTo>
                    <a:pt x="3181" y="498"/>
                  </a:lnTo>
                  <a:lnTo>
                    <a:pt x="3172" y="488"/>
                  </a:lnTo>
                  <a:lnTo>
                    <a:pt x="3163" y="479"/>
                  </a:lnTo>
                  <a:lnTo>
                    <a:pt x="3155" y="469"/>
                  </a:lnTo>
                  <a:lnTo>
                    <a:pt x="3148" y="458"/>
                  </a:lnTo>
                  <a:lnTo>
                    <a:pt x="3140" y="447"/>
                  </a:lnTo>
                  <a:lnTo>
                    <a:pt x="3135" y="436"/>
                  </a:lnTo>
                  <a:lnTo>
                    <a:pt x="3128" y="424"/>
                  </a:lnTo>
                  <a:lnTo>
                    <a:pt x="3123" y="412"/>
                  </a:lnTo>
                  <a:lnTo>
                    <a:pt x="3118" y="399"/>
                  </a:lnTo>
                  <a:lnTo>
                    <a:pt x="3115" y="386"/>
                  </a:lnTo>
                  <a:lnTo>
                    <a:pt x="3112" y="373"/>
                  </a:lnTo>
                  <a:lnTo>
                    <a:pt x="3108" y="359"/>
                  </a:lnTo>
                  <a:lnTo>
                    <a:pt x="3106" y="345"/>
                  </a:lnTo>
                  <a:lnTo>
                    <a:pt x="3105" y="330"/>
                  </a:lnTo>
                  <a:lnTo>
                    <a:pt x="3104" y="316"/>
                  </a:lnTo>
                  <a:lnTo>
                    <a:pt x="3104" y="299"/>
                  </a:lnTo>
                  <a:lnTo>
                    <a:pt x="3104" y="283"/>
                  </a:lnTo>
                  <a:lnTo>
                    <a:pt x="3105" y="267"/>
                  </a:lnTo>
                  <a:lnTo>
                    <a:pt x="3107" y="250"/>
                  </a:lnTo>
                  <a:lnTo>
                    <a:pt x="3110" y="235"/>
                  </a:lnTo>
                  <a:lnTo>
                    <a:pt x="3113" y="220"/>
                  </a:lnTo>
                  <a:lnTo>
                    <a:pt x="3117" y="206"/>
                  </a:lnTo>
                  <a:lnTo>
                    <a:pt x="3122" y="192"/>
                  </a:lnTo>
                  <a:lnTo>
                    <a:pt x="3127" y="177"/>
                  </a:lnTo>
                  <a:lnTo>
                    <a:pt x="3133" y="164"/>
                  </a:lnTo>
                  <a:lnTo>
                    <a:pt x="3141" y="151"/>
                  </a:lnTo>
                  <a:lnTo>
                    <a:pt x="3149" y="138"/>
                  </a:lnTo>
                  <a:lnTo>
                    <a:pt x="3157" y="126"/>
                  </a:lnTo>
                  <a:lnTo>
                    <a:pt x="3166" y="115"/>
                  </a:lnTo>
                  <a:lnTo>
                    <a:pt x="3176" y="103"/>
                  </a:lnTo>
                  <a:lnTo>
                    <a:pt x="3187" y="93"/>
                  </a:lnTo>
                  <a:lnTo>
                    <a:pt x="3199" y="83"/>
                  </a:lnTo>
                  <a:lnTo>
                    <a:pt x="3211" y="72"/>
                  </a:lnTo>
                  <a:lnTo>
                    <a:pt x="3223" y="63"/>
                  </a:lnTo>
                  <a:lnTo>
                    <a:pt x="3236" y="54"/>
                  </a:lnTo>
                  <a:lnTo>
                    <a:pt x="3250" y="47"/>
                  </a:lnTo>
                  <a:lnTo>
                    <a:pt x="3264" y="39"/>
                  </a:lnTo>
                  <a:lnTo>
                    <a:pt x="3278" y="33"/>
                  </a:lnTo>
                  <a:lnTo>
                    <a:pt x="3294" y="26"/>
                  </a:lnTo>
                  <a:lnTo>
                    <a:pt x="3310" y="21"/>
                  </a:lnTo>
                  <a:lnTo>
                    <a:pt x="3325" y="16"/>
                  </a:lnTo>
                  <a:lnTo>
                    <a:pt x="3343" y="12"/>
                  </a:lnTo>
                  <a:lnTo>
                    <a:pt x="3359" y="8"/>
                  </a:lnTo>
                  <a:lnTo>
                    <a:pt x="3377" y="6"/>
                  </a:lnTo>
                  <a:lnTo>
                    <a:pt x="3395" y="3"/>
                  </a:lnTo>
                  <a:lnTo>
                    <a:pt x="3413" y="1"/>
                  </a:lnTo>
                  <a:lnTo>
                    <a:pt x="3433" y="0"/>
                  </a:lnTo>
                  <a:lnTo>
                    <a:pt x="3452" y="0"/>
                  </a:lnTo>
                  <a:lnTo>
                    <a:pt x="3478" y="1"/>
                  </a:lnTo>
                  <a:lnTo>
                    <a:pt x="3501" y="2"/>
                  </a:lnTo>
                  <a:lnTo>
                    <a:pt x="3525" y="3"/>
                  </a:lnTo>
                  <a:lnTo>
                    <a:pt x="3548" y="7"/>
                  </a:lnTo>
                  <a:lnTo>
                    <a:pt x="3571" y="10"/>
                  </a:lnTo>
                  <a:lnTo>
                    <a:pt x="3594" y="14"/>
                  </a:lnTo>
                  <a:lnTo>
                    <a:pt x="3616" y="20"/>
                  </a:lnTo>
                  <a:lnTo>
                    <a:pt x="3636" y="26"/>
                  </a:lnTo>
                  <a:lnTo>
                    <a:pt x="3657" y="33"/>
                  </a:lnTo>
                  <a:lnTo>
                    <a:pt x="3677" y="40"/>
                  </a:lnTo>
                  <a:lnTo>
                    <a:pt x="3696" y="49"/>
                  </a:lnTo>
                  <a:lnTo>
                    <a:pt x="3716" y="58"/>
                  </a:lnTo>
                  <a:lnTo>
                    <a:pt x="3734" y="68"/>
                  </a:lnTo>
                  <a:lnTo>
                    <a:pt x="3752" y="78"/>
                  </a:lnTo>
                  <a:lnTo>
                    <a:pt x="3769" y="90"/>
                  </a:lnTo>
                  <a:lnTo>
                    <a:pt x="3787" y="102"/>
                  </a:lnTo>
                  <a:lnTo>
                    <a:pt x="3790" y="105"/>
                  </a:lnTo>
                  <a:lnTo>
                    <a:pt x="3792" y="107"/>
                  </a:lnTo>
                  <a:lnTo>
                    <a:pt x="3793" y="110"/>
                  </a:lnTo>
                  <a:lnTo>
                    <a:pt x="3794" y="112"/>
                  </a:lnTo>
                  <a:lnTo>
                    <a:pt x="3794" y="115"/>
                  </a:lnTo>
                  <a:lnTo>
                    <a:pt x="3793" y="118"/>
                  </a:lnTo>
                  <a:lnTo>
                    <a:pt x="3792" y="121"/>
                  </a:lnTo>
                  <a:lnTo>
                    <a:pt x="3790" y="124"/>
                  </a:lnTo>
                  <a:lnTo>
                    <a:pt x="3702" y="255"/>
                  </a:lnTo>
                  <a:lnTo>
                    <a:pt x="3696" y="260"/>
                  </a:lnTo>
                  <a:lnTo>
                    <a:pt x="3692" y="262"/>
                  </a:lnTo>
                  <a:lnTo>
                    <a:pt x="3690" y="262"/>
                  </a:lnTo>
                  <a:lnTo>
                    <a:pt x="3687" y="261"/>
                  </a:lnTo>
                  <a:lnTo>
                    <a:pt x="3684" y="261"/>
                  </a:lnTo>
                  <a:lnTo>
                    <a:pt x="3681" y="259"/>
                  </a:lnTo>
                  <a:lnTo>
                    <a:pt x="3652" y="242"/>
                  </a:lnTo>
                  <a:lnTo>
                    <a:pt x="3623" y="226"/>
                  </a:lnTo>
                  <a:lnTo>
                    <a:pt x="3595" y="213"/>
                  </a:lnTo>
                  <a:lnTo>
                    <a:pt x="3566" y="204"/>
                  </a:lnTo>
                  <a:lnTo>
                    <a:pt x="3552" y="199"/>
                  </a:lnTo>
                  <a:lnTo>
                    <a:pt x="3537" y="195"/>
                  </a:lnTo>
                  <a:lnTo>
                    <a:pt x="3523" y="192"/>
                  </a:lnTo>
                  <a:lnTo>
                    <a:pt x="3509" y="189"/>
                  </a:lnTo>
                  <a:lnTo>
                    <a:pt x="3495" y="187"/>
                  </a:lnTo>
                  <a:lnTo>
                    <a:pt x="3481" y="186"/>
                  </a:lnTo>
                  <a:lnTo>
                    <a:pt x="3467" y="185"/>
                  </a:lnTo>
                  <a:lnTo>
                    <a:pt x="3452" y="184"/>
                  </a:lnTo>
                  <a:lnTo>
                    <a:pt x="3437" y="185"/>
                  </a:lnTo>
                  <a:lnTo>
                    <a:pt x="3422" y="186"/>
                  </a:lnTo>
                  <a:lnTo>
                    <a:pt x="3409" y="188"/>
                  </a:lnTo>
                  <a:lnTo>
                    <a:pt x="3396" y="192"/>
                  </a:lnTo>
                  <a:lnTo>
                    <a:pt x="3384" y="196"/>
                  </a:lnTo>
                  <a:lnTo>
                    <a:pt x="3374" y="201"/>
                  </a:lnTo>
                  <a:lnTo>
                    <a:pt x="3363" y="207"/>
                  </a:lnTo>
                  <a:lnTo>
                    <a:pt x="3354" y="214"/>
                  </a:lnTo>
                  <a:lnTo>
                    <a:pt x="3347" y="222"/>
                  </a:lnTo>
                  <a:lnTo>
                    <a:pt x="3340" y="230"/>
                  </a:lnTo>
                  <a:lnTo>
                    <a:pt x="3334" y="238"/>
                  </a:lnTo>
                  <a:lnTo>
                    <a:pt x="3329" y="248"/>
                  </a:lnTo>
                  <a:lnTo>
                    <a:pt x="3325" y="258"/>
                  </a:lnTo>
                  <a:lnTo>
                    <a:pt x="3323" y="269"/>
                  </a:lnTo>
                  <a:lnTo>
                    <a:pt x="3321" y="280"/>
                  </a:lnTo>
                  <a:lnTo>
                    <a:pt x="3321" y="291"/>
                  </a:lnTo>
                  <a:lnTo>
                    <a:pt x="3321" y="301"/>
                  </a:lnTo>
                  <a:lnTo>
                    <a:pt x="3323" y="311"/>
                  </a:lnTo>
                  <a:lnTo>
                    <a:pt x="3326" y="321"/>
                  </a:lnTo>
                  <a:lnTo>
                    <a:pt x="3329" y="330"/>
                  </a:lnTo>
                  <a:lnTo>
                    <a:pt x="3335" y="338"/>
                  </a:lnTo>
                  <a:lnTo>
                    <a:pt x="3340" y="346"/>
                  </a:lnTo>
                  <a:lnTo>
                    <a:pt x="3348" y="354"/>
                  </a:lnTo>
                  <a:lnTo>
                    <a:pt x="3357" y="361"/>
                  </a:lnTo>
                  <a:lnTo>
                    <a:pt x="3365" y="367"/>
                  </a:lnTo>
                  <a:lnTo>
                    <a:pt x="3377" y="373"/>
                  </a:lnTo>
                  <a:lnTo>
                    <a:pt x="3389" y="379"/>
                  </a:lnTo>
                  <a:lnTo>
                    <a:pt x="3403" y="384"/>
                  </a:lnTo>
                  <a:lnTo>
                    <a:pt x="3419" y="388"/>
                  </a:lnTo>
                  <a:lnTo>
                    <a:pt x="3436" y="392"/>
                  </a:lnTo>
                  <a:lnTo>
                    <a:pt x="3455" y="396"/>
                  </a:lnTo>
                  <a:lnTo>
                    <a:pt x="3474" y="399"/>
                  </a:lnTo>
                  <a:lnTo>
                    <a:pt x="3527" y="406"/>
                  </a:lnTo>
                  <a:lnTo>
                    <a:pt x="3564" y="412"/>
                  </a:lnTo>
                  <a:lnTo>
                    <a:pt x="3598" y="420"/>
                  </a:lnTo>
                  <a:lnTo>
                    <a:pt x="3616" y="424"/>
                  </a:lnTo>
                  <a:lnTo>
                    <a:pt x="3631" y="429"/>
                  </a:lnTo>
                  <a:lnTo>
                    <a:pt x="3647" y="434"/>
                  </a:lnTo>
                  <a:lnTo>
                    <a:pt x="3662" y="441"/>
                  </a:lnTo>
                  <a:lnTo>
                    <a:pt x="3676" y="446"/>
                  </a:lnTo>
                  <a:lnTo>
                    <a:pt x="3690" y="453"/>
                  </a:lnTo>
                  <a:lnTo>
                    <a:pt x="3703" y="460"/>
                  </a:lnTo>
                  <a:lnTo>
                    <a:pt x="3715" y="468"/>
                  </a:lnTo>
                  <a:lnTo>
                    <a:pt x="3727" y="475"/>
                  </a:lnTo>
                  <a:lnTo>
                    <a:pt x="3738" y="483"/>
                  </a:lnTo>
                  <a:lnTo>
                    <a:pt x="3749" y="492"/>
                  </a:lnTo>
                  <a:lnTo>
                    <a:pt x="3758" y="502"/>
                  </a:lnTo>
                  <a:lnTo>
                    <a:pt x="3768" y="510"/>
                  </a:lnTo>
                  <a:lnTo>
                    <a:pt x="3777" y="520"/>
                  </a:lnTo>
                  <a:lnTo>
                    <a:pt x="3785" y="531"/>
                  </a:lnTo>
                  <a:lnTo>
                    <a:pt x="3792" y="542"/>
                  </a:lnTo>
                  <a:lnTo>
                    <a:pt x="3800" y="553"/>
                  </a:lnTo>
                  <a:lnTo>
                    <a:pt x="3805" y="565"/>
                  </a:lnTo>
                  <a:lnTo>
                    <a:pt x="3812" y="577"/>
                  </a:lnTo>
                  <a:lnTo>
                    <a:pt x="3816" y="589"/>
                  </a:lnTo>
                  <a:lnTo>
                    <a:pt x="3822" y="602"/>
                  </a:lnTo>
                  <a:lnTo>
                    <a:pt x="3825" y="615"/>
                  </a:lnTo>
                  <a:lnTo>
                    <a:pt x="3828" y="628"/>
                  </a:lnTo>
                  <a:lnTo>
                    <a:pt x="3831" y="642"/>
                  </a:lnTo>
                  <a:lnTo>
                    <a:pt x="3834" y="657"/>
                  </a:lnTo>
                  <a:lnTo>
                    <a:pt x="3835" y="671"/>
                  </a:lnTo>
                  <a:lnTo>
                    <a:pt x="3836" y="686"/>
                  </a:lnTo>
                  <a:lnTo>
                    <a:pt x="3836" y="703"/>
                  </a:lnTo>
                  <a:lnTo>
                    <a:pt x="3836" y="719"/>
                  </a:lnTo>
                  <a:lnTo>
                    <a:pt x="3835" y="736"/>
                  </a:lnTo>
                  <a:lnTo>
                    <a:pt x="3832" y="753"/>
                  </a:lnTo>
                  <a:lnTo>
                    <a:pt x="3829" y="768"/>
                  </a:lnTo>
                  <a:lnTo>
                    <a:pt x="3826" y="783"/>
                  </a:lnTo>
                  <a:lnTo>
                    <a:pt x="3822" y="798"/>
                  </a:lnTo>
                  <a:lnTo>
                    <a:pt x="3816" y="814"/>
                  </a:lnTo>
                  <a:lnTo>
                    <a:pt x="3811" y="828"/>
                  </a:lnTo>
                  <a:lnTo>
                    <a:pt x="3804" y="841"/>
                  </a:lnTo>
                  <a:lnTo>
                    <a:pt x="3797" y="854"/>
                  </a:lnTo>
                  <a:lnTo>
                    <a:pt x="3788" y="867"/>
                  </a:lnTo>
                  <a:lnTo>
                    <a:pt x="3779" y="880"/>
                  </a:lnTo>
                  <a:lnTo>
                    <a:pt x="3769" y="892"/>
                  </a:lnTo>
                  <a:lnTo>
                    <a:pt x="3758" y="904"/>
                  </a:lnTo>
                  <a:lnTo>
                    <a:pt x="3748" y="915"/>
                  </a:lnTo>
                  <a:lnTo>
                    <a:pt x="3736" y="926"/>
                  </a:lnTo>
                  <a:lnTo>
                    <a:pt x="3722" y="935"/>
                  </a:lnTo>
                  <a:lnTo>
                    <a:pt x="3708" y="945"/>
                  </a:lnTo>
                  <a:lnTo>
                    <a:pt x="3694" y="954"/>
                  </a:lnTo>
                  <a:lnTo>
                    <a:pt x="3680" y="963"/>
                  </a:lnTo>
                  <a:lnTo>
                    <a:pt x="3664" y="970"/>
                  </a:lnTo>
                  <a:lnTo>
                    <a:pt x="3648" y="977"/>
                  </a:lnTo>
                  <a:lnTo>
                    <a:pt x="3631" y="983"/>
                  </a:lnTo>
                  <a:lnTo>
                    <a:pt x="3614" y="989"/>
                  </a:lnTo>
                  <a:lnTo>
                    <a:pt x="3595" y="994"/>
                  </a:lnTo>
                  <a:lnTo>
                    <a:pt x="3577" y="999"/>
                  </a:lnTo>
                  <a:lnTo>
                    <a:pt x="3557" y="1002"/>
                  </a:lnTo>
                  <a:lnTo>
                    <a:pt x="3536" y="1005"/>
                  </a:lnTo>
                  <a:lnTo>
                    <a:pt x="3516" y="1007"/>
                  </a:lnTo>
                  <a:lnTo>
                    <a:pt x="3495" y="1009"/>
                  </a:lnTo>
                  <a:lnTo>
                    <a:pt x="3472" y="1011"/>
                  </a:lnTo>
                  <a:lnTo>
                    <a:pt x="3449" y="1011"/>
                  </a:lnTo>
                  <a:close/>
                  <a:moveTo>
                    <a:pt x="3904" y="980"/>
                  </a:moveTo>
                  <a:lnTo>
                    <a:pt x="3904" y="31"/>
                  </a:lnTo>
                  <a:lnTo>
                    <a:pt x="3904" y="27"/>
                  </a:lnTo>
                  <a:lnTo>
                    <a:pt x="3905" y="24"/>
                  </a:lnTo>
                  <a:lnTo>
                    <a:pt x="3906" y="22"/>
                  </a:lnTo>
                  <a:lnTo>
                    <a:pt x="3908" y="20"/>
                  </a:lnTo>
                  <a:lnTo>
                    <a:pt x="3910" y="19"/>
                  </a:lnTo>
                  <a:lnTo>
                    <a:pt x="3913" y="18"/>
                  </a:lnTo>
                  <a:lnTo>
                    <a:pt x="3915" y="16"/>
                  </a:lnTo>
                  <a:lnTo>
                    <a:pt x="3918" y="16"/>
                  </a:lnTo>
                  <a:lnTo>
                    <a:pt x="4550" y="16"/>
                  </a:lnTo>
                  <a:lnTo>
                    <a:pt x="4553" y="16"/>
                  </a:lnTo>
                  <a:lnTo>
                    <a:pt x="4556" y="18"/>
                  </a:lnTo>
                  <a:lnTo>
                    <a:pt x="4559" y="19"/>
                  </a:lnTo>
                  <a:lnTo>
                    <a:pt x="4561" y="20"/>
                  </a:lnTo>
                  <a:lnTo>
                    <a:pt x="4562" y="22"/>
                  </a:lnTo>
                  <a:lnTo>
                    <a:pt x="4563" y="24"/>
                  </a:lnTo>
                  <a:lnTo>
                    <a:pt x="4564" y="27"/>
                  </a:lnTo>
                  <a:lnTo>
                    <a:pt x="4564" y="31"/>
                  </a:lnTo>
                  <a:lnTo>
                    <a:pt x="4564" y="184"/>
                  </a:lnTo>
                  <a:lnTo>
                    <a:pt x="4564" y="188"/>
                  </a:lnTo>
                  <a:lnTo>
                    <a:pt x="4563" y="190"/>
                  </a:lnTo>
                  <a:lnTo>
                    <a:pt x="4562" y="194"/>
                  </a:lnTo>
                  <a:lnTo>
                    <a:pt x="4561" y="195"/>
                  </a:lnTo>
                  <a:lnTo>
                    <a:pt x="4559" y="197"/>
                  </a:lnTo>
                  <a:lnTo>
                    <a:pt x="4556" y="198"/>
                  </a:lnTo>
                  <a:lnTo>
                    <a:pt x="4553" y="198"/>
                  </a:lnTo>
                  <a:lnTo>
                    <a:pt x="4550" y="199"/>
                  </a:lnTo>
                  <a:lnTo>
                    <a:pt x="4125" y="199"/>
                  </a:lnTo>
                  <a:lnTo>
                    <a:pt x="4122" y="199"/>
                  </a:lnTo>
                  <a:lnTo>
                    <a:pt x="4119" y="201"/>
                  </a:lnTo>
                  <a:lnTo>
                    <a:pt x="4118" y="204"/>
                  </a:lnTo>
                  <a:lnTo>
                    <a:pt x="4117" y="208"/>
                  </a:lnTo>
                  <a:lnTo>
                    <a:pt x="4117" y="401"/>
                  </a:lnTo>
                  <a:lnTo>
                    <a:pt x="4118" y="406"/>
                  </a:lnTo>
                  <a:lnTo>
                    <a:pt x="4119" y="408"/>
                  </a:lnTo>
                  <a:lnTo>
                    <a:pt x="4122" y="410"/>
                  </a:lnTo>
                  <a:lnTo>
                    <a:pt x="4125" y="410"/>
                  </a:lnTo>
                  <a:lnTo>
                    <a:pt x="4479" y="410"/>
                  </a:lnTo>
                  <a:lnTo>
                    <a:pt x="4482" y="410"/>
                  </a:lnTo>
                  <a:lnTo>
                    <a:pt x="4486" y="411"/>
                  </a:lnTo>
                  <a:lnTo>
                    <a:pt x="4488" y="412"/>
                  </a:lnTo>
                  <a:lnTo>
                    <a:pt x="4490" y="415"/>
                  </a:lnTo>
                  <a:lnTo>
                    <a:pt x="4491" y="416"/>
                  </a:lnTo>
                  <a:lnTo>
                    <a:pt x="4492" y="419"/>
                  </a:lnTo>
                  <a:lnTo>
                    <a:pt x="4493" y="421"/>
                  </a:lnTo>
                  <a:lnTo>
                    <a:pt x="4493" y="424"/>
                  </a:lnTo>
                  <a:lnTo>
                    <a:pt x="4493" y="578"/>
                  </a:lnTo>
                  <a:lnTo>
                    <a:pt x="4493" y="581"/>
                  </a:lnTo>
                  <a:lnTo>
                    <a:pt x="4492" y="583"/>
                  </a:lnTo>
                  <a:lnTo>
                    <a:pt x="4491" y="586"/>
                  </a:lnTo>
                  <a:lnTo>
                    <a:pt x="4490" y="589"/>
                  </a:lnTo>
                  <a:lnTo>
                    <a:pt x="4488" y="590"/>
                  </a:lnTo>
                  <a:lnTo>
                    <a:pt x="4486" y="591"/>
                  </a:lnTo>
                  <a:lnTo>
                    <a:pt x="4482" y="592"/>
                  </a:lnTo>
                  <a:lnTo>
                    <a:pt x="4479" y="592"/>
                  </a:lnTo>
                  <a:lnTo>
                    <a:pt x="4125" y="592"/>
                  </a:lnTo>
                  <a:lnTo>
                    <a:pt x="4122" y="592"/>
                  </a:lnTo>
                  <a:lnTo>
                    <a:pt x="4119" y="594"/>
                  </a:lnTo>
                  <a:lnTo>
                    <a:pt x="4118" y="596"/>
                  </a:lnTo>
                  <a:lnTo>
                    <a:pt x="4117" y="601"/>
                  </a:lnTo>
                  <a:lnTo>
                    <a:pt x="4117" y="803"/>
                  </a:lnTo>
                  <a:lnTo>
                    <a:pt x="4118" y="807"/>
                  </a:lnTo>
                  <a:lnTo>
                    <a:pt x="4119" y="809"/>
                  </a:lnTo>
                  <a:lnTo>
                    <a:pt x="4122" y="812"/>
                  </a:lnTo>
                  <a:lnTo>
                    <a:pt x="4125" y="812"/>
                  </a:lnTo>
                  <a:lnTo>
                    <a:pt x="4550" y="812"/>
                  </a:lnTo>
                  <a:lnTo>
                    <a:pt x="4553" y="813"/>
                  </a:lnTo>
                  <a:lnTo>
                    <a:pt x="4556" y="813"/>
                  </a:lnTo>
                  <a:lnTo>
                    <a:pt x="4559" y="814"/>
                  </a:lnTo>
                  <a:lnTo>
                    <a:pt x="4561" y="816"/>
                  </a:lnTo>
                  <a:lnTo>
                    <a:pt x="4562" y="817"/>
                  </a:lnTo>
                  <a:lnTo>
                    <a:pt x="4563" y="820"/>
                  </a:lnTo>
                  <a:lnTo>
                    <a:pt x="4564" y="822"/>
                  </a:lnTo>
                  <a:lnTo>
                    <a:pt x="4564" y="827"/>
                  </a:lnTo>
                  <a:lnTo>
                    <a:pt x="4564" y="980"/>
                  </a:lnTo>
                  <a:lnTo>
                    <a:pt x="4564" y="983"/>
                  </a:lnTo>
                  <a:lnTo>
                    <a:pt x="4563" y="987"/>
                  </a:lnTo>
                  <a:lnTo>
                    <a:pt x="4562" y="989"/>
                  </a:lnTo>
                  <a:lnTo>
                    <a:pt x="4561" y="991"/>
                  </a:lnTo>
                  <a:lnTo>
                    <a:pt x="4559" y="992"/>
                  </a:lnTo>
                  <a:lnTo>
                    <a:pt x="4556" y="993"/>
                  </a:lnTo>
                  <a:lnTo>
                    <a:pt x="4553" y="994"/>
                  </a:lnTo>
                  <a:lnTo>
                    <a:pt x="4550" y="994"/>
                  </a:lnTo>
                  <a:lnTo>
                    <a:pt x="3918" y="994"/>
                  </a:lnTo>
                  <a:lnTo>
                    <a:pt x="3915" y="994"/>
                  </a:lnTo>
                  <a:lnTo>
                    <a:pt x="3913" y="993"/>
                  </a:lnTo>
                  <a:lnTo>
                    <a:pt x="3910" y="992"/>
                  </a:lnTo>
                  <a:lnTo>
                    <a:pt x="3908" y="991"/>
                  </a:lnTo>
                  <a:lnTo>
                    <a:pt x="3906" y="989"/>
                  </a:lnTo>
                  <a:lnTo>
                    <a:pt x="3905" y="987"/>
                  </a:lnTo>
                  <a:lnTo>
                    <a:pt x="3904" y="983"/>
                  </a:lnTo>
                  <a:lnTo>
                    <a:pt x="3904" y="980"/>
                  </a:lnTo>
                  <a:close/>
                  <a:moveTo>
                    <a:pt x="5020" y="1011"/>
                  </a:moveTo>
                  <a:lnTo>
                    <a:pt x="5000" y="1011"/>
                  </a:lnTo>
                  <a:lnTo>
                    <a:pt x="4979" y="1008"/>
                  </a:lnTo>
                  <a:lnTo>
                    <a:pt x="4959" y="1007"/>
                  </a:lnTo>
                  <a:lnTo>
                    <a:pt x="4940" y="1004"/>
                  </a:lnTo>
                  <a:lnTo>
                    <a:pt x="4920" y="1001"/>
                  </a:lnTo>
                  <a:lnTo>
                    <a:pt x="4902" y="996"/>
                  </a:lnTo>
                  <a:lnTo>
                    <a:pt x="4884" y="992"/>
                  </a:lnTo>
                  <a:lnTo>
                    <a:pt x="4867" y="986"/>
                  </a:lnTo>
                  <a:lnTo>
                    <a:pt x="4849" y="979"/>
                  </a:lnTo>
                  <a:lnTo>
                    <a:pt x="4833" y="971"/>
                  </a:lnTo>
                  <a:lnTo>
                    <a:pt x="4818" y="964"/>
                  </a:lnTo>
                  <a:lnTo>
                    <a:pt x="4803" y="955"/>
                  </a:lnTo>
                  <a:lnTo>
                    <a:pt x="4787" y="945"/>
                  </a:lnTo>
                  <a:lnTo>
                    <a:pt x="4773" y="935"/>
                  </a:lnTo>
                  <a:lnTo>
                    <a:pt x="4760" y="924"/>
                  </a:lnTo>
                  <a:lnTo>
                    <a:pt x="4746" y="912"/>
                  </a:lnTo>
                  <a:lnTo>
                    <a:pt x="4734" y="900"/>
                  </a:lnTo>
                  <a:lnTo>
                    <a:pt x="4722" y="885"/>
                  </a:lnTo>
                  <a:lnTo>
                    <a:pt x="4711" y="872"/>
                  </a:lnTo>
                  <a:lnTo>
                    <a:pt x="4701" y="857"/>
                  </a:lnTo>
                  <a:lnTo>
                    <a:pt x="4691" y="842"/>
                  </a:lnTo>
                  <a:lnTo>
                    <a:pt x="4684" y="827"/>
                  </a:lnTo>
                  <a:lnTo>
                    <a:pt x="4675" y="810"/>
                  </a:lnTo>
                  <a:lnTo>
                    <a:pt x="4669" y="793"/>
                  </a:lnTo>
                  <a:lnTo>
                    <a:pt x="4663" y="776"/>
                  </a:lnTo>
                  <a:lnTo>
                    <a:pt x="4658" y="757"/>
                  </a:lnTo>
                  <a:lnTo>
                    <a:pt x="4653" y="739"/>
                  </a:lnTo>
                  <a:lnTo>
                    <a:pt x="4649" y="719"/>
                  </a:lnTo>
                  <a:lnTo>
                    <a:pt x="4647" y="699"/>
                  </a:lnTo>
                  <a:lnTo>
                    <a:pt x="4645" y="678"/>
                  </a:lnTo>
                  <a:lnTo>
                    <a:pt x="4644" y="657"/>
                  </a:lnTo>
                  <a:lnTo>
                    <a:pt x="4642" y="635"/>
                  </a:lnTo>
                  <a:lnTo>
                    <a:pt x="4642" y="31"/>
                  </a:lnTo>
                  <a:lnTo>
                    <a:pt x="4644" y="27"/>
                  </a:lnTo>
                  <a:lnTo>
                    <a:pt x="4644" y="24"/>
                  </a:lnTo>
                  <a:lnTo>
                    <a:pt x="4645" y="22"/>
                  </a:lnTo>
                  <a:lnTo>
                    <a:pt x="4647" y="20"/>
                  </a:lnTo>
                  <a:lnTo>
                    <a:pt x="4649" y="19"/>
                  </a:lnTo>
                  <a:lnTo>
                    <a:pt x="4651" y="18"/>
                  </a:lnTo>
                  <a:lnTo>
                    <a:pt x="4654" y="16"/>
                  </a:lnTo>
                  <a:lnTo>
                    <a:pt x="4658" y="16"/>
                  </a:lnTo>
                  <a:lnTo>
                    <a:pt x="4842" y="16"/>
                  </a:lnTo>
                  <a:lnTo>
                    <a:pt x="4845" y="16"/>
                  </a:lnTo>
                  <a:lnTo>
                    <a:pt x="4847" y="18"/>
                  </a:lnTo>
                  <a:lnTo>
                    <a:pt x="4850" y="19"/>
                  </a:lnTo>
                  <a:lnTo>
                    <a:pt x="4852" y="20"/>
                  </a:lnTo>
                  <a:lnTo>
                    <a:pt x="4854" y="22"/>
                  </a:lnTo>
                  <a:lnTo>
                    <a:pt x="4855" y="24"/>
                  </a:lnTo>
                  <a:lnTo>
                    <a:pt x="4856" y="27"/>
                  </a:lnTo>
                  <a:lnTo>
                    <a:pt x="4856" y="31"/>
                  </a:lnTo>
                  <a:lnTo>
                    <a:pt x="4856" y="641"/>
                  </a:lnTo>
                  <a:lnTo>
                    <a:pt x="4856" y="661"/>
                  </a:lnTo>
                  <a:lnTo>
                    <a:pt x="4858" y="681"/>
                  </a:lnTo>
                  <a:lnTo>
                    <a:pt x="4862" y="699"/>
                  </a:lnTo>
                  <a:lnTo>
                    <a:pt x="4867" y="717"/>
                  </a:lnTo>
                  <a:lnTo>
                    <a:pt x="4873" y="733"/>
                  </a:lnTo>
                  <a:lnTo>
                    <a:pt x="4881" y="748"/>
                  </a:lnTo>
                  <a:lnTo>
                    <a:pt x="4890" y="763"/>
                  </a:lnTo>
                  <a:lnTo>
                    <a:pt x="4901" y="776"/>
                  </a:lnTo>
                  <a:lnTo>
                    <a:pt x="4912" y="786"/>
                  </a:lnTo>
                  <a:lnTo>
                    <a:pt x="4924" y="796"/>
                  </a:lnTo>
                  <a:lnTo>
                    <a:pt x="4939" y="805"/>
                  </a:lnTo>
                  <a:lnTo>
                    <a:pt x="4953" y="812"/>
                  </a:lnTo>
                  <a:lnTo>
                    <a:pt x="4968" y="817"/>
                  </a:lnTo>
                  <a:lnTo>
                    <a:pt x="4984" y="820"/>
                  </a:lnTo>
                  <a:lnTo>
                    <a:pt x="5002" y="822"/>
                  </a:lnTo>
                  <a:lnTo>
                    <a:pt x="5020" y="823"/>
                  </a:lnTo>
                  <a:lnTo>
                    <a:pt x="5039" y="822"/>
                  </a:lnTo>
                  <a:lnTo>
                    <a:pt x="5056" y="820"/>
                  </a:lnTo>
                  <a:lnTo>
                    <a:pt x="5073" y="817"/>
                  </a:lnTo>
                  <a:lnTo>
                    <a:pt x="5088" y="812"/>
                  </a:lnTo>
                  <a:lnTo>
                    <a:pt x="5103" y="805"/>
                  </a:lnTo>
                  <a:lnTo>
                    <a:pt x="5116" y="796"/>
                  </a:lnTo>
                  <a:lnTo>
                    <a:pt x="5128" y="786"/>
                  </a:lnTo>
                  <a:lnTo>
                    <a:pt x="5140" y="776"/>
                  </a:lnTo>
                  <a:lnTo>
                    <a:pt x="5150" y="763"/>
                  </a:lnTo>
                  <a:lnTo>
                    <a:pt x="5160" y="748"/>
                  </a:lnTo>
                  <a:lnTo>
                    <a:pt x="5167" y="733"/>
                  </a:lnTo>
                  <a:lnTo>
                    <a:pt x="5173" y="717"/>
                  </a:lnTo>
                  <a:lnTo>
                    <a:pt x="5178" y="699"/>
                  </a:lnTo>
                  <a:lnTo>
                    <a:pt x="5181" y="681"/>
                  </a:lnTo>
                  <a:lnTo>
                    <a:pt x="5184" y="661"/>
                  </a:lnTo>
                  <a:lnTo>
                    <a:pt x="5184" y="641"/>
                  </a:lnTo>
                  <a:lnTo>
                    <a:pt x="5184" y="31"/>
                  </a:lnTo>
                  <a:lnTo>
                    <a:pt x="5185" y="27"/>
                  </a:lnTo>
                  <a:lnTo>
                    <a:pt x="5185" y="24"/>
                  </a:lnTo>
                  <a:lnTo>
                    <a:pt x="5186" y="22"/>
                  </a:lnTo>
                  <a:lnTo>
                    <a:pt x="5188" y="20"/>
                  </a:lnTo>
                  <a:lnTo>
                    <a:pt x="5190" y="19"/>
                  </a:lnTo>
                  <a:lnTo>
                    <a:pt x="5192" y="18"/>
                  </a:lnTo>
                  <a:lnTo>
                    <a:pt x="5196" y="16"/>
                  </a:lnTo>
                  <a:lnTo>
                    <a:pt x="5199" y="16"/>
                  </a:lnTo>
                  <a:lnTo>
                    <a:pt x="5383" y="16"/>
                  </a:lnTo>
                  <a:lnTo>
                    <a:pt x="5386" y="16"/>
                  </a:lnTo>
                  <a:lnTo>
                    <a:pt x="5388" y="18"/>
                  </a:lnTo>
                  <a:lnTo>
                    <a:pt x="5392" y="19"/>
                  </a:lnTo>
                  <a:lnTo>
                    <a:pt x="5394" y="20"/>
                  </a:lnTo>
                  <a:lnTo>
                    <a:pt x="5395" y="22"/>
                  </a:lnTo>
                  <a:lnTo>
                    <a:pt x="5396" y="24"/>
                  </a:lnTo>
                  <a:lnTo>
                    <a:pt x="5397" y="27"/>
                  </a:lnTo>
                  <a:lnTo>
                    <a:pt x="5397" y="31"/>
                  </a:lnTo>
                  <a:lnTo>
                    <a:pt x="5397" y="635"/>
                  </a:lnTo>
                  <a:lnTo>
                    <a:pt x="5396" y="657"/>
                  </a:lnTo>
                  <a:lnTo>
                    <a:pt x="5395" y="678"/>
                  </a:lnTo>
                  <a:lnTo>
                    <a:pt x="5394" y="699"/>
                  </a:lnTo>
                  <a:lnTo>
                    <a:pt x="5390" y="719"/>
                  </a:lnTo>
                  <a:lnTo>
                    <a:pt x="5387" y="739"/>
                  </a:lnTo>
                  <a:lnTo>
                    <a:pt x="5382" y="757"/>
                  </a:lnTo>
                  <a:lnTo>
                    <a:pt x="5377" y="776"/>
                  </a:lnTo>
                  <a:lnTo>
                    <a:pt x="5371" y="793"/>
                  </a:lnTo>
                  <a:lnTo>
                    <a:pt x="5364" y="810"/>
                  </a:lnTo>
                  <a:lnTo>
                    <a:pt x="5357" y="827"/>
                  </a:lnTo>
                  <a:lnTo>
                    <a:pt x="5348" y="842"/>
                  </a:lnTo>
                  <a:lnTo>
                    <a:pt x="5338" y="857"/>
                  </a:lnTo>
                  <a:lnTo>
                    <a:pt x="5328" y="872"/>
                  </a:lnTo>
                  <a:lnTo>
                    <a:pt x="5318" y="885"/>
                  </a:lnTo>
                  <a:lnTo>
                    <a:pt x="5306" y="900"/>
                  </a:lnTo>
                  <a:lnTo>
                    <a:pt x="5294" y="912"/>
                  </a:lnTo>
                  <a:lnTo>
                    <a:pt x="5280" y="924"/>
                  </a:lnTo>
                  <a:lnTo>
                    <a:pt x="5266" y="935"/>
                  </a:lnTo>
                  <a:lnTo>
                    <a:pt x="5252" y="945"/>
                  </a:lnTo>
                  <a:lnTo>
                    <a:pt x="5238" y="955"/>
                  </a:lnTo>
                  <a:lnTo>
                    <a:pt x="5223" y="964"/>
                  </a:lnTo>
                  <a:lnTo>
                    <a:pt x="5206" y="971"/>
                  </a:lnTo>
                  <a:lnTo>
                    <a:pt x="5190" y="979"/>
                  </a:lnTo>
                  <a:lnTo>
                    <a:pt x="5174" y="986"/>
                  </a:lnTo>
                  <a:lnTo>
                    <a:pt x="5156" y="992"/>
                  </a:lnTo>
                  <a:lnTo>
                    <a:pt x="5138" y="996"/>
                  </a:lnTo>
                  <a:lnTo>
                    <a:pt x="5120" y="1001"/>
                  </a:lnTo>
                  <a:lnTo>
                    <a:pt x="5101" y="1004"/>
                  </a:lnTo>
                  <a:lnTo>
                    <a:pt x="5081" y="1007"/>
                  </a:lnTo>
                  <a:lnTo>
                    <a:pt x="5062" y="1008"/>
                  </a:lnTo>
                  <a:lnTo>
                    <a:pt x="5042" y="1011"/>
                  </a:lnTo>
                  <a:lnTo>
                    <a:pt x="5020" y="1011"/>
                  </a:lnTo>
                  <a:close/>
                  <a:moveTo>
                    <a:pt x="5849" y="770"/>
                  </a:moveTo>
                  <a:lnTo>
                    <a:pt x="5842" y="748"/>
                  </a:lnTo>
                  <a:lnTo>
                    <a:pt x="5837" y="723"/>
                  </a:lnTo>
                  <a:lnTo>
                    <a:pt x="5832" y="695"/>
                  </a:lnTo>
                  <a:lnTo>
                    <a:pt x="5828" y="664"/>
                  </a:lnTo>
                  <a:lnTo>
                    <a:pt x="5825" y="629"/>
                  </a:lnTo>
                  <a:lnTo>
                    <a:pt x="5823" y="591"/>
                  </a:lnTo>
                  <a:lnTo>
                    <a:pt x="5822" y="549"/>
                  </a:lnTo>
                  <a:lnTo>
                    <a:pt x="5822" y="505"/>
                  </a:lnTo>
                  <a:lnTo>
                    <a:pt x="5822" y="461"/>
                  </a:lnTo>
                  <a:lnTo>
                    <a:pt x="5823" y="420"/>
                  </a:lnTo>
                  <a:lnTo>
                    <a:pt x="5825" y="382"/>
                  </a:lnTo>
                  <a:lnTo>
                    <a:pt x="5828" y="347"/>
                  </a:lnTo>
                  <a:lnTo>
                    <a:pt x="5832" y="316"/>
                  </a:lnTo>
                  <a:lnTo>
                    <a:pt x="5837" y="287"/>
                  </a:lnTo>
                  <a:lnTo>
                    <a:pt x="5842" y="262"/>
                  </a:lnTo>
                  <a:lnTo>
                    <a:pt x="5849" y="240"/>
                  </a:lnTo>
                  <a:lnTo>
                    <a:pt x="5860" y="212"/>
                  </a:lnTo>
                  <a:lnTo>
                    <a:pt x="5872" y="185"/>
                  </a:lnTo>
                  <a:lnTo>
                    <a:pt x="5878" y="172"/>
                  </a:lnTo>
                  <a:lnTo>
                    <a:pt x="5886" y="160"/>
                  </a:lnTo>
                  <a:lnTo>
                    <a:pt x="5892" y="148"/>
                  </a:lnTo>
                  <a:lnTo>
                    <a:pt x="5901" y="137"/>
                  </a:lnTo>
                  <a:lnTo>
                    <a:pt x="5909" y="126"/>
                  </a:lnTo>
                  <a:lnTo>
                    <a:pt x="5917" y="115"/>
                  </a:lnTo>
                  <a:lnTo>
                    <a:pt x="5927" y="106"/>
                  </a:lnTo>
                  <a:lnTo>
                    <a:pt x="5936" y="96"/>
                  </a:lnTo>
                  <a:lnTo>
                    <a:pt x="5946" y="86"/>
                  </a:lnTo>
                  <a:lnTo>
                    <a:pt x="5957" y="77"/>
                  </a:lnTo>
                  <a:lnTo>
                    <a:pt x="5967" y="70"/>
                  </a:lnTo>
                  <a:lnTo>
                    <a:pt x="5978" y="61"/>
                  </a:lnTo>
                  <a:lnTo>
                    <a:pt x="5990" y="54"/>
                  </a:lnTo>
                  <a:lnTo>
                    <a:pt x="6001" y="47"/>
                  </a:lnTo>
                  <a:lnTo>
                    <a:pt x="6013" y="40"/>
                  </a:lnTo>
                  <a:lnTo>
                    <a:pt x="6026" y="35"/>
                  </a:lnTo>
                  <a:lnTo>
                    <a:pt x="6038" y="29"/>
                  </a:lnTo>
                  <a:lnTo>
                    <a:pt x="6051" y="24"/>
                  </a:lnTo>
                  <a:lnTo>
                    <a:pt x="6065" y="20"/>
                  </a:lnTo>
                  <a:lnTo>
                    <a:pt x="6079" y="15"/>
                  </a:lnTo>
                  <a:lnTo>
                    <a:pt x="6107" y="9"/>
                  </a:lnTo>
                  <a:lnTo>
                    <a:pt x="6136" y="4"/>
                  </a:lnTo>
                  <a:lnTo>
                    <a:pt x="6167" y="1"/>
                  </a:lnTo>
                  <a:lnTo>
                    <a:pt x="6199" y="0"/>
                  </a:lnTo>
                  <a:lnTo>
                    <a:pt x="6230" y="1"/>
                  </a:lnTo>
                  <a:lnTo>
                    <a:pt x="6259" y="3"/>
                  </a:lnTo>
                  <a:lnTo>
                    <a:pt x="6288" y="8"/>
                  </a:lnTo>
                  <a:lnTo>
                    <a:pt x="6315" y="14"/>
                  </a:lnTo>
                  <a:lnTo>
                    <a:pt x="6341" y="23"/>
                  </a:lnTo>
                  <a:lnTo>
                    <a:pt x="6365" y="33"/>
                  </a:lnTo>
                  <a:lnTo>
                    <a:pt x="6389" y="44"/>
                  </a:lnTo>
                  <a:lnTo>
                    <a:pt x="6412" y="57"/>
                  </a:lnTo>
                  <a:lnTo>
                    <a:pt x="6433" y="72"/>
                  </a:lnTo>
                  <a:lnTo>
                    <a:pt x="6453" y="88"/>
                  </a:lnTo>
                  <a:lnTo>
                    <a:pt x="6472" y="107"/>
                  </a:lnTo>
                  <a:lnTo>
                    <a:pt x="6488" y="125"/>
                  </a:lnTo>
                  <a:lnTo>
                    <a:pt x="6504" y="147"/>
                  </a:lnTo>
                  <a:lnTo>
                    <a:pt x="6518" y="169"/>
                  </a:lnTo>
                  <a:lnTo>
                    <a:pt x="6530" y="193"/>
                  </a:lnTo>
                  <a:lnTo>
                    <a:pt x="6542" y="218"/>
                  </a:lnTo>
                  <a:lnTo>
                    <a:pt x="6543" y="221"/>
                  </a:lnTo>
                  <a:lnTo>
                    <a:pt x="6545" y="223"/>
                  </a:lnTo>
                  <a:lnTo>
                    <a:pt x="6545" y="226"/>
                  </a:lnTo>
                  <a:lnTo>
                    <a:pt x="6543" y="229"/>
                  </a:lnTo>
                  <a:lnTo>
                    <a:pt x="6542" y="231"/>
                  </a:lnTo>
                  <a:lnTo>
                    <a:pt x="6540" y="232"/>
                  </a:lnTo>
                  <a:lnTo>
                    <a:pt x="6538" y="234"/>
                  </a:lnTo>
                  <a:lnTo>
                    <a:pt x="6535" y="235"/>
                  </a:lnTo>
                  <a:lnTo>
                    <a:pt x="6377" y="306"/>
                  </a:lnTo>
                  <a:lnTo>
                    <a:pt x="6374" y="307"/>
                  </a:lnTo>
                  <a:lnTo>
                    <a:pt x="6370" y="308"/>
                  </a:lnTo>
                  <a:lnTo>
                    <a:pt x="6368" y="308"/>
                  </a:lnTo>
                  <a:lnTo>
                    <a:pt x="6365" y="307"/>
                  </a:lnTo>
                  <a:lnTo>
                    <a:pt x="6363" y="306"/>
                  </a:lnTo>
                  <a:lnTo>
                    <a:pt x="6361" y="304"/>
                  </a:lnTo>
                  <a:lnTo>
                    <a:pt x="6358" y="301"/>
                  </a:lnTo>
                  <a:lnTo>
                    <a:pt x="6357" y="298"/>
                  </a:lnTo>
                  <a:lnTo>
                    <a:pt x="6351" y="285"/>
                  </a:lnTo>
                  <a:lnTo>
                    <a:pt x="6344" y="272"/>
                  </a:lnTo>
                  <a:lnTo>
                    <a:pt x="6337" y="260"/>
                  </a:lnTo>
                  <a:lnTo>
                    <a:pt x="6329" y="249"/>
                  </a:lnTo>
                  <a:lnTo>
                    <a:pt x="6321" y="239"/>
                  </a:lnTo>
                  <a:lnTo>
                    <a:pt x="6313" y="231"/>
                  </a:lnTo>
                  <a:lnTo>
                    <a:pt x="6303" y="222"/>
                  </a:lnTo>
                  <a:lnTo>
                    <a:pt x="6294" y="215"/>
                  </a:lnTo>
                  <a:lnTo>
                    <a:pt x="6284" y="209"/>
                  </a:lnTo>
                  <a:lnTo>
                    <a:pt x="6273" y="202"/>
                  </a:lnTo>
                  <a:lnTo>
                    <a:pt x="6263" y="198"/>
                  </a:lnTo>
                  <a:lnTo>
                    <a:pt x="6251" y="194"/>
                  </a:lnTo>
                  <a:lnTo>
                    <a:pt x="6239" y="192"/>
                  </a:lnTo>
                  <a:lnTo>
                    <a:pt x="6227" y="189"/>
                  </a:lnTo>
                  <a:lnTo>
                    <a:pt x="6214" y="188"/>
                  </a:lnTo>
                  <a:lnTo>
                    <a:pt x="6200" y="187"/>
                  </a:lnTo>
                  <a:lnTo>
                    <a:pt x="6186" y="188"/>
                  </a:lnTo>
                  <a:lnTo>
                    <a:pt x="6173" y="189"/>
                  </a:lnTo>
                  <a:lnTo>
                    <a:pt x="6161" y="192"/>
                  </a:lnTo>
                  <a:lnTo>
                    <a:pt x="6149" y="194"/>
                  </a:lnTo>
                  <a:lnTo>
                    <a:pt x="6137" y="198"/>
                  </a:lnTo>
                  <a:lnTo>
                    <a:pt x="6126" y="202"/>
                  </a:lnTo>
                  <a:lnTo>
                    <a:pt x="6117" y="208"/>
                  </a:lnTo>
                  <a:lnTo>
                    <a:pt x="6107" y="214"/>
                  </a:lnTo>
                  <a:lnTo>
                    <a:pt x="6098" y="222"/>
                  </a:lnTo>
                  <a:lnTo>
                    <a:pt x="6089" y="230"/>
                  </a:lnTo>
                  <a:lnTo>
                    <a:pt x="6082" y="238"/>
                  </a:lnTo>
                  <a:lnTo>
                    <a:pt x="6075" y="248"/>
                  </a:lnTo>
                  <a:lnTo>
                    <a:pt x="6069" y="259"/>
                  </a:lnTo>
                  <a:lnTo>
                    <a:pt x="6063" y="270"/>
                  </a:lnTo>
                  <a:lnTo>
                    <a:pt x="6058" y="282"/>
                  </a:lnTo>
                  <a:lnTo>
                    <a:pt x="6052" y="295"/>
                  </a:lnTo>
                  <a:lnTo>
                    <a:pt x="6049" y="309"/>
                  </a:lnTo>
                  <a:lnTo>
                    <a:pt x="6046" y="326"/>
                  </a:lnTo>
                  <a:lnTo>
                    <a:pt x="6044" y="348"/>
                  </a:lnTo>
                  <a:lnTo>
                    <a:pt x="6040" y="372"/>
                  </a:lnTo>
                  <a:lnTo>
                    <a:pt x="6039" y="400"/>
                  </a:lnTo>
                  <a:lnTo>
                    <a:pt x="6038" y="432"/>
                  </a:lnTo>
                  <a:lnTo>
                    <a:pt x="6037" y="467"/>
                  </a:lnTo>
                  <a:lnTo>
                    <a:pt x="6037" y="505"/>
                  </a:lnTo>
                  <a:lnTo>
                    <a:pt x="6037" y="544"/>
                  </a:lnTo>
                  <a:lnTo>
                    <a:pt x="6038" y="579"/>
                  </a:lnTo>
                  <a:lnTo>
                    <a:pt x="6039" y="610"/>
                  </a:lnTo>
                  <a:lnTo>
                    <a:pt x="6040" y="639"/>
                  </a:lnTo>
                  <a:lnTo>
                    <a:pt x="6044" y="662"/>
                  </a:lnTo>
                  <a:lnTo>
                    <a:pt x="6046" y="684"/>
                  </a:lnTo>
                  <a:lnTo>
                    <a:pt x="6049" y="702"/>
                  </a:lnTo>
                  <a:lnTo>
                    <a:pt x="6052" y="716"/>
                  </a:lnTo>
                  <a:lnTo>
                    <a:pt x="6058" y="729"/>
                  </a:lnTo>
                  <a:lnTo>
                    <a:pt x="6063" y="741"/>
                  </a:lnTo>
                  <a:lnTo>
                    <a:pt x="6069" y="752"/>
                  </a:lnTo>
                  <a:lnTo>
                    <a:pt x="6075" y="763"/>
                  </a:lnTo>
                  <a:lnTo>
                    <a:pt x="6082" y="772"/>
                  </a:lnTo>
                  <a:lnTo>
                    <a:pt x="6089" y="781"/>
                  </a:lnTo>
                  <a:lnTo>
                    <a:pt x="6098" y="789"/>
                  </a:lnTo>
                  <a:lnTo>
                    <a:pt x="6107" y="796"/>
                  </a:lnTo>
                  <a:lnTo>
                    <a:pt x="6117" y="803"/>
                  </a:lnTo>
                  <a:lnTo>
                    <a:pt x="6126" y="808"/>
                  </a:lnTo>
                  <a:lnTo>
                    <a:pt x="6137" y="813"/>
                  </a:lnTo>
                  <a:lnTo>
                    <a:pt x="6149" y="817"/>
                  </a:lnTo>
                  <a:lnTo>
                    <a:pt x="6161" y="819"/>
                  </a:lnTo>
                  <a:lnTo>
                    <a:pt x="6173" y="821"/>
                  </a:lnTo>
                  <a:lnTo>
                    <a:pt x="6186" y="823"/>
                  </a:lnTo>
                  <a:lnTo>
                    <a:pt x="6200" y="823"/>
                  </a:lnTo>
                  <a:lnTo>
                    <a:pt x="6214" y="823"/>
                  </a:lnTo>
                  <a:lnTo>
                    <a:pt x="6227" y="821"/>
                  </a:lnTo>
                  <a:lnTo>
                    <a:pt x="6239" y="819"/>
                  </a:lnTo>
                  <a:lnTo>
                    <a:pt x="6251" y="817"/>
                  </a:lnTo>
                  <a:lnTo>
                    <a:pt x="6263" y="813"/>
                  </a:lnTo>
                  <a:lnTo>
                    <a:pt x="6273" y="808"/>
                  </a:lnTo>
                  <a:lnTo>
                    <a:pt x="6284" y="802"/>
                  </a:lnTo>
                  <a:lnTo>
                    <a:pt x="6294" y="795"/>
                  </a:lnTo>
                  <a:lnTo>
                    <a:pt x="6303" y="789"/>
                  </a:lnTo>
                  <a:lnTo>
                    <a:pt x="6313" y="780"/>
                  </a:lnTo>
                  <a:lnTo>
                    <a:pt x="6321" y="771"/>
                  </a:lnTo>
                  <a:lnTo>
                    <a:pt x="6329" y="761"/>
                  </a:lnTo>
                  <a:lnTo>
                    <a:pt x="6337" y="751"/>
                  </a:lnTo>
                  <a:lnTo>
                    <a:pt x="6344" y="739"/>
                  </a:lnTo>
                  <a:lnTo>
                    <a:pt x="6351" y="726"/>
                  </a:lnTo>
                  <a:lnTo>
                    <a:pt x="6357" y="713"/>
                  </a:lnTo>
                  <a:lnTo>
                    <a:pt x="6358" y="709"/>
                  </a:lnTo>
                  <a:lnTo>
                    <a:pt x="6361" y="707"/>
                  </a:lnTo>
                  <a:lnTo>
                    <a:pt x="6363" y="705"/>
                  </a:lnTo>
                  <a:lnTo>
                    <a:pt x="6365" y="704"/>
                  </a:lnTo>
                  <a:lnTo>
                    <a:pt x="6368" y="703"/>
                  </a:lnTo>
                  <a:lnTo>
                    <a:pt x="6370" y="703"/>
                  </a:lnTo>
                  <a:lnTo>
                    <a:pt x="6374" y="704"/>
                  </a:lnTo>
                  <a:lnTo>
                    <a:pt x="6377" y="705"/>
                  </a:lnTo>
                  <a:lnTo>
                    <a:pt x="6535" y="776"/>
                  </a:lnTo>
                  <a:lnTo>
                    <a:pt x="6538" y="777"/>
                  </a:lnTo>
                  <a:lnTo>
                    <a:pt x="6540" y="779"/>
                  </a:lnTo>
                  <a:lnTo>
                    <a:pt x="6542" y="780"/>
                  </a:lnTo>
                  <a:lnTo>
                    <a:pt x="6543" y="782"/>
                  </a:lnTo>
                  <a:lnTo>
                    <a:pt x="6545" y="784"/>
                  </a:lnTo>
                  <a:lnTo>
                    <a:pt x="6545" y="788"/>
                  </a:lnTo>
                  <a:lnTo>
                    <a:pt x="6543" y="790"/>
                  </a:lnTo>
                  <a:lnTo>
                    <a:pt x="6542" y="793"/>
                  </a:lnTo>
                  <a:lnTo>
                    <a:pt x="6530" y="818"/>
                  </a:lnTo>
                  <a:lnTo>
                    <a:pt x="6518" y="842"/>
                  </a:lnTo>
                  <a:lnTo>
                    <a:pt x="6504" y="865"/>
                  </a:lnTo>
                  <a:lnTo>
                    <a:pt x="6488" y="885"/>
                  </a:lnTo>
                  <a:lnTo>
                    <a:pt x="6472" y="904"/>
                  </a:lnTo>
                  <a:lnTo>
                    <a:pt x="6453" y="922"/>
                  </a:lnTo>
                  <a:lnTo>
                    <a:pt x="6433" y="939"/>
                  </a:lnTo>
                  <a:lnTo>
                    <a:pt x="6412" y="954"/>
                  </a:lnTo>
                  <a:lnTo>
                    <a:pt x="6389" y="967"/>
                  </a:lnTo>
                  <a:lnTo>
                    <a:pt x="6365" y="978"/>
                  </a:lnTo>
                  <a:lnTo>
                    <a:pt x="6341" y="988"/>
                  </a:lnTo>
                  <a:lnTo>
                    <a:pt x="6315" y="996"/>
                  </a:lnTo>
                  <a:lnTo>
                    <a:pt x="6288" y="1003"/>
                  </a:lnTo>
                  <a:lnTo>
                    <a:pt x="6259" y="1007"/>
                  </a:lnTo>
                  <a:lnTo>
                    <a:pt x="6230" y="1009"/>
                  </a:lnTo>
                  <a:lnTo>
                    <a:pt x="6199" y="1011"/>
                  </a:lnTo>
                  <a:lnTo>
                    <a:pt x="6167" y="1009"/>
                  </a:lnTo>
                  <a:lnTo>
                    <a:pt x="6136" y="1006"/>
                  </a:lnTo>
                  <a:lnTo>
                    <a:pt x="6107" y="1002"/>
                  </a:lnTo>
                  <a:lnTo>
                    <a:pt x="6079" y="995"/>
                  </a:lnTo>
                  <a:lnTo>
                    <a:pt x="6065" y="991"/>
                  </a:lnTo>
                  <a:lnTo>
                    <a:pt x="6051" y="987"/>
                  </a:lnTo>
                  <a:lnTo>
                    <a:pt x="6038" y="981"/>
                  </a:lnTo>
                  <a:lnTo>
                    <a:pt x="6026" y="976"/>
                  </a:lnTo>
                  <a:lnTo>
                    <a:pt x="6013" y="970"/>
                  </a:lnTo>
                  <a:lnTo>
                    <a:pt x="6001" y="964"/>
                  </a:lnTo>
                  <a:lnTo>
                    <a:pt x="5990" y="956"/>
                  </a:lnTo>
                  <a:lnTo>
                    <a:pt x="5978" y="950"/>
                  </a:lnTo>
                  <a:lnTo>
                    <a:pt x="5967" y="941"/>
                  </a:lnTo>
                  <a:lnTo>
                    <a:pt x="5957" y="933"/>
                  </a:lnTo>
                  <a:lnTo>
                    <a:pt x="5946" y="925"/>
                  </a:lnTo>
                  <a:lnTo>
                    <a:pt x="5936" y="915"/>
                  </a:lnTo>
                  <a:lnTo>
                    <a:pt x="5927" y="905"/>
                  </a:lnTo>
                  <a:lnTo>
                    <a:pt x="5917" y="895"/>
                  </a:lnTo>
                  <a:lnTo>
                    <a:pt x="5909" y="884"/>
                  </a:lnTo>
                  <a:lnTo>
                    <a:pt x="5901" y="874"/>
                  </a:lnTo>
                  <a:lnTo>
                    <a:pt x="5892" y="863"/>
                  </a:lnTo>
                  <a:lnTo>
                    <a:pt x="5886" y="851"/>
                  </a:lnTo>
                  <a:lnTo>
                    <a:pt x="5878" y="839"/>
                  </a:lnTo>
                  <a:lnTo>
                    <a:pt x="5872" y="826"/>
                  </a:lnTo>
                  <a:lnTo>
                    <a:pt x="5860" y="798"/>
                  </a:lnTo>
                  <a:lnTo>
                    <a:pt x="5849" y="770"/>
                  </a:lnTo>
                  <a:close/>
                  <a:moveTo>
                    <a:pt x="6864" y="629"/>
                  </a:moveTo>
                  <a:lnTo>
                    <a:pt x="7091" y="629"/>
                  </a:lnTo>
                  <a:lnTo>
                    <a:pt x="6980" y="286"/>
                  </a:lnTo>
                  <a:lnTo>
                    <a:pt x="6976" y="286"/>
                  </a:lnTo>
                  <a:lnTo>
                    <a:pt x="6864" y="629"/>
                  </a:lnTo>
                  <a:close/>
                  <a:moveTo>
                    <a:pt x="6531" y="980"/>
                  </a:moveTo>
                  <a:lnTo>
                    <a:pt x="6870" y="31"/>
                  </a:lnTo>
                  <a:lnTo>
                    <a:pt x="6872" y="24"/>
                  </a:lnTo>
                  <a:lnTo>
                    <a:pt x="6877" y="20"/>
                  </a:lnTo>
                  <a:lnTo>
                    <a:pt x="6882" y="18"/>
                  </a:lnTo>
                  <a:lnTo>
                    <a:pt x="6889" y="16"/>
                  </a:lnTo>
                  <a:lnTo>
                    <a:pt x="7070" y="16"/>
                  </a:lnTo>
                  <a:lnTo>
                    <a:pt x="7077" y="18"/>
                  </a:lnTo>
                  <a:lnTo>
                    <a:pt x="7082" y="20"/>
                  </a:lnTo>
                  <a:lnTo>
                    <a:pt x="7087" y="24"/>
                  </a:lnTo>
                  <a:lnTo>
                    <a:pt x="7090" y="31"/>
                  </a:lnTo>
                  <a:lnTo>
                    <a:pt x="7422" y="980"/>
                  </a:lnTo>
                  <a:lnTo>
                    <a:pt x="7423" y="983"/>
                  </a:lnTo>
                  <a:lnTo>
                    <a:pt x="7423" y="987"/>
                  </a:lnTo>
                  <a:lnTo>
                    <a:pt x="7423" y="989"/>
                  </a:lnTo>
                  <a:lnTo>
                    <a:pt x="7422" y="991"/>
                  </a:lnTo>
                  <a:lnTo>
                    <a:pt x="7420" y="992"/>
                  </a:lnTo>
                  <a:lnTo>
                    <a:pt x="7418" y="993"/>
                  </a:lnTo>
                  <a:lnTo>
                    <a:pt x="7416" y="994"/>
                  </a:lnTo>
                  <a:lnTo>
                    <a:pt x="7412" y="994"/>
                  </a:lnTo>
                  <a:lnTo>
                    <a:pt x="7224" y="994"/>
                  </a:lnTo>
                  <a:lnTo>
                    <a:pt x="7217" y="993"/>
                  </a:lnTo>
                  <a:lnTo>
                    <a:pt x="7212" y="991"/>
                  </a:lnTo>
                  <a:lnTo>
                    <a:pt x="7208" y="987"/>
                  </a:lnTo>
                  <a:lnTo>
                    <a:pt x="7205" y="980"/>
                  </a:lnTo>
                  <a:lnTo>
                    <a:pt x="7149" y="809"/>
                  </a:lnTo>
                  <a:lnTo>
                    <a:pt x="6805" y="809"/>
                  </a:lnTo>
                  <a:lnTo>
                    <a:pt x="6749" y="980"/>
                  </a:lnTo>
                  <a:lnTo>
                    <a:pt x="6747" y="987"/>
                  </a:lnTo>
                  <a:lnTo>
                    <a:pt x="6743" y="991"/>
                  </a:lnTo>
                  <a:lnTo>
                    <a:pt x="6737" y="993"/>
                  </a:lnTo>
                  <a:lnTo>
                    <a:pt x="6731" y="994"/>
                  </a:lnTo>
                  <a:lnTo>
                    <a:pt x="6541" y="994"/>
                  </a:lnTo>
                  <a:lnTo>
                    <a:pt x="6538" y="994"/>
                  </a:lnTo>
                  <a:lnTo>
                    <a:pt x="6535" y="993"/>
                  </a:lnTo>
                  <a:lnTo>
                    <a:pt x="6533" y="992"/>
                  </a:lnTo>
                  <a:lnTo>
                    <a:pt x="6531" y="991"/>
                  </a:lnTo>
                  <a:lnTo>
                    <a:pt x="6530" y="989"/>
                  </a:lnTo>
                  <a:lnTo>
                    <a:pt x="6530" y="987"/>
                  </a:lnTo>
                  <a:lnTo>
                    <a:pt x="6530" y="983"/>
                  </a:lnTo>
                  <a:lnTo>
                    <a:pt x="6531" y="980"/>
                  </a:lnTo>
                  <a:close/>
                  <a:moveTo>
                    <a:pt x="7462" y="980"/>
                  </a:moveTo>
                  <a:lnTo>
                    <a:pt x="7462" y="31"/>
                  </a:lnTo>
                  <a:lnTo>
                    <a:pt x="7462" y="27"/>
                  </a:lnTo>
                  <a:lnTo>
                    <a:pt x="7462" y="24"/>
                  </a:lnTo>
                  <a:lnTo>
                    <a:pt x="7463" y="22"/>
                  </a:lnTo>
                  <a:lnTo>
                    <a:pt x="7466" y="20"/>
                  </a:lnTo>
                  <a:lnTo>
                    <a:pt x="7468" y="19"/>
                  </a:lnTo>
                  <a:lnTo>
                    <a:pt x="7470" y="18"/>
                  </a:lnTo>
                  <a:lnTo>
                    <a:pt x="7473" y="16"/>
                  </a:lnTo>
                  <a:lnTo>
                    <a:pt x="7477" y="16"/>
                  </a:lnTo>
                  <a:lnTo>
                    <a:pt x="7649" y="16"/>
                  </a:lnTo>
                  <a:lnTo>
                    <a:pt x="7656" y="18"/>
                  </a:lnTo>
                  <a:lnTo>
                    <a:pt x="7663" y="20"/>
                  </a:lnTo>
                  <a:lnTo>
                    <a:pt x="7666" y="22"/>
                  </a:lnTo>
                  <a:lnTo>
                    <a:pt x="7668" y="24"/>
                  </a:lnTo>
                  <a:lnTo>
                    <a:pt x="7670" y="27"/>
                  </a:lnTo>
                  <a:lnTo>
                    <a:pt x="7671" y="31"/>
                  </a:lnTo>
                  <a:lnTo>
                    <a:pt x="7921" y="589"/>
                  </a:lnTo>
                  <a:lnTo>
                    <a:pt x="7926" y="589"/>
                  </a:lnTo>
                  <a:lnTo>
                    <a:pt x="8171" y="31"/>
                  </a:lnTo>
                  <a:lnTo>
                    <a:pt x="8172" y="27"/>
                  </a:lnTo>
                  <a:lnTo>
                    <a:pt x="8174" y="24"/>
                  </a:lnTo>
                  <a:lnTo>
                    <a:pt x="8177" y="22"/>
                  </a:lnTo>
                  <a:lnTo>
                    <a:pt x="8180" y="20"/>
                  </a:lnTo>
                  <a:lnTo>
                    <a:pt x="8186" y="18"/>
                  </a:lnTo>
                  <a:lnTo>
                    <a:pt x="8194" y="16"/>
                  </a:lnTo>
                  <a:lnTo>
                    <a:pt x="8364" y="16"/>
                  </a:lnTo>
                  <a:lnTo>
                    <a:pt x="8367" y="16"/>
                  </a:lnTo>
                  <a:lnTo>
                    <a:pt x="8369" y="18"/>
                  </a:lnTo>
                  <a:lnTo>
                    <a:pt x="8373" y="19"/>
                  </a:lnTo>
                  <a:lnTo>
                    <a:pt x="8375" y="20"/>
                  </a:lnTo>
                  <a:lnTo>
                    <a:pt x="8376" y="22"/>
                  </a:lnTo>
                  <a:lnTo>
                    <a:pt x="8377" y="24"/>
                  </a:lnTo>
                  <a:lnTo>
                    <a:pt x="8378" y="27"/>
                  </a:lnTo>
                  <a:lnTo>
                    <a:pt x="8378" y="31"/>
                  </a:lnTo>
                  <a:lnTo>
                    <a:pt x="8378" y="980"/>
                  </a:lnTo>
                  <a:lnTo>
                    <a:pt x="8378" y="983"/>
                  </a:lnTo>
                  <a:lnTo>
                    <a:pt x="8377" y="987"/>
                  </a:lnTo>
                  <a:lnTo>
                    <a:pt x="8376" y="989"/>
                  </a:lnTo>
                  <a:lnTo>
                    <a:pt x="8375" y="991"/>
                  </a:lnTo>
                  <a:lnTo>
                    <a:pt x="8373" y="992"/>
                  </a:lnTo>
                  <a:lnTo>
                    <a:pt x="8369" y="993"/>
                  </a:lnTo>
                  <a:lnTo>
                    <a:pt x="8367" y="994"/>
                  </a:lnTo>
                  <a:lnTo>
                    <a:pt x="8364" y="994"/>
                  </a:lnTo>
                  <a:lnTo>
                    <a:pt x="8199" y="994"/>
                  </a:lnTo>
                  <a:lnTo>
                    <a:pt x="8196" y="994"/>
                  </a:lnTo>
                  <a:lnTo>
                    <a:pt x="8194" y="993"/>
                  </a:lnTo>
                  <a:lnTo>
                    <a:pt x="8191" y="992"/>
                  </a:lnTo>
                  <a:lnTo>
                    <a:pt x="8189" y="991"/>
                  </a:lnTo>
                  <a:lnTo>
                    <a:pt x="8187" y="989"/>
                  </a:lnTo>
                  <a:lnTo>
                    <a:pt x="8186" y="987"/>
                  </a:lnTo>
                  <a:lnTo>
                    <a:pt x="8185" y="983"/>
                  </a:lnTo>
                  <a:lnTo>
                    <a:pt x="8185" y="980"/>
                  </a:lnTo>
                  <a:lnTo>
                    <a:pt x="8185" y="429"/>
                  </a:lnTo>
                  <a:lnTo>
                    <a:pt x="8180" y="429"/>
                  </a:lnTo>
                  <a:lnTo>
                    <a:pt x="7997" y="842"/>
                  </a:lnTo>
                  <a:lnTo>
                    <a:pt x="7995" y="846"/>
                  </a:lnTo>
                  <a:lnTo>
                    <a:pt x="7993" y="851"/>
                  </a:lnTo>
                  <a:lnTo>
                    <a:pt x="7989" y="854"/>
                  </a:lnTo>
                  <a:lnTo>
                    <a:pt x="7986" y="856"/>
                  </a:lnTo>
                  <a:lnTo>
                    <a:pt x="7983" y="858"/>
                  </a:lnTo>
                  <a:lnTo>
                    <a:pt x="7978" y="859"/>
                  </a:lnTo>
                  <a:lnTo>
                    <a:pt x="7974" y="860"/>
                  </a:lnTo>
                  <a:lnTo>
                    <a:pt x="7970" y="860"/>
                  </a:lnTo>
                  <a:lnTo>
                    <a:pt x="7870" y="860"/>
                  </a:lnTo>
                  <a:lnTo>
                    <a:pt x="7865" y="860"/>
                  </a:lnTo>
                  <a:lnTo>
                    <a:pt x="7861" y="859"/>
                  </a:lnTo>
                  <a:lnTo>
                    <a:pt x="7858" y="858"/>
                  </a:lnTo>
                  <a:lnTo>
                    <a:pt x="7853" y="856"/>
                  </a:lnTo>
                  <a:lnTo>
                    <a:pt x="7850" y="854"/>
                  </a:lnTo>
                  <a:lnTo>
                    <a:pt x="7848" y="851"/>
                  </a:lnTo>
                  <a:lnTo>
                    <a:pt x="7844" y="846"/>
                  </a:lnTo>
                  <a:lnTo>
                    <a:pt x="7842" y="842"/>
                  </a:lnTo>
                  <a:lnTo>
                    <a:pt x="7661" y="429"/>
                  </a:lnTo>
                  <a:lnTo>
                    <a:pt x="7654" y="429"/>
                  </a:lnTo>
                  <a:lnTo>
                    <a:pt x="7654" y="980"/>
                  </a:lnTo>
                  <a:lnTo>
                    <a:pt x="7654" y="983"/>
                  </a:lnTo>
                  <a:lnTo>
                    <a:pt x="7654" y="987"/>
                  </a:lnTo>
                  <a:lnTo>
                    <a:pt x="7653" y="989"/>
                  </a:lnTo>
                  <a:lnTo>
                    <a:pt x="7651" y="991"/>
                  </a:lnTo>
                  <a:lnTo>
                    <a:pt x="7649" y="992"/>
                  </a:lnTo>
                  <a:lnTo>
                    <a:pt x="7646" y="993"/>
                  </a:lnTo>
                  <a:lnTo>
                    <a:pt x="7643" y="994"/>
                  </a:lnTo>
                  <a:lnTo>
                    <a:pt x="7640" y="994"/>
                  </a:lnTo>
                  <a:lnTo>
                    <a:pt x="7477" y="994"/>
                  </a:lnTo>
                  <a:lnTo>
                    <a:pt x="7473" y="994"/>
                  </a:lnTo>
                  <a:lnTo>
                    <a:pt x="7470" y="993"/>
                  </a:lnTo>
                  <a:lnTo>
                    <a:pt x="7468" y="992"/>
                  </a:lnTo>
                  <a:lnTo>
                    <a:pt x="7466" y="991"/>
                  </a:lnTo>
                  <a:lnTo>
                    <a:pt x="7463" y="989"/>
                  </a:lnTo>
                  <a:lnTo>
                    <a:pt x="7462" y="987"/>
                  </a:lnTo>
                  <a:lnTo>
                    <a:pt x="7462" y="983"/>
                  </a:lnTo>
                  <a:lnTo>
                    <a:pt x="7462" y="980"/>
                  </a:lnTo>
                  <a:close/>
                  <a:moveTo>
                    <a:pt x="8491" y="980"/>
                  </a:moveTo>
                  <a:lnTo>
                    <a:pt x="8491" y="31"/>
                  </a:lnTo>
                  <a:lnTo>
                    <a:pt x="8491" y="27"/>
                  </a:lnTo>
                  <a:lnTo>
                    <a:pt x="8492" y="24"/>
                  </a:lnTo>
                  <a:lnTo>
                    <a:pt x="8493" y="22"/>
                  </a:lnTo>
                  <a:lnTo>
                    <a:pt x="8494" y="20"/>
                  </a:lnTo>
                  <a:lnTo>
                    <a:pt x="8497" y="19"/>
                  </a:lnTo>
                  <a:lnTo>
                    <a:pt x="8500" y="18"/>
                  </a:lnTo>
                  <a:lnTo>
                    <a:pt x="8502" y="16"/>
                  </a:lnTo>
                  <a:lnTo>
                    <a:pt x="8505" y="16"/>
                  </a:lnTo>
                  <a:lnTo>
                    <a:pt x="8689" y="16"/>
                  </a:lnTo>
                  <a:lnTo>
                    <a:pt x="8693" y="16"/>
                  </a:lnTo>
                  <a:lnTo>
                    <a:pt x="8696" y="18"/>
                  </a:lnTo>
                  <a:lnTo>
                    <a:pt x="8698" y="19"/>
                  </a:lnTo>
                  <a:lnTo>
                    <a:pt x="8700" y="20"/>
                  </a:lnTo>
                  <a:lnTo>
                    <a:pt x="8702" y="22"/>
                  </a:lnTo>
                  <a:lnTo>
                    <a:pt x="8704" y="24"/>
                  </a:lnTo>
                  <a:lnTo>
                    <a:pt x="8704" y="27"/>
                  </a:lnTo>
                  <a:lnTo>
                    <a:pt x="8704" y="31"/>
                  </a:lnTo>
                  <a:lnTo>
                    <a:pt x="8704" y="980"/>
                  </a:lnTo>
                  <a:lnTo>
                    <a:pt x="8704" y="983"/>
                  </a:lnTo>
                  <a:lnTo>
                    <a:pt x="8704" y="987"/>
                  </a:lnTo>
                  <a:lnTo>
                    <a:pt x="8702" y="989"/>
                  </a:lnTo>
                  <a:lnTo>
                    <a:pt x="8700" y="991"/>
                  </a:lnTo>
                  <a:lnTo>
                    <a:pt x="8698" y="992"/>
                  </a:lnTo>
                  <a:lnTo>
                    <a:pt x="8696" y="993"/>
                  </a:lnTo>
                  <a:lnTo>
                    <a:pt x="8693" y="994"/>
                  </a:lnTo>
                  <a:lnTo>
                    <a:pt x="8689" y="994"/>
                  </a:lnTo>
                  <a:lnTo>
                    <a:pt x="8505" y="994"/>
                  </a:lnTo>
                  <a:lnTo>
                    <a:pt x="8502" y="994"/>
                  </a:lnTo>
                  <a:lnTo>
                    <a:pt x="8500" y="993"/>
                  </a:lnTo>
                  <a:lnTo>
                    <a:pt x="8497" y="992"/>
                  </a:lnTo>
                  <a:lnTo>
                    <a:pt x="8494" y="991"/>
                  </a:lnTo>
                  <a:lnTo>
                    <a:pt x="8493" y="989"/>
                  </a:lnTo>
                  <a:lnTo>
                    <a:pt x="8492" y="987"/>
                  </a:lnTo>
                  <a:lnTo>
                    <a:pt x="8491" y="983"/>
                  </a:lnTo>
                  <a:lnTo>
                    <a:pt x="8491" y="980"/>
                  </a:lnTo>
                  <a:close/>
                  <a:moveTo>
                    <a:pt x="8818" y="980"/>
                  </a:moveTo>
                  <a:lnTo>
                    <a:pt x="8818" y="31"/>
                  </a:lnTo>
                  <a:lnTo>
                    <a:pt x="8818" y="27"/>
                  </a:lnTo>
                  <a:lnTo>
                    <a:pt x="8818" y="24"/>
                  </a:lnTo>
                  <a:lnTo>
                    <a:pt x="8819" y="22"/>
                  </a:lnTo>
                  <a:lnTo>
                    <a:pt x="8821" y="20"/>
                  </a:lnTo>
                  <a:lnTo>
                    <a:pt x="8823" y="19"/>
                  </a:lnTo>
                  <a:lnTo>
                    <a:pt x="8825" y="18"/>
                  </a:lnTo>
                  <a:lnTo>
                    <a:pt x="8829" y="16"/>
                  </a:lnTo>
                  <a:lnTo>
                    <a:pt x="8832" y="16"/>
                  </a:lnTo>
                  <a:lnTo>
                    <a:pt x="9005" y="16"/>
                  </a:lnTo>
                  <a:lnTo>
                    <a:pt x="9013" y="18"/>
                  </a:lnTo>
                  <a:lnTo>
                    <a:pt x="9019" y="20"/>
                  </a:lnTo>
                  <a:lnTo>
                    <a:pt x="9026" y="24"/>
                  </a:lnTo>
                  <a:lnTo>
                    <a:pt x="9030" y="31"/>
                  </a:lnTo>
                  <a:lnTo>
                    <a:pt x="9377" y="646"/>
                  </a:lnTo>
                  <a:lnTo>
                    <a:pt x="9385" y="646"/>
                  </a:lnTo>
                  <a:lnTo>
                    <a:pt x="9385" y="31"/>
                  </a:lnTo>
                  <a:lnTo>
                    <a:pt x="9385" y="27"/>
                  </a:lnTo>
                  <a:lnTo>
                    <a:pt x="9385" y="24"/>
                  </a:lnTo>
                  <a:lnTo>
                    <a:pt x="9386" y="22"/>
                  </a:lnTo>
                  <a:lnTo>
                    <a:pt x="9388" y="20"/>
                  </a:lnTo>
                  <a:lnTo>
                    <a:pt x="9391" y="19"/>
                  </a:lnTo>
                  <a:lnTo>
                    <a:pt x="9393" y="18"/>
                  </a:lnTo>
                  <a:lnTo>
                    <a:pt x="9396" y="16"/>
                  </a:lnTo>
                  <a:lnTo>
                    <a:pt x="9399" y="16"/>
                  </a:lnTo>
                  <a:lnTo>
                    <a:pt x="9563" y="16"/>
                  </a:lnTo>
                  <a:lnTo>
                    <a:pt x="9566" y="16"/>
                  </a:lnTo>
                  <a:lnTo>
                    <a:pt x="9569" y="18"/>
                  </a:lnTo>
                  <a:lnTo>
                    <a:pt x="9571" y="19"/>
                  </a:lnTo>
                  <a:lnTo>
                    <a:pt x="9573" y="20"/>
                  </a:lnTo>
                  <a:lnTo>
                    <a:pt x="9576" y="22"/>
                  </a:lnTo>
                  <a:lnTo>
                    <a:pt x="9577" y="24"/>
                  </a:lnTo>
                  <a:lnTo>
                    <a:pt x="9577" y="27"/>
                  </a:lnTo>
                  <a:lnTo>
                    <a:pt x="9577" y="31"/>
                  </a:lnTo>
                  <a:lnTo>
                    <a:pt x="9577" y="980"/>
                  </a:lnTo>
                  <a:lnTo>
                    <a:pt x="9577" y="983"/>
                  </a:lnTo>
                  <a:lnTo>
                    <a:pt x="9577" y="987"/>
                  </a:lnTo>
                  <a:lnTo>
                    <a:pt x="9576" y="989"/>
                  </a:lnTo>
                  <a:lnTo>
                    <a:pt x="9573" y="991"/>
                  </a:lnTo>
                  <a:lnTo>
                    <a:pt x="9571" y="992"/>
                  </a:lnTo>
                  <a:lnTo>
                    <a:pt x="9569" y="993"/>
                  </a:lnTo>
                  <a:lnTo>
                    <a:pt x="9566" y="994"/>
                  </a:lnTo>
                  <a:lnTo>
                    <a:pt x="9563" y="994"/>
                  </a:lnTo>
                  <a:lnTo>
                    <a:pt x="9391" y="994"/>
                  </a:lnTo>
                  <a:lnTo>
                    <a:pt x="9383" y="993"/>
                  </a:lnTo>
                  <a:lnTo>
                    <a:pt x="9376" y="991"/>
                  </a:lnTo>
                  <a:lnTo>
                    <a:pt x="9371" y="987"/>
                  </a:lnTo>
                  <a:lnTo>
                    <a:pt x="9365" y="980"/>
                  </a:lnTo>
                  <a:lnTo>
                    <a:pt x="9017" y="366"/>
                  </a:lnTo>
                  <a:lnTo>
                    <a:pt x="9009" y="366"/>
                  </a:lnTo>
                  <a:lnTo>
                    <a:pt x="9009" y="980"/>
                  </a:lnTo>
                  <a:lnTo>
                    <a:pt x="9009" y="983"/>
                  </a:lnTo>
                  <a:lnTo>
                    <a:pt x="9009" y="987"/>
                  </a:lnTo>
                  <a:lnTo>
                    <a:pt x="9008" y="989"/>
                  </a:lnTo>
                  <a:lnTo>
                    <a:pt x="9006" y="991"/>
                  </a:lnTo>
                  <a:lnTo>
                    <a:pt x="9004" y="992"/>
                  </a:lnTo>
                  <a:lnTo>
                    <a:pt x="9002" y="993"/>
                  </a:lnTo>
                  <a:lnTo>
                    <a:pt x="8999" y="994"/>
                  </a:lnTo>
                  <a:lnTo>
                    <a:pt x="8995" y="994"/>
                  </a:lnTo>
                  <a:lnTo>
                    <a:pt x="8832" y="994"/>
                  </a:lnTo>
                  <a:lnTo>
                    <a:pt x="8829" y="994"/>
                  </a:lnTo>
                  <a:lnTo>
                    <a:pt x="8825" y="993"/>
                  </a:lnTo>
                  <a:lnTo>
                    <a:pt x="8823" y="992"/>
                  </a:lnTo>
                  <a:lnTo>
                    <a:pt x="8821" y="991"/>
                  </a:lnTo>
                  <a:lnTo>
                    <a:pt x="8819" y="989"/>
                  </a:lnTo>
                  <a:lnTo>
                    <a:pt x="8818" y="987"/>
                  </a:lnTo>
                  <a:lnTo>
                    <a:pt x="8818" y="983"/>
                  </a:lnTo>
                  <a:lnTo>
                    <a:pt x="8818" y="980"/>
                  </a:lnTo>
                  <a:close/>
                  <a:moveTo>
                    <a:pt x="9691" y="980"/>
                  </a:moveTo>
                  <a:lnTo>
                    <a:pt x="9691" y="31"/>
                  </a:lnTo>
                  <a:lnTo>
                    <a:pt x="9691" y="27"/>
                  </a:lnTo>
                  <a:lnTo>
                    <a:pt x="9691" y="24"/>
                  </a:lnTo>
                  <a:lnTo>
                    <a:pt x="9692" y="22"/>
                  </a:lnTo>
                  <a:lnTo>
                    <a:pt x="9694" y="20"/>
                  </a:lnTo>
                  <a:lnTo>
                    <a:pt x="9696" y="19"/>
                  </a:lnTo>
                  <a:lnTo>
                    <a:pt x="9699" y="18"/>
                  </a:lnTo>
                  <a:lnTo>
                    <a:pt x="9702" y="16"/>
                  </a:lnTo>
                  <a:lnTo>
                    <a:pt x="9705" y="16"/>
                  </a:lnTo>
                  <a:lnTo>
                    <a:pt x="9889" y="16"/>
                  </a:lnTo>
                  <a:lnTo>
                    <a:pt x="9892" y="16"/>
                  </a:lnTo>
                  <a:lnTo>
                    <a:pt x="9895" y="18"/>
                  </a:lnTo>
                  <a:lnTo>
                    <a:pt x="9898" y="19"/>
                  </a:lnTo>
                  <a:lnTo>
                    <a:pt x="9900" y="20"/>
                  </a:lnTo>
                  <a:lnTo>
                    <a:pt x="9901" y="22"/>
                  </a:lnTo>
                  <a:lnTo>
                    <a:pt x="9902" y="24"/>
                  </a:lnTo>
                  <a:lnTo>
                    <a:pt x="9903" y="27"/>
                  </a:lnTo>
                  <a:lnTo>
                    <a:pt x="9903" y="31"/>
                  </a:lnTo>
                  <a:lnTo>
                    <a:pt x="9903" y="397"/>
                  </a:lnTo>
                  <a:lnTo>
                    <a:pt x="9903" y="401"/>
                  </a:lnTo>
                  <a:lnTo>
                    <a:pt x="9906" y="404"/>
                  </a:lnTo>
                  <a:lnTo>
                    <a:pt x="9908" y="406"/>
                  </a:lnTo>
                  <a:lnTo>
                    <a:pt x="9912" y="406"/>
                  </a:lnTo>
                  <a:lnTo>
                    <a:pt x="10233" y="406"/>
                  </a:lnTo>
                  <a:lnTo>
                    <a:pt x="10236" y="406"/>
                  </a:lnTo>
                  <a:lnTo>
                    <a:pt x="10240" y="404"/>
                  </a:lnTo>
                  <a:lnTo>
                    <a:pt x="10241" y="401"/>
                  </a:lnTo>
                  <a:lnTo>
                    <a:pt x="10242" y="397"/>
                  </a:lnTo>
                  <a:lnTo>
                    <a:pt x="10242" y="31"/>
                  </a:lnTo>
                  <a:lnTo>
                    <a:pt x="10242" y="27"/>
                  </a:lnTo>
                  <a:lnTo>
                    <a:pt x="10243" y="24"/>
                  </a:lnTo>
                  <a:lnTo>
                    <a:pt x="10244" y="22"/>
                  </a:lnTo>
                  <a:lnTo>
                    <a:pt x="10245" y="20"/>
                  </a:lnTo>
                  <a:lnTo>
                    <a:pt x="10247" y="19"/>
                  </a:lnTo>
                  <a:lnTo>
                    <a:pt x="10250" y="18"/>
                  </a:lnTo>
                  <a:lnTo>
                    <a:pt x="10253" y="16"/>
                  </a:lnTo>
                  <a:lnTo>
                    <a:pt x="10256" y="16"/>
                  </a:lnTo>
                  <a:lnTo>
                    <a:pt x="10440" y="16"/>
                  </a:lnTo>
                  <a:lnTo>
                    <a:pt x="10443" y="16"/>
                  </a:lnTo>
                  <a:lnTo>
                    <a:pt x="10447" y="18"/>
                  </a:lnTo>
                  <a:lnTo>
                    <a:pt x="10449" y="19"/>
                  </a:lnTo>
                  <a:lnTo>
                    <a:pt x="10451" y="20"/>
                  </a:lnTo>
                  <a:lnTo>
                    <a:pt x="10452" y="22"/>
                  </a:lnTo>
                  <a:lnTo>
                    <a:pt x="10453" y="24"/>
                  </a:lnTo>
                  <a:lnTo>
                    <a:pt x="10454" y="27"/>
                  </a:lnTo>
                  <a:lnTo>
                    <a:pt x="10454" y="31"/>
                  </a:lnTo>
                  <a:lnTo>
                    <a:pt x="10454" y="980"/>
                  </a:lnTo>
                  <a:lnTo>
                    <a:pt x="10454" y="983"/>
                  </a:lnTo>
                  <a:lnTo>
                    <a:pt x="10453" y="987"/>
                  </a:lnTo>
                  <a:lnTo>
                    <a:pt x="10452" y="989"/>
                  </a:lnTo>
                  <a:lnTo>
                    <a:pt x="10451" y="991"/>
                  </a:lnTo>
                  <a:lnTo>
                    <a:pt x="10449" y="992"/>
                  </a:lnTo>
                  <a:lnTo>
                    <a:pt x="10447" y="993"/>
                  </a:lnTo>
                  <a:lnTo>
                    <a:pt x="10443" y="994"/>
                  </a:lnTo>
                  <a:lnTo>
                    <a:pt x="10440" y="994"/>
                  </a:lnTo>
                  <a:lnTo>
                    <a:pt x="10256" y="994"/>
                  </a:lnTo>
                  <a:lnTo>
                    <a:pt x="10253" y="994"/>
                  </a:lnTo>
                  <a:lnTo>
                    <a:pt x="10250" y="993"/>
                  </a:lnTo>
                  <a:lnTo>
                    <a:pt x="10247" y="992"/>
                  </a:lnTo>
                  <a:lnTo>
                    <a:pt x="10245" y="991"/>
                  </a:lnTo>
                  <a:lnTo>
                    <a:pt x="10244" y="989"/>
                  </a:lnTo>
                  <a:lnTo>
                    <a:pt x="10243" y="987"/>
                  </a:lnTo>
                  <a:lnTo>
                    <a:pt x="10242" y="983"/>
                  </a:lnTo>
                  <a:lnTo>
                    <a:pt x="10242" y="980"/>
                  </a:lnTo>
                  <a:lnTo>
                    <a:pt x="10242" y="603"/>
                  </a:lnTo>
                  <a:lnTo>
                    <a:pt x="10241" y="599"/>
                  </a:lnTo>
                  <a:lnTo>
                    <a:pt x="10240" y="597"/>
                  </a:lnTo>
                  <a:lnTo>
                    <a:pt x="10236" y="595"/>
                  </a:lnTo>
                  <a:lnTo>
                    <a:pt x="10233" y="595"/>
                  </a:lnTo>
                  <a:lnTo>
                    <a:pt x="9912" y="595"/>
                  </a:lnTo>
                  <a:lnTo>
                    <a:pt x="9908" y="595"/>
                  </a:lnTo>
                  <a:lnTo>
                    <a:pt x="9906" y="597"/>
                  </a:lnTo>
                  <a:lnTo>
                    <a:pt x="9903" y="599"/>
                  </a:lnTo>
                  <a:lnTo>
                    <a:pt x="9903" y="603"/>
                  </a:lnTo>
                  <a:lnTo>
                    <a:pt x="9903" y="980"/>
                  </a:lnTo>
                  <a:lnTo>
                    <a:pt x="9903" y="983"/>
                  </a:lnTo>
                  <a:lnTo>
                    <a:pt x="9902" y="987"/>
                  </a:lnTo>
                  <a:lnTo>
                    <a:pt x="9901" y="989"/>
                  </a:lnTo>
                  <a:lnTo>
                    <a:pt x="9900" y="991"/>
                  </a:lnTo>
                  <a:lnTo>
                    <a:pt x="9898" y="992"/>
                  </a:lnTo>
                  <a:lnTo>
                    <a:pt x="9895" y="993"/>
                  </a:lnTo>
                  <a:lnTo>
                    <a:pt x="9892" y="994"/>
                  </a:lnTo>
                  <a:lnTo>
                    <a:pt x="9889" y="994"/>
                  </a:lnTo>
                  <a:lnTo>
                    <a:pt x="9705" y="994"/>
                  </a:lnTo>
                  <a:lnTo>
                    <a:pt x="9702" y="994"/>
                  </a:lnTo>
                  <a:lnTo>
                    <a:pt x="9699" y="993"/>
                  </a:lnTo>
                  <a:lnTo>
                    <a:pt x="9696" y="992"/>
                  </a:lnTo>
                  <a:lnTo>
                    <a:pt x="9694" y="991"/>
                  </a:lnTo>
                  <a:lnTo>
                    <a:pt x="9692" y="989"/>
                  </a:lnTo>
                  <a:lnTo>
                    <a:pt x="9691" y="987"/>
                  </a:lnTo>
                  <a:lnTo>
                    <a:pt x="9691" y="983"/>
                  </a:lnTo>
                  <a:lnTo>
                    <a:pt x="9691" y="980"/>
                  </a:lnTo>
                  <a:close/>
                  <a:moveTo>
                    <a:pt x="10773" y="716"/>
                  </a:moveTo>
                  <a:lnTo>
                    <a:pt x="10778" y="729"/>
                  </a:lnTo>
                  <a:lnTo>
                    <a:pt x="10783" y="741"/>
                  </a:lnTo>
                  <a:lnTo>
                    <a:pt x="10790" y="752"/>
                  </a:lnTo>
                  <a:lnTo>
                    <a:pt x="10796" y="763"/>
                  </a:lnTo>
                  <a:lnTo>
                    <a:pt x="10804" y="772"/>
                  </a:lnTo>
                  <a:lnTo>
                    <a:pt x="10811" y="781"/>
                  </a:lnTo>
                  <a:lnTo>
                    <a:pt x="10820" y="789"/>
                  </a:lnTo>
                  <a:lnTo>
                    <a:pt x="10830" y="796"/>
                  </a:lnTo>
                  <a:lnTo>
                    <a:pt x="10840" y="803"/>
                  </a:lnTo>
                  <a:lnTo>
                    <a:pt x="10851" y="808"/>
                  </a:lnTo>
                  <a:lnTo>
                    <a:pt x="10861" y="813"/>
                  </a:lnTo>
                  <a:lnTo>
                    <a:pt x="10873" y="817"/>
                  </a:lnTo>
                  <a:lnTo>
                    <a:pt x="10886" y="819"/>
                  </a:lnTo>
                  <a:lnTo>
                    <a:pt x="10900" y="821"/>
                  </a:lnTo>
                  <a:lnTo>
                    <a:pt x="10914" y="823"/>
                  </a:lnTo>
                  <a:lnTo>
                    <a:pt x="10928" y="823"/>
                  </a:lnTo>
                  <a:lnTo>
                    <a:pt x="10943" y="823"/>
                  </a:lnTo>
                  <a:lnTo>
                    <a:pt x="10957" y="821"/>
                  </a:lnTo>
                  <a:lnTo>
                    <a:pt x="10970" y="819"/>
                  </a:lnTo>
                  <a:lnTo>
                    <a:pt x="10983" y="817"/>
                  </a:lnTo>
                  <a:lnTo>
                    <a:pt x="10995" y="813"/>
                  </a:lnTo>
                  <a:lnTo>
                    <a:pt x="11006" y="808"/>
                  </a:lnTo>
                  <a:lnTo>
                    <a:pt x="11017" y="803"/>
                  </a:lnTo>
                  <a:lnTo>
                    <a:pt x="11027" y="796"/>
                  </a:lnTo>
                  <a:lnTo>
                    <a:pt x="11037" y="789"/>
                  </a:lnTo>
                  <a:lnTo>
                    <a:pt x="11045" y="781"/>
                  </a:lnTo>
                  <a:lnTo>
                    <a:pt x="11053" y="772"/>
                  </a:lnTo>
                  <a:lnTo>
                    <a:pt x="11061" y="763"/>
                  </a:lnTo>
                  <a:lnTo>
                    <a:pt x="11067" y="752"/>
                  </a:lnTo>
                  <a:lnTo>
                    <a:pt x="11073" y="741"/>
                  </a:lnTo>
                  <a:lnTo>
                    <a:pt x="11078" y="729"/>
                  </a:lnTo>
                  <a:lnTo>
                    <a:pt x="11084" y="716"/>
                  </a:lnTo>
                  <a:lnTo>
                    <a:pt x="11087" y="702"/>
                  </a:lnTo>
                  <a:lnTo>
                    <a:pt x="11090" y="684"/>
                  </a:lnTo>
                  <a:lnTo>
                    <a:pt x="11093" y="664"/>
                  </a:lnTo>
                  <a:lnTo>
                    <a:pt x="11096" y="640"/>
                  </a:lnTo>
                  <a:lnTo>
                    <a:pt x="11097" y="611"/>
                  </a:lnTo>
                  <a:lnTo>
                    <a:pt x="11098" y="580"/>
                  </a:lnTo>
                  <a:lnTo>
                    <a:pt x="11099" y="544"/>
                  </a:lnTo>
                  <a:lnTo>
                    <a:pt x="11099" y="505"/>
                  </a:lnTo>
                  <a:lnTo>
                    <a:pt x="11099" y="467"/>
                  </a:lnTo>
                  <a:lnTo>
                    <a:pt x="11098" y="431"/>
                  </a:lnTo>
                  <a:lnTo>
                    <a:pt x="11097" y="399"/>
                  </a:lnTo>
                  <a:lnTo>
                    <a:pt x="11096" y="371"/>
                  </a:lnTo>
                  <a:lnTo>
                    <a:pt x="11093" y="347"/>
                  </a:lnTo>
                  <a:lnTo>
                    <a:pt x="11090" y="326"/>
                  </a:lnTo>
                  <a:lnTo>
                    <a:pt x="11087" y="309"/>
                  </a:lnTo>
                  <a:lnTo>
                    <a:pt x="11084" y="295"/>
                  </a:lnTo>
                  <a:lnTo>
                    <a:pt x="11078" y="282"/>
                  </a:lnTo>
                  <a:lnTo>
                    <a:pt x="11073" y="270"/>
                  </a:lnTo>
                  <a:lnTo>
                    <a:pt x="11067" y="259"/>
                  </a:lnTo>
                  <a:lnTo>
                    <a:pt x="11061" y="248"/>
                  </a:lnTo>
                  <a:lnTo>
                    <a:pt x="11053" y="238"/>
                  </a:lnTo>
                  <a:lnTo>
                    <a:pt x="11045" y="230"/>
                  </a:lnTo>
                  <a:lnTo>
                    <a:pt x="11037" y="222"/>
                  </a:lnTo>
                  <a:lnTo>
                    <a:pt x="11027" y="214"/>
                  </a:lnTo>
                  <a:lnTo>
                    <a:pt x="11017" y="208"/>
                  </a:lnTo>
                  <a:lnTo>
                    <a:pt x="11006" y="202"/>
                  </a:lnTo>
                  <a:lnTo>
                    <a:pt x="10995" y="198"/>
                  </a:lnTo>
                  <a:lnTo>
                    <a:pt x="10983" y="194"/>
                  </a:lnTo>
                  <a:lnTo>
                    <a:pt x="10970" y="192"/>
                  </a:lnTo>
                  <a:lnTo>
                    <a:pt x="10957" y="189"/>
                  </a:lnTo>
                  <a:lnTo>
                    <a:pt x="10943" y="188"/>
                  </a:lnTo>
                  <a:lnTo>
                    <a:pt x="10928" y="187"/>
                  </a:lnTo>
                  <a:lnTo>
                    <a:pt x="10914" y="188"/>
                  </a:lnTo>
                  <a:lnTo>
                    <a:pt x="10900" y="189"/>
                  </a:lnTo>
                  <a:lnTo>
                    <a:pt x="10886" y="192"/>
                  </a:lnTo>
                  <a:lnTo>
                    <a:pt x="10873" y="194"/>
                  </a:lnTo>
                  <a:lnTo>
                    <a:pt x="10861" y="198"/>
                  </a:lnTo>
                  <a:lnTo>
                    <a:pt x="10851" y="202"/>
                  </a:lnTo>
                  <a:lnTo>
                    <a:pt x="10840" y="208"/>
                  </a:lnTo>
                  <a:lnTo>
                    <a:pt x="10830" y="214"/>
                  </a:lnTo>
                  <a:lnTo>
                    <a:pt x="10820" y="222"/>
                  </a:lnTo>
                  <a:lnTo>
                    <a:pt x="10811" y="230"/>
                  </a:lnTo>
                  <a:lnTo>
                    <a:pt x="10804" y="238"/>
                  </a:lnTo>
                  <a:lnTo>
                    <a:pt x="10796" y="248"/>
                  </a:lnTo>
                  <a:lnTo>
                    <a:pt x="10790" y="259"/>
                  </a:lnTo>
                  <a:lnTo>
                    <a:pt x="10783" y="270"/>
                  </a:lnTo>
                  <a:lnTo>
                    <a:pt x="10778" y="282"/>
                  </a:lnTo>
                  <a:lnTo>
                    <a:pt x="10773" y="295"/>
                  </a:lnTo>
                  <a:lnTo>
                    <a:pt x="10770" y="309"/>
                  </a:lnTo>
                  <a:lnTo>
                    <a:pt x="10767" y="326"/>
                  </a:lnTo>
                  <a:lnTo>
                    <a:pt x="10763" y="347"/>
                  </a:lnTo>
                  <a:lnTo>
                    <a:pt x="10761" y="371"/>
                  </a:lnTo>
                  <a:lnTo>
                    <a:pt x="10760" y="399"/>
                  </a:lnTo>
                  <a:lnTo>
                    <a:pt x="10758" y="431"/>
                  </a:lnTo>
                  <a:lnTo>
                    <a:pt x="10758" y="467"/>
                  </a:lnTo>
                  <a:lnTo>
                    <a:pt x="10758" y="505"/>
                  </a:lnTo>
                  <a:lnTo>
                    <a:pt x="10758" y="544"/>
                  </a:lnTo>
                  <a:lnTo>
                    <a:pt x="10758" y="580"/>
                  </a:lnTo>
                  <a:lnTo>
                    <a:pt x="10760" y="611"/>
                  </a:lnTo>
                  <a:lnTo>
                    <a:pt x="10761" y="640"/>
                  </a:lnTo>
                  <a:lnTo>
                    <a:pt x="10763" y="664"/>
                  </a:lnTo>
                  <a:lnTo>
                    <a:pt x="10767" y="684"/>
                  </a:lnTo>
                  <a:lnTo>
                    <a:pt x="10770" y="702"/>
                  </a:lnTo>
                  <a:lnTo>
                    <a:pt x="10773" y="716"/>
                  </a:lnTo>
                  <a:close/>
                  <a:moveTo>
                    <a:pt x="11154" y="950"/>
                  </a:moveTo>
                  <a:lnTo>
                    <a:pt x="11142" y="957"/>
                  </a:lnTo>
                  <a:lnTo>
                    <a:pt x="11130" y="964"/>
                  </a:lnTo>
                  <a:lnTo>
                    <a:pt x="11118" y="970"/>
                  </a:lnTo>
                  <a:lnTo>
                    <a:pt x="11105" y="977"/>
                  </a:lnTo>
                  <a:lnTo>
                    <a:pt x="11078" y="987"/>
                  </a:lnTo>
                  <a:lnTo>
                    <a:pt x="11051" y="995"/>
                  </a:lnTo>
                  <a:lnTo>
                    <a:pt x="11021" y="1002"/>
                  </a:lnTo>
                  <a:lnTo>
                    <a:pt x="10992" y="1006"/>
                  </a:lnTo>
                  <a:lnTo>
                    <a:pt x="10961" y="1009"/>
                  </a:lnTo>
                  <a:lnTo>
                    <a:pt x="10928" y="1011"/>
                  </a:lnTo>
                  <a:lnTo>
                    <a:pt x="10896" y="1009"/>
                  </a:lnTo>
                  <a:lnTo>
                    <a:pt x="10865" y="1006"/>
                  </a:lnTo>
                  <a:lnTo>
                    <a:pt x="10834" y="1002"/>
                  </a:lnTo>
                  <a:lnTo>
                    <a:pt x="10806" y="995"/>
                  </a:lnTo>
                  <a:lnTo>
                    <a:pt x="10778" y="987"/>
                  </a:lnTo>
                  <a:lnTo>
                    <a:pt x="10751" y="977"/>
                  </a:lnTo>
                  <a:lnTo>
                    <a:pt x="10738" y="970"/>
                  </a:lnTo>
                  <a:lnTo>
                    <a:pt x="10726" y="964"/>
                  </a:lnTo>
                  <a:lnTo>
                    <a:pt x="10713" y="957"/>
                  </a:lnTo>
                  <a:lnTo>
                    <a:pt x="10701" y="950"/>
                  </a:lnTo>
                  <a:lnTo>
                    <a:pt x="10690" y="942"/>
                  </a:lnTo>
                  <a:lnTo>
                    <a:pt x="10679" y="934"/>
                  </a:lnTo>
                  <a:lnTo>
                    <a:pt x="10669" y="926"/>
                  </a:lnTo>
                  <a:lnTo>
                    <a:pt x="10658" y="916"/>
                  </a:lnTo>
                  <a:lnTo>
                    <a:pt x="10648" y="907"/>
                  </a:lnTo>
                  <a:lnTo>
                    <a:pt x="10639" y="896"/>
                  </a:lnTo>
                  <a:lnTo>
                    <a:pt x="10630" y="887"/>
                  </a:lnTo>
                  <a:lnTo>
                    <a:pt x="10621" y="876"/>
                  </a:lnTo>
                  <a:lnTo>
                    <a:pt x="10613" y="864"/>
                  </a:lnTo>
                  <a:lnTo>
                    <a:pt x="10606" y="853"/>
                  </a:lnTo>
                  <a:lnTo>
                    <a:pt x="10599" y="841"/>
                  </a:lnTo>
                  <a:lnTo>
                    <a:pt x="10591" y="828"/>
                  </a:lnTo>
                  <a:lnTo>
                    <a:pt x="10586" y="815"/>
                  </a:lnTo>
                  <a:lnTo>
                    <a:pt x="10579" y="802"/>
                  </a:lnTo>
                  <a:lnTo>
                    <a:pt x="10574" y="788"/>
                  </a:lnTo>
                  <a:lnTo>
                    <a:pt x="10570" y="773"/>
                  </a:lnTo>
                  <a:lnTo>
                    <a:pt x="10563" y="750"/>
                  </a:lnTo>
                  <a:lnTo>
                    <a:pt x="10558" y="723"/>
                  </a:lnTo>
                  <a:lnTo>
                    <a:pt x="10552" y="695"/>
                  </a:lnTo>
                  <a:lnTo>
                    <a:pt x="10549" y="662"/>
                  </a:lnTo>
                  <a:lnTo>
                    <a:pt x="10546" y="628"/>
                  </a:lnTo>
                  <a:lnTo>
                    <a:pt x="10544" y="590"/>
                  </a:lnTo>
                  <a:lnTo>
                    <a:pt x="10542" y="549"/>
                  </a:lnTo>
                  <a:lnTo>
                    <a:pt x="10542" y="505"/>
                  </a:lnTo>
                  <a:lnTo>
                    <a:pt x="10542" y="461"/>
                  </a:lnTo>
                  <a:lnTo>
                    <a:pt x="10544" y="421"/>
                  </a:lnTo>
                  <a:lnTo>
                    <a:pt x="10546" y="383"/>
                  </a:lnTo>
                  <a:lnTo>
                    <a:pt x="10549" y="348"/>
                  </a:lnTo>
                  <a:lnTo>
                    <a:pt x="10552" y="316"/>
                  </a:lnTo>
                  <a:lnTo>
                    <a:pt x="10558" y="287"/>
                  </a:lnTo>
                  <a:lnTo>
                    <a:pt x="10563" y="261"/>
                  </a:lnTo>
                  <a:lnTo>
                    <a:pt x="10570" y="237"/>
                  </a:lnTo>
                  <a:lnTo>
                    <a:pt x="10574" y="223"/>
                  </a:lnTo>
                  <a:lnTo>
                    <a:pt x="10579" y="209"/>
                  </a:lnTo>
                  <a:lnTo>
                    <a:pt x="10586" y="196"/>
                  </a:lnTo>
                  <a:lnTo>
                    <a:pt x="10591" y="183"/>
                  </a:lnTo>
                  <a:lnTo>
                    <a:pt x="10599" y="170"/>
                  </a:lnTo>
                  <a:lnTo>
                    <a:pt x="10606" y="158"/>
                  </a:lnTo>
                  <a:lnTo>
                    <a:pt x="10613" y="147"/>
                  </a:lnTo>
                  <a:lnTo>
                    <a:pt x="10621" y="135"/>
                  </a:lnTo>
                  <a:lnTo>
                    <a:pt x="10630" y="124"/>
                  </a:lnTo>
                  <a:lnTo>
                    <a:pt x="10639" y="114"/>
                  </a:lnTo>
                  <a:lnTo>
                    <a:pt x="10648" y="103"/>
                  </a:lnTo>
                  <a:lnTo>
                    <a:pt x="10658" y="95"/>
                  </a:lnTo>
                  <a:lnTo>
                    <a:pt x="10669" y="85"/>
                  </a:lnTo>
                  <a:lnTo>
                    <a:pt x="10679" y="76"/>
                  </a:lnTo>
                  <a:lnTo>
                    <a:pt x="10690" y="69"/>
                  </a:lnTo>
                  <a:lnTo>
                    <a:pt x="10701" y="61"/>
                  </a:lnTo>
                  <a:lnTo>
                    <a:pt x="10713" y="53"/>
                  </a:lnTo>
                  <a:lnTo>
                    <a:pt x="10726" y="47"/>
                  </a:lnTo>
                  <a:lnTo>
                    <a:pt x="10738" y="40"/>
                  </a:lnTo>
                  <a:lnTo>
                    <a:pt x="10751" y="34"/>
                  </a:lnTo>
                  <a:lnTo>
                    <a:pt x="10778" y="24"/>
                  </a:lnTo>
                  <a:lnTo>
                    <a:pt x="10806" y="15"/>
                  </a:lnTo>
                  <a:lnTo>
                    <a:pt x="10834" y="9"/>
                  </a:lnTo>
                  <a:lnTo>
                    <a:pt x="10865" y="4"/>
                  </a:lnTo>
                  <a:lnTo>
                    <a:pt x="10896" y="1"/>
                  </a:lnTo>
                  <a:lnTo>
                    <a:pt x="10928" y="0"/>
                  </a:lnTo>
                  <a:lnTo>
                    <a:pt x="10961" y="1"/>
                  </a:lnTo>
                  <a:lnTo>
                    <a:pt x="10992" y="4"/>
                  </a:lnTo>
                  <a:lnTo>
                    <a:pt x="11021" y="9"/>
                  </a:lnTo>
                  <a:lnTo>
                    <a:pt x="11051" y="15"/>
                  </a:lnTo>
                  <a:lnTo>
                    <a:pt x="11078" y="24"/>
                  </a:lnTo>
                  <a:lnTo>
                    <a:pt x="11105" y="34"/>
                  </a:lnTo>
                  <a:lnTo>
                    <a:pt x="11118" y="40"/>
                  </a:lnTo>
                  <a:lnTo>
                    <a:pt x="11130" y="47"/>
                  </a:lnTo>
                  <a:lnTo>
                    <a:pt x="11142" y="53"/>
                  </a:lnTo>
                  <a:lnTo>
                    <a:pt x="11154" y="61"/>
                  </a:lnTo>
                  <a:lnTo>
                    <a:pt x="11166" y="69"/>
                  </a:lnTo>
                  <a:lnTo>
                    <a:pt x="11177" y="76"/>
                  </a:lnTo>
                  <a:lnTo>
                    <a:pt x="11188" y="85"/>
                  </a:lnTo>
                  <a:lnTo>
                    <a:pt x="11199" y="95"/>
                  </a:lnTo>
                  <a:lnTo>
                    <a:pt x="11209" y="103"/>
                  </a:lnTo>
                  <a:lnTo>
                    <a:pt x="11217" y="114"/>
                  </a:lnTo>
                  <a:lnTo>
                    <a:pt x="11227" y="124"/>
                  </a:lnTo>
                  <a:lnTo>
                    <a:pt x="11235" y="135"/>
                  </a:lnTo>
                  <a:lnTo>
                    <a:pt x="11244" y="147"/>
                  </a:lnTo>
                  <a:lnTo>
                    <a:pt x="11251" y="158"/>
                  </a:lnTo>
                  <a:lnTo>
                    <a:pt x="11258" y="170"/>
                  </a:lnTo>
                  <a:lnTo>
                    <a:pt x="11264" y="183"/>
                  </a:lnTo>
                  <a:lnTo>
                    <a:pt x="11271" y="196"/>
                  </a:lnTo>
                  <a:lnTo>
                    <a:pt x="11277" y="209"/>
                  </a:lnTo>
                  <a:lnTo>
                    <a:pt x="11282" y="223"/>
                  </a:lnTo>
                  <a:lnTo>
                    <a:pt x="11287" y="237"/>
                  </a:lnTo>
                  <a:lnTo>
                    <a:pt x="11294" y="261"/>
                  </a:lnTo>
                  <a:lnTo>
                    <a:pt x="11299" y="287"/>
                  </a:lnTo>
                  <a:lnTo>
                    <a:pt x="11303" y="316"/>
                  </a:lnTo>
                  <a:lnTo>
                    <a:pt x="11308" y="348"/>
                  </a:lnTo>
                  <a:lnTo>
                    <a:pt x="11311" y="383"/>
                  </a:lnTo>
                  <a:lnTo>
                    <a:pt x="11313" y="421"/>
                  </a:lnTo>
                  <a:lnTo>
                    <a:pt x="11314" y="461"/>
                  </a:lnTo>
                  <a:lnTo>
                    <a:pt x="11314" y="505"/>
                  </a:lnTo>
                  <a:lnTo>
                    <a:pt x="11314" y="549"/>
                  </a:lnTo>
                  <a:lnTo>
                    <a:pt x="11313" y="590"/>
                  </a:lnTo>
                  <a:lnTo>
                    <a:pt x="11311" y="628"/>
                  </a:lnTo>
                  <a:lnTo>
                    <a:pt x="11308" y="662"/>
                  </a:lnTo>
                  <a:lnTo>
                    <a:pt x="11303" y="695"/>
                  </a:lnTo>
                  <a:lnTo>
                    <a:pt x="11299" y="723"/>
                  </a:lnTo>
                  <a:lnTo>
                    <a:pt x="11294" y="750"/>
                  </a:lnTo>
                  <a:lnTo>
                    <a:pt x="11287" y="773"/>
                  </a:lnTo>
                  <a:lnTo>
                    <a:pt x="11282" y="788"/>
                  </a:lnTo>
                  <a:lnTo>
                    <a:pt x="11277" y="802"/>
                  </a:lnTo>
                  <a:lnTo>
                    <a:pt x="11271" y="815"/>
                  </a:lnTo>
                  <a:lnTo>
                    <a:pt x="11264" y="828"/>
                  </a:lnTo>
                  <a:lnTo>
                    <a:pt x="11258" y="841"/>
                  </a:lnTo>
                  <a:lnTo>
                    <a:pt x="11251" y="853"/>
                  </a:lnTo>
                  <a:lnTo>
                    <a:pt x="11244" y="864"/>
                  </a:lnTo>
                  <a:lnTo>
                    <a:pt x="11235" y="876"/>
                  </a:lnTo>
                  <a:lnTo>
                    <a:pt x="11227" y="887"/>
                  </a:lnTo>
                  <a:lnTo>
                    <a:pt x="11217" y="896"/>
                  </a:lnTo>
                  <a:lnTo>
                    <a:pt x="11209" y="907"/>
                  </a:lnTo>
                  <a:lnTo>
                    <a:pt x="11199" y="916"/>
                  </a:lnTo>
                  <a:lnTo>
                    <a:pt x="11188" y="926"/>
                  </a:lnTo>
                  <a:lnTo>
                    <a:pt x="11177" y="934"/>
                  </a:lnTo>
                  <a:lnTo>
                    <a:pt x="11166" y="942"/>
                  </a:lnTo>
                  <a:lnTo>
                    <a:pt x="11154" y="950"/>
                  </a:lnTo>
                  <a:close/>
                  <a:moveTo>
                    <a:pt x="11379" y="980"/>
                  </a:moveTo>
                  <a:lnTo>
                    <a:pt x="11379" y="807"/>
                  </a:lnTo>
                  <a:lnTo>
                    <a:pt x="11379" y="804"/>
                  </a:lnTo>
                  <a:lnTo>
                    <a:pt x="11380" y="802"/>
                  </a:lnTo>
                  <a:lnTo>
                    <a:pt x="11381" y="798"/>
                  </a:lnTo>
                  <a:lnTo>
                    <a:pt x="11383" y="796"/>
                  </a:lnTo>
                  <a:lnTo>
                    <a:pt x="11384" y="795"/>
                  </a:lnTo>
                  <a:lnTo>
                    <a:pt x="11387" y="794"/>
                  </a:lnTo>
                  <a:lnTo>
                    <a:pt x="11389" y="793"/>
                  </a:lnTo>
                  <a:lnTo>
                    <a:pt x="11394" y="793"/>
                  </a:lnTo>
                  <a:lnTo>
                    <a:pt x="11566" y="793"/>
                  </a:lnTo>
                  <a:lnTo>
                    <a:pt x="11569" y="793"/>
                  </a:lnTo>
                  <a:lnTo>
                    <a:pt x="11572" y="794"/>
                  </a:lnTo>
                  <a:lnTo>
                    <a:pt x="11575" y="795"/>
                  </a:lnTo>
                  <a:lnTo>
                    <a:pt x="11577" y="796"/>
                  </a:lnTo>
                  <a:lnTo>
                    <a:pt x="11578" y="798"/>
                  </a:lnTo>
                  <a:lnTo>
                    <a:pt x="11579" y="802"/>
                  </a:lnTo>
                  <a:lnTo>
                    <a:pt x="11580" y="804"/>
                  </a:lnTo>
                  <a:lnTo>
                    <a:pt x="11580" y="807"/>
                  </a:lnTo>
                  <a:lnTo>
                    <a:pt x="11580" y="980"/>
                  </a:lnTo>
                  <a:lnTo>
                    <a:pt x="11580" y="983"/>
                  </a:lnTo>
                  <a:lnTo>
                    <a:pt x="11579" y="987"/>
                  </a:lnTo>
                  <a:lnTo>
                    <a:pt x="11578" y="989"/>
                  </a:lnTo>
                  <a:lnTo>
                    <a:pt x="11577" y="991"/>
                  </a:lnTo>
                  <a:lnTo>
                    <a:pt x="11575" y="992"/>
                  </a:lnTo>
                  <a:lnTo>
                    <a:pt x="11572" y="993"/>
                  </a:lnTo>
                  <a:lnTo>
                    <a:pt x="11569" y="994"/>
                  </a:lnTo>
                  <a:lnTo>
                    <a:pt x="11566" y="994"/>
                  </a:lnTo>
                  <a:lnTo>
                    <a:pt x="11394" y="994"/>
                  </a:lnTo>
                  <a:lnTo>
                    <a:pt x="11389" y="994"/>
                  </a:lnTo>
                  <a:lnTo>
                    <a:pt x="11387" y="993"/>
                  </a:lnTo>
                  <a:lnTo>
                    <a:pt x="11384" y="992"/>
                  </a:lnTo>
                  <a:lnTo>
                    <a:pt x="11383" y="991"/>
                  </a:lnTo>
                  <a:lnTo>
                    <a:pt x="11381" y="989"/>
                  </a:lnTo>
                  <a:lnTo>
                    <a:pt x="11380" y="987"/>
                  </a:lnTo>
                  <a:lnTo>
                    <a:pt x="11379" y="983"/>
                  </a:lnTo>
                  <a:lnTo>
                    <a:pt x="11379" y="9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1" name="Google Shape;231;p19"/>
          <p:cNvSpPr/>
          <p:nvPr/>
        </p:nvSpPr>
        <p:spPr>
          <a:xfrm>
            <a:off x="1" y="1"/>
            <a:ext cx="4428654" cy="6858000"/>
          </a:xfrm>
          <a:prstGeom prst="rect">
            <a:avLst/>
          </a:prstGeom>
          <a:solidFill>
            <a:srgbClr val="00D4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9"/>
          <p:cNvSpPr/>
          <p:nvPr/>
        </p:nvSpPr>
        <p:spPr>
          <a:xfrm>
            <a:off x="5679339" y="2325292"/>
            <a:ext cx="909284" cy="909168"/>
          </a:xfrm>
          <a:custGeom>
            <a:avLst/>
            <a:gdLst/>
            <a:ahLst/>
            <a:cxnLst/>
            <a:rect l="l" t="t" r="r" b="b"/>
            <a:pathLst>
              <a:path w="2409" h="2407" extrusionOk="0">
                <a:moveTo>
                  <a:pt x="1924" y="239"/>
                </a:moveTo>
                <a:lnTo>
                  <a:pt x="1951" y="260"/>
                </a:lnTo>
                <a:lnTo>
                  <a:pt x="1977" y="282"/>
                </a:lnTo>
                <a:lnTo>
                  <a:pt x="2003" y="303"/>
                </a:lnTo>
                <a:lnTo>
                  <a:pt x="2028" y="326"/>
                </a:lnTo>
                <a:lnTo>
                  <a:pt x="2052" y="350"/>
                </a:lnTo>
                <a:lnTo>
                  <a:pt x="2076" y="374"/>
                </a:lnTo>
                <a:lnTo>
                  <a:pt x="2099" y="399"/>
                </a:lnTo>
                <a:lnTo>
                  <a:pt x="2122" y="424"/>
                </a:lnTo>
                <a:lnTo>
                  <a:pt x="2144" y="450"/>
                </a:lnTo>
                <a:lnTo>
                  <a:pt x="2164" y="477"/>
                </a:lnTo>
                <a:lnTo>
                  <a:pt x="2185" y="505"/>
                </a:lnTo>
                <a:lnTo>
                  <a:pt x="2205" y="533"/>
                </a:lnTo>
                <a:lnTo>
                  <a:pt x="2223" y="561"/>
                </a:lnTo>
                <a:lnTo>
                  <a:pt x="2241" y="591"/>
                </a:lnTo>
                <a:lnTo>
                  <a:pt x="2258" y="620"/>
                </a:lnTo>
                <a:lnTo>
                  <a:pt x="2274" y="650"/>
                </a:lnTo>
                <a:lnTo>
                  <a:pt x="2290" y="681"/>
                </a:lnTo>
                <a:lnTo>
                  <a:pt x="2305" y="711"/>
                </a:lnTo>
                <a:lnTo>
                  <a:pt x="2318" y="744"/>
                </a:lnTo>
                <a:lnTo>
                  <a:pt x="2331" y="775"/>
                </a:lnTo>
                <a:lnTo>
                  <a:pt x="2343" y="808"/>
                </a:lnTo>
                <a:lnTo>
                  <a:pt x="2354" y="841"/>
                </a:lnTo>
                <a:lnTo>
                  <a:pt x="2364" y="874"/>
                </a:lnTo>
                <a:lnTo>
                  <a:pt x="2372" y="908"/>
                </a:lnTo>
                <a:lnTo>
                  <a:pt x="2381" y="943"/>
                </a:lnTo>
                <a:lnTo>
                  <a:pt x="2388" y="978"/>
                </a:lnTo>
                <a:lnTo>
                  <a:pt x="2394" y="1013"/>
                </a:lnTo>
                <a:lnTo>
                  <a:pt x="2400" y="1047"/>
                </a:lnTo>
                <a:lnTo>
                  <a:pt x="2403" y="1083"/>
                </a:lnTo>
                <a:lnTo>
                  <a:pt x="2406" y="1119"/>
                </a:lnTo>
                <a:lnTo>
                  <a:pt x="2408" y="1155"/>
                </a:lnTo>
                <a:lnTo>
                  <a:pt x="2409" y="1192"/>
                </a:lnTo>
                <a:lnTo>
                  <a:pt x="2407" y="1238"/>
                </a:lnTo>
                <a:lnTo>
                  <a:pt x="2404" y="1283"/>
                </a:lnTo>
                <a:lnTo>
                  <a:pt x="2399" y="1329"/>
                </a:lnTo>
                <a:lnTo>
                  <a:pt x="2392" y="1376"/>
                </a:lnTo>
                <a:lnTo>
                  <a:pt x="2382" y="1422"/>
                </a:lnTo>
                <a:lnTo>
                  <a:pt x="2371" y="1468"/>
                </a:lnTo>
                <a:lnTo>
                  <a:pt x="2358" y="1514"/>
                </a:lnTo>
                <a:lnTo>
                  <a:pt x="2344" y="1559"/>
                </a:lnTo>
                <a:lnTo>
                  <a:pt x="2328" y="1603"/>
                </a:lnTo>
                <a:lnTo>
                  <a:pt x="2309" y="1648"/>
                </a:lnTo>
                <a:lnTo>
                  <a:pt x="2289" y="1691"/>
                </a:lnTo>
                <a:lnTo>
                  <a:pt x="2268" y="1734"/>
                </a:lnTo>
                <a:lnTo>
                  <a:pt x="2244" y="1776"/>
                </a:lnTo>
                <a:lnTo>
                  <a:pt x="2219" y="1816"/>
                </a:lnTo>
                <a:lnTo>
                  <a:pt x="2193" y="1856"/>
                </a:lnTo>
                <a:lnTo>
                  <a:pt x="2164" y="1894"/>
                </a:lnTo>
                <a:lnTo>
                  <a:pt x="2135" y="1931"/>
                </a:lnTo>
                <a:lnTo>
                  <a:pt x="2103" y="1965"/>
                </a:lnTo>
                <a:lnTo>
                  <a:pt x="2071" y="1999"/>
                </a:lnTo>
                <a:lnTo>
                  <a:pt x="2037" y="2031"/>
                </a:lnTo>
                <a:lnTo>
                  <a:pt x="2001" y="2061"/>
                </a:lnTo>
                <a:lnTo>
                  <a:pt x="1964" y="2088"/>
                </a:lnTo>
                <a:lnTo>
                  <a:pt x="1926" y="2114"/>
                </a:lnTo>
                <a:lnTo>
                  <a:pt x="1886" y="2138"/>
                </a:lnTo>
                <a:lnTo>
                  <a:pt x="1845" y="2159"/>
                </a:lnTo>
                <a:lnTo>
                  <a:pt x="1803" y="2177"/>
                </a:lnTo>
                <a:lnTo>
                  <a:pt x="1759" y="2194"/>
                </a:lnTo>
                <a:lnTo>
                  <a:pt x="1715" y="2208"/>
                </a:lnTo>
                <a:lnTo>
                  <a:pt x="1669" y="2219"/>
                </a:lnTo>
                <a:lnTo>
                  <a:pt x="1621" y="2226"/>
                </a:lnTo>
                <a:lnTo>
                  <a:pt x="1573" y="2231"/>
                </a:lnTo>
                <a:lnTo>
                  <a:pt x="1523" y="2233"/>
                </a:lnTo>
                <a:lnTo>
                  <a:pt x="1491" y="2232"/>
                </a:lnTo>
                <a:lnTo>
                  <a:pt x="1458" y="2230"/>
                </a:lnTo>
                <a:lnTo>
                  <a:pt x="1425" y="2226"/>
                </a:lnTo>
                <a:lnTo>
                  <a:pt x="1394" y="2222"/>
                </a:lnTo>
                <a:lnTo>
                  <a:pt x="1362" y="2217"/>
                </a:lnTo>
                <a:lnTo>
                  <a:pt x="1332" y="2210"/>
                </a:lnTo>
                <a:lnTo>
                  <a:pt x="1302" y="2202"/>
                </a:lnTo>
                <a:lnTo>
                  <a:pt x="1273" y="2193"/>
                </a:lnTo>
                <a:lnTo>
                  <a:pt x="1244" y="2183"/>
                </a:lnTo>
                <a:lnTo>
                  <a:pt x="1216" y="2172"/>
                </a:lnTo>
                <a:lnTo>
                  <a:pt x="1190" y="2160"/>
                </a:lnTo>
                <a:lnTo>
                  <a:pt x="1164" y="2147"/>
                </a:lnTo>
                <a:lnTo>
                  <a:pt x="1139" y="2133"/>
                </a:lnTo>
                <a:lnTo>
                  <a:pt x="1114" y="2118"/>
                </a:lnTo>
                <a:lnTo>
                  <a:pt x="1091" y="2101"/>
                </a:lnTo>
                <a:lnTo>
                  <a:pt x="1068" y="2085"/>
                </a:lnTo>
                <a:lnTo>
                  <a:pt x="1047" y="2067"/>
                </a:lnTo>
                <a:lnTo>
                  <a:pt x="1027" y="2048"/>
                </a:lnTo>
                <a:lnTo>
                  <a:pt x="1008" y="2028"/>
                </a:lnTo>
                <a:lnTo>
                  <a:pt x="991" y="2009"/>
                </a:lnTo>
                <a:lnTo>
                  <a:pt x="973" y="1987"/>
                </a:lnTo>
                <a:lnTo>
                  <a:pt x="958" y="1965"/>
                </a:lnTo>
                <a:lnTo>
                  <a:pt x="944" y="1944"/>
                </a:lnTo>
                <a:lnTo>
                  <a:pt x="931" y="1920"/>
                </a:lnTo>
                <a:lnTo>
                  <a:pt x="920" y="1896"/>
                </a:lnTo>
                <a:lnTo>
                  <a:pt x="910" y="1872"/>
                </a:lnTo>
                <a:lnTo>
                  <a:pt x="901" y="1847"/>
                </a:lnTo>
                <a:lnTo>
                  <a:pt x="894" y="1821"/>
                </a:lnTo>
                <a:lnTo>
                  <a:pt x="888" y="1795"/>
                </a:lnTo>
                <a:lnTo>
                  <a:pt x="884" y="1769"/>
                </a:lnTo>
                <a:lnTo>
                  <a:pt x="882" y="1740"/>
                </a:lnTo>
                <a:lnTo>
                  <a:pt x="881" y="1713"/>
                </a:lnTo>
                <a:lnTo>
                  <a:pt x="882" y="1695"/>
                </a:lnTo>
                <a:lnTo>
                  <a:pt x="883" y="1675"/>
                </a:lnTo>
                <a:lnTo>
                  <a:pt x="885" y="1656"/>
                </a:lnTo>
                <a:lnTo>
                  <a:pt x="887" y="1638"/>
                </a:lnTo>
                <a:lnTo>
                  <a:pt x="891" y="1620"/>
                </a:lnTo>
                <a:lnTo>
                  <a:pt x="895" y="1601"/>
                </a:lnTo>
                <a:lnTo>
                  <a:pt x="900" y="1584"/>
                </a:lnTo>
                <a:lnTo>
                  <a:pt x="907" y="1565"/>
                </a:lnTo>
                <a:lnTo>
                  <a:pt x="913" y="1548"/>
                </a:lnTo>
                <a:lnTo>
                  <a:pt x="920" y="1529"/>
                </a:lnTo>
                <a:lnTo>
                  <a:pt x="928" y="1512"/>
                </a:lnTo>
                <a:lnTo>
                  <a:pt x="936" y="1496"/>
                </a:lnTo>
                <a:lnTo>
                  <a:pt x="946" y="1478"/>
                </a:lnTo>
                <a:lnTo>
                  <a:pt x="956" y="1462"/>
                </a:lnTo>
                <a:lnTo>
                  <a:pt x="966" y="1445"/>
                </a:lnTo>
                <a:lnTo>
                  <a:pt x="977" y="1429"/>
                </a:lnTo>
                <a:lnTo>
                  <a:pt x="989" y="1414"/>
                </a:lnTo>
                <a:lnTo>
                  <a:pt x="1001" y="1399"/>
                </a:lnTo>
                <a:lnTo>
                  <a:pt x="1014" y="1383"/>
                </a:lnTo>
                <a:lnTo>
                  <a:pt x="1027" y="1368"/>
                </a:lnTo>
                <a:lnTo>
                  <a:pt x="1041" y="1354"/>
                </a:lnTo>
                <a:lnTo>
                  <a:pt x="1055" y="1341"/>
                </a:lnTo>
                <a:lnTo>
                  <a:pt x="1070" y="1328"/>
                </a:lnTo>
                <a:lnTo>
                  <a:pt x="1085" y="1315"/>
                </a:lnTo>
                <a:lnTo>
                  <a:pt x="1101" y="1303"/>
                </a:lnTo>
                <a:lnTo>
                  <a:pt x="1117" y="1291"/>
                </a:lnTo>
                <a:lnTo>
                  <a:pt x="1133" y="1279"/>
                </a:lnTo>
                <a:lnTo>
                  <a:pt x="1150" y="1269"/>
                </a:lnTo>
                <a:lnTo>
                  <a:pt x="1167" y="1258"/>
                </a:lnTo>
                <a:lnTo>
                  <a:pt x="1186" y="1250"/>
                </a:lnTo>
                <a:lnTo>
                  <a:pt x="1203" y="1240"/>
                </a:lnTo>
                <a:lnTo>
                  <a:pt x="1222" y="1232"/>
                </a:lnTo>
                <a:lnTo>
                  <a:pt x="1242" y="1223"/>
                </a:lnTo>
                <a:lnTo>
                  <a:pt x="1263" y="1213"/>
                </a:lnTo>
                <a:lnTo>
                  <a:pt x="1283" y="1203"/>
                </a:lnTo>
                <a:lnTo>
                  <a:pt x="1303" y="1192"/>
                </a:lnTo>
                <a:lnTo>
                  <a:pt x="1322" y="1181"/>
                </a:lnTo>
                <a:lnTo>
                  <a:pt x="1340" y="1169"/>
                </a:lnTo>
                <a:lnTo>
                  <a:pt x="1359" y="1157"/>
                </a:lnTo>
                <a:lnTo>
                  <a:pt x="1376" y="1145"/>
                </a:lnTo>
                <a:lnTo>
                  <a:pt x="1394" y="1132"/>
                </a:lnTo>
                <a:lnTo>
                  <a:pt x="1411" y="1118"/>
                </a:lnTo>
                <a:lnTo>
                  <a:pt x="1426" y="1104"/>
                </a:lnTo>
                <a:lnTo>
                  <a:pt x="1443" y="1090"/>
                </a:lnTo>
                <a:lnTo>
                  <a:pt x="1458" y="1075"/>
                </a:lnTo>
                <a:lnTo>
                  <a:pt x="1472" y="1059"/>
                </a:lnTo>
                <a:lnTo>
                  <a:pt x="1485" y="1044"/>
                </a:lnTo>
                <a:lnTo>
                  <a:pt x="1499" y="1028"/>
                </a:lnTo>
                <a:lnTo>
                  <a:pt x="1511" y="1012"/>
                </a:lnTo>
                <a:lnTo>
                  <a:pt x="1523" y="994"/>
                </a:lnTo>
                <a:lnTo>
                  <a:pt x="1534" y="977"/>
                </a:lnTo>
                <a:lnTo>
                  <a:pt x="1545" y="958"/>
                </a:lnTo>
                <a:lnTo>
                  <a:pt x="1554" y="941"/>
                </a:lnTo>
                <a:lnTo>
                  <a:pt x="1563" y="921"/>
                </a:lnTo>
                <a:lnTo>
                  <a:pt x="1571" y="903"/>
                </a:lnTo>
                <a:lnTo>
                  <a:pt x="1579" y="883"/>
                </a:lnTo>
                <a:lnTo>
                  <a:pt x="1585" y="863"/>
                </a:lnTo>
                <a:lnTo>
                  <a:pt x="1591" y="843"/>
                </a:lnTo>
                <a:lnTo>
                  <a:pt x="1596" y="822"/>
                </a:lnTo>
                <a:lnTo>
                  <a:pt x="1600" y="801"/>
                </a:lnTo>
                <a:lnTo>
                  <a:pt x="1603" y="779"/>
                </a:lnTo>
                <a:lnTo>
                  <a:pt x="1606" y="757"/>
                </a:lnTo>
                <a:lnTo>
                  <a:pt x="1607" y="735"/>
                </a:lnTo>
                <a:lnTo>
                  <a:pt x="1607" y="712"/>
                </a:lnTo>
                <a:lnTo>
                  <a:pt x="1606" y="663"/>
                </a:lnTo>
                <a:lnTo>
                  <a:pt x="1599" y="617"/>
                </a:lnTo>
                <a:lnTo>
                  <a:pt x="1591" y="572"/>
                </a:lnTo>
                <a:lnTo>
                  <a:pt x="1578" y="530"/>
                </a:lnTo>
                <a:lnTo>
                  <a:pt x="1562" y="489"/>
                </a:lnTo>
                <a:lnTo>
                  <a:pt x="1544" y="451"/>
                </a:lnTo>
                <a:lnTo>
                  <a:pt x="1522" y="415"/>
                </a:lnTo>
                <a:lnTo>
                  <a:pt x="1498" y="382"/>
                </a:lnTo>
                <a:lnTo>
                  <a:pt x="1471" y="349"/>
                </a:lnTo>
                <a:lnTo>
                  <a:pt x="1442" y="320"/>
                </a:lnTo>
                <a:lnTo>
                  <a:pt x="1410" y="291"/>
                </a:lnTo>
                <a:lnTo>
                  <a:pt x="1377" y="265"/>
                </a:lnTo>
                <a:lnTo>
                  <a:pt x="1341" y="243"/>
                </a:lnTo>
                <a:lnTo>
                  <a:pt x="1304" y="221"/>
                </a:lnTo>
                <a:lnTo>
                  <a:pt x="1266" y="201"/>
                </a:lnTo>
                <a:lnTo>
                  <a:pt x="1226" y="184"/>
                </a:lnTo>
                <a:lnTo>
                  <a:pt x="1185" y="169"/>
                </a:lnTo>
                <a:lnTo>
                  <a:pt x="1143" y="156"/>
                </a:lnTo>
                <a:lnTo>
                  <a:pt x="1100" y="145"/>
                </a:lnTo>
                <a:lnTo>
                  <a:pt x="1056" y="136"/>
                </a:lnTo>
                <a:lnTo>
                  <a:pt x="1013" y="129"/>
                </a:lnTo>
                <a:lnTo>
                  <a:pt x="968" y="125"/>
                </a:lnTo>
                <a:lnTo>
                  <a:pt x="923" y="123"/>
                </a:lnTo>
                <a:lnTo>
                  <a:pt x="879" y="123"/>
                </a:lnTo>
                <a:lnTo>
                  <a:pt x="834" y="125"/>
                </a:lnTo>
                <a:lnTo>
                  <a:pt x="790" y="128"/>
                </a:lnTo>
                <a:lnTo>
                  <a:pt x="746" y="135"/>
                </a:lnTo>
                <a:lnTo>
                  <a:pt x="703" y="144"/>
                </a:lnTo>
                <a:lnTo>
                  <a:pt x="661" y="154"/>
                </a:lnTo>
                <a:lnTo>
                  <a:pt x="620" y="166"/>
                </a:lnTo>
                <a:lnTo>
                  <a:pt x="580" y="182"/>
                </a:lnTo>
                <a:lnTo>
                  <a:pt x="541" y="199"/>
                </a:lnTo>
                <a:lnTo>
                  <a:pt x="577" y="176"/>
                </a:lnTo>
                <a:lnTo>
                  <a:pt x="614" y="154"/>
                </a:lnTo>
                <a:lnTo>
                  <a:pt x="651" y="134"/>
                </a:lnTo>
                <a:lnTo>
                  <a:pt x="689" y="115"/>
                </a:lnTo>
                <a:lnTo>
                  <a:pt x="728" y="98"/>
                </a:lnTo>
                <a:lnTo>
                  <a:pt x="769" y="82"/>
                </a:lnTo>
                <a:lnTo>
                  <a:pt x="809" y="66"/>
                </a:lnTo>
                <a:lnTo>
                  <a:pt x="850" y="53"/>
                </a:lnTo>
                <a:lnTo>
                  <a:pt x="892" y="41"/>
                </a:lnTo>
                <a:lnTo>
                  <a:pt x="934" y="30"/>
                </a:lnTo>
                <a:lnTo>
                  <a:pt x="978" y="22"/>
                </a:lnTo>
                <a:lnTo>
                  <a:pt x="1021" y="14"/>
                </a:lnTo>
                <a:lnTo>
                  <a:pt x="1065" y="8"/>
                </a:lnTo>
                <a:lnTo>
                  <a:pt x="1109" y="3"/>
                </a:lnTo>
                <a:lnTo>
                  <a:pt x="1154" y="1"/>
                </a:lnTo>
                <a:lnTo>
                  <a:pt x="1200" y="0"/>
                </a:lnTo>
                <a:lnTo>
                  <a:pt x="1212" y="0"/>
                </a:lnTo>
                <a:lnTo>
                  <a:pt x="1265" y="2"/>
                </a:lnTo>
                <a:lnTo>
                  <a:pt x="1317" y="8"/>
                </a:lnTo>
                <a:lnTo>
                  <a:pt x="1367" y="16"/>
                </a:lnTo>
                <a:lnTo>
                  <a:pt x="1415" y="28"/>
                </a:lnTo>
                <a:lnTo>
                  <a:pt x="1462" y="42"/>
                </a:lnTo>
                <a:lnTo>
                  <a:pt x="1507" y="59"/>
                </a:lnTo>
                <a:lnTo>
                  <a:pt x="1550" y="78"/>
                </a:lnTo>
                <a:lnTo>
                  <a:pt x="1591" y="100"/>
                </a:lnTo>
                <a:lnTo>
                  <a:pt x="1630" y="124"/>
                </a:lnTo>
                <a:lnTo>
                  <a:pt x="1667" y="150"/>
                </a:lnTo>
                <a:lnTo>
                  <a:pt x="1702" y="178"/>
                </a:lnTo>
                <a:lnTo>
                  <a:pt x="1735" y="208"/>
                </a:lnTo>
                <a:lnTo>
                  <a:pt x="1767" y="239"/>
                </a:lnTo>
                <a:lnTo>
                  <a:pt x="1795" y="273"/>
                </a:lnTo>
                <a:lnTo>
                  <a:pt x="1823" y="307"/>
                </a:lnTo>
                <a:lnTo>
                  <a:pt x="1848" y="343"/>
                </a:lnTo>
                <a:lnTo>
                  <a:pt x="1872" y="380"/>
                </a:lnTo>
                <a:lnTo>
                  <a:pt x="1892" y="417"/>
                </a:lnTo>
                <a:lnTo>
                  <a:pt x="1911" y="456"/>
                </a:lnTo>
                <a:lnTo>
                  <a:pt x="1928" y="494"/>
                </a:lnTo>
                <a:lnTo>
                  <a:pt x="1942" y="534"/>
                </a:lnTo>
                <a:lnTo>
                  <a:pt x="1955" y="574"/>
                </a:lnTo>
                <a:lnTo>
                  <a:pt x="1965" y="613"/>
                </a:lnTo>
                <a:lnTo>
                  <a:pt x="1974" y="655"/>
                </a:lnTo>
                <a:lnTo>
                  <a:pt x="1979" y="694"/>
                </a:lnTo>
                <a:lnTo>
                  <a:pt x="1984" y="734"/>
                </a:lnTo>
                <a:lnTo>
                  <a:pt x="1985" y="774"/>
                </a:lnTo>
                <a:lnTo>
                  <a:pt x="1984" y="814"/>
                </a:lnTo>
                <a:lnTo>
                  <a:pt x="1982" y="852"/>
                </a:lnTo>
                <a:lnTo>
                  <a:pt x="1976" y="890"/>
                </a:lnTo>
                <a:lnTo>
                  <a:pt x="1968" y="927"/>
                </a:lnTo>
                <a:lnTo>
                  <a:pt x="1959" y="963"/>
                </a:lnTo>
                <a:lnTo>
                  <a:pt x="1943" y="1006"/>
                </a:lnTo>
                <a:lnTo>
                  <a:pt x="1928" y="1046"/>
                </a:lnTo>
                <a:lnTo>
                  <a:pt x="1912" y="1084"/>
                </a:lnTo>
                <a:lnTo>
                  <a:pt x="1896" y="1120"/>
                </a:lnTo>
                <a:lnTo>
                  <a:pt x="1877" y="1154"/>
                </a:lnTo>
                <a:lnTo>
                  <a:pt x="1857" y="1187"/>
                </a:lnTo>
                <a:lnTo>
                  <a:pt x="1848" y="1202"/>
                </a:lnTo>
                <a:lnTo>
                  <a:pt x="1837" y="1216"/>
                </a:lnTo>
                <a:lnTo>
                  <a:pt x="1826" y="1231"/>
                </a:lnTo>
                <a:lnTo>
                  <a:pt x="1814" y="1245"/>
                </a:lnTo>
                <a:lnTo>
                  <a:pt x="1802" y="1258"/>
                </a:lnTo>
                <a:lnTo>
                  <a:pt x="1790" y="1273"/>
                </a:lnTo>
                <a:lnTo>
                  <a:pt x="1777" y="1286"/>
                </a:lnTo>
                <a:lnTo>
                  <a:pt x="1764" y="1299"/>
                </a:lnTo>
                <a:lnTo>
                  <a:pt x="1735" y="1324"/>
                </a:lnTo>
                <a:lnTo>
                  <a:pt x="1705" y="1348"/>
                </a:lnTo>
                <a:lnTo>
                  <a:pt x="1672" y="1372"/>
                </a:lnTo>
                <a:lnTo>
                  <a:pt x="1637" y="1394"/>
                </a:lnTo>
                <a:lnTo>
                  <a:pt x="1599" y="1418"/>
                </a:lnTo>
                <a:lnTo>
                  <a:pt x="1558" y="1441"/>
                </a:lnTo>
                <a:lnTo>
                  <a:pt x="1509" y="1466"/>
                </a:lnTo>
                <a:lnTo>
                  <a:pt x="1461" y="1489"/>
                </a:lnTo>
                <a:lnTo>
                  <a:pt x="1437" y="1500"/>
                </a:lnTo>
                <a:lnTo>
                  <a:pt x="1415" y="1512"/>
                </a:lnTo>
                <a:lnTo>
                  <a:pt x="1395" y="1524"/>
                </a:lnTo>
                <a:lnTo>
                  <a:pt x="1374" y="1537"/>
                </a:lnTo>
                <a:lnTo>
                  <a:pt x="1365" y="1544"/>
                </a:lnTo>
                <a:lnTo>
                  <a:pt x="1357" y="1552"/>
                </a:lnTo>
                <a:lnTo>
                  <a:pt x="1348" y="1560"/>
                </a:lnTo>
                <a:lnTo>
                  <a:pt x="1340" y="1568"/>
                </a:lnTo>
                <a:lnTo>
                  <a:pt x="1333" y="1577"/>
                </a:lnTo>
                <a:lnTo>
                  <a:pt x="1325" y="1587"/>
                </a:lnTo>
                <a:lnTo>
                  <a:pt x="1320" y="1597"/>
                </a:lnTo>
                <a:lnTo>
                  <a:pt x="1313" y="1608"/>
                </a:lnTo>
                <a:lnTo>
                  <a:pt x="1309" y="1620"/>
                </a:lnTo>
                <a:lnTo>
                  <a:pt x="1304" y="1631"/>
                </a:lnTo>
                <a:lnTo>
                  <a:pt x="1300" y="1645"/>
                </a:lnTo>
                <a:lnTo>
                  <a:pt x="1298" y="1659"/>
                </a:lnTo>
                <a:lnTo>
                  <a:pt x="1295" y="1673"/>
                </a:lnTo>
                <a:lnTo>
                  <a:pt x="1293" y="1689"/>
                </a:lnTo>
                <a:lnTo>
                  <a:pt x="1292" y="1705"/>
                </a:lnTo>
                <a:lnTo>
                  <a:pt x="1293" y="1723"/>
                </a:lnTo>
                <a:lnTo>
                  <a:pt x="1293" y="1736"/>
                </a:lnTo>
                <a:lnTo>
                  <a:pt x="1296" y="1749"/>
                </a:lnTo>
                <a:lnTo>
                  <a:pt x="1298" y="1761"/>
                </a:lnTo>
                <a:lnTo>
                  <a:pt x="1300" y="1773"/>
                </a:lnTo>
                <a:lnTo>
                  <a:pt x="1303" y="1785"/>
                </a:lnTo>
                <a:lnTo>
                  <a:pt x="1308" y="1797"/>
                </a:lnTo>
                <a:lnTo>
                  <a:pt x="1312" y="1808"/>
                </a:lnTo>
                <a:lnTo>
                  <a:pt x="1316" y="1819"/>
                </a:lnTo>
                <a:lnTo>
                  <a:pt x="1322" y="1829"/>
                </a:lnTo>
                <a:lnTo>
                  <a:pt x="1328" y="1839"/>
                </a:lnTo>
                <a:lnTo>
                  <a:pt x="1335" y="1849"/>
                </a:lnTo>
                <a:lnTo>
                  <a:pt x="1341" y="1859"/>
                </a:lnTo>
                <a:lnTo>
                  <a:pt x="1348" y="1867"/>
                </a:lnTo>
                <a:lnTo>
                  <a:pt x="1357" y="1876"/>
                </a:lnTo>
                <a:lnTo>
                  <a:pt x="1364" y="1885"/>
                </a:lnTo>
                <a:lnTo>
                  <a:pt x="1373" y="1893"/>
                </a:lnTo>
                <a:lnTo>
                  <a:pt x="1382" y="1900"/>
                </a:lnTo>
                <a:lnTo>
                  <a:pt x="1390" y="1907"/>
                </a:lnTo>
                <a:lnTo>
                  <a:pt x="1400" y="1913"/>
                </a:lnTo>
                <a:lnTo>
                  <a:pt x="1410" y="1920"/>
                </a:lnTo>
                <a:lnTo>
                  <a:pt x="1432" y="1931"/>
                </a:lnTo>
                <a:lnTo>
                  <a:pt x="1453" y="1939"/>
                </a:lnTo>
                <a:lnTo>
                  <a:pt x="1476" y="1947"/>
                </a:lnTo>
                <a:lnTo>
                  <a:pt x="1500" y="1952"/>
                </a:lnTo>
                <a:lnTo>
                  <a:pt x="1525" y="1956"/>
                </a:lnTo>
                <a:lnTo>
                  <a:pt x="1550" y="1957"/>
                </a:lnTo>
                <a:lnTo>
                  <a:pt x="1593" y="1955"/>
                </a:lnTo>
                <a:lnTo>
                  <a:pt x="1634" y="1950"/>
                </a:lnTo>
                <a:lnTo>
                  <a:pt x="1673" y="1943"/>
                </a:lnTo>
                <a:lnTo>
                  <a:pt x="1712" y="1932"/>
                </a:lnTo>
                <a:lnTo>
                  <a:pt x="1749" y="1919"/>
                </a:lnTo>
                <a:lnTo>
                  <a:pt x="1783" y="1902"/>
                </a:lnTo>
                <a:lnTo>
                  <a:pt x="1818" y="1884"/>
                </a:lnTo>
                <a:lnTo>
                  <a:pt x="1850" y="1863"/>
                </a:lnTo>
                <a:lnTo>
                  <a:pt x="1881" y="1840"/>
                </a:lnTo>
                <a:lnTo>
                  <a:pt x="1911" y="1816"/>
                </a:lnTo>
                <a:lnTo>
                  <a:pt x="1939" y="1789"/>
                </a:lnTo>
                <a:lnTo>
                  <a:pt x="1966" y="1761"/>
                </a:lnTo>
                <a:lnTo>
                  <a:pt x="1992" y="1732"/>
                </a:lnTo>
                <a:lnTo>
                  <a:pt x="2016" y="1700"/>
                </a:lnTo>
                <a:lnTo>
                  <a:pt x="2039" y="1667"/>
                </a:lnTo>
                <a:lnTo>
                  <a:pt x="2061" y="1634"/>
                </a:lnTo>
                <a:lnTo>
                  <a:pt x="2081" y="1599"/>
                </a:lnTo>
                <a:lnTo>
                  <a:pt x="2100" y="1563"/>
                </a:lnTo>
                <a:lnTo>
                  <a:pt x="2118" y="1526"/>
                </a:lnTo>
                <a:lnTo>
                  <a:pt x="2134" y="1489"/>
                </a:lnTo>
                <a:lnTo>
                  <a:pt x="2148" y="1452"/>
                </a:lnTo>
                <a:lnTo>
                  <a:pt x="2162" y="1414"/>
                </a:lnTo>
                <a:lnTo>
                  <a:pt x="2174" y="1376"/>
                </a:lnTo>
                <a:lnTo>
                  <a:pt x="2185" y="1339"/>
                </a:lnTo>
                <a:lnTo>
                  <a:pt x="2195" y="1301"/>
                </a:lnTo>
                <a:lnTo>
                  <a:pt x="2203" y="1263"/>
                </a:lnTo>
                <a:lnTo>
                  <a:pt x="2210" y="1226"/>
                </a:lnTo>
                <a:lnTo>
                  <a:pt x="2216" y="1189"/>
                </a:lnTo>
                <a:lnTo>
                  <a:pt x="2220" y="1153"/>
                </a:lnTo>
                <a:lnTo>
                  <a:pt x="2223" y="1118"/>
                </a:lnTo>
                <a:lnTo>
                  <a:pt x="2225" y="1084"/>
                </a:lnTo>
                <a:lnTo>
                  <a:pt x="2225" y="1052"/>
                </a:lnTo>
                <a:lnTo>
                  <a:pt x="2225" y="1019"/>
                </a:lnTo>
                <a:lnTo>
                  <a:pt x="2224" y="987"/>
                </a:lnTo>
                <a:lnTo>
                  <a:pt x="2222" y="954"/>
                </a:lnTo>
                <a:lnTo>
                  <a:pt x="2220" y="922"/>
                </a:lnTo>
                <a:lnTo>
                  <a:pt x="2217" y="892"/>
                </a:lnTo>
                <a:lnTo>
                  <a:pt x="2213" y="860"/>
                </a:lnTo>
                <a:lnTo>
                  <a:pt x="2209" y="830"/>
                </a:lnTo>
                <a:lnTo>
                  <a:pt x="2204" y="801"/>
                </a:lnTo>
                <a:lnTo>
                  <a:pt x="2198" y="770"/>
                </a:lnTo>
                <a:lnTo>
                  <a:pt x="2192" y="742"/>
                </a:lnTo>
                <a:lnTo>
                  <a:pt x="2185" y="712"/>
                </a:lnTo>
                <a:lnTo>
                  <a:pt x="2178" y="684"/>
                </a:lnTo>
                <a:lnTo>
                  <a:pt x="2169" y="657"/>
                </a:lnTo>
                <a:lnTo>
                  <a:pt x="2161" y="630"/>
                </a:lnTo>
                <a:lnTo>
                  <a:pt x="2151" y="603"/>
                </a:lnTo>
                <a:lnTo>
                  <a:pt x="2142" y="576"/>
                </a:lnTo>
                <a:lnTo>
                  <a:pt x="2132" y="551"/>
                </a:lnTo>
                <a:lnTo>
                  <a:pt x="2121" y="526"/>
                </a:lnTo>
                <a:lnTo>
                  <a:pt x="2110" y="501"/>
                </a:lnTo>
                <a:lnTo>
                  <a:pt x="2098" y="477"/>
                </a:lnTo>
                <a:lnTo>
                  <a:pt x="2086" y="455"/>
                </a:lnTo>
                <a:lnTo>
                  <a:pt x="2073" y="432"/>
                </a:lnTo>
                <a:lnTo>
                  <a:pt x="2060" y="410"/>
                </a:lnTo>
                <a:lnTo>
                  <a:pt x="2047" y="388"/>
                </a:lnTo>
                <a:lnTo>
                  <a:pt x="2033" y="368"/>
                </a:lnTo>
                <a:lnTo>
                  <a:pt x="2019" y="347"/>
                </a:lnTo>
                <a:lnTo>
                  <a:pt x="2003" y="327"/>
                </a:lnTo>
                <a:lnTo>
                  <a:pt x="1988" y="309"/>
                </a:lnTo>
                <a:lnTo>
                  <a:pt x="1973" y="290"/>
                </a:lnTo>
                <a:lnTo>
                  <a:pt x="1956" y="273"/>
                </a:lnTo>
                <a:lnTo>
                  <a:pt x="1940" y="256"/>
                </a:lnTo>
                <a:lnTo>
                  <a:pt x="1924" y="239"/>
                </a:lnTo>
                <a:close/>
                <a:moveTo>
                  <a:pt x="486" y="2168"/>
                </a:moveTo>
                <a:lnTo>
                  <a:pt x="454" y="2145"/>
                </a:lnTo>
                <a:lnTo>
                  <a:pt x="425" y="2120"/>
                </a:lnTo>
                <a:lnTo>
                  <a:pt x="395" y="2095"/>
                </a:lnTo>
                <a:lnTo>
                  <a:pt x="367" y="2069"/>
                </a:lnTo>
                <a:lnTo>
                  <a:pt x="346" y="2048"/>
                </a:lnTo>
                <a:lnTo>
                  <a:pt x="327" y="2027"/>
                </a:lnTo>
                <a:lnTo>
                  <a:pt x="306" y="2006"/>
                </a:lnTo>
                <a:lnTo>
                  <a:pt x="287" y="1984"/>
                </a:lnTo>
                <a:lnTo>
                  <a:pt x="268" y="1961"/>
                </a:lnTo>
                <a:lnTo>
                  <a:pt x="250" y="1938"/>
                </a:lnTo>
                <a:lnTo>
                  <a:pt x="233" y="1915"/>
                </a:lnTo>
                <a:lnTo>
                  <a:pt x="216" y="1891"/>
                </a:lnTo>
                <a:lnTo>
                  <a:pt x="199" y="1866"/>
                </a:lnTo>
                <a:lnTo>
                  <a:pt x="183" y="1842"/>
                </a:lnTo>
                <a:lnTo>
                  <a:pt x="168" y="1817"/>
                </a:lnTo>
                <a:lnTo>
                  <a:pt x="152" y="1791"/>
                </a:lnTo>
                <a:lnTo>
                  <a:pt x="138" y="1765"/>
                </a:lnTo>
                <a:lnTo>
                  <a:pt x="125" y="1739"/>
                </a:lnTo>
                <a:lnTo>
                  <a:pt x="112" y="1713"/>
                </a:lnTo>
                <a:lnTo>
                  <a:pt x="100" y="1686"/>
                </a:lnTo>
                <a:lnTo>
                  <a:pt x="88" y="1659"/>
                </a:lnTo>
                <a:lnTo>
                  <a:pt x="77" y="1630"/>
                </a:lnTo>
                <a:lnTo>
                  <a:pt x="68" y="1603"/>
                </a:lnTo>
                <a:lnTo>
                  <a:pt x="58" y="1574"/>
                </a:lnTo>
                <a:lnTo>
                  <a:pt x="49" y="1546"/>
                </a:lnTo>
                <a:lnTo>
                  <a:pt x="41" y="1517"/>
                </a:lnTo>
                <a:lnTo>
                  <a:pt x="34" y="1488"/>
                </a:lnTo>
                <a:lnTo>
                  <a:pt x="26" y="1459"/>
                </a:lnTo>
                <a:lnTo>
                  <a:pt x="21" y="1428"/>
                </a:lnTo>
                <a:lnTo>
                  <a:pt x="15" y="1399"/>
                </a:lnTo>
                <a:lnTo>
                  <a:pt x="11" y="1368"/>
                </a:lnTo>
                <a:lnTo>
                  <a:pt x="7" y="1338"/>
                </a:lnTo>
                <a:lnTo>
                  <a:pt x="4" y="1306"/>
                </a:lnTo>
                <a:lnTo>
                  <a:pt x="2" y="1276"/>
                </a:lnTo>
                <a:lnTo>
                  <a:pt x="0" y="1244"/>
                </a:lnTo>
                <a:lnTo>
                  <a:pt x="0" y="1213"/>
                </a:lnTo>
                <a:lnTo>
                  <a:pt x="1" y="1167"/>
                </a:lnTo>
                <a:lnTo>
                  <a:pt x="4" y="1121"/>
                </a:lnTo>
                <a:lnTo>
                  <a:pt x="10" y="1076"/>
                </a:lnTo>
                <a:lnTo>
                  <a:pt x="16" y="1029"/>
                </a:lnTo>
                <a:lnTo>
                  <a:pt x="26" y="983"/>
                </a:lnTo>
                <a:lnTo>
                  <a:pt x="37" y="938"/>
                </a:lnTo>
                <a:lnTo>
                  <a:pt x="50" y="892"/>
                </a:lnTo>
                <a:lnTo>
                  <a:pt x="64" y="847"/>
                </a:lnTo>
                <a:lnTo>
                  <a:pt x="81" y="803"/>
                </a:lnTo>
                <a:lnTo>
                  <a:pt x="98" y="758"/>
                </a:lnTo>
                <a:lnTo>
                  <a:pt x="119" y="715"/>
                </a:lnTo>
                <a:lnTo>
                  <a:pt x="139" y="672"/>
                </a:lnTo>
                <a:lnTo>
                  <a:pt x="162" y="631"/>
                </a:lnTo>
                <a:lnTo>
                  <a:pt x="187" y="591"/>
                </a:lnTo>
                <a:lnTo>
                  <a:pt x="213" y="551"/>
                </a:lnTo>
                <a:lnTo>
                  <a:pt x="242" y="514"/>
                </a:lnTo>
                <a:lnTo>
                  <a:pt x="271" y="477"/>
                </a:lnTo>
                <a:lnTo>
                  <a:pt x="302" y="443"/>
                </a:lnTo>
                <a:lnTo>
                  <a:pt x="334" y="409"/>
                </a:lnTo>
                <a:lnTo>
                  <a:pt x="368" y="379"/>
                </a:lnTo>
                <a:lnTo>
                  <a:pt x="404" y="348"/>
                </a:lnTo>
                <a:lnTo>
                  <a:pt x="441" y="321"/>
                </a:lnTo>
                <a:lnTo>
                  <a:pt x="479" y="296"/>
                </a:lnTo>
                <a:lnTo>
                  <a:pt x="518" y="272"/>
                </a:lnTo>
                <a:lnTo>
                  <a:pt x="559" y="251"/>
                </a:lnTo>
                <a:lnTo>
                  <a:pt x="601" y="233"/>
                </a:lnTo>
                <a:lnTo>
                  <a:pt x="645" y="216"/>
                </a:lnTo>
                <a:lnTo>
                  <a:pt x="689" y="203"/>
                </a:lnTo>
                <a:lnTo>
                  <a:pt x="735" y="193"/>
                </a:lnTo>
                <a:lnTo>
                  <a:pt x="782" y="185"/>
                </a:lnTo>
                <a:lnTo>
                  <a:pt x="830" y="181"/>
                </a:lnTo>
                <a:lnTo>
                  <a:pt x="879" y="178"/>
                </a:lnTo>
                <a:lnTo>
                  <a:pt x="912" y="179"/>
                </a:lnTo>
                <a:lnTo>
                  <a:pt x="945" y="182"/>
                </a:lnTo>
                <a:lnTo>
                  <a:pt x="978" y="185"/>
                </a:lnTo>
                <a:lnTo>
                  <a:pt x="1010" y="189"/>
                </a:lnTo>
                <a:lnTo>
                  <a:pt x="1042" y="195"/>
                </a:lnTo>
                <a:lnTo>
                  <a:pt x="1072" y="202"/>
                </a:lnTo>
                <a:lnTo>
                  <a:pt x="1103" y="210"/>
                </a:lnTo>
                <a:lnTo>
                  <a:pt x="1132" y="220"/>
                </a:lnTo>
                <a:lnTo>
                  <a:pt x="1161" y="231"/>
                </a:lnTo>
                <a:lnTo>
                  <a:pt x="1189" y="241"/>
                </a:lnTo>
                <a:lnTo>
                  <a:pt x="1216" y="255"/>
                </a:lnTo>
                <a:lnTo>
                  <a:pt x="1242" y="269"/>
                </a:lnTo>
                <a:lnTo>
                  <a:pt x="1268" y="283"/>
                </a:lnTo>
                <a:lnTo>
                  <a:pt x="1292" y="298"/>
                </a:lnTo>
                <a:lnTo>
                  <a:pt x="1316" y="315"/>
                </a:lnTo>
                <a:lnTo>
                  <a:pt x="1339" y="333"/>
                </a:lnTo>
                <a:lnTo>
                  <a:pt x="1361" y="350"/>
                </a:lnTo>
                <a:lnTo>
                  <a:pt x="1381" y="370"/>
                </a:lnTo>
                <a:lnTo>
                  <a:pt x="1400" y="389"/>
                </a:lnTo>
                <a:lnTo>
                  <a:pt x="1419" y="410"/>
                </a:lnTo>
                <a:lnTo>
                  <a:pt x="1435" y="432"/>
                </a:lnTo>
                <a:lnTo>
                  <a:pt x="1451" y="455"/>
                </a:lnTo>
                <a:lnTo>
                  <a:pt x="1465" y="477"/>
                </a:lnTo>
                <a:lnTo>
                  <a:pt x="1479" y="500"/>
                </a:lnTo>
                <a:lnTo>
                  <a:pt x="1491" y="524"/>
                </a:lnTo>
                <a:lnTo>
                  <a:pt x="1500" y="549"/>
                </a:lnTo>
                <a:lnTo>
                  <a:pt x="1509" y="574"/>
                </a:lnTo>
                <a:lnTo>
                  <a:pt x="1517" y="600"/>
                </a:lnTo>
                <a:lnTo>
                  <a:pt x="1522" y="626"/>
                </a:lnTo>
                <a:lnTo>
                  <a:pt x="1526" y="654"/>
                </a:lnTo>
                <a:lnTo>
                  <a:pt x="1529" y="681"/>
                </a:lnTo>
                <a:lnTo>
                  <a:pt x="1530" y="708"/>
                </a:lnTo>
                <a:lnTo>
                  <a:pt x="1530" y="727"/>
                </a:lnTo>
                <a:lnTo>
                  <a:pt x="1529" y="745"/>
                </a:lnTo>
                <a:lnTo>
                  <a:pt x="1526" y="764"/>
                </a:lnTo>
                <a:lnTo>
                  <a:pt x="1524" y="782"/>
                </a:lnTo>
                <a:lnTo>
                  <a:pt x="1520" y="799"/>
                </a:lnTo>
                <a:lnTo>
                  <a:pt x="1517" y="817"/>
                </a:lnTo>
                <a:lnTo>
                  <a:pt x="1511" y="834"/>
                </a:lnTo>
                <a:lnTo>
                  <a:pt x="1506" y="852"/>
                </a:lnTo>
                <a:lnTo>
                  <a:pt x="1500" y="869"/>
                </a:lnTo>
                <a:lnTo>
                  <a:pt x="1493" y="885"/>
                </a:lnTo>
                <a:lnTo>
                  <a:pt x="1485" y="902"/>
                </a:lnTo>
                <a:lnTo>
                  <a:pt x="1477" y="918"/>
                </a:lnTo>
                <a:lnTo>
                  <a:pt x="1469" y="934"/>
                </a:lnTo>
                <a:lnTo>
                  <a:pt x="1459" y="950"/>
                </a:lnTo>
                <a:lnTo>
                  <a:pt x="1449" y="965"/>
                </a:lnTo>
                <a:lnTo>
                  <a:pt x="1438" y="980"/>
                </a:lnTo>
                <a:lnTo>
                  <a:pt x="1427" y="995"/>
                </a:lnTo>
                <a:lnTo>
                  <a:pt x="1415" y="1009"/>
                </a:lnTo>
                <a:lnTo>
                  <a:pt x="1403" y="1022"/>
                </a:lnTo>
                <a:lnTo>
                  <a:pt x="1390" y="1037"/>
                </a:lnTo>
                <a:lnTo>
                  <a:pt x="1377" y="1050"/>
                </a:lnTo>
                <a:lnTo>
                  <a:pt x="1363" y="1063"/>
                </a:lnTo>
                <a:lnTo>
                  <a:pt x="1349" y="1075"/>
                </a:lnTo>
                <a:lnTo>
                  <a:pt x="1335" y="1087"/>
                </a:lnTo>
                <a:lnTo>
                  <a:pt x="1318" y="1097"/>
                </a:lnTo>
                <a:lnTo>
                  <a:pt x="1303" y="1109"/>
                </a:lnTo>
                <a:lnTo>
                  <a:pt x="1287" y="1119"/>
                </a:lnTo>
                <a:lnTo>
                  <a:pt x="1271" y="1130"/>
                </a:lnTo>
                <a:lnTo>
                  <a:pt x="1253" y="1139"/>
                </a:lnTo>
                <a:lnTo>
                  <a:pt x="1236" y="1149"/>
                </a:lnTo>
                <a:lnTo>
                  <a:pt x="1217" y="1157"/>
                </a:lnTo>
                <a:lnTo>
                  <a:pt x="1199" y="1165"/>
                </a:lnTo>
                <a:lnTo>
                  <a:pt x="1178" y="1175"/>
                </a:lnTo>
                <a:lnTo>
                  <a:pt x="1157" y="1184"/>
                </a:lnTo>
                <a:lnTo>
                  <a:pt x="1137" y="1194"/>
                </a:lnTo>
                <a:lnTo>
                  <a:pt x="1117" y="1205"/>
                </a:lnTo>
                <a:lnTo>
                  <a:pt x="1097" y="1217"/>
                </a:lnTo>
                <a:lnTo>
                  <a:pt x="1078" y="1229"/>
                </a:lnTo>
                <a:lnTo>
                  <a:pt x="1059" y="1241"/>
                </a:lnTo>
                <a:lnTo>
                  <a:pt x="1042" y="1254"/>
                </a:lnTo>
                <a:lnTo>
                  <a:pt x="1023" y="1267"/>
                </a:lnTo>
                <a:lnTo>
                  <a:pt x="1007" y="1281"/>
                </a:lnTo>
                <a:lnTo>
                  <a:pt x="990" y="1295"/>
                </a:lnTo>
                <a:lnTo>
                  <a:pt x="973" y="1310"/>
                </a:lnTo>
                <a:lnTo>
                  <a:pt x="958" y="1325"/>
                </a:lnTo>
                <a:lnTo>
                  <a:pt x="943" y="1341"/>
                </a:lnTo>
                <a:lnTo>
                  <a:pt x="929" y="1356"/>
                </a:lnTo>
                <a:lnTo>
                  <a:pt x="916" y="1374"/>
                </a:lnTo>
                <a:lnTo>
                  <a:pt x="903" y="1390"/>
                </a:lnTo>
                <a:lnTo>
                  <a:pt x="891" y="1407"/>
                </a:lnTo>
                <a:lnTo>
                  <a:pt x="879" y="1425"/>
                </a:lnTo>
                <a:lnTo>
                  <a:pt x="868" y="1443"/>
                </a:lnTo>
                <a:lnTo>
                  <a:pt x="858" y="1462"/>
                </a:lnTo>
                <a:lnTo>
                  <a:pt x="848" y="1481"/>
                </a:lnTo>
                <a:lnTo>
                  <a:pt x="839" y="1501"/>
                </a:lnTo>
                <a:lnTo>
                  <a:pt x="832" y="1521"/>
                </a:lnTo>
                <a:lnTo>
                  <a:pt x="825" y="1540"/>
                </a:lnTo>
                <a:lnTo>
                  <a:pt x="819" y="1561"/>
                </a:lnTo>
                <a:lnTo>
                  <a:pt x="813" y="1583"/>
                </a:lnTo>
                <a:lnTo>
                  <a:pt x="809" y="1603"/>
                </a:lnTo>
                <a:lnTo>
                  <a:pt x="806" y="1625"/>
                </a:lnTo>
                <a:lnTo>
                  <a:pt x="804" y="1648"/>
                </a:lnTo>
                <a:lnTo>
                  <a:pt x="802" y="1670"/>
                </a:lnTo>
                <a:lnTo>
                  <a:pt x="801" y="1692"/>
                </a:lnTo>
                <a:lnTo>
                  <a:pt x="804" y="1741"/>
                </a:lnTo>
                <a:lnTo>
                  <a:pt x="809" y="1788"/>
                </a:lnTo>
                <a:lnTo>
                  <a:pt x="818" y="1833"/>
                </a:lnTo>
                <a:lnTo>
                  <a:pt x="831" y="1875"/>
                </a:lnTo>
                <a:lnTo>
                  <a:pt x="846" y="1915"/>
                </a:lnTo>
                <a:lnTo>
                  <a:pt x="866" y="1953"/>
                </a:lnTo>
                <a:lnTo>
                  <a:pt x="886" y="1990"/>
                </a:lnTo>
                <a:lnTo>
                  <a:pt x="911" y="2024"/>
                </a:lnTo>
                <a:lnTo>
                  <a:pt x="937" y="2056"/>
                </a:lnTo>
                <a:lnTo>
                  <a:pt x="967" y="2086"/>
                </a:lnTo>
                <a:lnTo>
                  <a:pt x="998" y="2114"/>
                </a:lnTo>
                <a:lnTo>
                  <a:pt x="1032" y="2139"/>
                </a:lnTo>
                <a:lnTo>
                  <a:pt x="1067" y="2163"/>
                </a:lnTo>
                <a:lnTo>
                  <a:pt x="1104" y="2185"/>
                </a:lnTo>
                <a:lnTo>
                  <a:pt x="1143" y="2205"/>
                </a:lnTo>
                <a:lnTo>
                  <a:pt x="1182" y="2222"/>
                </a:lnTo>
                <a:lnTo>
                  <a:pt x="1224" y="2237"/>
                </a:lnTo>
                <a:lnTo>
                  <a:pt x="1265" y="2250"/>
                </a:lnTo>
                <a:lnTo>
                  <a:pt x="1309" y="2261"/>
                </a:lnTo>
                <a:lnTo>
                  <a:pt x="1352" y="2270"/>
                </a:lnTo>
                <a:lnTo>
                  <a:pt x="1396" y="2276"/>
                </a:lnTo>
                <a:lnTo>
                  <a:pt x="1440" y="2281"/>
                </a:lnTo>
                <a:lnTo>
                  <a:pt x="1485" y="2284"/>
                </a:lnTo>
                <a:lnTo>
                  <a:pt x="1530" y="2284"/>
                </a:lnTo>
                <a:lnTo>
                  <a:pt x="1574" y="2282"/>
                </a:lnTo>
                <a:lnTo>
                  <a:pt x="1619" y="2278"/>
                </a:lnTo>
                <a:lnTo>
                  <a:pt x="1663" y="2272"/>
                </a:lnTo>
                <a:lnTo>
                  <a:pt x="1705" y="2263"/>
                </a:lnTo>
                <a:lnTo>
                  <a:pt x="1747" y="2254"/>
                </a:lnTo>
                <a:lnTo>
                  <a:pt x="1789" y="2241"/>
                </a:lnTo>
                <a:lnTo>
                  <a:pt x="1829" y="2225"/>
                </a:lnTo>
                <a:lnTo>
                  <a:pt x="1867" y="2209"/>
                </a:lnTo>
                <a:lnTo>
                  <a:pt x="1831" y="2231"/>
                </a:lnTo>
                <a:lnTo>
                  <a:pt x="1795" y="2253"/>
                </a:lnTo>
                <a:lnTo>
                  <a:pt x="1758" y="2272"/>
                </a:lnTo>
                <a:lnTo>
                  <a:pt x="1720" y="2292"/>
                </a:lnTo>
                <a:lnTo>
                  <a:pt x="1681" y="2309"/>
                </a:lnTo>
                <a:lnTo>
                  <a:pt x="1642" y="2325"/>
                </a:lnTo>
                <a:lnTo>
                  <a:pt x="1602" y="2340"/>
                </a:lnTo>
                <a:lnTo>
                  <a:pt x="1561" y="2354"/>
                </a:lnTo>
                <a:lnTo>
                  <a:pt x="1520" y="2365"/>
                </a:lnTo>
                <a:lnTo>
                  <a:pt x="1479" y="2375"/>
                </a:lnTo>
                <a:lnTo>
                  <a:pt x="1436" y="2384"/>
                </a:lnTo>
                <a:lnTo>
                  <a:pt x="1394" y="2392"/>
                </a:lnTo>
                <a:lnTo>
                  <a:pt x="1351" y="2398"/>
                </a:lnTo>
                <a:lnTo>
                  <a:pt x="1309" y="2403"/>
                </a:lnTo>
                <a:lnTo>
                  <a:pt x="1266" y="2406"/>
                </a:lnTo>
                <a:lnTo>
                  <a:pt x="1224" y="2407"/>
                </a:lnTo>
                <a:lnTo>
                  <a:pt x="1204" y="2407"/>
                </a:lnTo>
                <a:lnTo>
                  <a:pt x="1198" y="2407"/>
                </a:lnTo>
                <a:lnTo>
                  <a:pt x="1143" y="2405"/>
                </a:lnTo>
                <a:lnTo>
                  <a:pt x="1092" y="2399"/>
                </a:lnTo>
                <a:lnTo>
                  <a:pt x="1042" y="2391"/>
                </a:lnTo>
                <a:lnTo>
                  <a:pt x="993" y="2380"/>
                </a:lnTo>
                <a:lnTo>
                  <a:pt x="947" y="2365"/>
                </a:lnTo>
                <a:lnTo>
                  <a:pt x="903" y="2348"/>
                </a:lnTo>
                <a:lnTo>
                  <a:pt x="859" y="2329"/>
                </a:lnTo>
                <a:lnTo>
                  <a:pt x="819" y="2307"/>
                </a:lnTo>
                <a:lnTo>
                  <a:pt x="780" y="2283"/>
                </a:lnTo>
                <a:lnTo>
                  <a:pt x="743" y="2257"/>
                </a:lnTo>
                <a:lnTo>
                  <a:pt x="708" y="2229"/>
                </a:lnTo>
                <a:lnTo>
                  <a:pt x="674" y="2198"/>
                </a:lnTo>
                <a:lnTo>
                  <a:pt x="643" y="2167"/>
                </a:lnTo>
                <a:lnTo>
                  <a:pt x="614" y="2134"/>
                </a:lnTo>
                <a:lnTo>
                  <a:pt x="587" y="2099"/>
                </a:lnTo>
                <a:lnTo>
                  <a:pt x="562" y="2063"/>
                </a:lnTo>
                <a:lnTo>
                  <a:pt x="539" y="2026"/>
                </a:lnTo>
                <a:lnTo>
                  <a:pt x="517" y="1989"/>
                </a:lnTo>
                <a:lnTo>
                  <a:pt x="499" y="1950"/>
                </a:lnTo>
                <a:lnTo>
                  <a:pt x="482" y="1911"/>
                </a:lnTo>
                <a:lnTo>
                  <a:pt x="467" y="1872"/>
                </a:lnTo>
                <a:lnTo>
                  <a:pt x="455" y="1832"/>
                </a:lnTo>
                <a:lnTo>
                  <a:pt x="444" y="1791"/>
                </a:lnTo>
                <a:lnTo>
                  <a:pt x="437" y="1751"/>
                </a:lnTo>
                <a:lnTo>
                  <a:pt x="430" y="1711"/>
                </a:lnTo>
                <a:lnTo>
                  <a:pt x="427" y="1671"/>
                </a:lnTo>
                <a:lnTo>
                  <a:pt x="426" y="1631"/>
                </a:lnTo>
                <a:lnTo>
                  <a:pt x="426" y="1592"/>
                </a:lnTo>
                <a:lnTo>
                  <a:pt x="429" y="1553"/>
                </a:lnTo>
                <a:lnTo>
                  <a:pt x="434" y="1516"/>
                </a:lnTo>
                <a:lnTo>
                  <a:pt x="442" y="1479"/>
                </a:lnTo>
                <a:lnTo>
                  <a:pt x="452" y="1443"/>
                </a:lnTo>
                <a:lnTo>
                  <a:pt x="467" y="1399"/>
                </a:lnTo>
                <a:lnTo>
                  <a:pt x="482" y="1358"/>
                </a:lnTo>
                <a:lnTo>
                  <a:pt x="498" y="1319"/>
                </a:lnTo>
                <a:lnTo>
                  <a:pt x="515" y="1283"/>
                </a:lnTo>
                <a:lnTo>
                  <a:pt x="532" y="1250"/>
                </a:lnTo>
                <a:lnTo>
                  <a:pt x="552" y="1218"/>
                </a:lnTo>
                <a:lnTo>
                  <a:pt x="562" y="1203"/>
                </a:lnTo>
                <a:lnTo>
                  <a:pt x="573" y="1188"/>
                </a:lnTo>
                <a:lnTo>
                  <a:pt x="584" y="1174"/>
                </a:lnTo>
                <a:lnTo>
                  <a:pt x="594" y="1159"/>
                </a:lnTo>
                <a:lnTo>
                  <a:pt x="606" y="1145"/>
                </a:lnTo>
                <a:lnTo>
                  <a:pt x="618" y="1132"/>
                </a:lnTo>
                <a:lnTo>
                  <a:pt x="631" y="1119"/>
                </a:lnTo>
                <a:lnTo>
                  <a:pt x="645" y="1106"/>
                </a:lnTo>
                <a:lnTo>
                  <a:pt x="673" y="1081"/>
                </a:lnTo>
                <a:lnTo>
                  <a:pt x="703" y="1056"/>
                </a:lnTo>
                <a:lnTo>
                  <a:pt x="736" y="1032"/>
                </a:lnTo>
                <a:lnTo>
                  <a:pt x="771" y="1009"/>
                </a:lnTo>
                <a:lnTo>
                  <a:pt x="809" y="985"/>
                </a:lnTo>
                <a:lnTo>
                  <a:pt x="850" y="963"/>
                </a:lnTo>
                <a:lnTo>
                  <a:pt x="900" y="938"/>
                </a:lnTo>
                <a:lnTo>
                  <a:pt x="948" y="915"/>
                </a:lnTo>
                <a:lnTo>
                  <a:pt x="972" y="904"/>
                </a:lnTo>
                <a:lnTo>
                  <a:pt x="994" y="893"/>
                </a:lnTo>
                <a:lnTo>
                  <a:pt x="1016" y="880"/>
                </a:lnTo>
                <a:lnTo>
                  <a:pt x="1035" y="867"/>
                </a:lnTo>
                <a:lnTo>
                  <a:pt x="1044" y="860"/>
                </a:lnTo>
                <a:lnTo>
                  <a:pt x="1053" y="853"/>
                </a:lnTo>
                <a:lnTo>
                  <a:pt x="1062" y="844"/>
                </a:lnTo>
                <a:lnTo>
                  <a:pt x="1069" y="835"/>
                </a:lnTo>
                <a:lnTo>
                  <a:pt x="1077" y="827"/>
                </a:lnTo>
                <a:lnTo>
                  <a:pt x="1083" y="817"/>
                </a:lnTo>
                <a:lnTo>
                  <a:pt x="1090" y="807"/>
                </a:lnTo>
                <a:lnTo>
                  <a:pt x="1095" y="796"/>
                </a:lnTo>
                <a:lnTo>
                  <a:pt x="1101" y="785"/>
                </a:lnTo>
                <a:lnTo>
                  <a:pt x="1105" y="772"/>
                </a:lnTo>
                <a:lnTo>
                  <a:pt x="1108" y="759"/>
                </a:lnTo>
                <a:lnTo>
                  <a:pt x="1112" y="746"/>
                </a:lnTo>
                <a:lnTo>
                  <a:pt x="1114" y="731"/>
                </a:lnTo>
                <a:lnTo>
                  <a:pt x="1115" y="716"/>
                </a:lnTo>
                <a:lnTo>
                  <a:pt x="1116" y="699"/>
                </a:lnTo>
                <a:lnTo>
                  <a:pt x="1116" y="682"/>
                </a:lnTo>
                <a:lnTo>
                  <a:pt x="1115" y="669"/>
                </a:lnTo>
                <a:lnTo>
                  <a:pt x="1114" y="656"/>
                </a:lnTo>
                <a:lnTo>
                  <a:pt x="1112" y="644"/>
                </a:lnTo>
                <a:lnTo>
                  <a:pt x="1109" y="631"/>
                </a:lnTo>
                <a:lnTo>
                  <a:pt x="1106" y="619"/>
                </a:lnTo>
                <a:lnTo>
                  <a:pt x="1102" y="608"/>
                </a:lnTo>
                <a:lnTo>
                  <a:pt x="1099" y="596"/>
                </a:lnTo>
                <a:lnTo>
                  <a:pt x="1093" y="585"/>
                </a:lnTo>
                <a:lnTo>
                  <a:pt x="1088" y="574"/>
                </a:lnTo>
                <a:lnTo>
                  <a:pt x="1082" y="564"/>
                </a:lnTo>
                <a:lnTo>
                  <a:pt x="1076" y="555"/>
                </a:lnTo>
                <a:lnTo>
                  <a:pt x="1069" y="545"/>
                </a:lnTo>
                <a:lnTo>
                  <a:pt x="1062" y="536"/>
                </a:lnTo>
                <a:lnTo>
                  <a:pt x="1054" y="528"/>
                </a:lnTo>
                <a:lnTo>
                  <a:pt x="1046" y="519"/>
                </a:lnTo>
                <a:lnTo>
                  <a:pt x="1038" y="511"/>
                </a:lnTo>
                <a:lnTo>
                  <a:pt x="1029" y="504"/>
                </a:lnTo>
                <a:lnTo>
                  <a:pt x="1019" y="496"/>
                </a:lnTo>
                <a:lnTo>
                  <a:pt x="1009" y="489"/>
                </a:lnTo>
                <a:lnTo>
                  <a:pt x="999" y="484"/>
                </a:lnTo>
                <a:lnTo>
                  <a:pt x="990" y="477"/>
                </a:lnTo>
                <a:lnTo>
                  <a:pt x="979" y="472"/>
                </a:lnTo>
                <a:lnTo>
                  <a:pt x="968" y="468"/>
                </a:lnTo>
                <a:lnTo>
                  <a:pt x="957" y="463"/>
                </a:lnTo>
                <a:lnTo>
                  <a:pt x="933" y="456"/>
                </a:lnTo>
                <a:lnTo>
                  <a:pt x="909" y="451"/>
                </a:lnTo>
                <a:lnTo>
                  <a:pt x="884" y="448"/>
                </a:lnTo>
                <a:lnTo>
                  <a:pt x="859" y="447"/>
                </a:lnTo>
                <a:lnTo>
                  <a:pt x="817" y="448"/>
                </a:lnTo>
                <a:lnTo>
                  <a:pt x="775" y="452"/>
                </a:lnTo>
                <a:lnTo>
                  <a:pt x="735" y="461"/>
                </a:lnTo>
                <a:lnTo>
                  <a:pt x="697" y="471"/>
                </a:lnTo>
                <a:lnTo>
                  <a:pt x="661" y="485"/>
                </a:lnTo>
                <a:lnTo>
                  <a:pt x="625" y="500"/>
                </a:lnTo>
                <a:lnTo>
                  <a:pt x="591" y="519"/>
                </a:lnTo>
                <a:lnTo>
                  <a:pt x="559" y="539"/>
                </a:lnTo>
                <a:lnTo>
                  <a:pt x="527" y="562"/>
                </a:lnTo>
                <a:lnTo>
                  <a:pt x="498" y="587"/>
                </a:lnTo>
                <a:lnTo>
                  <a:pt x="469" y="615"/>
                </a:lnTo>
                <a:lnTo>
                  <a:pt x="442" y="643"/>
                </a:lnTo>
                <a:lnTo>
                  <a:pt x="417" y="672"/>
                </a:lnTo>
                <a:lnTo>
                  <a:pt x="392" y="704"/>
                </a:lnTo>
                <a:lnTo>
                  <a:pt x="369" y="736"/>
                </a:lnTo>
                <a:lnTo>
                  <a:pt x="348" y="771"/>
                </a:lnTo>
                <a:lnTo>
                  <a:pt x="328" y="806"/>
                </a:lnTo>
                <a:lnTo>
                  <a:pt x="309" y="842"/>
                </a:lnTo>
                <a:lnTo>
                  <a:pt x="292" y="878"/>
                </a:lnTo>
                <a:lnTo>
                  <a:pt x="275" y="915"/>
                </a:lnTo>
                <a:lnTo>
                  <a:pt x="260" y="953"/>
                </a:lnTo>
                <a:lnTo>
                  <a:pt x="247" y="991"/>
                </a:lnTo>
                <a:lnTo>
                  <a:pt x="235" y="1029"/>
                </a:lnTo>
                <a:lnTo>
                  <a:pt x="224" y="1067"/>
                </a:lnTo>
                <a:lnTo>
                  <a:pt x="214" y="1104"/>
                </a:lnTo>
                <a:lnTo>
                  <a:pt x="206" y="1142"/>
                </a:lnTo>
                <a:lnTo>
                  <a:pt x="199" y="1179"/>
                </a:lnTo>
                <a:lnTo>
                  <a:pt x="193" y="1216"/>
                </a:lnTo>
                <a:lnTo>
                  <a:pt x="188" y="1252"/>
                </a:lnTo>
                <a:lnTo>
                  <a:pt x="186" y="1287"/>
                </a:lnTo>
                <a:lnTo>
                  <a:pt x="184" y="1320"/>
                </a:lnTo>
                <a:lnTo>
                  <a:pt x="183" y="1354"/>
                </a:lnTo>
                <a:lnTo>
                  <a:pt x="184" y="1387"/>
                </a:lnTo>
                <a:lnTo>
                  <a:pt x="184" y="1418"/>
                </a:lnTo>
                <a:lnTo>
                  <a:pt x="186" y="1451"/>
                </a:lnTo>
                <a:lnTo>
                  <a:pt x="188" y="1482"/>
                </a:lnTo>
                <a:lnTo>
                  <a:pt x="192" y="1513"/>
                </a:lnTo>
                <a:lnTo>
                  <a:pt x="196" y="1544"/>
                </a:lnTo>
                <a:lnTo>
                  <a:pt x="200" y="1575"/>
                </a:lnTo>
                <a:lnTo>
                  <a:pt x="205" y="1604"/>
                </a:lnTo>
                <a:lnTo>
                  <a:pt x="211" y="1634"/>
                </a:lnTo>
                <a:lnTo>
                  <a:pt x="217" y="1663"/>
                </a:lnTo>
                <a:lnTo>
                  <a:pt x="224" y="1692"/>
                </a:lnTo>
                <a:lnTo>
                  <a:pt x="232" y="1721"/>
                </a:lnTo>
                <a:lnTo>
                  <a:pt x="240" y="1748"/>
                </a:lnTo>
                <a:lnTo>
                  <a:pt x="248" y="1775"/>
                </a:lnTo>
                <a:lnTo>
                  <a:pt x="257" y="1802"/>
                </a:lnTo>
                <a:lnTo>
                  <a:pt x="267" y="1828"/>
                </a:lnTo>
                <a:lnTo>
                  <a:pt x="278" y="1854"/>
                </a:lnTo>
                <a:lnTo>
                  <a:pt x="287" y="1879"/>
                </a:lnTo>
                <a:lnTo>
                  <a:pt x="299" y="1903"/>
                </a:lnTo>
                <a:lnTo>
                  <a:pt x="310" y="1928"/>
                </a:lnTo>
                <a:lnTo>
                  <a:pt x="323" y="1951"/>
                </a:lnTo>
                <a:lnTo>
                  <a:pt x="335" y="1974"/>
                </a:lnTo>
                <a:lnTo>
                  <a:pt x="348" y="1997"/>
                </a:lnTo>
                <a:lnTo>
                  <a:pt x="363" y="2019"/>
                </a:lnTo>
                <a:lnTo>
                  <a:pt x="377" y="2039"/>
                </a:lnTo>
                <a:lnTo>
                  <a:pt x="391" y="2060"/>
                </a:lnTo>
                <a:lnTo>
                  <a:pt x="405" y="2080"/>
                </a:lnTo>
                <a:lnTo>
                  <a:pt x="420" y="2098"/>
                </a:lnTo>
                <a:lnTo>
                  <a:pt x="437" y="2117"/>
                </a:lnTo>
                <a:lnTo>
                  <a:pt x="452" y="2134"/>
                </a:lnTo>
                <a:lnTo>
                  <a:pt x="468" y="2151"/>
                </a:lnTo>
                <a:lnTo>
                  <a:pt x="486" y="216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1925" tIns="30950" rIns="61925" bIns="3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9"/>
          <p:cNvSpPr/>
          <p:nvPr/>
        </p:nvSpPr>
        <p:spPr>
          <a:xfrm>
            <a:off x="5543861" y="3391781"/>
            <a:ext cx="1212882" cy="450053"/>
          </a:xfrm>
          <a:custGeom>
            <a:avLst/>
            <a:gdLst/>
            <a:ahLst/>
            <a:cxnLst/>
            <a:rect l="l" t="t" r="r" b="b"/>
            <a:pathLst>
              <a:path w="3213" h="1193" extrusionOk="0">
                <a:moveTo>
                  <a:pt x="2155" y="149"/>
                </a:moveTo>
                <a:lnTo>
                  <a:pt x="2150" y="160"/>
                </a:lnTo>
                <a:lnTo>
                  <a:pt x="2146" y="170"/>
                </a:lnTo>
                <a:lnTo>
                  <a:pt x="2140" y="179"/>
                </a:lnTo>
                <a:lnTo>
                  <a:pt x="2134" y="189"/>
                </a:lnTo>
                <a:lnTo>
                  <a:pt x="2127" y="198"/>
                </a:lnTo>
                <a:lnTo>
                  <a:pt x="2120" y="206"/>
                </a:lnTo>
                <a:lnTo>
                  <a:pt x="2111" y="214"/>
                </a:lnTo>
                <a:lnTo>
                  <a:pt x="2102" y="221"/>
                </a:lnTo>
                <a:lnTo>
                  <a:pt x="2094" y="227"/>
                </a:lnTo>
                <a:lnTo>
                  <a:pt x="2084" y="233"/>
                </a:lnTo>
                <a:lnTo>
                  <a:pt x="2073" y="238"/>
                </a:lnTo>
                <a:lnTo>
                  <a:pt x="2062" y="242"/>
                </a:lnTo>
                <a:lnTo>
                  <a:pt x="2051" y="246"/>
                </a:lnTo>
                <a:lnTo>
                  <a:pt x="2040" y="248"/>
                </a:lnTo>
                <a:lnTo>
                  <a:pt x="2028" y="249"/>
                </a:lnTo>
                <a:lnTo>
                  <a:pt x="2016" y="250"/>
                </a:lnTo>
                <a:lnTo>
                  <a:pt x="2007" y="249"/>
                </a:lnTo>
                <a:lnTo>
                  <a:pt x="1998" y="248"/>
                </a:lnTo>
                <a:lnTo>
                  <a:pt x="1989" y="247"/>
                </a:lnTo>
                <a:lnTo>
                  <a:pt x="1980" y="246"/>
                </a:lnTo>
                <a:lnTo>
                  <a:pt x="1980" y="246"/>
                </a:lnTo>
                <a:lnTo>
                  <a:pt x="1961" y="240"/>
                </a:lnTo>
                <a:lnTo>
                  <a:pt x="1940" y="237"/>
                </a:lnTo>
                <a:lnTo>
                  <a:pt x="1921" y="234"/>
                </a:lnTo>
                <a:lnTo>
                  <a:pt x="1901" y="232"/>
                </a:lnTo>
                <a:lnTo>
                  <a:pt x="1861" y="228"/>
                </a:lnTo>
                <a:lnTo>
                  <a:pt x="1820" y="227"/>
                </a:lnTo>
                <a:lnTo>
                  <a:pt x="1792" y="228"/>
                </a:lnTo>
                <a:lnTo>
                  <a:pt x="1765" y="230"/>
                </a:lnTo>
                <a:lnTo>
                  <a:pt x="1739" y="234"/>
                </a:lnTo>
                <a:lnTo>
                  <a:pt x="1713" y="237"/>
                </a:lnTo>
                <a:lnTo>
                  <a:pt x="1689" y="242"/>
                </a:lnTo>
                <a:lnTo>
                  <a:pt x="1666" y="249"/>
                </a:lnTo>
                <a:lnTo>
                  <a:pt x="1643" y="257"/>
                </a:lnTo>
                <a:lnTo>
                  <a:pt x="1622" y="265"/>
                </a:lnTo>
                <a:lnTo>
                  <a:pt x="1602" y="275"/>
                </a:lnTo>
                <a:lnTo>
                  <a:pt x="1583" y="285"/>
                </a:lnTo>
                <a:lnTo>
                  <a:pt x="1565" y="296"/>
                </a:lnTo>
                <a:lnTo>
                  <a:pt x="1547" y="309"/>
                </a:lnTo>
                <a:lnTo>
                  <a:pt x="1531" y="321"/>
                </a:lnTo>
                <a:lnTo>
                  <a:pt x="1516" y="335"/>
                </a:lnTo>
                <a:lnTo>
                  <a:pt x="1501" y="349"/>
                </a:lnTo>
                <a:lnTo>
                  <a:pt x="1487" y="364"/>
                </a:lnTo>
                <a:lnTo>
                  <a:pt x="1475" y="379"/>
                </a:lnTo>
                <a:lnTo>
                  <a:pt x="1463" y="396"/>
                </a:lnTo>
                <a:lnTo>
                  <a:pt x="1452" y="413"/>
                </a:lnTo>
                <a:lnTo>
                  <a:pt x="1443" y="431"/>
                </a:lnTo>
                <a:lnTo>
                  <a:pt x="1434" y="448"/>
                </a:lnTo>
                <a:lnTo>
                  <a:pt x="1425" y="466"/>
                </a:lnTo>
                <a:lnTo>
                  <a:pt x="1418" y="485"/>
                </a:lnTo>
                <a:lnTo>
                  <a:pt x="1411" y="503"/>
                </a:lnTo>
                <a:lnTo>
                  <a:pt x="1406" y="523"/>
                </a:lnTo>
                <a:lnTo>
                  <a:pt x="1400" y="543"/>
                </a:lnTo>
                <a:lnTo>
                  <a:pt x="1396" y="563"/>
                </a:lnTo>
                <a:lnTo>
                  <a:pt x="1393" y="583"/>
                </a:lnTo>
                <a:lnTo>
                  <a:pt x="1390" y="603"/>
                </a:lnTo>
                <a:lnTo>
                  <a:pt x="1388" y="623"/>
                </a:lnTo>
                <a:lnTo>
                  <a:pt x="1387" y="644"/>
                </a:lnTo>
                <a:lnTo>
                  <a:pt x="1387" y="664"/>
                </a:lnTo>
                <a:lnTo>
                  <a:pt x="1387" y="683"/>
                </a:lnTo>
                <a:lnTo>
                  <a:pt x="1388" y="701"/>
                </a:lnTo>
                <a:lnTo>
                  <a:pt x="1390" y="719"/>
                </a:lnTo>
                <a:lnTo>
                  <a:pt x="1393" y="736"/>
                </a:lnTo>
                <a:lnTo>
                  <a:pt x="1396" y="753"/>
                </a:lnTo>
                <a:lnTo>
                  <a:pt x="1400" y="768"/>
                </a:lnTo>
                <a:lnTo>
                  <a:pt x="1404" y="783"/>
                </a:lnTo>
                <a:lnTo>
                  <a:pt x="1410" y="797"/>
                </a:lnTo>
                <a:lnTo>
                  <a:pt x="1416" y="811"/>
                </a:lnTo>
                <a:lnTo>
                  <a:pt x="1423" y="824"/>
                </a:lnTo>
                <a:lnTo>
                  <a:pt x="1431" y="837"/>
                </a:lnTo>
                <a:lnTo>
                  <a:pt x="1438" y="849"/>
                </a:lnTo>
                <a:lnTo>
                  <a:pt x="1447" y="860"/>
                </a:lnTo>
                <a:lnTo>
                  <a:pt x="1456" y="871"/>
                </a:lnTo>
                <a:lnTo>
                  <a:pt x="1465" y="882"/>
                </a:lnTo>
                <a:lnTo>
                  <a:pt x="1475" y="892"/>
                </a:lnTo>
                <a:lnTo>
                  <a:pt x="1486" y="900"/>
                </a:lnTo>
                <a:lnTo>
                  <a:pt x="1497" y="909"/>
                </a:lnTo>
                <a:lnTo>
                  <a:pt x="1509" y="917"/>
                </a:lnTo>
                <a:lnTo>
                  <a:pt x="1521" y="923"/>
                </a:lnTo>
                <a:lnTo>
                  <a:pt x="1534" y="930"/>
                </a:lnTo>
                <a:lnTo>
                  <a:pt x="1547" y="936"/>
                </a:lnTo>
                <a:lnTo>
                  <a:pt x="1561" y="942"/>
                </a:lnTo>
                <a:lnTo>
                  <a:pt x="1575" y="946"/>
                </a:lnTo>
                <a:lnTo>
                  <a:pt x="1590" y="950"/>
                </a:lnTo>
                <a:lnTo>
                  <a:pt x="1605" y="955"/>
                </a:lnTo>
                <a:lnTo>
                  <a:pt x="1620" y="958"/>
                </a:lnTo>
                <a:lnTo>
                  <a:pt x="1636" y="960"/>
                </a:lnTo>
                <a:lnTo>
                  <a:pt x="1653" y="962"/>
                </a:lnTo>
                <a:lnTo>
                  <a:pt x="1669" y="964"/>
                </a:lnTo>
                <a:lnTo>
                  <a:pt x="1685" y="965"/>
                </a:lnTo>
                <a:lnTo>
                  <a:pt x="1703" y="965"/>
                </a:lnTo>
                <a:lnTo>
                  <a:pt x="1744" y="964"/>
                </a:lnTo>
                <a:lnTo>
                  <a:pt x="1784" y="960"/>
                </a:lnTo>
                <a:lnTo>
                  <a:pt x="1823" y="955"/>
                </a:lnTo>
                <a:lnTo>
                  <a:pt x="1861" y="948"/>
                </a:lnTo>
                <a:lnTo>
                  <a:pt x="1879" y="944"/>
                </a:lnTo>
                <a:lnTo>
                  <a:pt x="1897" y="938"/>
                </a:lnTo>
                <a:lnTo>
                  <a:pt x="1914" y="933"/>
                </a:lnTo>
                <a:lnTo>
                  <a:pt x="1931" y="928"/>
                </a:lnTo>
                <a:lnTo>
                  <a:pt x="1948" y="921"/>
                </a:lnTo>
                <a:lnTo>
                  <a:pt x="1964" y="915"/>
                </a:lnTo>
                <a:lnTo>
                  <a:pt x="1980" y="908"/>
                </a:lnTo>
                <a:lnTo>
                  <a:pt x="1996" y="900"/>
                </a:lnTo>
                <a:lnTo>
                  <a:pt x="1963" y="1148"/>
                </a:lnTo>
                <a:lnTo>
                  <a:pt x="1933" y="1157"/>
                </a:lnTo>
                <a:lnTo>
                  <a:pt x="1898" y="1166"/>
                </a:lnTo>
                <a:lnTo>
                  <a:pt x="1860" y="1173"/>
                </a:lnTo>
                <a:lnTo>
                  <a:pt x="1820" y="1180"/>
                </a:lnTo>
                <a:lnTo>
                  <a:pt x="1778" y="1185"/>
                </a:lnTo>
                <a:lnTo>
                  <a:pt x="1737" y="1190"/>
                </a:lnTo>
                <a:lnTo>
                  <a:pt x="1695" y="1192"/>
                </a:lnTo>
                <a:lnTo>
                  <a:pt x="1655" y="1193"/>
                </a:lnTo>
                <a:lnTo>
                  <a:pt x="1621" y="1192"/>
                </a:lnTo>
                <a:lnTo>
                  <a:pt x="1587" y="1191"/>
                </a:lnTo>
                <a:lnTo>
                  <a:pt x="1555" y="1188"/>
                </a:lnTo>
                <a:lnTo>
                  <a:pt x="1523" y="1183"/>
                </a:lnTo>
                <a:lnTo>
                  <a:pt x="1493" y="1178"/>
                </a:lnTo>
                <a:lnTo>
                  <a:pt x="1463" y="1170"/>
                </a:lnTo>
                <a:lnTo>
                  <a:pt x="1434" y="1163"/>
                </a:lnTo>
                <a:lnTo>
                  <a:pt x="1407" y="1154"/>
                </a:lnTo>
                <a:lnTo>
                  <a:pt x="1379" y="1144"/>
                </a:lnTo>
                <a:lnTo>
                  <a:pt x="1354" y="1132"/>
                </a:lnTo>
                <a:lnTo>
                  <a:pt x="1329" y="1120"/>
                </a:lnTo>
                <a:lnTo>
                  <a:pt x="1307" y="1107"/>
                </a:lnTo>
                <a:lnTo>
                  <a:pt x="1284" y="1092"/>
                </a:lnTo>
                <a:lnTo>
                  <a:pt x="1262" y="1077"/>
                </a:lnTo>
                <a:lnTo>
                  <a:pt x="1242" y="1060"/>
                </a:lnTo>
                <a:lnTo>
                  <a:pt x="1223" y="1043"/>
                </a:lnTo>
                <a:lnTo>
                  <a:pt x="1204" y="1026"/>
                </a:lnTo>
                <a:lnTo>
                  <a:pt x="1187" y="1006"/>
                </a:lnTo>
                <a:lnTo>
                  <a:pt x="1171" y="986"/>
                </a:lnTo>
                <a:lnTo>
                  <a:pt x="1156" y="966"/>
                </a:lnTo>
                <a:lnTo>
                  <a:pt x="1143" y="944"/>
                </a:lnTo>
                <a:lnTo>
                  <a:pt x="1130" y="921"/>
                </a:lnTo>
                <a:lnTo>
                  <a:pt x="1119" y="898"/>
                </a:lnTo>
                <a:lnTo>
                  <a:pt x="1108" y="873"/>
                </a:lnTo>
                <a:lnTo>
                  <a:pt x="1100" y="849"/>
                </a:lnTo>
                <a:lnTo>
                  <a:pt x="1091" y="823"/>
                </a:lnTo>
                <a:lnTo>
                  <a:pt x="1084" y="797"/>
                </a:lnTo>
                <a:lnTo>
                  <a:pt x="1079" y="770"/>
                </a:lnTo>
                <a:lnTo>
                  <a:pt x="1075" y="743"/>
                </a:lnTo>
                <a:lnTo>
                  <a:pt x="1071" y="714"/>
                </a:lnTo>
                <a:lnTo>
                  <a:pt x="1070" y="685"/>
                </a:lnTo>
                <a:lnTo>
                  <a:pt x="1069" y="656"/>
                </a:lnTo>
                <a:lnTo>
                  <a:pt x="1070" y="620"/>
                </a:lnTo>
                <a:lnTo>
                  <a:pt x="1072" y="585"/>
                </a:lnTo>
                <a:lnTo>
                  <a:pt x="1077" y="551"/>
                </a:lnTo>
                <a:lnTo>
                  <a:pt x="1082" y="518"/>
                </a:lnTo>
                <a:lnTo>
                  <a:pt x="1089" y="485"/>
                </a:lnTo>
                <a:lnTo>
                  <a:pt x="1097" y="452"/>
                </a:lnTo>
                <a:lnTo>
                  <a:pt x="1107" y="422"/>
                </a:lnTo>
                <a:lnTo>
                  <a:pt x="1118" y="391"/>
                </a:lnTo>
                <a:lnTo>
                  <a:pt x="1131" y="362"/>
                </a:lnTo>
                <a:lnTo>
                  <a:pt x="1145" y="334"/>
                </a:lnTo>
                <a:lnTo>
                  <a:pt x="1161" y="307"/>
                </a:lnTo>
                <a:lnTo>
                  <a:pt x="1178" y="279"/>
                </a:lnTo>
                <a:lnTo>
                  <a:pt x="1195" y="254"/>
                </a:lnTo>
                <a:lnTo>
                  <a:pt x="1215" y="229"/>
                </a:lnTo>
                <a:lnTo>
                  <a:pt x="1236" y="206"/>
                </a:lnTo>
                <a:lnTo>
                  <a:pt x="1259" y="184"/>
                </a:lnTo>
                <a:lnTo>
                  <a:pt x="1281" y="163"/>
                </a:lnTo>
                <a:lnTo>
                  <a:pt x="1307" y="142"/>
                </a:lnTo>
                <a:lnTo>
                  <a:pt x="1333" y="124"/>
                </a:lnTo>
                <a:lnTo>
                  <a:pt x="1360" y="106"/>
                </a:lnTo>
                <a:lnTo>
                  <a:pt x="1388" y="90"/>
                </a:lnTo>
                <a:lnTo>
                  <a:pt x="1418" y="75"/>
                </a:lnTo>
                <a:lnTo>
                  <a:pt x="1448" y="61"/>
                </a:lnTo>
                <a:lnTo>
                  <a:pt x="1480" y="48"/>
                </a:lnTo>
                <a:lnTo>
                  <a:pt x="1512" y="37"/>
                </a:lnTo>
                <a:lnTo>
                  <a:pt x="1547" y="27"/>
                </a:lnTo>
                <a:lnTo>
                  <a:pt x="1582" y="18"/>
                </a:lnTo>
                <a:lnTo>
                  <a:pt x="1618" y="12"/>
                </a:lnTo>
                <a:lnTo>
                  <a:pt x="1655" y="6"/>
                </a:lnTo>
                <a:lnTo>
                  <a:pt x="1693" y="3"/>
                </a:lnTo>
                <a:lnTo>
                  <a:pt x="1732" y="0"/>
                </a:lnTo>
                <a:lnTo>
                  <a:pt x="1772" y="0"/>
                </a:lnTo>
                <a:lnTo>
                  <a:pt x="1813" y="0"/>
                </a:lnTo>
                <a:lnTo>
                  <a:pt x="1851" y="1"/>
                </a:lnTo>
                <a:lnTo>
                  <a:pt x="1887" y="3"/>
                </a:lnTo>
                <a:lnTo>
                  <a:pt x="1921" y="6"/>
                </a:lnTo>
                <a:lnTo>
                  <a:pt x="1953" y="9"/>
                </a:lnTo>
                <a:lnTo>
                  <a:pt x="1983" y="13"/>
                </a:lnTo>
                <a:lnTo>
                  <a:pt x="2011" y="17"/>
                </a:lnTo>
                <a:lnTo>
                  <a:pt x="2036" y="22"/>
                </a:lnTo>
                <a:lnTo>
                  <a:pt x="2083" y="31"/>
                </a:lnTo>
                <a:lnTo>
                  <a:pt x="2122" y="41"/>
                </a:lnTo>
                <a:lnTo>
                  <a:pt x="2155" y="52"/>
                </a:lnTo>
                <a:lnTo>
                  <a:pt x="2181" y="61"/>
                </a:lnTo>
                <a:lnTo>
                  <a:pt x="2155" y="149"/>
                </a:lnTo>
                <a:close/>
                <a:moveTo>
                  <a:pt x="2672" y="494"/>
                </a:moveTo>
                <a:lnTo>
                  <a:pt x="2569" y="494"/>
                </a:lnTo>
                <a:lnTo>
                  <a:pt x="2622" y="235"/>
                </a:lnTo>
                <a:lnTo>
                  <a:pt x="2768" y="235"/>
                </a:lnTo>
                <a:lnTo>
                  <a:pt x="2784" y="236"/>
                </a:lnTo>
                <a:lnTo>
                  <a:pt x="2799" y="237"/>
                </a:lnTo>
                <a:lnTo>
                  <a:pt x="2814" y="240"/>
                </a:lnTo>
                <a:lnTo>
                  <a:pt x="2827" y="242"/>
                </a:lnTo>
                <a:lnTo>
                  <a:pt x="2841" y="247"/>
                </a:lnTo>
                <a:lnTo>
                  <a:pt x="2853" y="252"/>
                </a:lnTo>
                <a:lnTo>
                  <a:pt x="2862" y="258"/>
                </a:lnTo>
                <a:lnTo>
                  <a:pt x="2872" y="264"/>
                </a:lnTo>
                <a:lnTo>
                  <a:pt x="2881" y="272"/>
                </a:lnTo>
                <a:lnTo>
                  <a:pt x="2887" y="280"/>
                </a:lnTo>
                <a:lnTo>
                  <a:pt x="2894" y="290"/>
                </a:lnTo>
                <a:lnTo>
                  <a:pt x="2899" y="300"/>
                </a:lnTo>
                <a:lnTo>
                  <a:pt x="2903" y="312"/>
                </a:lnTo>
                <a:lnTo>
                  <a:pt x="2906" y="325"/>
                </a:lnTo>
                <a:lnTo>
                  <a:pt x="2908" y="338"/>
                </a:lnTo>
                <a:lnTo>
                  <a:pt x="2908" y="353"/>
                </a:lnTo>
                <a:lnTo>
                  <a:pt x="2908" y="363"/>
                </a:lnTo>
                <a:lnTo>
                  <a:pt x="2907" y="373"/>
                </a:lnTo>
                <a:lnTo>
                  <a:pt x="2906" y="382"/>
                </a:lnTo>
                <a:lnTo>
                  <a:pt x="2904" y="390"/>
                </a:lnTo>
                <a:lnTo>
                  <a:pt x="2900" y="398"/>
                </a:lnTo>
                <a:lnTo>
                  <a:pt x="2898" y="407"/>
                </a:lnTo>
                <a:lnTo>
                  <a:pt x="2894" y="413"/>
                </a:lnTo>
                <a:lnTo>
                  <a:pt x="2890" y="421"/>
                </a:lnTo>
                <a:lnTo>
                  <a:pt x="2885" y="427"/>
                </a:lnTo>
                <a:lnTo>
                  <a:pt x="2880" y="434"/>
                </a:lnTo>
                <a:lnTo>
                  <a:pt x="2874" y="439"/>
                </a:lnTo>
                <a:lnTo>
                  <a:pt x="2869" y="445"/>
                </a:lnTo>
                <a:lnTo>
                  <a:pt x="2855" y="456"/>
                </a:lnTo>
                <a:lnTo>
                  <a:pt x="2839" y="464"/>
                </a:lnTo>
                <a:lnTo>
                  <a:pt x="2823" y="472"/>
                </a:lnTo>
                <a:lnTo>
                  <a:pt x="2805" y="477"/>
                </a:lnTo>
                <a:lnTo>
                  <a:pt x="2786" y="483"/>
                </a:lnTo>
                <a:lnTo>
                  <a:pt x="2765" y="487"/>
                </a:lnTo>
                <a:lnTo>
                  <a:pt x="2744" y="490"/>
                </a:lnTo>
                <a:lnTo>
                  <a:pt x="2721" y="493"/>
                </a:lnTo>
                <a:lnTo>
                  <a:pt x="2697" y="494"/>
                </a:lnTo>
                <a:lnTo>
                  <a:pt x="2672" y="494"/>
                </a:lnTo>
                <a:close/>
                <a:moveTo>
                  <a:pt x="3213" y="311"/>
                </a:moveTo>
                <a:lnTo>
                  <a:pt x="3212" y="285"/>
                </a:lnTo>
                <a:lnTo>
                  <a:pt x="3210" y="261"/>
                </a:lnTo>
                <a:lnTo>
                  <a:pt x="3205" y="238"/>
                </a:lnTo>
                <a:lnTo>
                  <a:pt x="3201" y="217"/>
                </a:lnTo>
                <a:lnTo>
                  <a:pt x="3194" y="197"/>
                </a:lnTo>
                <a:lnTo>
                  <a:pt x="3187" y="179"/>
                </a:lnTo>
                <a:lnTo>
                  <a:pt x="3178" y="162"/>
                </a:lnTo>
                <a:lnTo>
                  <a:pt x="3168" y="146"/>
                </a:lnTo>
                <a:lnTo>
                  <a:pt x="3157" y="131"/>
                </a:lnTo>
                <a:lnTo>
                  <a:pt x="3145" y="118"/>
                </a:lnTo>
                <a:lnTo>
                  <a:pt x="3132" y="105"/>
                </a:lnTo>
                <a:lnTo>
                  <a:pt x="3118" y="94"/>
                </a:lnTo>
                <a:lnTo>
                  <a:pt x="3103" y="85"/>
                </a:lnTo>
                <a:lnTo>
                  <a:pt x="3088" y="75"/>
                </a:lnTo>
                <a:lnTo>
                  <a:pt x="3071" y="67"/>
                </a:lnTo>
                <a:lnTo>
                  <a:pt x="3054" y="60"/>
                </a:lnTo>
                <a:lnTo>
                  <a:pt x="3037" y="53"/>
                </a:lnTo>
                <a:lnTo>
                  <a:pt x="3018" y="47"/>
                </a:lnTo>
                <a:lnTo>
                  <a:pt x="3000" y="42"/>
                </a:lnTo>
                <a:lnTo>
                  <a:pt x="2980" y="38"/>
                </a:lnTo>
                <a:lnTo>
                  <a:pt x="2960" y="34"/>
                </a:lnTo>
                <a:lnTo>
                  <a:pt x="2941" y="30"/>
                </a:lnTo>
                <a:lnTo>
                  <a:pt x="2920" y="28"/>
                </a:lnTo>
                <a:lnTo>
                  <a:pt x="2899" y="26"/>
                </a:lnTo>
                <a:lnTo>
                  <a:pt x="2858" y="23"/>
                </a:lnTo>
                <a:lnTo>
                  <a:pt x="2816" y="21"/>
                </a:lnTo>
                <a:lnTo>
                  <a:pt x="2774" y="19"/>
                </a:lnTo>
                <a:lnTo>
                  <a:pt x="2733" y="19"/>
                </a:lnTo>
                <a:lnTo>
                  <a:pt x="2483" y="19"/>
                </a:lnTo>
                <a:lnTo>
                  <a:pt x="2470" y="19"/>
                </a:lnTo>
                <a:lnTo>
                  <a:pt x="2458" y="22"/>
                </a:lnTo>
                <a:lnTo>
                  <a:pt x="2446" y="24"/>
                </a:lnTo>
                <a:lnTo>
                  <a:pt x="2434" y="28"/>
                </a:lnTo>
                <a:lnTo>
                  <a:pt x="2424" y="32"/>
                </a:lnTo>
                <a:lnTo>
                  <a:pt x="2413" y="38"/>
                </a:lnTo>
                <a:lnTo>
                  <a:pt x="2403" y="44"/>
                </a:lnTo>
                <a:lnTo>
                  <a:pt x="2393" y="52"/>
                </a:lnTo>
                <a:lnTo>
                  <a:pt x="2384" y="60"/>
                </a:lnTo>
                <a:lnTo>
                  <a:pt x="2376" y="68"/>
                </a:lnTo>
                <a:lnTo>
                  <a:pt x="2368" y="77"/>
                </a:lnTo>
                <a:lnTo>
                  <a:pt x="2361" y="88"/>
                </a:lnTo>
                <a:lnTo>
                  <a:pt x="2356" y="98"/>
                </a:lnTo>
                <a:lnTo>
                  <a:pt x="2351" y="109"/>
                </a:lnTo>
                <a:lnTo>
                  <a:pt x="2347" y="121"/>
                </a:lnTo>
                <a:lnTo>
                  <a:pt x="2344" y="133"/>
                </a:lnTo>
                <a:lnTo>
                  <a:pt x="2127" y="1161"/>
                </a:lnTo>
                <a:lnTo>
                  <a:pt x="2433" y="1161"/>
                </a:lnTo>
                <a:lnTo>
                  <a:pt x="2525" y="710"/>
                </a:lnTo>
                <a:lnTo>
                  <a:pt x="2557" y="710"/>
                </a:lnTo>
                <a:lnTo>
                  <a:pt x="2581" y="710"/>
                </a:lnTo>
                <a:lnTo>
                  <a:pt x="2603" y="710"/>
                </a:lnTo>
                <a:lnTo>
                  <a:pt x="2623" y="712"/>
                </a:lnTo>
                <a:lnTo>
                  <a:pt x="2639" y="713"/>
                </a:lnTo>
                <a:lnTo>
                  <a:pt x="2653" y="717"/>
                </a:lnTo>
                <a:lnTo>
                  <a:pt x="2666" y="721"/>
                </a:lnTo>
                <a:lnTo>
                  <a:pt x="2677" y="726"/>
                </a:lnTo>
                <a:lnTo>
                  <a:pt x="2686" y="734"/>
                </a:lnTo>
                <a:lnTo>
                  <a:pt x="2695" y="743"/>
                </a:lnTo>
                <a:lnTo>
                  <a:pt x="2702" y="754"/>
                </a:lnTo>
                <a:lnTo>
                  <a:pt x="2708" y="767"/>
                </a:lnTo>
                <a:lnTo>
                  <a:pt x="2713" y="782"/>
                </a:lnTo>
                <a:lnTo>
                  <a:pt x="2719" y="800"/>
                </a:lnTo>
                <a:lnTo>
                  <a:pt x="2724" y="820"/>
                </a:lnTo>
                <a:lnTo>
                  <a:pt x="2729" y="844"/>
                </a:lnTo>
                <a:lnTo>
                  <a:pt x="2734" y="870"/>
                </a:lnTo>
                <a:lnTo>
                  <a:pt x="2770" y="1046"/>
                </a:lnTo>
                <a:lnTo>
                  <a:pt x="2773" y="1058"/>
                </a:lnTo>
                <a:lnTo>
                  <a:pt x="2777" y="1070"/>
                </a:lnTo>
                <a:lnTo>
                  <a:pt x="2782" y="1081"/>
                </a:lnTo>
                <a:lnTo>
                  <a:pt x="2787" y="1092"/>
                </a:lnTo>
                <a:lnTo>
                  <a:pt x="2795" y="1102"/>
                </a:lnTo>
                <a:lnTo>
                  <a:pt x="2801" y="1111"/>
                </a:lnTo>
                <a:lnTo>
                  <a:pt x="2810" y="1120"/>
                </a:lnTo>
                <a:lnTo>
                  <a:pt x="2819" y="1128"/>
                </a:lnTo>
                <a:lnTo>
                  <a:pt x="2829" y="1135"/>
                </a:lnTo>
                <a:lnTo>
                  <a:pt x="2838" y="1142"/>
                </a:lnTo>
                <a:lnTo>
                  <a:pt x="2849" y="1147"/>
                </a:lnTo>
                <a:lnTo>
                  <a:pt x="2861" y="1153"/>
                </a:lnTo>
                <a:lnTo>
                  <a:pt x="2873" y="1156"/>
                </a:lnTo>
                <a:lnTo>
                  <a:pt x="2885" y="1159"/>
                </a:lnTo>
                <a:lnTo>
                  <a:pt x="2897" y="1160"/>
                </a:lnTo>
                <a:lnTo>
                  <a:pt x="2910" y="1161"/>
                </a:lnTo>
                <a:lnTo>
                  <a:pt x="3097" y="1161"/>
                </a:lnTo>
                <a:lnTo>
                  <a:pt x="3016" y="809"/>
                </a:lnTo>
                <a:lnTo>
                  <a:pt x="3009" y="780"/>
                </a:lnTo>
                <a:lnTo>
                  <a:pt x="3001" y="748"/>
                </a:lnTo>
                <a:lnTo>
                  <a:pt x="2995" y="732"/>
                </a:lnTo>
                <a:lnTo>
                  <a:pt x="2990" y="716"/>
                </a:lnTo>
                <a:lnTo>
                  <a:pt x="2983" y="699"/>
                </a:lnTo>
                <a:lnTo>
                  <a:pt x="2976" y="684"/>
                </a:lnTo>
                <a:lnTo>
                  <a:pt x="2968" y="669"/>
                </a:lnTo>
                <a:lnTo>
                  <a:pt x="2958" y="655"/>
                </a:lnTo>
                <a:lnTo>
                  <a:pt x="2948" y="643"/>
                </a:lnTo>
                <a:lnTo>
                  <a:pt x="2937" y="632"/>
                </a:lnTo>
                <a:lnTo>
                  <a:pt x="2931" y="626"/>
                </a:lnTo>
                <a:lnTo>
                  <a:pt x="2924" y="622"/>
                </a:lnTo>
                <a:lnTo>
                  <a:pt x="2918" y="618"/>
                </a:lnTo>
                <a:lnTo>
                  <a:pt x="2911" y="614"/>
                </a:lnTo>
                <a:lnTo>
                  <a:pt x="2904" y="612"/>
                </a:lnTo>
                <a:lnTo>
                  <a:pt x="2896" y="609"/>
                </a:lnTo>
                <a:lnTo>
                  <a:pt x="2888" y="608"/>
                </a:lnTo>
                <a:lnTo>
                  <a:pt x="2880" y="607"/>
                </a:lnTo>
                <a:lnTo>
                  <a:pt x="2880" y="603"/>
                </a:lnTo>
                <a:lnTo>
                  <a:pt x="2912" y="599"/>
                </a:lnTo>
                <a:lnTo>
                  <a:pt x="2945" y="593"/>
                </a:lnTo>
                <a:lnTo>
                  <a:pt x="2976" y="586"/>
                </a:lnTo>
                <a:lnTo>
                  <a:pt x="3006" y="577"/>
                </a:lnTo>
                <a:lnTo>
                  <a:pt x="3035" y="567"/>
                </a:lnTo>
                <a:lnTo>
                  <a:pt x="3063" y="555"/>
                </a:lnTo>
                <a:lnTo>
                  <a:pt x="3076" y="548"/>
                </a:lnTo>
                <a:lnTo>
                  <a:pt x="3088" y="540"/>
                </a:lnTo>
                <a:lnTo>
                  <a:pt x="3101" y="533"/>
                </a:lnTo>
                <a:lnTo>
                  <a:pt x="3112" y="524"/>
                </a:lnTo>
                <a:lnTo>
                  <a:pt x="3124" y="515"/>
                </a:lnTo>
                <a:lnTo>
                  <a:pt x="3133" y="507"/>
                </a:lnTo>
                <a:lnTo>
                  <a:pt x="3144" y="497"/>
                </a:lnTo>
                <a:lnTo>
                  <a:pt x="3153" y="486"/>
                </a:lnTo>
                <a:lnTo>
                  <a:pt x="3163" y="475"/>
                </a:lnTo>
                <a:lnTo>
                  <a:pt x="3170" y="463"/>
                </a:lnTo>
                <a:lnTo>
                  <a:pt x="3178" y="451"/>
                </a:lnTo>
                <a:lnTo>
                  <a:pt x="3185" y="438"/>
                </a:lnTo>
                <a:lnTo>
                  <a:pt x="3191" y="425"/>
                </a:lnTo>
                <a:lnTo>
                  <a:pt x="3197" y="411"/>
                </a:lnTo>
                <a:lnTo>
                  <a:pt x="3201" y="396"/>
                </a:lnTo>
                <a:lnTo>
                  <a:pt x="3205" y="381"/>
                </a:lnTo>
                <a:lnTo>
                  <a:pt x="3209" y="364"/>
                </a:lnTo>
                <a:lnTo>
                  <a:pt x="3211" y="347"/>
                </a:lnTo>
                <a:lnTo>
                  <a:pt x="3212" y="329"/>
                </a:lnTo>
                <a:lnTo>
                  <a:pt x="3213" y="311"/>
                </a:lnTo>
                <a:close/>
                <a:moveTo>
                  <a:pt x="1084" y="149"/>
                </a:moveTo>
                <a:lnTo>
                  <a:pt x="1081" y="160"/>
                </a:lnTo>
                <a:lnTo>
                  <a:pt x="1076" y="170"/>
                </a:lnTo>
                <a:lnTo>
                  <a:pt x="1070" y="179"/>
                </a:lnTo>
                <a:lnTo>
                  <a:pt x="1065" y="189"/>
                </a:lnTo>
                <a:lnTo>
                  <a:pt x="1057" y="198"/>
                </a:lnTo>
                <a:lnTo>
                  <a:pt x="1051" y="206"/>
                </a:lnTo>
                <a:lnTo>
                  <a:pt x="1042" y="214"/>
                </a:lnTo>
                <a:lnTo>
                  <a:pt x="1033" y="221"/>
                </a:lnTo>
                <a:lnTo>
                  <a:pt x="1025" y="227"/>
                </a:lnTo>
                <a:lnTo>
                  <a:pt x="1015" y="233"/>
                </a:lnTo>
                <a:lnTo>
                  <a:pt x="1004" y="238"/>
                </a:lnTo>
                <a:lnTo>
                  <a:pt x="993" y="242"/>
                </a:lnTo>
                <a:lnTo>
                  <a:pt x="982" y="246"/>
                </a:lnTo>
                <a:lnTo>
                  <a:pt x="971" y="248"/>
                </a:lnTo>
                <a:lnTo>
                  <a:pt x="959" y="249"/>
                </a:lnTo>
                <a:lnTo>
                  <a:pt x="947" y="250"/>
                </a:lnTo>
                <a:lnTo>
                  <a:pt x="937" y="249"/>
                </a:lnTo>
                <a:lnTo>
                  <a:pt x="929" y="248"/>
                </a:lnTo>
                <a:lnTo>
                  <a:pt x="920" y="247"/>
                </a:lnTo>
                <a:lnTo>
                  <a:pt x="911" y="246"/>
                </a:lnTo>
                <a:lnTo>
                  <a:pt x="911" y="246"/>
                </a:lnTo>
                <a:lnTo>
                  <a:pt x="892" y="240"/>
                </a:lnTo>
                <a:lnTo>
                  <a:pt x="871" y="237"/>
                </a:lnTo>
                <a:lnTo>
                  <a:pt x="851" y="234"/>
                </a:lnTo>
                <a:lnTo>
                  <a:pt x="832" y="232"/>
                </a:lnTo>
                <a:lnTo>
                  <a:pt x="792" y="228"/>
                </a:lnTo>
                <a:lnTo>
                  <a:pt x="751" y="227"/>
                </a:lnTo>
                <a:lnTo>
                  <a:pt x="723" y="228"/>
                </a:lnTo>
                <a:lnTo>
                  <a:pt x="696" y="230"/>
                </a:lnTo>
                <a:lnTo>
                  <a:pt x="668" y="234"/>
                </a:lnTo>
                <a:lnTo>
                  <a:pt x="643" y="237"/>
                </a:lnTo>
                <a:lnTo>
                  <a:pt x="619" y="242"/>
                </a:lnTo>
                <a:lnTo>
                  <a:pt x="597" y="249"/>
                </a:lnTo>
                <a:lnTo>
                  <a:pt x="574" y="257"/>
                </a:lnTo>
                <a:lnTo>
                  <a:pt x="553" y="265"/>
                </a:lnTo>
                <a:lnTo>
                  <a:pt x="532" y="275"/>
                </a:lnTo>
                <a:lnTo>
                  <a:pt x="514" y="285"/>
                </a:lnTo>
                <a:lnTo>
                  <a:pt x="495" y="296"/>
                </a:lnTo>
                <a:lnTo>
                  <a:pt x="478" y="309"/>
                </a:lnTo>
                <a:lnTo>
                  <a:pt x="462" y="321"/>
                </a:lnTo>
                <a:lnTo>
                  <a:pt x="446" y="335"/>
                </a:lnTo>
                <a:lnTo>
                  <a:pt x="432" y="349"/>
                </a:lnTo>
                <a:lnTo>
                  <a:pt x="418" y="364"/>
                </a:lnTo>
                <a:lnTo>
                  <a:pt x="406" y="379"/>
                </a:lnTo>
                <a:lnTo>
                  <a:pt x="394" y="396"/>
                </a:lnTo>
                <a:lnTo>
                  <a:pt x="383" y="413"/>
                </a:lnTo>
                <a:lnTo>
                  <a:pt x="373" y="431"/>
                </a:lnTo>
                <a:lnTo>
                  <a:pt x="365" y="448"/>
                </a:lnTo>
                <a:lnTo>
                  <a:pt x="356" y="466"/>
                </a:lnTo>
                <a:lnTo>
                  <a:pt x="348" y="485"/>
                </a:lnTo>
                <a:lnTo>
                  <a:pt x="342" y="503"/>
                </a:lnTo>
                <a:lnTo>
                  <a:pt x="336" y="523"/>
                </a:lnTo>
                <a:lnTo>
                  <a:pt x="331" y="543"/>
                </a:lnTo>
                <a:lnTo>
                  <a:pt x="327" y="563"/>
                </a:lnTo>
                <a:lnTo>
                  <a:pt x="323" y="583"/>
                </a:lnTo>
                <a:lnTo>
                  <a:pt x="321" y="603"/>
                </a:lnTo>
                <a:lnTo>
                  <a:pt x="319" y="623"/>
                </a:lnTo>
                <a:lnTo>
                  <a:pt x="318" y="644"/>
                </a:lnTo>
                <a:lnTo>
                  <a:pt x="318" y="664"/>
                </a:lnTo>
                <a:lnTo>
                  <a:pt x="318" y="683"/>
                </a:lnTo>
                <a:lnTo>
                  <a:pt x="319" y="701"/>
                </a:lnTo>
                <a:lnTo>
                  <a:pt x="321" y="719"/>
                </a:lnTo>
                <a:lnTo>
                  <a:pt x="323" y="736"/>
                </a:lnTo>
                <a:lnTo>
                  <a:pt x="327" y="753"/>
                </a:lnTo>
                <a:lnTo>
                  <a:pt x="331" y="768"/>
                </a:lnTo>
                <a:lnTo>
                  <a:pt x="335" y="783"/>
                </a:lnTo>
                <a:lnTo>
                  <a:pt x="341" y="797"/>
                </a:lnTo>
                <a:lnTo>
                  <a:pt x="347" y="811"/>
                </a:lnTo>
                <a:lnTo>
                  <a:pt x="354" y="824"/>
                </a:lnTo>
                <a:lnTo>
                  <a:pt x="361" y="837"/>
                </a:lnTo>
                <a:lnTo>
                  <a:pt x="369" y="849"/>
                </a:lnTo>
                <a:lnTo>
                  <a:pt x="378" y="860"/>
                </a:lnTo>
                <a:lnTo>
                  <a:pt x="387" y="871"/>
                </a:lnTo>
                <a:lnTo>
                  <a:pt x="396" y="882"/>
                </a:lnTo>
                <a:lnTo>
                  <a:pt x="406" y="892"/>
                </a:lnTo>
                <a:lnTo>
                  <a:pt x="417" y="900"/>
                </a:lnTo>
                <a:lnTo>
                  <a:pt x="428" y="909"/>
                </a:lnTo>
                <a:lnTo>
                  <a:pt x="440" y="917"/>
                </a:lnTo>
                <a:lnTo>
                  <a:pt x="452" y="923"/>
                </a:lnTo>
                <a:lnTo>
                  <a:pt x="465" y="930"/>
                </a:lnTo>
                <a:lnTo>
                  <a:pt x="478" y="936"/>
                </a:lnTo>
                <a:lnTo>
                  <a:pt x="492" y="942"/>
                </a:lnTo>
                <a:lnTo>
                  <a:pt x="506" y="946"/>
                </a:lnTo>
                <a:lnTo>
                  <a:pt x="520" y="950"/>
                </a:lnTo>
                <a:lnTo>
                  <a:pt x="536" y="955"/>
                </a:lnTo>
                <a:lnTo>
                  <a:pt x="551" y="958"/>
                </a:lnTo>
                <a:lnTo>
                  <a:pt x="567" y="960"/>
                </a:lnTo>
                <a:lnTo>
                  <a:pt x="584" y="962"/>
                </a:lnTo>
                <a:lnTo>
                  <a:pt x="600" y="964"/>
                </a:lnTo>
                <a:lnTo>
                  <a:pt x="616" y="965"/>
                </a:lnTo>
                <a:lnTo>
                  <a:pt x="634" y="965"/>
                </a:lnTo>
                <a:lnTo>
                  <a:pt x="675" y="964"/>
                </a:lnTo>
                <a:lnTo>
                  <a:pt x="715" y="960"/>
                </a:lnTo>
                <a:lnTo>
                  <a:pt x="753" y="955"/>
                </a:lnTo>
                <a:lnTo>
                  <a:pt x="792" y="948"/>
                </a:lnTo>
                <a:lnTo>
                  <a:pt x="810" y="944"/>
                </a:lnTo>
                <a:lnTo>
                  <a:pt x="827" y="938"/>
                </a:lnTo>
                <a:lnTo>
                  <a:pt x="845" y="933"/>
                </a:lnTo>
                <a:lnTo>
                  <a:pt x="862" y="928"/>
                </a:lnTo>
                <a:lnTo>
                  <a:pt x="879" y="921"/>
                </a:lnTo>
                <a:lnTo>
                  <a:pt x="895" y="915"/>
                </a:lnTo>
                <a:lnTo>
                  <a:pt x="911" y="908"/>
                </a:lnTo>
                <a:lnTo>
                  <a:pt x="927" y="900"/>
                </a:lnTo>
                <a:lnTo>
                  <a:pt x="894" y="1148"/>
                </a:lnTo>
                <a:lnTo>
                  <a:pt x="863" y="1157"/>
                </a:lnTo>
                <a:lnTo>
                  <a:pt x="829" y="1166"/>
                </a:lnTo>
                <a:lnTo>
                  <a:pt x="790" y="1173"/>
                </a:lnTo>
                <a:lnTo>
                  <a:pt x="751" y="1180"/>
                </a:lnTo>
                <a:lnTo>
                  <a:pt x="709" y="1185"/>
                </a:lnTo>
                <a:lnTo>
                  <a:pt x="667" y="1190"/>
                </a:lnTo>
                <a:lnTo>
                  <a:pt x="626" y="1192"/>
                </a:lnTo>
                <a:lnTo>
                  <a:pt x="586" y="1193"/>
                </a:lnTo>
                <a:lnTo>
                  <a:pt x="551" y="1192"/>
                </a:lnTo>
                <a:lnTo>
                  <a:pt x="518" y="1191"/>
                </a:lnTo>
                <a:lnTo>
                  <a:pt x="486" y="1188"/>
                </a:lnTo>
                <a:lnTo>
                  <a:pt x="454" y="1183"/>
                </a:lnTo>
                <a:lnTo>
                  <a:pt x="424" y="1178"/>
                </a:lnTo>
                <a:lnTo>
                  <a:pt x="393" y="1170"/>
                </a:lnTo>
                <a:lnTo>
                  <a:pt x="365" y="1163"/>
                </a:lnTo>
                <a:lnTo>
                  <a:pt x="338" y="1154"/>
                </a:lnTo>
                <a:lnTo>
                  <a:pt x="310" y="1144"/>
                </a:lnTo>
                <a:lnTo>
                  <a:pt x="285" y="1132"/>
                </a:lnTo>
                <a:lnTo>
                  <a:pt x="260" y="1120"/>
                </a:lnTo>
                <a:lnTo>
                  <a:pt x="236" y="1107"/>
                </a:lnTo>
                <a:lnTo>
                  <a:pt x="214" y="1092"/>
                </a:lnTo>
                <a:lnTo>
                  <a:pt x="193" y="1077"/>
                </a:lnTo>
                <a:lnTo>
                  <a:pt x="172" y="1060"/>
                </a:lnTo>
                <a:lnTo>
                  <a:pt x="154" y="1043"/>
                </a:lnTo>
                <a:lnTo>
                  <a:pt x="135" y="1026"/>
                </a:lnTo>
                <a:lnTo>
                  <a:pt x="118" y="1006"/>
                </a:lnTo>
                <a:lnTo>
                  <a:pt x="102" y="986"/>
                </a:lnTo>
                <a:lnTo>
                  <a:pt x="87" y="966"/>
                </a:lnTo>
                <a:lnTo>
                  <a:pt x="73" y="944"/>
                </a:lnTo>
                <a:lnTo>
                  <a:pt x="61" y="921"/>
                </a:lnTo>
                <a:lnTo>
                  <a:pt x="49" y="898"/>
                </a:lnTo>
                <a:lnTo>
                  <a:pt x="39" y="873"/>
                </a:lnTo>
                <a:lnTo>
                  <a:pt x="30" y="849"/>
                </a:lnTo>
                <a:lnTo>
                  <a:pt x="22" y="823"/>
                </a:lnTo>
                <a:lnTo>
                  <a:pt x="15" y="797"/>
                </a:lnTo>
                <a:lnTo>
                  <a:pt x="10" y="770"/>
                </a:lnTo>
                <a:lnTo>
                  <a:pt x="5" y="743"/>
                </a:lnTo>
                <a:lnTo>
                  <a:pt x="2" y="714"/>
                </a:lnTo>
                <a:lnTo>
                  <a:pt x="1" y="685"/>
                </a:lnTo>
                <a:lnTo>
                  <a:pt x="0" y="656"/>
                </a:lnTo>
                <a:lnTo>
                  <a:pt x="1" y="620"/>
                </a:lnTo>
                <a:lnTo>
                  <a:pt x="3" y="585"/>
                </a:lnTo>
                <a:lnTo>
                  <a:pt x="7" y="551"/>
                </a:lnTo>
                <a:lnTo>
                  <a:pt x="12" y="518"/>
                </a:lnTo>
                <a:lnTo>
                  <a:pt x="20" y="485"/>
                </a:lnTo>
                <a:lnTo>
                  <a:pt x="27" y="452"/>
                </a:lnTo>
                <a:lnTo>
                  <a:pt x="38" y="422"/>
                </a:lnTo>
                <a:lnTo>
                  <a:pt x="49" y="391"/>
                </a:lnTo>
                <a:lnTo>
                  <a:pt x="62" y="362"/>
                </a:lnTo>
                <a:lnTo>
                  <a:pt x="76" y="334"/>
                </a:lnTo>
                <a:lnTo>
                  <a:pt x="91" y="307"/>
                </a:lnTo>
                <a:lnTo>
                  <a:pt x="108" y="279"/>
                </a:lnTo>
                <a:lnTo>
                  <a:pt x="126" y="254"/>
                </a:lnTo>
                <a:lnTo>
                  <a:pt x="146" y="229"/>
                </a:lnTo>
                <a:lnTo>
                  <a:pt x="167" y="206"/>
                </a:lnTo>
                <a:lnTo>
                  <a:pt x="189" y="184"/>
                </a:lnTo>
                <a:lnTo>
                  <a:pt x="212" y="163"/>
                </a:lnTo>
                <a:lnTo>
                  <a:pt x="237" y="142"/>
                </a:lnTo>
                <a:lnTo>
                  <a:pt x="263" y="124"/>
                </a:lnTo>
                <a:lnTo>
                  <a:pt x="291" y="106"/>
                </a:lnTo>
                <a:lnTo>
                  <a:pt x="319" y="90"/>
                </a:lnTo>
                <a:lnTo>
                  <a:pt x="348" y="75"/>
                </a:lnTo>
                <a:lnTo>
                  <a:pt x="379" y="61"/>
                </a:lnTo>
                <a:lnTo>
                  <a:pt x="410" y="48"/>
                </a:lnTo>
                <a:lnTo>
                  <a:pt x="443" y="37"/>
                </a:lnTo>
                <a:lnTo>
                  <a:pt x="477" y="27"/>
                </a:lnTo>
                <a:lnTo>
                  <a:pt x="513" y="18"/>
                </a:lnTo>
                <a:lnTo>
                  <a:pt x="549" y="12"/>
                </a:lnTo>
                <a:lnTo>
                  <a:pt x="586" y="6"/>
                </a:lnTo>
                <a:lnTo>
                  <a:pt x="624" y="3"/>
                </a:lnTo>
                <a:lnTo>
                  <a:pt x="663" y="0"/>
                </a:lnTo>
                <a:lnTo>
                  <a:pt x="703" y="0"/>
                </a:lnTo>
                <a:lnTo>
                  <a:pt x="744" y="0"/>
                </a:lnTo>
                <a:lnTo>
                  <a:pt x="782" y="1"/>
                </a:lnTo>
                <a:lnTo>
                  <a:pt x="818" y="3"/>
                </a:lnTo>
                <a:lnTo>
                  <a:pt x="851" y="6"/>
                </a:lnTo>
                <a:lnTo>
                  <a:pt x="884" y="9"/>
                </a:lnTo>
                <a:lnTo>
                  <a:pt x="913" y="13"/>
                </a:lnTo>
                <a:lnTo>
                  <a:pt x="942" y="17"/>
                </a:lnTo>
                <a:lnTo>
                  <a:pt x="967" y="22"/>
                </a:lnTo>
                <a:lnTo>
                  <a:pt x="1014" y="31"/>
                </a:lnTo>
                <a:lnTo>
                  <a:pt x="1053" y="41"/>
                </a:lnTo>
                <a:lnTo>
                  <a:pt x="1085" y="52"/>
                </a:lnTo>
                <a:lnTo>
                  <a:pt x="1112" y="61"/>
                </a:lnTo>
                <a:lnTo>
                  <a:pt x="1084" y="14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1925" tIns="30950" rIns="61925" bIns="3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9"/>
          <p:cNvSpPr/>
          <p:nvPr/>
        </p:nvSpPr>
        <p:spPr>
          <a:xfrm>
            <a:off x="6552396" y="6026841"/>
            <a:ext cx="379906" cy="186630"/>
          </a:xfrm>
          <a:custGeom>
            <a:avLst/>
            <a:gdLst/>
            <a:ahLst/>
            <a:cxnLst/>
            <a:rect l="l" t="t" r="r" b="b"/>
            <a:pathLst>
              <a:path w="2764" h="1357" extrusionOk="0">
                <a:moveTo>
                  <a:pt x="2628" y="741"/>
                </a:moveTo>
                <a:lnTo>
                  <a:pt x="2576" y="741"/>
                </a:lnTo>
                <a:lnTo>
                  <a:pt x="2523" y="741"/>
                </a:lnTo>
                <a:lnTo>
                  <a:pt x="2469" y="741"/>
                </a:lnTo>
                <a:lnTo>
                  <a:pt x="2417" y="741"/>
                </a:lnTo>
                <a:lnTo>
                  <a:pt x="2364" y="741"/>
                </a:lnTo>
                <a:lnTo>
                  <a:pt x="2311" y="741"/>
                </a:lnTo>
                <a:lnTo>
                  <a:pt x="2258" y="741"/>
                </a:lnTo>
                <a:lnTo>
                  <a:pt x="2206" y="741"/>
                </a:lnTo>
                <a:lnTo>
                  <a:pt x="2206" y="741"/>
                </a:lnTo>
                <a:lnTo>
                  <a:pt x="2206" y="741"/>
                </a:lnTo>
                <a:lnTo>
                  <a:pt x="2189" y="704"/>
                </a:lnTo>
                <a:lnTo>
                  <a:pt x="2172" y="668"/>
                </a:lnTo>
                <a:lnTo>
                  <a:pt x="2155" y="632"/>
                </a:lnTo>
                <a:lnTo>
                  <a:pt x="2138" y="596"/>
                </a:lnTo>
                <a:lnTo>
                  <a:pt x="2098" y="596"/>
                </a:lnTo>
                <a:lnTo>
                  <a:pt x="2057" y="596"/>
                </a:lnTo>
                <a:lnTo>
                  <a:pt x="2016" y="596"/>
                </a:lnTo>
                <a:lnTo>
                  <a:pt x="1976" y="596"/>
                </a:lnTo>
                <a:lnTo>
                  <a:pt x="1935" y="596"/>
                </a:lnTo>
                <a:lnTo>
                  <a:pt x="1894" y="596"/>
                </a:lnTo>
                <a:lnTo>
                  <a:pt x="1853" y="596"/>
                </a:lnTo>
                <a:lnTo>
                  <a:pt x="1813" y="596"/>
                </a:lnTo>
                <a:lnTo>
                  <a:pt x="1803" y="596"/>
                </a:lnTo>
                <a:lnTo>
                  <a:pt x="1795" y="595"/>
                </a:lnTo>
                <a:lnTo>
                  <a:pt x="1786" y="592"/>
                </a:lnTo>
                <a:lnTo>
                  <a:pt x="1779" y="589"/>
                </a:lnTo>
                <a:lnTo>
                  <a:pt x="1772" y="585"/>
                </a:lnTo>
                <a:lnTo>
                  <a:pt x="1766" y="581"/>
                </a:lnTo>
                <a:lnTo>
                  <a:pt x="1759" y="575"/>
                </a:lnTo>
                <a:lnTo>
                  <a:pt x="1755" y="569"/>
                </a:lnTo>
                <a:lnTo>
                  <a:pt x="1749" y="564"/>
                </a:lnTo>
                <a:lnTo>
                  <a:pt x="1745" y="557"/>
                </a:lnTo>
                <a:lnTo>
                  <a:pt x="1742" y="549"/>
                </a:lnTo>
                <a:lnTo>
                  <a:pt x="1739" y="542"/>
                </a:lnTo>
                <a:lnTo>
                  <a:pt x="1735" y="527"/>
                </a:lnTo>
                <a:lnTo>
                  <a:pt x="1734" y="510"/>
                </a:lnTo>
                <a:lnTo>
                  <a:pt x="1734" y="496"/>
                </a:lnTo>
                <a:lnTo>
                  <a:pt x="1734" y="484"/>
                </a:lnTo>
                <a:lnTo>
                  <a:pt x="1737" y="479"/>
                </a:lnTo>
                <a:lnTo>
                  <a:pt x="1739" y="476"/>
                </a:lnTo>
                <a:lnTo>
                  <a:pt x="1745" y="473"/>
                </a:lnTo>
                <a:lnTo>
                  <a:pt x="1754" y="472"/>
                </a:lnTo>
                <a:lnTo>
                  <a:pt x="1762" y="472"/>
                </a:lnTo>
                <a:lnTo>
                  <a:pt x="1772" y="472"/>
                </a:lnTo>
                <a:lnTo>
                  <a:pt x="1810" y="472"/>
                </a:lnTo>
                <a:lnTo>
                  <a:pt x="1850" y="472"/>
                </a:lnTo>
                <a:lnTo>
                  <a:pt x="1888" y="472"/>
                </a:lnTo>
                <a:lnTo>
                  <a:pt x="1927" y="472"/>
                </a:lnTo>
                <a:lnTo>
                  <a:pt x="1965" y="472"/>
                </a:lnTo>
                <a:lnTo>
                  <a:pt x="2003" y="472"/>
                </a:lnTo>
                <a:lnTo>
                  <a:pt x="2041" y="472"/>
                </a:lnTo>
                <a:lnTo>
                  <a:pt x="2081" y="472"/>
                </a:lnTo>
                <a:lnTo>
                  <a:pt x="2081" y="472"/>
                </a:lnTo>
                <a:lnTo>
                  <a:pt x="2081" y="472"/>
                </a:lnTo>
                <a:lnTo>
                  <a:pt x="2064" y="428"/>
                </a:lnTo>
                <a:lnTo>
                  <a:pt x="2047" y="384"/>
                </a:lnTo>
                <a:lnTo>
                  <a:pt x="2030" y="341"/>
                </a:lnTo>
                <a:lnTo>
                  <a:pt x="2013" y="297"/>
                </a:lnTo>
                <a:lnTo>
                  <a:pt x="2013" y="297"/>
                </a:lnTo>
                <a:lnTo>
                  <a:pt x="2013" y="297"/>
                </a:lnTo>
                <a:lnTo>
                  <a:pt x="2010" y="293"/>
                </a:lnTo>
                <a:lnTo>
                  <a:pt x="2007" y="289"/>
                </a:lnTo>
                <a:lnTo>
                  <a:pt x="2003" y="286"/>
                </a:lnTo>
                <a:lnTo>
                  <a:pt x="1999" y="283"/>
                </a:lnTo>
                <a:lnTo>
                  <a:pt x="1987" y="280"/>
                </a:lnTo>
                <a:lnTo>
                  <a:pt x="1975" y="279"/>
                </a:lnTo>
                <a:lnTo>
                  <a:pt x="1962" y="279"/>
                </a:lnTo>
                <a:lnTo>
                  <a:pt x="1951" y="279"/>
                </a:lnTo>
                <a:lnTo>
                  <a:pt x="1938" y="279"/>
                </a:lnTo>
                <a:lnTo>
                  <a:pt x="1927" y="279"/>
                </a:lnTo>
                <a:lnTo>
                  <a:pt x="1914" y="245"/>
                </a:lnTo>
                <a:lnTo>
                  <a:pt x="1900" y="211"/>
                </a:lnTo>
                <a:lnTo>
                  <a:pt x="1887" y="177"/>
                </a:lnTo>
                <a:lnTo>
                  <a:pt x="1874" y="144"/>
                </a:lnTo>
                <a:lnTo>
                  <a:pt x="1860" y="110"/>
                </a:lnTo>
                <a:lnTo>
                  <a:pt x="1847" y="76"/>
                </a:lnTo>
                <a:lnTo>
                  <a:pt x="1834" y="42"/>
                </a:lnTo>
                <a:lnTo>
                  <a:pt x="1820" y="8"/>
                </a:lnTo>
                <a:lnTo>
                  <a:pt x="1820" y="8"/>
                </a:lnTo>
                <a:lnTo>
                  <a:pt x="1820" y="8"/>
                </a:lnTo>
                <a:lnTo>
                  <a:pt x="1820" y="4"/>
                </a:lnTo>
                <a:lnTo>
                  <a:pt x="1820" y="0"/>
                </a:lnTo>
                <a:lnTo>
                  <a:pt x="1810" y="0"/>
                </a:lnTo>
                <a:lnTo>
                  <a:pt x="1802" y="0"/>
                </a:lnTo>
                <a:lnTo>
                  <a:pt x="1802" y="0"/>
                </a:lnTo>
                <a:lnTo>
                  <a:pt x="1802" y="0"/>
                </a:lnTo>
                <a:lnTo>
                  <a:pt x="1796" y="0"/>
                </a:lnTo>
                <a:lnTo>
                  <a:pt x="1792" y="0"/>
                </a:lnTo>
                <a:lnTo>
                  <a:pt x="1792" y="4"/>
                </a:lnTo>
                <a:lnTo>
                  <a:pt x="1792" y="8"/>
                </a:lnTo>
                <a:lnTo>
                  <a:pt x="1792" y="42"/>
                </a:lnTo>
                <a:lnTo>
                  <a:pt x="1792" y="76"/>
                </a:lnTo>
                <a:lnTo>
                  <a:pt x="1792" y="110"/>
                </a:lnTo>
                <a:lnTo>
                  <a:pt x="1792" y="144"/>
                </a:lnTo>
                <a:lnTo>
                  <a:pt x="1792" y="177"/>
                </a:lnTo>
                <a:lnTo>
                  <a:pt x="1792" y="211"/>
                </a:lnTo>
                <a:lnTo>
                  <a:pt x="1792" y="245"/>
                </a:lnTo>
                <a:lnTo>
                  <a:pt x="1792" y="279"/>
                </a:lnTo>
                <a:lnTo>
                  <a:pt x="1677" y="279"/>
                </a:lnTo>
                <a:lnTo>
                  <a:pt x="1562" y="279"/>
                </a:lnTo>
                <a:lnTo>
                  <a:pt x="1449" y="279"/>
                </a:lnTo>
                <a:lnTo>
                  <a:pt x="1334" y="279"/>
                </a:lnTo>
                <a:lnTo>
                  <a:pt x="1219" y="279"/>
                </a:lnTo>
                <a:lnTo>
                  <a:pt x="1106" y="279"/>
                </a:lnTo>
                <a:lnTo>
                  <a:pt x="991" y="279"/>
                </a:lnTo>
                <a:lnTo>
                  <a:pt x="876" y="279"/>
                </a:lnTo>
                <a:lnTo>
                  <a:pt x="876" y="279"/>
                </a:lnTo>
                <a:lnTo>
                  <a:pt x="876" y="279"/>
                </a:lnTo>
                <a:lnTo>
                  <a:pt x="865" y="279"/>
                </a:lnTo>
                <a:lnTo>
                  <a:pt x="854" y="280"/>
                </a:lnTo>
                <a:lnTo>
                  <a:pt x="849" y="283"/>
                </a:lnTo>
                <a:lnTo>
                  <a:pt x="845" y="286"/>
                </a:lnTo>
                <a:lnTo>
                  <a:pt x="841" y="290"/>
                </a:lnTo>
                <a:lnTo>
                  <a:pt x="838" y="297"/>
                </a:lnTo>
                <a:lnTo>
                  <a:pt x="821" y="341"/>
                </a:lnTo>
                <a:lnTo>
                  <a:pt x="804" y="384"/>
                </a:lnTo>
                <a:lnTo>
                  <a:pt x="788" y="428"/>
                </a:lnTo>
                <a:lnTo>
                  <a:pt x="771" y="472"/>
                </a:lnTo>
                <a:lnTo>
                  <a:pt x="737" y="472"/>
                </a:lnTo>
                <a:lnTo>
                  <a:pt x="703" y="472"/>
                </a:lnTo>
                <a:lnTo>
                  <a:pt x="669" y="472"/>
                </a:lnTo>
                <a:lnTo>
                  <a:pt x="635" y="472"/>
                </a:lnTo>
                <a:lnTo>
                  <a:pt x="601" y="472"/>
                </a:lnTo>
                <a:lnTo>
                  <a:pt x="569" y="472"/>
                </a:lnTo>
                <a:lnTo>
                  <a:pt x="535" y="472"/>
                </a:lnTo>
                <a:lnTo>
                  <a:pt x="501" y="472"/>
                </a:lnTo>
                <a:lnTo>
                  <a:pt x="489" y="470"/>
                </a:lnTo>
                <a:lnTo>
                  <a:pt x="478" y="472"/>
                </a:lnTo>
                <a:lnTo>
                  <a:pt x="471" y="473"/>
                </a:lnTo>
                <a:lnTo>
                  <a:pt x="465" y="476"/>
                </a:lnTo>
                <a:lnTo>
                  <a:pt x="461" y="479"/>
                </a:lnTo>
                <a:lnTo>
                  <a:pt x="457" y="483"/>
                </a:lnTo>
                <a:lnTo>
                  <a:pt x="451" y="494"/>
                </a:lnTo>
                <a:lnTo>
                  <a:pt x="444" y="508"/>
                </a:lnTo>
                <a:lnTo>
                  <a:pt x="431" y="535"/>
                </a:lnTo>
                <a:lnTo>
                  <a:pt x="418" y="564"/>
                </a:lnTo>
                <a:lnTo>
                  <a:pt x="404" y="592"/>
                </a:lnTo>
                <a:lnTo>
                  <a:pt x="392" y="619"/>
                </a:lnTo>
                <a:lnTo>
                  <a:pt x="377" y="647"/>
                </a:lnTo>
                <a:lnTo>
                  <a:pt x="365" y="676"/>
                </a:lnTo>
                <a:lnTo>
                  <a:pt x="350" y="703"/>
                </a:lnTo>
                <a:lnTo>
                  <a:pt x="338" y="731"/>
                </a:lnTo>
                <a:lnTo>
                  <a:pt x="338" y="731"/>
                </a:lnTo>
                <a:lnTo>
                  <a:pt x="338" y="731"/>
                </a:lnTo>
                <a:lnTo>
                  <a:pt x="338" y="735"/>
                </a:lnTo>
                <a:lnTo>
                  <a:pt x="338" y="741"/>
                </a:lnTo>
                <a:lnTo>
                  <a:pt x="304" y="741"/>
                </a:lnTo>
                <a:lnTo>
                  <a:pt x="270" y="741"/>
                </a:lnTo>
                <a:lnTo>
                  <a:pt x="237" y="741"/>
                </a:lnTo>
                <a:lnTo>
                  <a:pt x="203" y="741"/>
                </a:lnTo>
                <a:lnTo>
                  <a:pt x="169" y="741"/>
                </a:lnTo>
                <a:lnTo>
                  <a:pt x="135" y="741"/>
                </a:lnTo>
                <a:lnTo>
                  <a:pt x="102" y="741"/>
                </a:lnTo>
                <a:lnTo>
                  <a:pt x="68" y="741"/>
                </a:lnTo>
                <a:lnTo>
                  <a:pt x="68" y="741"/>
                </a:lnTo>
                <a:lnTo>
                  <a:pt x="68" y="741"/>
                </a:lnTo>
                <a:lnTo>
                  <a:pt x="56" y="741"/>
                </a:lnTo>
                <a:lnTo>
                  <a:pt x="46" y="742"/>
                </a:lnTo>
                <a:lnTo>
                  <a:pt x="36" y="745"/>
                </a:lnTo>
                <a:lnTo>
                  <a:pt x="27" y="748"/>
                </a:lnTo>
                <a:lnTo>
                  <a:pt x="20" y="752"/>
                </a:lnTo>
                <a:lnTo>
                  <a:pt x="14" y="758"/>
                </a:lnTo>
                <a:lnTo>
                  <a:pt x="10" y="763"/>
                </a:lnTo>
                <a:lnTo>
                  <a:pt x="6" y="769"/>
                </a:lnTo>
                <a:lnTo>
                  <a:pt x="3" y="776"/>
                </a:lnTo>
                <a:lnTo>
                  <a:pt x="2" y="785"/>
                </a:lnTo>
                <a:lnTo>
                  <a:pt x="0" y="792"/>
                </a:lnTo>
                <a:lnTo>
                  <a:pt x="0" y="800"/>
                </a:lnTo>
                <a:lnTo>
                  <a:pt x="2" y="819"/>
                </a:lnTo>
                <a:lnTo>
                  <a:pt x="6" y="839"/>
                </a:lnTo>
                <a:lnTo>
                  <a:pt x="27" y="905"/>
                </a:lnTo>
                <a:lnTo>
                  <a:pt x="47" y="967"/>
                </a:lnTo>
                <a:lnTo>
                  <a:pt x="67" y="1026"/>
                </a:lnTo>
                <a:lnTo>
                  <a:pt x="87" y="1081"/>
                </a:lnTo>
                <a:lnTo>
                  <a:pt x="109" y="1136"/>
                </a:lnTo>
                <a:lnTo>
                  <a:pt x="134" y="1194"/>
                </a:lnTo>
                <a:lnTo>
                  <a:pt x="162" y="1254"/>
                </a:lnTo>
                <a:lnTo>
                  <a:pt x="193" y="1318"/>
                </a:lnTo>
                <a:lnTo>
                  <a:pt x="193" y="1318"/>
                </a:lnTo>
                <a:lnTo>
                  <a:pt x="193" y="1318"/>
                </a:lnTo>
                <a:lnTo>
                  <a:pt x="199" y="1329"/>
                </a:lnTo>
                <a:lnTo>
                  <a:pt x="204" y="1337"/>
                </a:lnTo>
                <a:lnTo>
                  <a:pt x="209" y="1344"/>
                </a:lnTo>
                <a:lnTo>
                  <a:pt x="214" y="1349"/>
                </a:lnTo>
                <a:lnTo>
                  <a:pt x="221" y="1353"/>
                </a:lnTo>
                <a:lnTo>
                  <a:pt x="230" y="1354"/>
                </a:lnTo>
                <a:lnTo>
                  <a:pt x="240" y="1356"/>
                </a:lnTo>
                <a:lnTo>
                  <a:pt x="251" y="1357"/>
                </a:lnTo>
                <a:lnTo>
                  <a:pt x="383" y="1357"/>
                </a:lnTo>
                <a:lnTo>
                  <a:pt x="515" y="1357"/>
                </a:lnTo>
                <a:lnTo>
                  <a:pt x="648" y="1357"/>
                </a:lnTo>
                <a:lnTo>
                  <a:pt x="780" y="1357"/>
                </a:lnTo>
                <a:lnTo>
                  <a:pt x="912" y="1357"/>
                </a:lnTo>
                <a:lnTo>
                  <a:pt x="1043" y="1357"/>
                </a:lnTo>
                <a:lnTo>
                  <a:pt x="1175" y="1357"/>
                </a:lnTo>
                <a:lnTo>
                  <a:pt x="1309" y="1357"/>
                </a:lnTo>
                <a:lnTo>
                  <a:pt x="1440" y="1357"/>
                </a:lnTo>
                <a:lnTo>
                  <a:pt x="1572" y="1357"/>
                </a:lnTo>
                <a:lnTo>
                  <a:pt x="1704" y="1357"/>
                </a:lnTo>
                <a:lnTo>
                  <a:pt x="1836" y="1357"/>
                </a:lnTo>
                <a:lnTo>
                  <a:pt x="1968" y="1357"/>
                </a:lnTo>
                <a:lnTo>
                  <a:pt x="2101" y="1357"/>
                </a:lnTo>
                <a:lnTo>
                  <a:pt x="2233" y="1357"/>
                </a:lnTo>
                <a:lnTo>
                  <a:pt x="2364" y="1357"/>
                </a:lnTo>
                <a:lnTo>
                  <a:pt x="2374" y="1356"/>
                </a:lnTo>
                <a:lnTo>
                  <a:pt x="2383" y="1354"/>
                </a:lnTo>
                <a:lnTo>
                  <a:pt x="2391" y="1353"/>
                </a:lnTo>
                <a:lnTo>
                  <a:pt x="2399" y="1350"/>
                </a:lnTo>
                <a:lnTo>
                  <a:pt x="2406" y="1347"/>
                </a:lnTo>
                <a:lnTo>
                  <a:pt x="2411" y="1343"/>
                </a:lnTo>
                <a:lnTo>
                  <a:pt x="2417" y="1339"/>
                </a:lnTo>
                <a:lnTo>
                  <a:pt x="2423" y="1333"/>
                </a:lnTo>
                <a:lnTo>
                  <a:pt x="2433" y="1322"/>
                </a:lnTo>
                <a:lnTo>
                  <a:pt x="2441" y="1309"/>
                </a:lnTo>
                <a:lnTo>
                  <a:pt x="2450" y="1295"/>
                </a:lnTo>
                <a:lnTo>
                  <a:pt x="2458" y="1281"/>
                </a:lnTo>
                <a:lnTo>
                  <a:pt x="2489" y="1227"/>
                </a:lnTo>
                <a:lnTo>
                  <a:pt x="2522" y="1174"/>
                </a:lnTo>
                <a:lnTo>
                  <a:pt x="2554" y="1122"/>
                </a:lnTo>
                <a:lnTo>
                  <a:pt x="2587" y="1071"/>
                </a:lnTo>
                <a:lnTo>
                  <a:pt x="2621" y="1021"/>
                </a:lnTo>
                <a:lnTo>
                  <a:pt x="2655" y="972"/>
                </a:lnTo>
                <a:lnTo>
                  <a:pt x="2690" y="921"/>
                </a:lnTo>
                <a:lnTo>
                  <a:pt x="2727" y="871"/>
                </a:lnTo>
                <a:lnTo>
                  <a:pt x="2742" y="850"/>
                </a:lnTo>
                <a:lnTo>
                  <a:pt x="2753" y="830"/>
                </a:lnTo>
                <a:lnTo>
                  <a:pt x="2760" y="814"/>
                </a:lnTo>
                <a:lnTo>
                  <a:pt x="2763" y="799"/>
                </a:lnTo>
                <a:lnTo>
                  <a:pt x="2764" y="793"/>
                </a:lnTo>
                <a:lnTo>
                  <a:pt x="2764" y="788"/>
                </a:lnTo>
                <a:lnTo>
                  <a:pt x="2764" y="782"/>
                </a:lnTo>
                <a:lnTo>
                  <a:pt x="2763" y="776"/>
                </a:lnTo>
                <a:lnTo>
                  <a:pt x="2760" y="772"/>
                </a:lnTo>
                <a:lnTo>
                  <a:pt x="2757" y="768"/>
                </a:lnTo>
                <a:lnTo>
                  <a:pt x="2754" y="763"/>
                </a:lnTo>
                <a:lnTo>
                  <a:pt x="2750" y="761"/>
                </a:lnTo>
                <a:lnTo>
                  <a:pt x="2740" y="755"/>
                </a:lnTo>
                <a:lnTo>
                  <a:pt x="2729" y="749"/>
                </a:lnTo>
                <a:lnTo>
                  <a:pt x="2716" y="746"/>
                </a:lnTo>
                <a:lnTo>
                  <a:pt x="2700" y="744"/>
                </a:lnTo>
                <a:lnTo>
                  <a:pt x="2666" y="741"/>
                </a:lnTo>
                <a:lnTo>
                  <a:pt x="2628" y="74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1925" tIns="30950" rIns="61925" bIns="3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9"/>
          <p:cNvSpPr/>
          <p:nvPr/>
        </p:nvSpPr>
        <p:spPr>
          <a:xfrm>
            <a:off x="6133983" y="5957613"/>
            <a:ext cx="368343" cy="330810"/>
          </a:xfrm>
          <a:custGeom>
            <a:avLst/>
            <a:gdLst/>
            <a:ahLst/>
            <a:cxnLst/>
            <a:rect l="l" t="t" r="r" b="b"/>
            <a:pathLst>
              <a:path w="2359" h="2118" extrusionOk="0">
                <a:moveTo>
                  <a:pt x="1050" y="225"/>
                </a:moveTo>
                <a:lnTo>
                  <a:pt x="1239" y="225"/>
                </a:lnTo>
                <a:lnTo>
                  <a:pt x="1247" y="225"/>
                </a:lnTo>
                <a:lnTo>
                  <a:pt x="1256" y="227"/>
                </a:lnTo>
                <a:lnTo>
                  <a:pt x="1263" y="229"/>
                </a:lnTo>
                <a:lnTo>
                  <a:pt x="1271" y="232"/>
                </a:lnTo>
                <a:lnTo>
                  <a:pt x="1278" y="235"/>
                </a:lnTo>
                <a:lnTo>
                  <a:pt x="1286" y="239"/>
                </a:lnTo>
                <a:lnTo>
                  <a:pt x="1291" y="244"/>
                </a:lnTo>
                <a:lnTo>
                  <a:pt x="1297" y="249"/>
                </a:lnTo>
                <a:lnTo>
                  <a:pt x="1303" y="255"/>
                </a:lnTo>
                <a:lnTo>
                  <a:pt x="1308" y="262"/>
                </a:lnTo>
                <a:lnTo>
                  <a:pt x="1312" y="269"/>
                </a:lnTo>
                <a:lnTo>
                  <a:pt x="1315" y="276"/>
                </a:lnTo>
                <a:lnTo>
                  <a:pt x="1318" y="283"/>
                </a:lnTo>
                <a:lnTo>
                  <a:pt x="1320" y="292"/>
                </a:lnTo>
                <a:lnTo>
                  <a:pt x="1321" y="300"/>
                </a:lnTo>
                <a:lnTo>
                  <a:pt x="1322" y="309"/>
                </a:lnTo>
                <a:lnTo>
                  <a:pt x="1322" y="309"/>
                </a:lnTo>
                <a:lnTo>
                  <a:pt x="1321" y="317"/>
                </a:lnTo>
                <a:lnTo>
                  <a:pt x="1320" y="324"/>
                </a:lnTo>
                <a:lnTo>
                  <a:pt x="1318" y="333"/>
                </a:lnTo>
                <a:lnTo>
                  <a:pt x="1315" y="340"/>
                </a:lnTo>
                <a:lnTo>
                  <a:pt x="1312" y="347"/>
                </a:lnTo>
                <a:lnTo>
                  <a:pt x="1308" y="354"/>
                </a:lnTo>
                <a:lnTo>
                  <a:pt x="1303" y="361"/>
                </a:lnTo>
                <a:lnTo>
                  <a:pt x="1297" y="367"/>
                </a:lnTo>
                <a:lnTo>
                  <a:pt x="1291" y="373"/>
                </a:lnTo>
                <a:lnTo>
                  <a:pt x="1286" y="377"/>
                </a:lnTo>
                <a:lnTo>
                  <a:pt x="1278" y="381"/>
                </a:lnTo>
                <a:lnTo>
                  <a:pt x="1271" y="385"/>
                </a:lnTo>
                <a:lnTo>
                  <a:pt x="1263" y="388"/>
                </a:lnTo>
                <a:lnTo>
                  <a:pt x="1256" y="390"/>
                </a:lnTo>
                <a:lnTo>
                  <a:pt x="1247" y="391"/>
                </a:lnTo>
                <a:lnTo>
                  <a:pt x="1239" y="391"/>
                </a:lnTo>
                <a:lnTo>
                  <a:pt x="1169" y="391"/>
                </a:lnTo>
                <a:lnTo>
                  <a:pt x="1195" y="426"/>
                </a:lnTo>
                <a:lnTo>
                  <a:pt x="1219" y="460"/>
                </a:lnTo>
                <a:lnTo>
                  <a:pt x="1243" y="494"/>
                </a:lnTo>
                <a:lnTo>
                  <a:pt x="1266" y="527"/>
                </a:lnTo>
                <a:lnTo>
                  <a:pt x="1454" y="527"/>
                </a:lnTo>
                <a:lnTo>
                  <a:pt x="1463" y="527"/>
                </a:lnTo>
                <a:lnTo>
                  <a:pt x="1471" y="528"/>
                </a:lnTo>
                <a:lnTo>
                  <a:pt x="1480" y="531"/>
                </a:lnTo>
                <a:lnTo>
                  <a:pt x="1487" y="534"/>
                </a:lnTo>
                <a:lnTo>
                  <a:pt x="1494" y="537"/>
                </a:lnTo>
                <a:lnTo>
                  <a:pt x="1501" y="541"/>
                </a:lnTo>
                <a:lnTo>
                  <a:pt x="1508" y="545"/>
                </a:lnTo>
                <a:lnTo>
                  <a:pt x="1514" y="551"/>
                </a:lnTo>
                <a:lnTo>
                  <a:pt x="1519" y="557"/>
                </a:lnTo>
                <a:lnTo>
                  <a:pt x="1524" y="564"/>
                </a:lnTo>
                <a:lnTo>
                  <a:pt x="1528" y="571"/>
                </a:lnTo>
                <a:lnTo>
                  <a:pt x="1531" y="578"/>
                </a:lnTo>
                <a:lnTo>
                  <a:pt x="1534" y="585"/>
                </a:lnTo>
                <a:lnTo>
                  <a:pt x="1536" y="594"/>
                </a:lnTo>
                <a:lnTo>
                  <a:pt x="1538" y="602"/>
                </a:lnTo>
                <a:lnTo>
                  <a:pt x="1538" y="611"/>
                </a:lnTo>
                <a:lnTo>
                  <a:pt x="1538" y="611"/>
                </a:lnTo>
                <a:lnTo>
                  <a:pt x="1538" y="619"/>
                </a:lnTo>
                <a:lnTo>
                  <a:pt x="1536" y="626"/>
                </a:lnTo>
                <a:lnTo>
                  <a:pt x="1534" y="635"/>
                </a:lnTo>
                <a:lnTo>
                  <a:pt x="1531" y="642"/>
                </a:lnTo>
                <a:lnTo>
                  <a:pt x="1528" y="649"/>
                </a:lnTo>
                <a:lnTo>
                  <a:pt x="1524" y="656"/>
                </a:lnTo>
                <a:lnTo>
                  <a:pt x="1519" y="663"/>
                </a:lnTo>
                <a:lnTo>
                  <a:pt x="1514" y="669"/>
                </a:lnTo>
                <a:lnTo>
                  <a:pt x="1508" y="674"/>
                </a:lnTo>
                <a:lnTo>
                  <a:pt x="1501" y="679"/>
                </a:lnTo>
                <a:lnTo>
                  <a:pt x="1494" y="683"/>
                </a:lnTo>
                <a:lnTo>
                  <a:pt x="1487" y="687"/>
                </a:lnTo>
                <a:lnTo>
                  <a:pt x="1480" y="689"/>
                </a:lnTo>
                <a:lnTo>
                  <a:pt x="1471" y="691"/>
                </a:lnTo>
                <a:lnTo>
                  <a:pt x="1463" y="693"/>
                </a:lnTo>
                <a:lnTo>
                  <a:pt x="1454" y="693"/>
                </a:lnTo>
                <a:lnTo>
                  <a:pt x="1383" y="693"/>
                </a:lnTo>
                <a:lnTo>
                  <a:pt x="1430" y="759"/>
                </a:lnTo>
                <a:lnTo>
                  <a:pt x="1470" y="816"/>
                </a:lnTo>
                <a:lnTo>
                  <a:pt x="1501" y="859"/>
                </a:lnTo>
                <a:lnTo>
                  <a:pt x="1521" y="886"/>
                </a:lnTo>
                <a:lnTo>
                  <a:pt x="2127" y="925"/>
                </a:lnTo>
                <a:lnTo>
                  <a:pt x="2127" y="925"/>
                </a:lnTo>
                <a:lnTo>
                  <a:pt x="2167" y="931"/>
                </a:lnTo>
                <a:lnTo>
                  <a:pt x="2203" y="938"/>
                </a:lnTo>
                <a:lnTo>
                  <a:pt x="2220" y="942"/>
                </a:lnTo>
                <a:lnTo>
                  <a:pt x="2235" y="946"/>
                </a:lnTo>
                <a:lnTo>
                  <a:pt x="2251" y="952"/>
                </a:lnTo>
                <a:lnTo>
                  <a:pt x="2265" y="958"/>
                </a:lnTo>
                <a:lnTo>
                  <a:pt x="2279" y="966"/>
                </a:lnTo>
                <a:lnTo>
                  <a:pt x="2292" y="975"/>
                </a:lnTo>
                <a:lnTo>
                  <a:pt x="2303" y="985"/>
                </a:lnTo>
                <a:lnTo>
                  <a:pt x="2316" y="996"/>
                </a:lnTo>
                <a:lnTo>
                  <a:pt x="2327" y="1009"/>
                </a:lnTo>
                <a:lnTo>
                  <a:pt x="2339" y="1024"/>
                </a:lnTo>
                <a:lnTo>
                  <a:pt x="2349" y="1040"/>
                </a:lnTo>
                <a:lnTo>
                  <a:pt x="2359" y="1060"/>
                </a:lnTo>
                <a:lnTo>
                  <a:pt x="2359" y="1060"/>
                </a:lnTo>
                <a:lnTo>
                  <a:pt x="2349" y="1078"/>
                </a:lnTo>
                <a:lnTo>
                  <a:pt x="2339" y="1095"/>
                </a:lnTo>
                <a:lnTo>
                  <a:pt x="2327" y="1109"/>
                </a:lnTo>
                <a:lnTo>
                  <a:pt x="2316" y="1124"/>
                </a:lnTo>
                <a:lnTo>
                  <a:pt x="2305" y="1135"/>
                </a:lnTo>
                <a:lnTo>
                  <a:pt x="2292" y="1145"/>
                </a:lnTo>
                <a:lnTo>
                  <a:pt x="2279" y="1153"/>
                </a:lnTo>
                <a:lnTo>
                  <a:pt x="2265" y="1160"/>
                </a:lnTo>
                <a:lnTo>
                  <a:pt x="2251" y="1168"/>
                </a:lnTo>
                <a:lnTo>
                  <a:pt x="2235" y="1173"/>
                </a:lnTo>
                <a:lnTo>
                  <a:pt x="2220" y="1177"/>
                </a:lnTo>
                <a:lnTo>
                  <a:pt x="2203" y="1182"/>
                </a:lnTo>
                <a:lnTo>
                  <a:pt x="2167" y="1189"/>
                </a:lnTo>
                <a:lnTo>
                  <a:pt x="2127" y="1194"/>
                </a:lnTo>
                <a:lnTo>
                  <a:pt x="2127" y="1194"/>
                </a:lnTo>
                <a:lnTo>
                  <a:pt x="1521" y="1233"/>
                </a:lnTo>
                <a:lnTo>
                  <a:pt x="1521" y="1233"/>
                </a:lnTo>
                <a:lnTo>
                  <a:pt x="1481" y="1288"/>
                </a:lnTo>
                <a:lnTo>
                  <a:pt x="1446" y="1339"/>
                </a:lnTo>
                <a:lnTo>
                  <a:pt x="1413" y="1384"/>
                </a:lnTo>
                <a:lnTo>
                  <a:pt x="1383" y="1425"/>
                </a:lnTo>
                <a:lnTo>
                  <a:pt x="1454" y="1425"/>
                </a:lnTo>
                <a:lnTo>
                  <a:pt x="1463" y="1427"/>
                </a:lnTo>
                <a:lnTo>
                  <a:pt x="1471" y="1428"/>
                </a:lnTo>
                <a:lnTo>
                  <a:pt x="1480" y="1430"/>
                </a:lnTo>
                <a:lnTo>
                  <a:pt x="1487" y="1433"/>
                </a:lnTo>
                <a:lnTo>
                  <a:pt x="1494" y="1435"/>
                </a:lnTo>
                <a:lnTo>
                  <a:pt x="1501" y="1440"/>
                </a:lnTo>
                <a:lnTo>
                  <a:pt x="1508" y="1445"/>
                </a:lnTo>
                <a:lnTo>
                  <a:pt x="1514" y="1451"/>
                </a:lnTo>
                <a:lnTo>
                  <a:pt x="1519" y="1457"/>
                </a:lnTo>
                <a:lnTo>
                  <a:pt x="1524" y="1462"/>
                </a:lnTo>
                <a:lnTo>
                  <a:pt x="1528" y="1469"/>
                </a:lnTo>
                <a:lnTo>
                  <a:pt x="1531" y="1476"/>
                </a:lnTo>
                <a:lnTo>
                  <a:pt x="1534" y="1485"/>
                </a:lnTo>
                <a:lnTo>
                  <a:pt x="1536" y="1492"/>
                </a:lnTo>
                <a:lnTo>
                  <a:pt x="1538" y="1501"/>
                </a:lnTo>
                <a:lnTo>
                  <a:pt x="1538" y="1509"/>
                </a:lnTo>
                <a:lnTo>
                  <a:pt x="1538" y="1509"/>
                </a:lnTo>
                <a:lnTo>
                  <a:pt x="1538" y="1518"/>
                </a:lnTo>
                <a:lnTo>
                  <a:pt x="1536" y="1526"/>
                </a:lnTo>
                <a:lnTo>
                  <a:pt x="1534" y="1533"/>
                </a:lnTo>
                <a:lnTo>
                  <a:pt x="1531" y="1542"/>
                </a:lnTo>
                <a:lnTo>
                  <a:pt x="1528" y="1549"/>
                </a:lnTo>
                <a:lnTo>
                  <a:pt x="1524" y="1556"/>
                </a:lnTo>
                <a:lnTo>
                  <a:pt x="1519" y="1561"/>
                </a:lnTo>
                <a:lnTo>
                  <a:pt x="1514" y="1567"/>
                </a:lnTo>
                <a:lnTo>
                  <a:pt x="1508" y="1573"/>
                </a:lnTo>
                <a:lnTo>
                  <a:pt x="1501" y="1577"/>
                </a:lnTo>
                <a:lnTo>
                  <a:pt x="1494" y="1581"/>
                </a:lnTo>
                <a:lnTo>
                  <a:pt x="1487" y="1586"/>
                </a:lnTo>
                <a:lnTo>
                  <a:pt x="1480" y="1588"/>
                </a:lnTo>
                <a:lnTo>
                  <a:pt x="1471" y="1590"/>
                </a:lnTo>
                <a:lnTo>
                  <a:pt x="1463" y="1591"/>
                </a:lnTo>
                <a:lnTo>
                  <a:pt x="1454" y="1593"/>
                </a:lnTo>
                <a:lnTo>
                  <a:pt x="1267" y="1593"/>
                </a:lnTo>
                <a:lnTo>
                  <a:pt x="1225" y="1654"/>
                </a:lnTo>
                <a:lnTo>
                  <a:pt x="1203" y="1686"/>
                </a:lnTo>
                <a:lnTo>
                  <a:pt x="1192" y="1706"/>
                </a:lnTo>
                <a:lnTo>
                  <a:pt x="1176" y="1727"/>
                </a:lnTo>
                <a:lnTo>
                  <a:pt x="1239" y="1727"/>
                </a:lnTo>
                <a:lnTo>
                  <a:pt x="1247" y="1729"/>
                </a:lnTo>
                <a:lnTo>
                  <a:pt x="1256" y="1730"/>
                </a:lnTo>
                <a:lnTo>
                  <a:pt x="1263" y="1732"/>
                </a:lnTo>
                <a:lnTo>
                  <a:pt x="1271" y="1734"/>
                </a:lnTo>
                <a:lnTo>
                  <a:pt x="1278" y="1737"/>
                </a:lnTo>
                <a:lnTo>
                  <a:pt x="1286" y="1741"/>
                </a:lnTo>
                <a:lnTo>
                  <a:pt x="1291" y="1747"/>
                </a:lnTo>
                <a:lnTo>
                  <a:pt x="1297" y="1753"/>
                </a:lnTo>
                <a:lnTo>
                  <a:pt x="1303" y="1758"/>
                </a:lnTo>
                <a:lnTo>
                  <a:pt x="1308" y="1764"/>
                </a:lnTo>
                <a:lnTo>
                  <a:pt x="1312" y="1771"/>
                </a:lnTo>
                <a:lnTo>
                  <a:pt x="1315" y="1778"/>
                </a:lnTo>
                <a:lnTo>
                  <a:pt x="1318" y="1787"/>
                </a:lnTo>
                <a:lnTo>
                  <a:pt x="1320" y="1794"/>
                </a:lnTo>
                <a:lnTo>
                  <a:pt x="1321" y="1802"/>
                </a:lnTo>
                <a:lnTo>
                  <a:pt x="1322" y="1811"/>
                </a:lnTo>
                <a:lnTo>
                  <a:pt x="1322" y="1811"/>
                </a:lnTo>
                <a:lnTo>
                  <a:pt x="1321" y="1819"/>
                </a:lnTo>
                <a:lnTo>
                  <a:pt x="1320" y="1828"/>
                </a:lnTo>
                <a:lnTo>
                  <a:pt x="1318" y="1835"/>
                </a:lnTo>
                <a:lnTo>
                  <a:pt x="1315" y="1843"/>
                </a:lnTo>
                <a:lnTo>
                  <a:pt x="1312" y="1851"/>
                </a:lnTo>
                <a:lnTo>
                  <a:pt x="1308" y="1858"/>
                </a:lnTo>
                <a:lnTo>
                  <a:pt x="1303" y="1863"/>
                </a:lnTo>
                <a:lnTo>
                  <a:pt x="1297" y="1869"/>
                </a:lnTo>
                <a:lnTo>
                  <a:pt x="1291" y="1875"/>
                </a:lnTo>
                <a:lnTo>
                  <a:pt x="1286" y="1879"/>
                </a:lnTo>
                <a:lnTo>
                  <a:pt x="1278" y="1883"/>
                </a:lnTo>
                <a:lnTo>
                  <a:pt x="1271" y="1887"/>
                </a:lnTo>
                <a:lnTo>
                  <a:pt x="1263" y="1890"/>
                </a:lnTo>
                <a:lnTo>
                  <a:pt x="1256" y="1892"/>
                </a:lnTo>
                <a:lnTo>
                  <a:pt x="1247" y="1893"/>
                </a:lnTo>
                <a:lnTo>
                  <a:pt x="1239" y="1894"/>
                </a:lnTo>
                <a:lnTo>
                  <a:pt x="1055" y="1894"/>
                </a:lnTo>
                <a:lnTo>
                  <a:pt x="943" y="2042"/>
                </a:lnTo>
                <a:lnTo>
                  <a:pt x="914" y="2080"/>
                </a:lnTo>
                <a:lnTo>
                  <a:pt x="876" y="2108"/>
                </a:lnTo>
                <a:lnTo>
                  <a:pt x="828" y="2118"/>
                </a:lnTo>
                <a:lnTo>
                  <a:pt x="828" y="2118"/>
                </a:lnTo>
                <a:lnTo>
                  <a:pt x="780" y="2118"/>
                </a:lnTo>
                <a:lnTo>
                  <a:pt x="741" y="2108"/>
                </a:lnTo>
                <a:lnTo>
                  <a:pt x="731" y="2099"/>
                </a:lnTo>
                <a:lnTo>
                  <a:pt x="721" y="2090"/>
                </a:lnTo>
                <a:lnTo>
                  <a:pt x="721" y="2032"/>
                </a:lnTo>
                <a:lnTo>
                  <a:pt x="721" y="2032"/>
                </a:lnTo>
                <a:lnTo>
                  <a:pt x="982" y="1243"/>
                </a:lnTo>
                <a:lnTo>
                  <a:pt x="712" y="1223"/>
                </a:lnTo>
                <a:lnTo>
                  <a:pt x="289" y="1175"/>
                </a:lnTo>
                <a:lnTo>
                  <a:pt x="289" y="1175"/>
                </a:lnTo>
                <a:lnTo>
                  <a:pt x="67" y="1425"/>
                </a:lnTo>
                <a:lnTo>
                  <a:pt x="0" y="1387"/>
                </a:lnTo>
                <a:lnTo>
                  <a:pt x="67" y="1060"/>
                </a:lnTo>
                <a:lnTo>
                  <a:pt x="0" y="732"/>
                </a:lnTo>
                <a:lnTo>
                  <a:pt x="67" y="694"/>
                </a:lnTo>
                <a:lnTo>
                  <a:pt x="289" y="944"/>
                </a:lnTo>
                <a:lnTo>
                  <a:pt x="712" y="895"/>
                </a:lnTo>
                <a:lnTo>
                  <a:pt x="982" y="877"/>
                </a:lnTo>
                <a:lnTo>
                  <a:pt x="982" y="877"/>
                </a:lnTo>
                <a:lnTo>
                  <a:pt x="721" y="88"/>
                </a:lnTo>
                <a:lnTo>
                  <a:pt x="721" y="30"/>
                </a:lnTo>
                <a:lnTo>
                  <a:pt x="731" y="20"/>
                </a:lnTo>
                <a:lnTo>
                  <a:pt x="741" y="10"/>
                </a:lnTo>
                <a:lnTo>
                  <a:pt x="780" y="0"/>
                </a:lnTo>
                <a:lnTo>
                  <a:pt x="828" y="0"/>
                </a:lnTo>
                <a:lnTo>
                  <a:pt x="828" y="0"/>
                </a:lnTo>
                <a:lnTo>
                  <a:pt x="876" y="10"/>
                </a:lnTo>
                <a:lnTo>
                  <a:pt x="914" y="40"/>
                </a:lnTo>
                <a:lnTo>
                  <a:pt x="943" y="78"/>
                </a:lnTo>
                <a:lnTo>
                  <a:pt x="943" y="78"/>
                </a:lnTo>
                <a:lnTo>
                  <a:pt x="969" y="113"/>
                </a:lnTo>
                <a:lnTo>
                  <a:pt x="996" y="150"/>
                </a:lnTo>
                <a:lnTo>
                  <a:pt x="1023" y="187"/>
                </a:lnTo>
                <a:lnTo>
                  <a:pt x="1050" y="22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1925" tIns="30950" rIns="61925" bIns="3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9"/>
          <p:cNvSpPr/>
          <p:nvPr/>
        </p:nvSpPr>
        <p:spPr>
          <a:xfrm>
            <a:off x="7449640" y="6061815"/>
            <a:ext cx="499241" cy="128585"/>
          </a:xfrm>
          <a:custGeom>
            <a:avLst/>
            <a:gdLst/>
            <a:ahLst/>
            <a:cxnLst/>
            <a:rect l="l" t="t" r="r" b="b"/>
            <a:pathLst>
              <a:path w="3291" h="849" extrusionOk="0">
                <a:moveTo>
                  <a:pt x="3177" y="462"/>
                </a:moveTo>
                <a:lnTo>
                  <a:pt x="3128" y="462"/>
                </a:lnTo>
                <a:lnTo>
                  <a:pt x="3082" y="462"/>
                </a:lnTo>
                <a:lnTo>
                  <a:pt x="3033" y="462"/>
                </a:lnTo>
                <a:lnTo>
                  <a:pt x="2987" y="462"/>
                </a:lnTo>
                <a:lnTo>
                  <a:pt x="2938" y="462"/>
                </a:lnTo>
                <a:lnTo>
                  <a:pt x="2892" y="462"/>
                </a:lnTo>
                <a:lnTo>
                  <a:pt x="2843" y="462"/>
                </a:lnTo>
                <a:lnTo>
                  <a:pt x="2797" y="462"/>
                </a:lnTo>
                <a:lnTo>
                  <a:pt x="2781" y="461"/>
                </a:lnTo>
                <a:lnTo>
                  <a:pt x="2767" y="458"/>
                </a:lnTo>
                <a:lnTo>
                  <a:pt x="2756" y="452"/>
                </a:lnTo>
                <a:lnTo>
                  <a:pt x="2747" y="444"/>
                </a:lnTo>
                <a:lnTo>
                  <a:pt x="2740" y="435"/>
                </a:lnTo>
                <a:lnTo>
                  <a:pt x="2734" y="424"/>
                </a:lnTo>
                <a:lnTo>
                  <a:pt x="2729" y="413"/>
                </a:lnTo>
                <a:lnTo>
                  <a:pt x="2724" y="400"/>
                </a:lnTo>
                <a:lnTo>
                  <a:pt x="2720" y="387"/>
                </a:lnTo>
                <a:lnTo>
                  <a:pt x="2714" y="373"/>
                </a:lnTo>
                <a:lnTo>
                  <a:pt x="2710" y="359"/>
                </a:lnTo>
                <a:lnTo>
                  <a:pt x="2709" y="345"/>
                </a:lnTo>
                <a:lnTo>
                  <a:pt x="2709" y="338"/>
                </a:lnTo>
                <a:lnTo>
                  <a:pt x="2710" y="330"/>
                </a:lnTo>
                <a:lnTo>
                  <a:pt x="2712" y="325"/>
                </a:lnTo>
                <a:lnTo>
                  <a:pt x="2714" y="319"/>
                </a:lnTo>
                <a:lnTo>
                  <a:pt x="2717" y="313"/>
                </a:lnTo>
                <a:lnTo>
                  <a:pt x="2722" y="309"/>
                </a:lnTo>
                <a:lnTo>
                  <a:pt x="2727" y="305"/>
                </a:lnTo>
                <a:lnTo>
                  <a:pt x="2731" y="302"/>
                </a:lnTo>
                <a:lnTo>
                  <a:pt x="2743" y="296"/>
                </a:lnTo>
                <a:lnTo>
                  <a:pt x="2756" y="292"/>
                </a:lnTo>
                <a:lnTo>
                  <a:pt x="2768" y="289"/>
                </a:lnTo>
                <a:lnTo>
                  <a:pt x="2781" y="289"/>
                </a:lnTo>
                <a:lnTo>
                  <a:pt x="2819" y="289"/>
                </a:lnTo>
                <a:lnTo>
                  <a:pt x="2856" y="289"/>
                </a:lnTo>
                <a:lnTo>
                  <a:pt x="2893" y="289"/>
                </a:lnTo>
                <a:lnTo>
                  <a:pt x="2931" y="289"/>
                </a:lnTo>
                <a:lnTo>
                  <a:pt x="2968" y="289"/>
                </a:lnTo>
                <a:lnTo>
                  <a:pt x="3005" y="289"/>
                </a:lnTo>
                <a:lnTo>
                  <a:pt x="3043" y="289"/>
                </a:lnTo>
                <a:lnTo>
                  <a:pt x="3080" y="289"/>
                </a:lnTo>
                <a:lnTo>
                  <a:pt x="3080" y="289"/>
                </a:lnTo>
                <a:lnTo>
                  <a:pt x="3080" y="289"/>
                </a:lnTo>
                <a:lnTo>
                  <a:pt x="3055" y="245"/>
                </a:lnTo>
                <a:lnTo>
                  <a:pt x="3032" y="209"/>
                </a:lnTo>
                <a:lnTo>
                  <a:pt x="3019" y="192"/>
                </a:lnTo>
                <a:lnTo>
                  <a:pt x="3005" y="173"/>
                </a:lnTo>
                <a:lnTo>
                  <a:pt x="2991" y="155"/>
                </a:lnTo>
                <a:lnTo>
                  <a:pt x="2974" y="135"/>
                </a:lnTo>
                <a:lnTo>
                  <a:pt x="2974" y="135"/>
                </a:lnTo>
                <a:lnTo>
                  <a:pt x="2974" y="135"/>
                </a:lnTo>
                <a:lnTo>
                  <a:pt x="2950" y="111"/>
                </a:lnTo>
                <a:lnTo>
                  <a:pt x="2933" y="97"/>
                </a:lnTo>
                <a:lnTo>
                  <a:pt x="2923" y="90"/>
                </a:lnTo>
                <a:lnTo>
                  <a:pt x="2913" y="85"/>
                </a:lnTo>
                <a:lnTo>
                  <a:pt x="2903" y="82"/>
                </a:lnTo>
                <a:lnTo>
                  <a:pt x="2893" y="80"/>
                </a:lnTo>
                <a:lnTo>
                  <a:pt x="2873" y="78"/>
                </a:lnTo>
                <a:lnTo>
                  <a:pt x="2852" y="78"/>
                </a:lnTo>
                <a:lnTo>
                  <a:pt x="2809" y="78"/>
                </a:lnTo>
                <a:lnTo>
                  <a:pt x="2767" y="78"/>
                </a:lnTo>
                <a:lnTo>
                  <a:pt x="2724" y="78"/>
                </a:lnTo>
                <a:lnTo>
                  <a:pt x="2682" y="78"/>
                </a:lnTo>
                <a:lnTo>
                  <a:pt x="2639" y="78"/>
                </a:lnTo>
                <a:lnTo>
                  <a:pt x="2597" y="78"/>
                </a:lnTo>
                <a:lnTo>
                  <a:pt x="2554" y="78"/>
                </a:lnTo>
                <a:lnTo>
                  <a:pt x="2512" y="78"/>
                </a:lnTo>
                <a:lnTo>
                  <a:pt x="2512" y="78"/>
                </a:lnTo>
                <a:lnTo>
                  <a:pt x="2512" y="78"/>
                </a:lnTo>
                <a:lnTo>
                  <a:pt x="2505" y="57"/>
                </a:lnTo>
                <a:lnTo>
                  <a:pt x="2498" y="41"/>
                </a:lnTo>
                <a:lnTo>
                  <a:pt x="2493" y="34"/>
                </a:lnTo>
                <a:lnTo>
                  <a:pt x="2489" y="27"/>
                </a:lnTo>
                <a:lnTo>
                  <a:pt x="2485" y="22"/>
                </a:lnTo>
                <a:lnTo>
                  <a:pt x="2481" y="17"/>
                </a:lnTo>
                <a:lnTo>
                  <a:pt x="2475" y="13"/>
                </a:lnTo>
                <a:lnTo>
                  <a:pt x="2468" y="10"/>
                </a:lnTo>
                <a:lnTo>
                  <a:pt x="2462" y="7"/>
                </a:lnTo>
                <a:lnTo>
                  <a:pt x="2454" y="5"/>
                </a:lnTo>
                <a:lnTo>
                  <a:pt x="2437" y="2"/>
                </a:lnTo>
                <a:lnTo>
                  <a:pt x="2415" y="0"/>
                </a:lnTo>
                <a:lnTo>
                  <a:pt x="2337" y="0"/>
                </a:lnTo>
                <a:lnTo>
                  <a:pt x="2258" y="0"/>
                </a:lnTo>
                <a:lnTo>
                  <a:pt x="2179" y="0"/>
                </a:lnTo>
                <a:lnTo>
                  <a:pt x="2101" y="0"/>
                </a:lnTo>
                <a:lnTo>
                  <a:pt x="2021" y="0"/>
                </a:lnTo>
                <a:lnTo>
                  <a:pt x="1942" y="0"/>
                </a:lnTo>
                <a:lnTo>
                  <a:pt x="1864" y="0"/>
                </a:lnTo>
                <a:lnTo>
                  <a:pt x="1785" y="0"/>
                </a:lnTo>
                <a:lnTo>
                  <a:pt x="1707" y="0"/>
                </a:lnTo>
                <a:lnTo>
                  <a:pt x="1627" y="0"/>
                </a:lnTo>
                <a:lnTo>
                  <a:pt x="1548" y="0"/>
                </a:lnTo>
                <a:lnTo>
                  <a:pt x="1470" y="0"/>
                </a:lnTo>
                <a:lnTo>
                  <a:pt x="1391" y="0"/>
                </a:lnTo>
                <a:lnTo>
                  <a:pt x="1311" y="0"/>
                </a:lnTo>
                <a:lnTo>
                  <a:pt x="1233" y="0"/>
                </a:lnTo>
                <a:lnTo>
                  <a:pt x="1154" y="0"/>
                </a:lnTo>
                <a:lnTo>
                  <a:pt x="1154" y="0"/>
                </a:lnTo>
                <a:lnTo>
                  <a:pt x="1154" y="0"/>
                </a:lnTo>
                <a:lnTo>
                  <a:pt x="1134" y="2"/>
                </a:lnTo>
                <a:lnTo>
                  <a:pt x="1116" y="5"/>
                </a:lnTo>
                <a:lnTo>
                  <a:pt x="1109" y="7"/>
                </a:lnTo>
                <a:lnTo>
                  <a:pt x="1101" y="10"/>
                </a:lnTo>
                <a:lnTo>
                  <a:pt x="1096" y="14"/>
                </a:lnTo>
                <a:lnTo>
                  <a:pt x="1090" y="19"/>
                </a:lnTo>
                <a:lnTo>
                  <a:pt x="1080" y="30"/>
                </a:lnTo>
                <a:lnTo>
                  <a:pt x="1072" y="43"/>
                </a:lnTo>
                <a:lnTo>
                  <a:pt x="1065" y="58"/>
                </a:lnTo>
                <a:lnTo>
                  <a:pt x="1058" y="78"/>
                </a:lnTo>
                <a:lnTo>
                  <a:pt x="1018" y="78"/>
                </a:lnTo>
                <a:lnTo>
                  <a:pt x="978" y="78"/>
                </a:lnTo>
                <a:lnTo>
                  <a:pt x="938" y="78"/>
                </a:lnTo>
                <a:lnTo>
                  <a:pt x="899" y="78"/>
                </a:lnTo>
                <a:lnTo>
                  <a:pt x="859" y="78"/>
                </a:lnTo>
                <a:lnTo>
                  <a:pt x="819" y="78"/>
                </a:lnTo>
                <a:lnTo>
                  <a:pt x="780" y="78"/>
                </a:lnTo>
                <a:lnTo>
                  <a:pt x="740" y="78"/>
                </a:lnTo>
                <a:lnTo>
                  <a:pt x="724" y="78"/>
                </a:lnTo>
                <a:lnTo>
                  <a:pt x="710" y="81"/>
                </a:lnTo>
                <a:lnTo>
                  <a:pt x="699" y="85"/>
                </a:lnTo>
                <a:lnTo>
                  <a:pt x="690" y="91"/>
                </a:lnTo>
                <a:lnTo>
                  <a:pt x="682" y="97"/>
                </a:lnTo>
                <a:lnTo>
                  <a:pt x="676" y="105"/>
                </a:lnTo>
                <a:lnTo>
                  <a:pt x="671" y="114"/>
                </a:lnTo>
                <a:lnTo>
                  <a:pt x="668" y="124"/>
                </a:lnTo>
                <a:lnTo>
                  <a:pt x="665" y="135"/>
                </a:lnTo>
                <a:lnTo>
                  <a:pt x="664" y="146"/>
                </a:lnTo>
                <a:lnTo>
                  <a:pt x="662" y="159"/>
                </a:lnTo>
                <a:lnTo>
                  <a:pt x="662" y="170"/>
                </a:lnTo>
                <a:lnTo>
                  <a:pt x="662" y="196"/>
                </a:lnTo>
                <a:lnTo>
                  <a:pt x="664" y="221"/>
                </a:lnTo>
                <a:lnTo>
                  <a:pt x="629" y="221"/>
                </a:lnTo>
                <a:lnTo>
                  <a:pt x="601" y="221"/>
                </a:lnTo>
                <a:lnTo>
                  <a:pt x="576" y="221"/>
                </a:lnTo>
                <a:lnTo>
                  <a:pt x="552" y="221"/>
                </a:lnTo>
                <a:lnTo>
                  <a:pt x="529" y="221"/>
                </a:lnTo>
                <a:lnTo>
                  <a:pt x="503" y="221"/>
                </a:lnTo>
                <a:lnTo>
                  <a:pt x="475" y="221"/>
                </a:lnTo>
                <a:lnTo>
                  <a:pt x="441" y="221"/>
                </a:lnTo>
                <a:lnTo>
                  <a:pt x="441" y="221"/>
                </a:lnTo>
                <a:lnTo>
                  <a:pt x="441" y="221"/>
                </a:lnTo>
                <a:lnTo>
                  <a:pt x="431" y="221"/>
                </a:lnTo>
                <a:lnTo>
                  <a:pt x="423" y="221"/>
                </a:lnTo>
                <a:lnTo>
                  <a:pt x="421" y="221"/>
                </a:lnTo>
                <a:lnTo>
                  <a:pt x="355" y="221"/>
                </a:lnTo>
                <a:lnTo>
                  <a:pt x="345" y="223"/>
                </a:lnTo>
                <a:lnTo>
                  <a:pt x="336" y="226"/>
                </a:lnTo>
                <a:lnTo>
                  <a:pt x="328" y="230"/>
                </a:lnTo>
                <a:lnTo>
                  <a:pt x="321" y="236"/>
                </a:lnTo>
                <a:lnTo>
                  <a:pt x="315" y="243"/>
                </a:lnTo>
                <a:lnTo>
                  <a:pt x="311" y="251"/>
                </a:lnTo>
                <a:lnTo>
                  <a:pt x="308" y="260"/>
                </a:lnTo>
                <a:lnTo>
                  <a:pt x="306" y="270"/>
                </a:lnTo>
                <a:lnTo>
                  <a:pt x="306" y="270"/>
                </a:lnTo>
                <a:lnTo>
                  <a:pt x="308" y="279"/>
                </a:lnTo>
                <a:lnTo>
                  <a:pt x="311" y="288"/>
                </a:lnTo>
                <a:lnTo>
                  <a:pt x="315" y="296"/>
                </a:lnTo>
                <a:lnTo>
                  <a:pt x="321" y="304"/>
                </a:lnTo>
                <a:lnTo>
                  <a:pt x="328" y="309"/>
                </a:lnTo>
                <a:lnTo>
                  <a:pt x="336" y="313"/>
                </a:lnTo>
                <a:lnTo>
                  <a:pt x="345" y="316"/>
                </a:lnTo>
                <a:lnTo>
                  <a:pt x="355" y="318"/>
                </a:lnTo>
                <a:lnTo>
                  <a:pt x="408" y="318"/>
                </a:lnTo>
                <a:lnTo>
                  <a:pt x="461" y="318"/>
                </a:lnTo>
                <a:lnTo>
                  <a:pt x="515" y="318"/>
                </a:lnTo>
                <a:lnTo>
                  <a:pt x="569" y="318"/>
                </a:lnTo>
                <a:lnTo>
                  <a:pt x="621" y="318"/>
                </a:lnTo>
                <a:lnTo>
                  <a:pt x="675" y="318"/>
                </a:lnTo>
                <a:lnTo>
                  <a:pt x="729" y="318"/>
                </a:lnTo>
                <a:lnTo>
                  <a:pt x="781" y="318"/>
                </a:lnTo>
                <a:lnTo>
                  <a:pt x="859" y="318"/>
                </a:lnTo>
                <a:lnTo>
                  <a:pt x="870" y="319"/>
                </a:lnTo>
                <a:lnTo>
                  <a:pt x="880" y="322"/>
                </a:lnTo>
                <a:lnTo>
                  <a:pt x="889" y="326"/>
                </a:lnTo>
                <a:lnTo>
                  <a:pt x="897" y="332"/>
                </a:lnTo>
                <a:lnTo>
                  <a:pt x="903" y="339"/>
                </a:lnTo>
                <a:lnTo>
                  <a:pt x="909" y="347"/>
                </a:lnTo>
                <a:lnTo>
                  <a:pt x="912" y="356"/>
                </a:lnTo>
                <a:lnTo>
                  <a:pt x="913" y="366"/>
                </a:lnTo>
                <a:lnTo>
                  <a:pt x="913" y="366"/>
                </a:lnTo>
                <a:lnTo>
                  <a:pt x="912" y="376"/>
                </a:lnTo>
                <a:lnTo>
                  <a:pt x="909" y="386"/>
                </a:lnTo>
                <a:lnTo>
                  <a:pt x="903" y="393"/>
                </a:lnTo>
                <a:lnTo>
                  <a:pt x="897" y="400"/>
                </a:lnTo>
                <a:lnTo>
                  <a:pt x="889" y="407"/>
                </a:lnTo>
                <a:lnTo>
                  <a:pt x="880" y="411"/>
                </a:lnTo>
                <a:lnTo>
                  <a:pt x="870" y="414"/>
                </a:lnTo>
                <a:lnTo>
                  <a:pt x="859" y="415"/>
                </a:lnTo>
                <a:lnTo>
                  <a:pt x="758" y="415"/>
                </a:lnTo>
                <a:lnTo>
                  <a:pt x="656" y="415"/>
                </a:lnTo>
                <a:lnTo>
                  <a:pt x="556" y="415"/>
                </a:lnTo>
                <a:lnTo>
                  <a:pt x="454" y="415"/>
                </a:lnTo>
                <a:lnTo>
                  <a:pt x="353" y="415"/>
                </a:lnTo>
                <a:lnTo>
                  <a:pt x="251" y="415"/>
                </a:lnTo>
                <a:lnTo>
                  <a:pt x="150" y="415"/>
                </a:lnTo>
                <a:lnTo>
                  <a:pt x="48" y="415"/>
                </a:lnTo>
                <a:lnTo>
                  <a:pt x="38" y="415"/>
                </a:lnTo>
                <a:lnTo>
                  <a:pt x="30" y="418"/>
                </a:lnTo>
                <a:lnTo>
                  <a:pt x="21" y="423"/>
                </a:lnTo>
                <a:lnTo>
                  <a:pt x="14" y="428"/>
                </a:lnTo>
                <a:lnTo>
                  <a:pt x="9" y="435"/>
                </a:lnTo>
                <a:lnTo>
                  <a:pt x="4" y="444"/>
                </a:lnTo>
                <a:lnTo>
                  <a:pt x="2" y="452"/>
                </a:lnTo>
                <a:lnTo>
                  <a:pt x="0" y="462"/>
                </a:lnTo>
                <a:lnTo>
                  <a:pt x="0" y="462"/>
                </a:lnTo>
                <a:lnTo>
                  <a:pt x="2" y="472"/>
                </a:lnTo>
                <a:lnTo>
                  <a:pt x="4" y="481"/>
                </a:lnTo>
                <a:lnTo>
                  <a:pt x="9" y="489"/>
                </a:lnTo>
                <a:lnTo>
                  <a:pt x="14" y="496"/>
                </a:lnTo>
                <a:lnTo>
                  <a:pt x="21" y="502"/>
                </a:lnTo>
                <a:lnTo>
                  <a:pt x="30" y="506"/>
                </a:lnTo>
                <a:lnTo>
                  <a:pt x="38" y="509"/>
                </a:lnTo>
                <a:lnTo>
                  <a:pt x="48" y="510"/>
                </a:lnTo>
                <a:lnTo>
                  <a:pt x="125" y="510"/>
                </a:lnTo>
                <a:lnTo>
                  <a:pt x="201" y="510"/>
                </a:lnTo>
                <a:lnTo>
                  <a:pt x="279" y="510"/>
                </a:lnTo>
                <a:lnTo>
                  <a:pt x="356" y="510"/>
                </a:lnTo>
                <a:lnTo>
                  <a:pt x="432" y="510"/>
                </a:lnTo>
                <a:lnTo>
                  <a:pt x="509" y="510"/>
                </a:lnTo>
                <a:lnTo>
                  <a:pt x="587" y="510"/>
                </a:lnTo>
                <a:lnTo>
                  <a:pt x="664" y="510"/>
                </a:lnTo>
                <a:lnTo>
                  <a:pt x="682" y="510"/>
                </a:lnTo>
                <a:lnTo>
                  <a:pt x="702" y="510"/>
                </a:lnTo>
                <a:lnTo>
                  <a:pt x="702" y="510"/>
                </a:lnTo>
                <a:lnTo>
                  <a:pt x="702" y="510"/>
                </a:lnTo>
                <a:lnTo>
                  <a:pt x="712" y="510"/>
                </a:lnTo>
                <a:lnTo>
                  <a:pt x="720" y="510"/>
                </a:lnTo>
                <a:lnTo>
                  <a:pt x="723" y="510"/>
                </a:lnTo>
                <a:lnTo>
                  <a:pt x="733" y="510"/>
                </a:lnTo>
                <a:lnTo>
                  <a:pt x="743" y="512"/>
                </a:lnTo>
                <a:lnTo>
                  <a:pt x="753" y="515"/>
                </a:lnTo>
                <a:lnTo>
                  <a:pt x="763" y="520"/>
                </a:lnTo>
                <a:lnTo>
                  <a:pt x="770" y="526"/>
                </a:lnTo>
                <a:lnTo>
                  <a:pt x="777" y="535"/>
                </a:lnTo>
                <a:lnTo>
                  <a:pt x="781" y="543"/>
                </a:lnTo>
                <a:lnTo>
                  <a:pt x="785" y="553"/>
                </a:lnTo>
                <a:lnTo>
                  <a:pt x="785" y="564"/>
                </a:lnTo>
                <a:lnTo>
                  <a:pt x="785" y="564"/>
                </a:lnTo>
                <a:lnTo>
                  <a:pt x="785" y="574"/>
                </a:lnTo>
                <a:lnTo>
                  <a:pt x="781" y="584"/>
                </a:lnTo>
                <a:lnTo>
                  <a:pt x="777" y="594"/>
                </a:lnTo>
                <a:lnTo>
                  <a:pt x="770" y="601"/>
                </a:lnTo>
                <a:lnTo>
                  <a:pt x="763" y="608"/>
                </a:lnTo>
                <a:lnTo>
                  <a:pt x="753" y="612"/>
                </a:lnTo>
                <a:lnTo>
                  <a:pt x="743" y="615"/>
                </a:lnTo>
                <a:lnTo>
                  <a:pt x="733" y="617"/>
                </a:lnTo>
                <a:lnTo>
                  <a:pt x="682" y="617"/>
                </a:lnTo>
                <a:lnTo>
                  <a:pt x="632" y="617"/>
                </a:lnTo>
                <a:lnTo>
                  <a:pt x="581" y="617"/>
                </a:lnTo>
                <a:lnTo>
                  <a:pt x="532" y="617"/>
                </a:lnTo>
                <a:lnTo>
                  <a:pt x="481" y="617"/>
                </a:lnTo>
                <a:lnTo>
                  <a:pt x="431" y="617"/>
                </a:lnTo>
                <a:lnTo>
                  <a:pt x="380" y="617"/>
                </a:lnTo>
                <a:lnTo>
                  <a:pt x="330" y="617"/>
                </a:lnTo>
                <a:lnTo>
                  <a:pt x="322" y="617"/>
                </a:lnTo>
                <a:lnTo>
                  <a:pt x="313" y="620"/>
                </a:lnTo>
                <a:lnTo>
                  <a:pt x="306" y="624"/>
                </a:lnTo>
                <a:lnTo>
                  <a:pt x="299" y="629"/>
                </a:lnTo>
                <a:lnTo>
                  <a:pt x="294" y="635"/>
                </a:lnTo>
                <a:lnTo>
                  <a:pt x="289" y="644"/>
                </a:lnTo>
                <a:lnTo>
                  <a:pt x="288" y="651"/>
                </a:lnTo>
                <a:lnTo>
                  <a:pt x="286" y="661"/>
                </a:lnTo>
                <a:lnTo>
                  <a:pt x="286" y="661"/>
                </a:lnTo>
                <a:lnTo>
                  <a:pt x="288" y="669"/>
                </a:lnTo>
                <a:lnTo>
                  <a:pt x="289" y="678"/>
                </a:lnTo>
                <a:lnTo>
                  <a:pt x="294" y="685"/>
                </a:lnTo>
                <a:lnTo>
                  <a:pt x="299" y="690"/>
                </a:lnTo>
                <a:lnTo>
                  <a:pt x="305" y="696"/>
                </a:lnTo>
                <a:lnTo>
                  <a:pt x="313" y="700"/>
                </a:lnTo>
                <a:lnTo>
                  <a:pt x="321" y="703"/>
                </a:lnTo>
                <a:lnTo>
                  <a:pt x="330" y="705"/>
                </a:lnTo>
                <a:lnTo>
                  <a:pt x="664" y="703"/>
                </a:lnTo>
                <a:lnTo>
                  <a:pt x="664" y="777"/>
                </a:lnTo>
                <a:lnTo>
                  <a:pt x="664" y="787"/>
                </a:lnTo>
                <a:lnTo>
                  <a:pt x="665" y="797"/>
                </a:lnTo>
                <a:lnTo>
                  <a:pt x="666" y="805"/>
                </a:lnTo>
                <a:lnTo>
                  <a:pt x="669" y="812"/>
                </a:lnTo>
                <a:lnTo>
                  <a:pt x="672" y="818"/>
                </a:lnTo>
                <a:lnTo>
                  <a:pt x="676" y="824"/>
                </a:lnTo>
                <a:lnTo>
                  <a:pt x="681" y="829"/>
                </a:lnTo>
                <a:lnTo>
                  <a:pt x="686" y="834"/>
                </a:lnTo>
                <a:lnTo>
                  <a:pt x="692" y="836"/>
                </a:lnTo>
                <a:lnTo>
                  <a:pt x="698" y="841"/>
                </a:lnTo>
                <a:lnTo>
                  <a:pt x="705" y="842"/>
                </a:lnTo>
                <a:lnTo>
                  <a:pt x="712" y="845"/>
                </a:lnTo>
                <a:lnTo>
                  <a:pt x="727" y="846"/>
                </a:lnTo>
                <a:lnTo>
                  <a:pt x="746" y="848"/>
                </a:lnTo>
                <a:lnTo>
                  <a:pt x="766" y="848"/>
                </a:lnTo>
                <a:lnTo>
                  <a:pt x="785" y="848"/>
                </a:lnTo>
                <a:lnTo>
                  <a:pt x="936" y="848"/>
                </a:lnTo>
                <a:lnTo>
                  <a:pt x="1086" y="849"/>
                </a:lnTo>
                <a:lnTo>
                  <a:pt x="1236" y="849"/>
                </a:lnTo>
                <a:lnTo>
                  <a:pt x="1386" y="849"/>
                </a:lnTo>
                <a:lnTo>
                  <a:pt x="1537" y="849"/>
                </a:lnTo>
                <a:lnTo>
                  <a:pt x="1685" y="849"/>
                </a:lnTo>
                <a:lnTo>
                  <a:pt x="1836" y="849"/>
                </a:lnTo>
                <a:lnTo>
                  <a:pt x="1986" y="849"/>
                </a:lnTo>
                <a:lnTo>
                  <a:pt x="2136" y="849"/>
                </a:lnTo>
                <a:lnTo>
                  <a:pt x="2286" y="849"/>
                </a:lnTo>
                <a:lnTo>
                  <a:pt x="2435" y="848"/>
                </a:lnTo>
                <a:lnTo>
                  <a:pt x="2585" y="848"/>
                </a:lnTo>
                <a:lnTo>
                  <a:pt x="2736" y="848"/>
                </a:lnTo>
                <a:lnTo>
                  <a:pt x="2886" y="848"/>
                </a:lnTo>
                <a:lnTo>
                  <a:pt x="3036" y="848"/>
                </a:lnTo>
                <a:lnTo>
                  <a:pt x="3186" y="848"/>
                </a:lnTo>
                <a:lnTo>
                  <a:pt x="3186" y="848"/>
                </a:lnTo>
                <a:lnTo>
                  <a:pt x="3186" y="848"/>
                </a:lnTo>
                <a:lnTo>
                  <a:pt x="3202" y="846"/>
                </a:lnTo>
                <a:lnTo>
                  <a:pt x="3218" y="843"/>
                </a:lnTo>
                <a:lnTo>
                  <a:pt x="3232" y="839"/>
                </a:lnTo>
                <a:lnTo>
                  <a:pt x="3243" y="834"/>
                </a:lnTo>
                <a:lnTo>
                  <a:pt x="3254" y="828"/>
                </a:lnTo>
                <a:lnTo>
                  <a:pt x="3263" y="819"/>
                </a:lnTo>
                <a:lnTo>
                  <a:pt x="3271" y="811"/>
                </a:lnTo>
                <a:lnTo>
                  <a:pt x="3277" y="801"/>
                </a:lnTo>
                <a:lnTo>
                  <a:pt x="3283" y="791"/>
                </a:lnTo>
                <a:lnTo>
                  <a:pt x="3287" y="780"/>
                </a:lnTo>
                <a:lnTo>
                  <a:pt x="3290" y="768"/>
                </a:lnTo>
                <a:lnTo>
                  <a:pt x="3290" y="757"/>
                </a:lnTo>
                <a:lnTo>
                  <a:pt x="3291" y="746"/>
                </a:lnTo>
                <a:lnTo>
                  <a:pt x="3290" y="734"/>
                </a:lnTo>
                <a:lnTo>
                  <a:pt x="3287" y="722"/>
                </a:lnTo>
                <a:lnTo>
                  <a:pt x="3284" y="710"/>
                </a:lnTo>
                <a:lnTo>
                  <a:pt x="3273" y="676"/>
                </a:lnTo>
                <a:lnTo>
                  <a:pt x="3262" y="645"/>
                </a:lnTo>
                <a:lnTo>
                  <a:pt x="3249" y="614"/>
                </a:lnTo>
                <a:lnTo>
                  <a:pt x="3236" y="584"/>
                </a:lnTo>
                <a:lnTo>
                  <a:pt x="3222" y="554"/>
                </a:lnTo>
                <a:lnTo>
                  <a:pt x="3206" y="525"/>
                </a:lnTo>
                <a:lnTo>
                  <a:pt x="3192" y="493"/>
                </a:lnTo>
                <a:lnTo>
                  <a:pt x="3177" y="462"/>
                </a:lnTo>
                <a:close/>
                <a:moveTo>
                  <a:pt x="1443" y="434"/>
                </a:moveTo>
                <a:lnTo>
                  <a:pt x="1126" y="434"/>
                </a:lnTo>
                <a:lnTo>
                  <a:pt x="1126" y="279"/>
                </a:lnTo>
                <a:lnTo>
                  <a:pt x="1443" y="279"/>
                </a:lnTo>
                <a:lnTo>
                  <a:pt x="1443" y="434"/>
                </a:lnTo>
                <a:close/>
                <a:moveTo>
                  <a:pt x="1790" y="713"/>
                </a:moveTo>
                <a:lnTo>
                  <a:pt x="1559" y="713"/>
                </a:lnTo>
                <a:lnTo>
                  <a:pt x="1559" y="279"/>
                </a:lnTo>
                <a:lnTo>
                  <a:pt x="1790" y="279"/>
                </a:lnTo>
                <a:lnTo>
                  <a:pt x="1790" y="713"/>
                </a:lnTo>
                <a:close/>
                <a:moveTo>
                  <a:pt x="2070" y="713"/>
                </a:moveTo>
                <a:lnTo>
                  <a:pt x="1839" y="713"/>
                </a:lnTo>
                <a:lnTo>
                  <a:pt x="1839" y="279"/>
                </a:lnTo>
                <a:lnTo>
                  <a:pt x="2070" y="279"/>
                </a:lnTo>
                <a:lnTo>
                  <a:pt x="2070" y="713"/>
                </a:lnTo>
                <a:close/>
                <a:moveTo>
                  <a:pt x="2502" y="434"/>
                </a:moveTo>
                <a:lnTo>
                  <a:pt x="2184" y="434"/>
                </a:lnTo>
                <a:lnTo>
                  <a:pt x="2184" y="279"/>
                </a:lnTo>
                <a:lnTo>
                  <a:pt x="2502" y="279"/>
                </a:lnTo>
                <a:lnTo>
                  <a:pt x="2502" y="43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1925" tIns="30950" rIns="61925" bIns="3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9"/>
          <p:cNvSpPr/>
          <p:nvPr/>
        </p:nvSpPr>
        <p:spPr>
          <a:xfrm>
            <a:off x="5136442" y="6021155"/>
            <a:ext cx="354018" cy="207521"/>
          </a:xfrm>
          <a:custGeom>
            <a:avLst/>
            <a:gdLst/>
            <a:ahLst/>
            <a:cxnLst/>
            <a:rect l="l" t="t" r="r" b="b"/>
            <a:pathLst>
              <a:path w="2503" h="1467" extrusionOk="0">
                <a:moveTo>
                  <a:pt x="2455" y="972"/>
                </a:moveTo>
                <a:lnTo>
                  <a:pt x="2455" y="943"/>
                </a:lnTo>
                <a:lnTo>
                  <a:pt x="2455" y="913"/>
                </a:lnTo>
                <a:lnTo>
                  <a:pt x="2455" y="883"/>
                </a:lnTo>
                <a:lnTo>
                  <a:pt x="2455" y="853"/>
                </a:lnTo>
                <a:lnTo>
                  <a:pt x="2455" y="824"/>
                </a:lnTo>
                <a:lnTo>
                  <a:pt x="2455" y="794"/>
                </a:lnTo>
                <a:lnTo>
                  <a:pt x="2455" y="764"/>
                </a:lnTo>
                <a:lnTo>
                  <a:pt x="2455" y="734"/>
                </a:lnTo>
                <a:lnTo>
                  <a:pt x="2455" y="719"/>
                </a:lnTo>
                <a:lnTo>
                  <a:pt x="2455" y="706"/>
                </a:lnTo>
                <a:lnTo>
                  <a:pt x="2453" y="696"/>
                </a:lnTo>
                <a:lnTo>
                  <a:pt x="2450" y="686"/>
                </a:lnTo>
                <a:lnTo>
                  <a:pt x="2446" y="678"/>
                </a:lnTo>
                <a:lnTo>
                  <a:pt x="2439" y="668"/>
                </a:lnTo>
                <a:lnTo>
                  <a:pt x="2432" y="656"/>
                </a:lnTo>
                <a:lnTo>
                  <a:pt x="2421" y="642"/>
                </a:lnTo>
                <a:lnTo>
                  <a:pt x="2382" y="591"/>
                </a:lnTo>
                <a:lnTo>
                  <a:pt x="2343" y="542"/>
                </a:lnTo>
                <a:lnTo>
                  <a:pt x="2304" y="491"/>
                </a:lnTo>
                <a:lnTo>
                  <a:pt x="2265" y="440"/>
                </a:lnTo>
                <a:lnTo>
                  <a:pt x="2256" y="428"/>
                </a:lnTo>
                <a:lnTo>
                  <a:pt x="2248" y="418"/>
                </a:lnTo>
                <a:lnTo>
                  <a:pt x="2241" y="410"/>
                </a:lnTo>
                <a:lnTo>
                  <a:pt x="2232" y="404"/>
                </a:lnTo>
                <a:lnTo>
                  <a:pt x="2224" y="400"/>
                </a:lnTo>
                <a:lnTo>
                  <a:pt x="2212" y="397"/>
                </a:lnTo>
                <a:lnTo>
                  <a:pt x="2198" y="396"/>
                </a:lnTo>
                <a:lnTo>
                  <a:pt x="2181" y="396"/>
                </a:lnTo>
                <a:lnTo>
                  <a:pt x="2130" y="396"/>
                </a:lnTo>
                <a:lnTo>
                  <a:pt x="2079" y="396"/>
                </a:lnTo>
                <a:lnTo>
                  <a:pt x="2027" y="396"/>
                </a:lnTo>
                <a:lnTo>
                  <a:pt x="1976" y="396"/>
                </a:lnTo>
                <a:lnTo>
                  <a:pt x="1925" y="396"/>
                </a:lnTo>
                <a:lnTo>
                  <a:pt x="1873" y="396"/>
                </a:lnTo>
                <a:lnTo>
                  <a:pt x="1822" y="396"/>
                </a:lnTo>
                <a:lnTo>
                  <a:pt x="1771" y="396"/>
                </a:lnTo>
                <a:lnTo>
                  <a:pt x="1771" y="353"/>
                </a:lnTo>
                <a:lnTo>
                  <a:pt x="1771" y="311"/>
                </a:lnTo>
                <a:lnTo>
                  <a:pt x="1771" y="268"/>
                </a:lnTo>
                <a:lnTo>
                  <a:pt x="1771" y="226"/>
                </a:lnTo>
                <a:lnTo>
                  <a:pt x="1771" y="183"/>
                </a:lnTo>
                <a:lnTo>
                  <a:pt x="1771" y="141"/>
                </a:lnTo>
                <a:lnTo>
                  <a:pt x="1771" y="98"/>
                </a:lnTo>
                <a:lnTo>
                  <a:pt x="1771" y="56"/>
                </a:lnTo>
                <a:lnTo>
                  <a:pt x="1771" y="44"/>
                </a:lnTo>
                <a:lnTo>
                  <a:pt x="1771" y="33"/>
                </a:lnTo>
                <a:lnTo>
                  <a:pt x="1770" y="24"/>
                </a:lnTo>
                <a:lnTo>
                  <a:pt x="1769" y="16"/>
                </a:lnTo>
                <a:lnTo>
                  <a:pt x="1766" y="10"/>
                </a:lnTo>
                <a:lnTo>
                  <a:pt x="1760" y="5"/>
                </a:lnTo>
                <a:lnTo>
                  <a:pt x="1753" y="2"/>
                </a:lnTo>
                <a:lnTo>
                  <a:pt x="1742" y="0"/>
                </a:lnTo>
                <a:lnTo>
                  <a:pt x="1642" y="0"/>
                </a:lnTo>
                <a:lnTo>
                  <a:pt x="1543" y="0"/>
                </a:lnTo>
                <a:lnTo>
                  <a:pt x="1444" y="0"/>
                </a:lnTo>
                <a:lnTo>
                  <a:pt x="1345" y="0"/>
                </a:lnTo>
                <a:lnTo>
                  <a:pt x="1246" y="0"/>
                </a:lnTo>
                <a:lnTo>
                  <a:pt x="1146" y="0"/>
                </a:lnTo>
                <a:lnTo>
                  <a:pt x="1047" y="0"/>
                </a:lnTo>
                <a:lnTo>
                  <a:pt x="948" y="0"/>
                </a:lnTo>
                <a:lnTo>
                  <a:pt x="849" y="0"/>
                </a:lnTo>
                <a:lnTo>
                  <a:pt x="749" y="0"/>
                </a:lnTo>
                <a:lnTo>
                  <a:pt x="650" y="0"/>
                </a:lnTo>
                <a:lnTo>
                  <a:pt x="551" y="0"/>
                </a:lnTo>
                <a:lnTo>
                  <a:pt x="452" y="0"/>
                </a:lnTo>
                <a:lnTo>
                  <a:pt x="353" y="0"/>
                </a:lnTo>
                <a:lnTo>
                  <a:pt x="253" y="0"/>
                </a:lnTo>
                <a:lnTo>
                  <a:pt x="154" y="0"/>
                </a:lnTo>
                <a:lnTo>
                  <a:pt x="147" y="0"/>
                </a:lnTo>
                <a:lnTo>
                  <a:pt x="140" y="2"/>
                </a:lnTo>
                <a:lnTo>
                  <a:pt x="136" y="5"/>
                </a:lnTo>
                <a:lnTo>
                  <a:pt x="132" y="7"/>
                </a:lnTo>
                <a:lnTo>
                  <a:pt x="129" y="12"/>
                </a:lnTo>
                <a:lnTo>
                  <a:pt x="127" y="16"/>
                </a:lnTo>
                <a:lnTo>
                  <a:pt x="126" y="23"/>
                </a:lnTo>
                <a:lnTo>
                  <a:pt x="124" y="29"/>
                </a:lnTo>
                <a:lnTo>
                  <a:pt x="124" y="148"/>
                </a:lnTo>
                <a:lnTo>
                  <a:pt x="124" y="265"/>
                </a:lnTo>
                <a:lnTo>
                  <a:pt x="124" y="383"/>
                </a:lnTo>
                <a:lnTo>
                  <a:pt x="124" y="501"/>
                </a:lnTo>
                <a:lnTo>
                  <a:pt x="124" y="618"/>
                </a:lnTo>
                <a:lnTo>
                  <a:pt x="124" y="737"/>
                </a:lnTo>
                <a:lnTo>
                  <a:pt x="124" y="855"/>
                </a:lnTo>
                <a:lnTo>
                  <a:pt x="124" y="972"/>
                </a:lnTo>
                <a:lnTo>
                  <a:pt x="93" y="972"/>
                </a:lnTo>
                <a:lnTo>
                  <a:pt x="62" y="972"/>
                </a:lnTo>
                <a:lnTo>
                  <a:pt x="31" y="972"/>
                </a:lnTo>
                <a:lnTo>
                  <a:pt x="0" y="972"/>
                </a:lnTo>
                <a:lnTo>
                  <a:pt x="0" y="1026"/>
                </a:lnTo>
                <a:lnTo>
                  <a:pt x="0" y="1079"/>
                </a:lnTo>
                <a:lnTo>
                  <a:pt x="0" y="1131"/>
                </a:lnTo>
                <a:lnTo>
                  <a:pt x="0" y="1185"/>
                </a:lnTo>
                <a:lnTo>
                  <a:pt x="0" y="1185"/>
                </a:lnTo>
                <a:lnTo>
                  <a:pt x="0" y="1185"/>
                </a:lnTo>
                <a:lnTo>
                  <a:pt x="0" y="1194"/>
                </a:lnTo>
                <a:lnTo>
                  <a:pt x="0" y="1203"/>
                </a:lnTo>
                <a:lnTo>
                  <a:pt x="10" y="1203"/>
                </a:lnTo>
                <a:lnTo>
                  <a:pt x="18" y="1203"/>
                </a:lnTo>
                <a:lnTo>
                  <a:pt x="65" y="1203"/>
                </a:lnTo>
                <a:lnTo>
                  <a:pt x="110" y="1203"/>
                </a:lnTo>
                <a:lnTo>
                  <a:pt x="157" y="1203"/>
                </a:lnTo>
                <a:lnTo>
                  <a:pt x="202" y="1203"/>
                </a:lnTo>
                <a:lnTo>
                  <a:pt x="202" y="1208"/>
                </a:lnTo>
                <a:lnTo>
                  <a:pt x="202" y="1211"/>
                </a:lnTo>
                <a:lnTo>
                  <a:pt x="204" y="1236"/>
                </a:lnTo>
                <a:lnTo>
                  <a:pt x="208" y="1262"/>
                </a:lnTo>
                <a:lnTo>
                  <a:pt x="214" y="1287"/>
                </a:lnTo>
                <a:lnTo>
                  <a:pt x="222" y="1310"/>
                </a:lnTo>
                <a:lnTo>
                  <a:pt x="234" y="1332"/>
                </a:lnTo>
                <a:lnTo>
                  <a:pt x="246" y="1354"/>
                </a:lnTo>
                <a:lnTo>
                  <a:pt x="261" y="1374"/>
                </a:lnTo>
                <a:lnTo>
                  <a:pt x="278" y="1392"/>
                </a:lnTo>
                <a:lnTo>
                  <a:pt x="296" y="1409"/>
                </a:lnTo>
                <a:lnTo>
                  <a:pt x="316" y="1423"/>
                </a:lnTo>
                <a:lnTo>
                  <a:pt x="337" y="1436"/>
                </a:lnTo>
                <a:lnTo>
                  <a:pt x="360" y="1447"/>
                </a:lnTo>
                <a:lnTo>
                  <a:pt x="382" y="1456"/>
                </a:lnTo>
                <a:lnTo>
                  <a:pt x="408" y="1463"/>
                </a:lnTo>
                <a:lnTo>
                  <a:pt x="433" y="1466"/>
                </a:lnTo>
                <a:lnTo>
                  <a:pt x="459" y="1467"/>
                </a:lnTo>
                <a:lnTo>
                  <a:pt x="475" y="1467"/>
                </a:lnTo>
                <a:lnTo>
                  <a:pt x="490" y="1466"/>
                </a:lnTo>
                <a:lnTo>
                  <a:pt x="504" y="1463"/>
                </a:lnTo>
                <a:lnTo>
                  <a:pt x="520" y="1460"/>
                </a:lnTo>
                <a:lnTo>
                  <a:pt x="534" y="1457"/>
                </a:lnTo>
                <a:lnTo>
                  <a:pt x="547" y="1451"/>
                </a:lnTo>
                <a:lnTo>
                  <a:pt x="561" y="1447"/>
                </a:lnTo>
                <a:lnTo>
                  <a:pt x="574" y="1440"/>
                </a:lnTo>
                <a:lnTo>
                  <a:pt x="587" y="1433"/>
                </a:lnTo>
                <a:lnTo>
                  <a:pt x="599" y="1426"/>
                </a:lnTo>
                <a:lnTo>
                  <a:pt x="611" y="1417"/>
                </a:lnTo>
                <a:lnTo>
                  <a:pt x="622" y="1409"/>
                </a:lnTo>
                <a:lnTo>
                  <a:pt x="633" y="1400"/>
                </a:lnTo>
                <a:lnTo>
                  <a:pt x="643" y="1389"/>
                </a:lnTo>
                <a:lnTo>
                  <a:pt x="653" y="1379"/>
                </a:lnTo>
                <a:lnTo>
                  <a:pt x="663" y="1368"/>
                </a:lnTo>
                <a:lnTo>
                  <a:pt x="672" y="1379"/>
                </a:lnTo>
                <a:lnTo>
                  <a:pt x="681" y="1389"/>
                </a:lnTo>
                <a:lnTo>
                  <a:pt x="691" y="1400"/>
                </a:lnTo>
                <a:lnTo>
                  <a:pt x="703" y="1409"/>
                </a:lnTo>
                <a:lnTo>
                  <a:pt x="714" y="1417"/>
                </a:lnTo>
                <a:lnTo>
                  <a:pt x="725" y="1426"/>
                </a:lnTo>
                <a:lnTo>
                  <a:pt x="738" y="1433"/>
                </a:lnTo>
                <a:lnTo>
                  <a:pt x="751" y="1440"/>
                </a:lnTo>
                <a:lnTo>
                  <a:pt x="764" y="1447"/>
                </a:lnTo>
                <a:lnTo>
                  <a:pt x="778" y="1451"/>
                </a:lnTo>
                <a:lnTo>
                  <a:pt x="791" y="1457"/>
                </a:lnTo>
                <a:lnTo>
                  <a:pt x="805" y="1460"/>
                </a:lnTo>
                <a:lnTo>
                  <a:pt x="820" y="1463"/>
                </a:lnTo>
                <a:lnTo>
                  <a:pt x="835" y="1466"/>
                </a:lnTo>
                <a:lnTo>
                  <a:pt x="850" y="1467"/>
                </a:lnTo>
                <a:lnTo>
                  <a:pt x="866" y="1467"/>
                </a:lnTo>
                <a:lnTo>
                  <a:pt x="891" y="1466"/>
                </a:lnTo>
                <a:lnTo>
                  <a:pt x="917" y="1463"/>
                </a:lnTo>
                <a:lnTo>
                  <a:pt x="942" y="1456"/>
                </a:lnTo>
                <a:lnTo>
                  <a:pt x="965" y="1447"/>
                </a:lnTo>
                <a:lnTo>
                  <a:pt x="988" y="1436"/>
                </a:lnTo>
                <a:lnTo>
                  <a:pt x="1009" y="1423"/>
                </a:lnTo>
                <a:lnTo>
                  <a:pt x="1029" y="1409"/>
                </a:lnTo>
                <a:lnTo>
                  <a:pt x="1047" y="1392"/>
                </a:lnTo>
                <a:lnTo>
                  <a:pt x="1064" y="1374"/>
                </a:lnTo>
                <a:lnTo>
                  <a:pt x="1078" y="1354"/>
                </a:lnTo>
                <a:lnTo>
                  <a:pt x="1091" y="1332"/>
                </a:lnTo>
                <a:lnTo>
                  <a:pt x="1102" y="1310"/>
                </a:lnTo>
                <a:lnTo>
                  <a:pt x="1111" y="1287"/>
                </a:lnTo>
                <a:lnTo>
                  <a:pt x="1117" y="1262"/>
                </a:lnTo>
                <a:lnTo>
                  <a:pt x="1121" y="1236"/>
                </a:lnTo>
                <a:lnTo>
                  <a:pt x="1122" y="1211"/>
                </a:lnTo>
                <a:lnTo>
                  <a:pt x="1122" y="1208"/>
                </a:lnTo>
                <a:lnTo>
                  <a:pt x="1122" y="1203"/>
                </a:lnTo>
                <a:lnTo>
                  <a:pt x="1210" y="1203"/>
                </a:lnTo>
                <a:lnTo>
                  <a:pt x="1297" y="1203"/>
                </a:lnTo>
                <a:lnTo>
                  <a:pt x="1384" y="1203"/>
                </a:lnTo>
                <a:lnTo>
                  <a:pt x="1472" y="1203"/>
                </a:lnTo>
                <a:lnTo>
                  <a:pt x="1559" y="1203"/>
                </a:lnTo>
                <a:lnTo>
                  <a:pt x="1647" y="1203"/>
                </a:lnTo>
                <a:lnTo>
                  <a:pt x="1735" y="1203"/>
                </a:lnTo>
                <a:lnTo>
                  <a:pt x="1821" y="1203"/>
                </a:lnTo>
                <a:lnTo>
                  <a:pt x="1821" y="1208"/>
                </a:lnTo>
                <a:lnTo>
                  <a:pt x="1821" y="1211"/>
                </a:lnTo>
                <a:lnTo>
                  <a:pt x="1822" y="1236"/>
                </a:lnTo>
                <a:lnTo>
                  <a:pt x="1827" y="1262"/>
                </a:lnTo>
                <a:lnTo>
                  <a:pt x="1832" y="1287"/>
                </a:lnTo>
                <a:lnTo>
                  <a:pt x="1842" y="1310"/>
                </a:lnTo>
                <a:lnTo>
                  <a:pt x="1852" y="1332"/>
                </a:lnTo>
                <a:lnTo>
                  <a:pt x="1865" y="1354"/>
                </a:lnTo>
                <a:lnTo>
                  <a:pt x="1881" y="1374"/>
                </a:lnTo>
                <a:lnTo>
                  <a:pt x="1896" y="1392"/>
                </a:lnTo>
                <a:lnTo>
                  <a:pt x="1915" y="1409"/>
                </a:lnTo>
                <a:lnTo>
                  <a:pt x="1934" y="1423"/>
                </a:lnTo>
                <a:lnTo>
                  <a:pt x="1956" y="1436"/>
                </a:lnTo>
                <a:lnTo>
                  <a:pt x="1978" y="1447"/>
                </a:lnTo>
                <a:lnTo>
                  <a:pt x="2002" y="1456"/>
                </a:lnTo>
                <a:lnTo>
                  <a:pt x="2027" y="1463"/>
                </a:lnTo>
                <a:lnTo>
                  <a:pt x="2052" y="1466"/>
                </a:lnTo>
                <a:lnTo>
                  <a:pt x="2079" y="1467"/>
                </a:lnTo>
                <a:lnTo>
                  <a:pt x="2105" y="1466"/>
                </a:lnTo>
                <a:lnTo>
                  <a:pt x="2130" y="1463"/>
                </a:lnTo>
                <a:lnTo>
                  <a:pt x="2156" y="1456"/>
                </a:lnTo>
                <a:lnTo>
                  <a:pt x="2178" y="1447"/>
                </a:lnTo>
                <a:lnTo>
                  <a:pt x="2201" y="1436"/>
                </a:lnTo>
                <a:lnTo>
                  <a:pt x="2222" y="1423"/>
                </a:lnTo>
                <a:lnTo>
                  <a:pt x="2242" y="1409"/>
                </a:lnTo>
                <a:lnTo>
                  <a:pt x="2260" y="1392"/>
                </a:lnTo>
                <a:lnTo>
                  <a:pt x="2277" y="1374"/>
                </a:lnTo>
                <a:lnTo>
                  <a:pt x="2292" y="1354"/>
                </a:lnTo>
                <a:lnTo>
                  <a:pt x="2304" y="1332"/>
                </a:lnTo>
                <a:lnTo>
                  <a:pt x="2316" y="1310"/>
                </a:lnTo>
                <a:lnTo>
                  <a:pt x="2324" y="1287"/>
                </a:lnTo>
                <a:lnTo>
                  <a:pt x="2330" y="1262"/>
                </a:lnTo>
                <a:lnTo>
                  <a:pt x="2334" y="1236"/>
                </a:lnTo>
                <a:lnTo>
                  <a:pt x="2336" y="1211"/>
                </a:lnTo>
                <a:lnTo>
                  <a:pt x="2336" y="1208"/>
                </a:lnTo>
                <a:lnTo>
                  <a:pt x="2336" y="1203"/>
                </a:lnTo>
                <a:lnTo>
                  <a:pt x="2370" y="1203"/>
                </a:lnTo>
                <a:lnTo>
                  <a:pt x="2405" y="1203"/>
                </a:lnTo>
                <a:lnTo>
                  <a:pt x="2439" y="1203"/>
                </a:lnTo>
                <a:lnTo>
                  <a:pt x="2474" y="1203"/>
                </a:lnTo>
                <a:lnTo>
                  <a:pt x="2483" y="1203"/>
                </a:lnTo>
                <a:lnTo>
                  <a:pt x="2493" y="1201"/>
                </a:lnTo>
                <a:lnTo>
                  <a:pt x="2496" y="1199"/>
                </a:lnTo>
                <a:lnTo>
                  <a:pt x="2500" y="1195"/>
                </a:lnTo>
                <a:lnTo>
                  <a:pt x="2501" y="1191"/>
                </a:lnTo>
                <a:lnTo>
                  <a:pt x="2503" y="1185"/>
                </a:lnTo>
                <a:lnTo>
                  <a:pt x="2503" y="1131"/>
                </a:lnTo>
                <a:lnTo>
                  <a:pt x="2503" y="1079"/>
                </a:lnTo>
                <a:lnTo>
                  <a:pt x="2503" y="1026"/>
                </a:lnTo>
                <a:lnTo>
                  <a:pt x="2503" y="972"/>
                </a:lnTo>
                <a:lnTo>
                  <a:pt x="2491" y="972"/>
                </a:lnTo>
                <a:lnTo>
                  <a:pt x="2479" y="972"/>
                </a:lnTo>
                <a:lnTo>
                  <a:pt x="2467" y="972"/>
                </a:lnTo>
                <a:lnTo>
                  <a:pt x="2455" y="972"/>
                </a:lnTo>
                <a:close/>
                <a:moveTo>
                  <a:pt x="2002" y="780"/>
                </a:moveTo>
                <a:lnTo>
                  <a:pt x="2002" y="753"/>
                </a:lnTo>
                <a:lnTo>
                  <a:pt x="2002" y="724"/>
                </a:lnTo>
                <a:lnTo>
                  <a:pt x="2002" y="698"/>
                </a:lnTo>
                <a:lnTo>
                  <a:pt x="2002" y="669"/>
                </a:lnTo>
                <a:lnTo>
                  <a:pt x="2002" y="642"/>
                </a:lnTo>
                <a:lnTo>
                  <a:pt x="2002" y="614"/>
                </a:lnTo>
                <a:lnTo>
                  <a:pt x="2002" y="587"/>
                </a:lnTo>
                <a:lnTo>
                  <a:pt x="2002" y="559"/>
                </a:lnTo>
                <a:lnTo>
                  <a:pt x="2038" y="559"/>
                </a:lnTo>
                <a:lnTo>
                  <a:pt x="2075" y="559"/>
                </a:lnTo>
                <a:lnTo>
                  <a:pt x="2110" y="559"/>
                </a:lnTo>
                <a:lnTo>
                  <a:pt x="2147" y="559"/>
                </a:lnTo>
                <a:lnTo>
                  <a:pt x="2167" y="587"/>
                </a:lnTo>
                <a:lnTo>
                  <a:pt x="2188" y="614"/>
                </a:lnTo>
                <a:lnTo>
                  <a:pt x="2208" y="642"/>
                </a:lnTo>
                <a:lnTo>
                  <a:pt x="2229" y="669"/>
                </a:lnTo>
                <a:lnTo>
                  <a:pt x="2249" y="698"/>
                </a:lnTo>
                <a:lnTo>
                  <a:pt x="2269" y="724"/>
                </a:lnTo>
                <a:lnTo>
                  <a:pt x="2290" y="753"/>
                </a:lnTo>
                <a:lnTo>
                  <a:pt x="2310" y="780"/>
                </a:lnTo>
                <a:lnTo>
                  <a:pt x="2272" y="780"/>
                </a:lnTo>
                <a:lnTo>
                  <a:pt x="2233" y="780"/>
                </a:lnTo>
                <a:lnTo>
                  <a:pt x="2195" y="780"/>
                </a:lnTo>
                <a:lnTo>
                  <a:pt x="2157" y="780"/>
                </a:lnTo>
                <a:lnTo>
                  <a:pt x="2117" y="780"/>
                </a:lnTo>
                <a:lnTo>
                  <a:pt x="2079" y="780"/>
                </a:lnTo>
                <a:lnTo>
                  <a:pt x="2041" y="780"/>
                </a:lnTo>
                <a:lnTo>
                  <a:pt x="2002" y="780"/>
                </a:lnTo>
                <a:close/>
                <a:moveTo>
                  <a:pt x="2079" y="1133"/>
                </a:moveTo>
                <a:lnTo>
                  <a:pt x="2086" y="1133"/>
                </a:lnTo>
                <a:lnTo>
                  <a:pt x="2095" y="1134"/>
                </a:lnTo>
                <a:lnTo>
                  <a:pt x="2102" y="1135"/>
                </a:lnTo>
                <a:lnTo>
                  <a:pt x="2109" y="1138"/>
                </a:lnTo>
                <a:lnTo>
                  <a:pt x="2116" y="1141"/>
                </a:lnTo>
                <a:lnTo>
                  <a:pt x="2123" y="1145"/>
                </a:lnTo>
                <a:lnTo>
                  <a:pt x="2129" y="1150"/>
                </a:lnTo>
                <a:lnTo>
                  <a:pt x="2134" y="1155"/>
                </a:lnTo>
                <a:lnTo>
                  <a:pt x="2139" y="1161"/>
                </a:lnTo>
                <a:lnTo>
                  <a:pt x="2143" y="1167"/>
                </a:lnTo>
                <a:lnTo>
                  <a:pt x="2147" y="1174"/>
                </a:lnTo>
                <a:lnTo>
                  <a:pt x="2151" y="1179"/>
                </a:lnTo>
                <a:lnTo>
                  <a:pt x="2153" y="1186"/>
                </a:lnTo>
                <a:lnTo>
                  <a:pt x="2156" y="1195"/>
                </a:lnTo>
                <a:lnTo>
                  <a:pt x="2157" y="1202"/>
                </a:lnTo>
                <a:lnTo>
                  <a:pt x="2157" y="1211"/>
                </a:lnTo>
                <a:lnTo>
                  <a:pt x="2157" y="1218"/>
                </a:lnTo>
                <a:lnTo>
                  <a:pt x="2156" y="1226"/>
                </a:lnTo>
                <a:lnTo>
                  <a:pt x="2153" y="1233"/>
                </a:lnTo>
                <a:lnTo>
                  <a:pt x="2151" y="1240"/>
                </a:lnTo>
                <a:lnTo>
                  <a:pt x="2147" y="1247"/>
                </a:lnTo>
                <a:lnTo>
                  <a:pt x="2143" y="1254"/>
                </a:lnTo>
                <a:lnTo>
                  <a:pt x="2139" y="1260"/>
                </a:lnTo>
                <a:lnTo>
                  <a:pt x="2134" y="1266"/>
                </a:lnTo>
                <a:lnTo>
                  <a:pt x="2129" y="1270"/>
                </a:lnTo>
                <a:lnTo>
                  <a:pt x="2123" y="1276"/>
                </a:lnTo>
                <a:lnTo>
                  <a:pt x="2116" y="1279"/>
                </a:lnTo>
                <a:lnTo>
                  <a:pt x="2109" y="1283"/>
                </a:lnTo>
                <a:lnTo>
                  <a:pt x="2102" y="1286"/>
                </a:lnTo>
                <a:lnTo>
                  <a:pt x="2095" y="1287"/>
                </a:lnTo>
                <a:lnTo>
                  <a:pt x="2086" y="1288"/>
                </a:lnTo>
                <a:lnTo>
                  <a:pt x="2079" y="1288"/>
                </a:lnTo>
                <a:lnTo>
                  <a:pt x="2070" y="1288"/>
                </a:lnTo>
                <a:lnTo>
                  <a:pt x="2063" y="1287"/>
                </a:lnTo>
                <a:lnTo>
                  <a:pt x="2055" y="1286"/>
                </a:lnTo>
                <a:lnTo>
                  <a:pt x="2048" y="1283"/>
                </a:lnTo>
                <a:lnTo>
                  <a:pt x="2041" y="1279"/>
                </a:lnTo>
                <a:lnTo>
                  <a:pt x="2035" y="1276"/>
                </a:lnTo>
                <a:lnTo>
                  <a:pt x="2029" y="1270"/>
                </a:lnTo>
                <a:lnTo>
                  <a:pt x="2024" y="1266"/>
                </a:lnTo>
                <a:lnTo>
                  <a:pt x="2018" y="1260"/>
                </a:lnTo>
                <a:lnTo>
                  <a:pt x="2014" y="1254"/>
                </a:lnTo>
                <a:lnTo>
                  <a:pt x="2010" y="1247"/>
                </a:lnTo>
                <a:lnTo>
                  <a:pt x="2007" y="1240"/>
                </a:lnTo>
                <a:lnTo>
                  <a:pt x="2004" y="1233"/>
                </a:lnTo>
                <a:lnTo>
                  <a:pt x="2002" y="1226"/>
                </a:lnTo>
                <a:lnTo>
                  <a:pt x="2001" y="1218"/>
                </a:lnTo>
                <a:lnTo>
                  <a:pt x="2000" y="1211"/>
                </a:lnTo>
                <a:lnTo>
                  <a:pt x="2001" y="1202"/>
                </a:lnTo>
                <a:lnTo>
                  <a:pt x="2002" y="1195"/>
                </a:lnTo>
                <a:lnTo>
                  <a:pt x="2004" y="1186"/>
                </a:lnTo>
                <a:lnTo>
                  <a:pt x="2007" y="1179"/>
                </a:lnTo>
                <a:lnTo>
                  <a:pt x="2010" y="1174"/>
                </a:lnTo>
                <a:lnTo>
                  <a:pt x="2014" y="1167"/>
                </a:lnTo>
                <a:lnTo>
                  <a:pt x="2018" y="1161"/>
                </a:lnTo>
                <a:lnTo>
                  <a:pt x="2024" y="1155"/>
                </a:lnTo>
                <a:lnTo>
                  <a:pt x="2029" y="1150"/>
                </a:lnTo>
                <a:lnTo>
                  <a:pt x="2035" y="1145"/>
                </a:lnTo>
                <a:lnTo>
                  <a:pt x="2041" y="1141"/>
                </a:lnTo>
                <a:lnTo>
                  <a:pt x="2048" y="1138"/>
                </a:lnTo>
                <a:lnTo>
                  <a:pt x="2055" y="1135"/>
                </a:lnTo>
                <a:lnTo>
                  <a:pt x="2063" y="1134"/>
                </a:lnTo>
                <a:lnTo>
                  <a:pt x="2070" y="1133"/>
                </a:lnTo>
                <a:lnTo>
                  <a:pt x="2079" y="1133"/>
                </a:lnTo>
                <a:close/>
                <a:moveTo>
                  <a:pt x="459" y="1133"/>
                </a:moveTo>
                <a:lnTo>
                  <a:pt x="467" y="1133"/>
                </a:lnTo>
                <a:lnTo>
                  <a:pt x="475" y="1134"/>
                </a:lnTo>
                <a:lnTo>
                  <a:pt x="483" y="1135"/>
                </a:lnTo>
                <a:lnTo>
                  <a:pt x="490" y="1138"/>
                </a:lnTo>
                <a:lnTo>
                  <a:pt x="497" y="1141"/>
                </a:lnTo>
                <a:lnTo>
                  <a:pt x="503" y="1145"/>
                </a:lnTo>
                <a:lnTo>
                  <a:pt x="509" y="1150"/>
                </a:lnTo>
                <a:lnTo>
                  <a:pt x="514" y="1155"/>
                </a:lnTo>
                <a:lnTo>
                  <a:pt x="520" y="1161"/>
                </a:lnTo>
                <a:lnTo>
                  <a:pt x="524" y="1167"/>
                </a:lnTo>
                <a:lnTo>
                  <a:pt x="528" y="1174"/>
                </a:lnTo>
                <a:lnTo>
                  <a:pt x="531" y="1179"/>
                </a:lnTo>
                <a:lnTo>
                  <a:pt x="534" y="1186"/>
                </a:lnTo>
                <a:lnTo>
                  <a:pt x="535" y="1195"/>
                </a:lnTo>
                <a:lnTo>
                  <a:pt x="537" y="1202"/>
                </a:lnTo>
                <a:lnTo>
                  <a:pt x="538" y="1211"/>
                </a:lnTo>
                <a:lnTo>
                  <a:pt x="537" y="1218"/>
                </a:lnTo>
                <a:lnTo>
                  <a:pt x="535" y="1226"/>
                </a:lnTo>
                <a:lnTo>
                  <a:pt x="534" y="1233"/>
                </a:lnTo>
                <a:lnTo>
                  <a:pt x="531" y="1240"/>
                </a:lnTo>
                <a:lnTo>
                  <a:pt x="528" y="1247"/>
                </a:lnTo>
                <a:lnTo>
                  <a:pt x="524" y="1254"/>
                </a:lnTo>
                <a:lnTo>
                  <a:pt x="520" y="1260"/>
                </a:lnTo>
                <a:lnTo>
                  <a:pt x="514" y="1266"/>
                </a:lnTo>
                <a:lnTo>
                  <a:pt x="509" y="1270"/>
                </a:lnTo>
                <a:lnTo>
                  <a:pt x="503" y="1276"/>
                </a:lnTo>
                <a:lnTo>
                  <a:pt x="497" y="1279"/>
                </a:lnTo>
                <a:lnTo>
                  <a:pt x="490" y="1283"/>
                </a:lnTo>
                <a:lnTo>
                  <a:pt x="483" y="1286"/>
                </a:lnTo>
                <a:lnTo>
                  <a:pt x="475" y="1287"/>
                </a:lnTo>
                <a:lnTo>
                  <a:pt x="467" y="1288"/>
                </a:lnTo>
                <a:lnTo>
                  <a:pt x="459" y="1288"/>
                </a:lnTo>
                <a:lnTo>
                  <a:pt x="452" y="1288"/>
                </a:lnTo>
                <a:lnTo>
                  <a:pt x="443" y="1287"/>
                </a:lnTo>
                <a:lnTo>
                  <a:pt x="436" y="1286"/>
                </a:lnTo>
                <a:lnTo>
                  <a:pt x="429" y="1283"/>
                </a:lnTo>
                <a:lnTo>
                  <a:pt x="422" y="1279"/>
                </a:lnTo>
                <a:lnTo>
                  <a:pt x="415" y="1276"/>
                </a:lnTo>
                <a:lnTo>
                  <a:pt x="409" y="1270"/>
                </a:lnTo>
                <a:lnTo>
                  <a:pt x="404" y="1266"/>
                </a:lnTo>
                <a:lnTo>
                  <a:pt x="399" y="1260"/>
                </a:lnTo>
                <a:lnTo>
                  <a:pt x="395" y="1254"/>
                </a:lnTo>
                <a:lnTo>
                  <a:pt x="391" y="1247"/>
                </a:lnTo>
                <a:lnTo>
                  <a:pt x="387" y="1240"/>
                </a:lnTo>
                <a:lnTo>
                  <a:pt x="385" y="1233"/>
                </a:lnTo>
                <a:lnTo>
                  <a:pt x="382" y="1226"/>
                </a:lnTo>
                <a:lnTo>
                  <a:pt x="381" y="1218"/>
                </a:lnTo>
                <a:lnTo>
                  <a:pt x="381" y="1211"/>
                </a:lnTo>
                <a:lnTo>
                  <a:pt x="381" y="1202"/>
                </a:lnTo>
                <a:lnTo>
                  <a:pt x="382" y="1195"/>
                </a:lnTo>
                <a:lnTo>
                  <a:pt x="385" y="1186"/>
                </a:lnTo>
                <a:lnTo>
                  <a:pt x="387" y="1179"/>
                </a:lnTo>
                <a:lnTo>
                  <a:pt x="391" y="1174"/>
                </a:lnTo>
                <a:lnTo>
                  <a:pt x="395" y="1167"/>
                </a:lnTo>
                <a:lnTo>
                  <a:pt x="399" y="1161"/>
                </a:lnTo>
                <a:lnTo>
                  <a:pt x="404" y="1155"/>
                </a:lnTo>
                <a:lnTo>
                  <a:pt x="409" y="1150"/>
                </a:lnTo>
                <a:lnTo>
                  <a:pt x="415" y="1145"/>
                </a:lnTo>
                <a:lnTo>
                  <a:pt x="422" y="1141"/>
                </a:lnTo>
                <a:lnTo>
                  <a:pt x="429" y="1138"/>
                </a:lnTo>
                <a:lnTo>
                  <a:pt x="436" y="1135"/>
                </a:lnTo>
                <a:lnTo>
                  <a:pt x="443" y="1134"/>
                </a:lnTo>
                <a:lnTo>
                  <a:pt x="452" y="1133"/>
                </a:lnTo>
                <a:lnTo>
                  <a:pt x="459" y="1133"/>
                </a:lnTo>
                <a:close/>
                <a:moveTo>
                  <a:pt x="866" y="1133"/>
                </a:moveTo>
                <a:lnTo>
                  <a:pt x="873" y="1133"/>
                </a:lnTo>
                <a:lnTo>
                  <a:pt x="881" y="1134"/>
                </a:lnTo>
                <a:lnTo>
                  <a:pt x="888" y="1135"/>
                </a:lnTo>
                <a:lnTo>
                  <a:pt x="895" y="1138"/>
                </a:lnTo>
                <a:lnTo>
                  <a:pt x="903" y="1141"/>
                </a:lnTo>
                <a:lnTo>
                  <a:pt x="910" y="1145"/>
                </a:lnTo>
                <a:lnTo>
                  <a:pt x="915" y="1150"/>
                </a:lnTo>
                <a:lnTo>
                  <a:pt x="921" y="1155"/>
                </a:lnTo>
                <a:lnTo>
                  <a:pt x="925" y="1161"/>
                </a:lnTo>
                <a:lnTo>
                  <a:pt x="930" y="1167"/>
                </a:lnTo>
                <a:lnTo>
                  <a:pt x="934" y="1174"/>
                </a:lnTo>
                <a:lnTo>
                  <a:pt x="938" y="1179"/>
                </a:lnTo>
                <a:lnTo>
                  <a:pt x="939" y="1186"/>
                </a:lnTo>
                <a:lnTo>
                  <a:pt x="942" y="1195"/>
                </a:lnTo>
                <a:lnTo>
                  <a:pt x="944" y="1202"/>
                </a:lnTo>
                <a:lnTo>
                  <a:pt x="944" y="1211"/>
                </a:lnTo>
                <a:lnTo>
                  <a:pt x="944" y="1218"/>
                </a:lnTo>
                <a:lnTo>
                  <a:pt x="942" y="1226"/>
                </a:lnTo>
                <a:lnTo>
                  <a:pt x="939" y="1233"/>
                </a:lnTo>
                <a:lnTo>
                  <a:pt x="938" y="1240"/>
                </a:lnTo>
                <a:lnTo>
                  <a:pt x="934" y="1247"/>
                </a:lnTo>
                <a:lnTo>
                  <a:pt x="930" y="1254"/>
                </a:lnTo>
                <a:lnTo>
                  <a:pt x="925" y="1260"/>
                </a:lnTo>
                <a:lnTo>
                  <a:pt x="921" y="1266"/>
                </a:lnTo>
                <a:lnTo>
                  <a:pt x="915" y="1270"/>
                </a:lnTo>
                <a:lnTo>
                  <a:pt x="910" y="1276"/>
                </a:lnTo>
                <a:lnTo>
                  <a:pt x="903" y="1279"/>
                </a:lnTo>
                <a:lnTo>
                  <a:pt x="895" y="1283"/>
                </a:lnTo>
                <a:lnTo>
                  <a:pt x="888" y="1286"/>
                </a:lnTo>
                <a:lnTo>
                  <a:pt x="881" y="1287"/>
                </a:lnTo>
                <a:lnTo>
                  <a:pt x="873" y="1288"/>
                </a:lnTo>
                <a:lnTo>
                  <a:pt x="866" y="1288"/>
                </a:lnTo>
                <a:lnTo>
                  <a:pt x="857" y="1288"/>
                </a:lnTo>
                <a:lnTo>
                  <a:pt x="850" y="1287"/>
                </a:lnTo>
                <a:lnTo>
                  <a:pt x="842" y="1286"/>
                </a:lnTo>
                <a:lnTo>
                  <a:pt x="835" y="1283"/>
                </a:lnTo>
                <a:lnTo>
                  <a:pt x="827" y="1279"/>
                </a:lnTo>
                <a:lnTo>
                  <a:pt x="822" y="1276"/>
                </a:lnTo>
                <a:lnTo>
                  <a:pt x="816" y="1270"/>
                </a:lnTo>
                <a:lnTo>
                  <a:pt x="810" y="1266"/>
                </a:lnTo>
                <a:lnTo>
                  <a:pt x="805" y="1260"/>
                </a:lnTo>
                <a:lnTo>
                  <a:pt x="801" y="1254"/>
                </a:lnTo>
                <a:lnTo>
                  <a:pt x="796" y="1247"/>
                </a:lnTo>
                <a:lnTo>
                  <a:pt x="793" y="1240"/>
                </a:lnTo>
                <a:lnTo>
                  <a:pt x="791" y="1233"/>
                </a:lnTo>
                <a:lnTo>
                  <a:pt x="789" y="1226"/>
                </a:lnTo>
                <a:lnTo>
                  <a:pt x="788" y="1218"/>
                </a:lnTo>
                <a:lnTo>
                  <a:pt x="788" y="1211"/>
                </a:lnTo>
                <a:lnTo>
                  <a:pt x="788" y="1202"/>
                </a:lnTo>
                <a:lnTo>
                  <a:pt x="789" y="1195"/>
                </a:lnTo>
                <a:lnTo>
                  <a:pt x="791" y="1186"/>
                </a:lnTo>
                <a:lnTo>
                  <a:pt x="793" y="1179"/>
                </a:lnTo>
                <a:lnTo>
                  <a:pt x="796" y="1174"/>
                </a:lnTo>
                <a:lnTo>
                  <a:pt x="801" y="1167"/>
                </a:lnTo>
                <a:lnTo>
                  <a:pt x="805" y="1161"/>
                </a:lnTo>
                <a:lnTo>
                  <a:pt x="810" y="1155"/>
                </a:lnTo>
                <a:lnTo>
                  <a:pt x="816" y="1150"/>
                </a:lnTo>
                <a:lnTo>
                  <a:pt x="822" y="1145"/>
                </a:lnTo>
                <a:lnTo>
                  <a:pt x="827" y="1141"/>
                </a:lnTo>
                <a:lnTo>
                  <a:pt x="835" y="1138"/>
                </a:lnTo>
                <a:lnTo>
                  <a:pt x="842" y="1135"/>
                </a:lnTo>
                <a:lnTo>
                  <a:pt x="850" y="1134"/>
                </a:lnTo>
                <a:lnTo>
                  <a:pt x="857" y="1133"/>
                </a:lnTo>
                <a:lnTo>
                  <a:pt x="866" y="113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1925" tIns="30950" rIns="61925" bIns="3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9"/>
          <p:cNvSpPr/>
          <p:nvPr/>
        </p:nvSpPr>
        <p:spPr>
          <a:xfrm>
            <a:off x="7044962" y="6041691"/>
            <a:ext cx="366959" cy="169471"/>
          </a:xfrm>
          <a:custGeom>
            <a:avLst/>
            <a:gdLst/>
            <a:ahLst/>
            <a:cxnLst/>
            <a:rect l="l" t="t" r="r" b="b"/>
            <a:pathLst>
              <a:path w="2650" h="1224" extrusionOk="0">
                <a:moveTo>
                  <a:pt x="2602" y="694"/>
                </a:moveTo>
                <a:lnTo>
                  <a:pt x="2588" y="694"/>
                </a:lnTo>
                <a:lnTo>
                  <a:pt x="2573" y="694"/>
                </a:lnTo>
                <a:lnTo>
                  <a:pt x="2573" y="661"/>
                </a:lnTo>
                <a:lnTo>
                  <a:pt x="2573" y="630"/>
                </a:lnTo>
                <a:lnTo>
                  <a:pt x="2573" y="599"/>
                </a:lnTo>
                <a:lnTo>
                  <a:pt x="2573" y="568"/>
                </a:lnTo>
                <a:lnTo>
                  <a:pt x="2573" y="568"/>
                </a:lnTo>
                <a:lnTo>
                  <a:pt x="2573" y="568"/>
                </a:lnTo>
                <a:lnTo>
                  <a:pt x="2573" y="549"/>
                </a:lnTo>
                <a:lnTo>
                  <a:pt x="2570" y="534"/>
                </a:lnTo>
                <a:lnTo>
                  <a:pt x="2568" y="525"/>
                </a:lnTo>
                <a:lnTo>
                  <a:pt x="2565" y="520"/>
                </a:lnTo>
                <a:lnTo>
                  <a:pt x="2563" y="513"/>
                </a:lnTo>
                <a:lnTo>
                  <a:pt x="2558" y="507"/>
                </a:lnTo>
                <a:lnTo>
                  <a:pt x="2553" y="501"/>
                </a:lnTo>
                <a:lnTo>
                  <a:pt x="2548" y="496"/>
                </a:lnTo>
                <a:lnTo>
                  <a:pt x="2541" y="490"/>
                </a:lnTo>
                <a:lnTo>
                  <a:pt x="2534" y="486"/>
                </a:lnTo>
                <a:lnTo>
                  <a:pt x="2517" y="477"/>
                </a:lnTo>
                <a:lnTo>
                  <a:pt x="2496" y="472"/>
                </a:lnTo>
                <a:lnTo>
                  <a:pt x="2429" y="457"/>
                </a:lnTo>
                <a:lnTo>
                  <a:pt x="2363" y="445"/>
                </a:lnTo>
                <a:lnTo>
                  <a:pt x="2298" y="432"/>
                </a:lnTo>
                <a:lnTo>
                  <a:pt x="2231" y="419"/>
                </a:lnTo>
                <a:lnTo>
                  <a:pt x="2164" y="405"/>
                </a:lnTo>
                <a:lnTo>
                  <a:pt x="2099" y="392"/>
                </a:lnTo>
                <a:lnTo>
                  <a:pt x="2033" y="379"/>
                </a:lnTo>
                <a:lnTo>
                  <a:pt x="1966" y="367"/>
                </a:lnTo>
                <a:lnTo>
                  <a:pt x="1966" y="367"/>
                </a:lnTo>
                <a:lnTo>
                  <a:pt x="1966" y="367"/>
                </a:lnTo>
                <a:lnTo>
                  <a:pt x="1922" y="326"/>
                </a:lnTo>
                <a:lnTo>
                  <a:pt x="1877" y="284"/>
                </a:lnTo>
                <a:lnTo>
                  <a:pt x="1833" y="243"/>
                </a:lnTo>
                <a:lnTo>
                  <a:pt x="1787" y="202"/>
                </a:lnTo>
                <a:lnTo>
                  <a:pt x="1743" y="163"/>
                </a:lnTo>
                <a:lnTo>
                  <a:pt x="1697" y="123"/>
                </a:lnTo>
                <a:lnTo>
                  <a:pt x="1651" y="83"/>
                </a:lnTo>
                <a:lnTo>
                  <a:pt x="1604" y="45"/>
                </a:lnTo>
                <a:lnTo>
                  <a:pt x="1589" y="32"/>
                </a:lnTo>
                <a:lnTo>
                  <a:pt x="1576" y="24"/>
                </a:lnTo>
                <a:lnTo>
                  <a:pt x="1566" y="17"/>
                </a:lnTo>
                <a:lnTo>
                  <a:pt x="1556" y="12"/>
                </a:lnTo>
                <a:lnTo>
                  <a:pt x="1536" y="5"/>
                </a:lnTo>
                <a:lnTo>
                  <a:pt x="1522" y="3"/>
                </a:lnTo>
                <a:lnTo>
                  <a:pt x="1507" y="1"/>
                </a:lnTo>
                <a:lnTo>
                  <a:pt x="1488" y="0"/>
                </a:lnTo>
                <a:lnTo>
                  <a:pt x="408" y="0"/>
                </a:lnTo>
                <a:lnTo>
                  <a:pt x="384" y="0"/>
                </a:lnTo>
                <a:lnTo>
                  <a:pt x="367" y="3"/>
                </a:lnTo>
                <a:lnTo>
                  <a:pt x="360" y="4"/>
                </a:lnTo>
                <a:lnTo>
                  <a:pt x="354" y="8"/>
                </a:lnTo>
                <a:lnTo>
                  <a:pt x="347" y="12"/>
                </a:lnTo>
                <a:lnTo>
                  <a:pt x="340" y="18"/>
                </a:lnTo>
                <a:lnTo>
                  <a:pt x="327" y="32"/>
                </a:lnTo>
                <a:lnTo>
                  <a:pt x="315" y="48"/>
                </a:lnTo>
                <a:lnTo>
                  <a:pt x="302" y="65"/>
                </a:lnTo>
                <a:lnTo>
                  <a:pt x="289" y="83"/>
                </a:lnTo>
                <a:lnTo>
                  <a:pt x="265" y="120"/>
                </a:lnTo>
                <a:lnTo>
                  <a:pt x="242" y="154"/>
                </a:lnTo>
                <a:lnTo>
                  <a:pt x="278" y="154"/>
                </a:lnTo>
                <a:lnTo>
                  <a:pt x="313" y="154"/>
                </a:lnTo>
                <a:lnTo>
                  <a:pt x="347" y="154"/>
                </a:lnTo>
                <a:lnTo>
                  <a:pt x="383" y="154"/>
                </a:lnTo>
                <a:lnTo>
                  <a:pt x="418" y="154"/>
                </a:lnTo>
                <a:lnTo>
                  <a:pt x="452" y="154"/>
                </a:lnTo>
                <a:lnTo>
                  <a:pt x="488" y="154"/>
                </a:lnTo>
                <a:lnTo>
                  <a:pt x="522" y="154"/>
                </a:lnTo>
                <a:lnTo>
                  <a:pt x="498" y="205"/>
                </a:lnTo>
                <a:lnTo>
                  <a:pt x="473" y="255"/>
                </a:lnTo>
                <a:lnTo>
                  <a:pt x="449" y="306"/>
                </a:lnTo>
                <a:lnTo>
                  <a:pt x="425" y="357"/>
                </a:lnTo>
                <a:lnTo>
                  <a:pt x="388" y="357"/>
                </a:lnTo>
                <a:lnTo>
                  <a:pt x="352" y="357"/>
                </a:lnTo>
                <a:lnTo>
                  <a:pt x="315" y="357"/>
                </a:lnTo>
                <a:lnTo>
                  <a:pt x="276" y="357"/>
                </a:lnTo>
                <a:lnTo>
                  <a:pt x="240" y="357"/>
                </a:lnTo>
                <a:lnTo>
                  <a:pt x="203" y="357"/>
                </a:lnTo>
                <a:lnTo>
                  <a:pt x="164" y="357"/>
                </a:lnTo>
                <a:lnTo>
                  <a:pt x="128" y="357"/>
                </a:lnTo>
                <a:lnTo>
                  <a:pt x="103" y="392"/>
                </a:lnTo>
                <a:lnTo>
                  <a:pt x="86" y="423"/>
                </a:lnTo>
                <a:lnTo>
                  <a:pt x="79" y="439"/>
                </a:lnTo>
                <a:lnTo>
                  <a:pt x="75" y="457"/>
                </a:lnTo>
                <a:lnTo>
                  <a:pt x="71" y="477"/>
                </a:lnTo>
                <a:lnTo>
                  <a:pt x="69" y="501"/>
                </a:lnTo>
                <a:lnTo>
                  <a:pt x="69" y="549"/>
                </a:lnTo>
                <a:lnTo>
                  <a:pt x="69" y="598"/>
                </a:lnTo>
                <a:lnTo>
                  <a:pt x="69" y="646"/>
                </a:lnTo>
                <a:lnTo>
                  <a:pt x="69" y="694"/>
                </a:lnTo>
                <a:lnTo>
                  <a:pt x="69" y="694"/>
                </a:lnTo>
                <a:lnTo>
                  <a:pt x="69" y="694"/>
                </a:lnTo>
                <a:lnTo>
                  <a:pt x="51" y="693"/>
                </a:lnTo>
                <a:lnTo>
                  <a:pt x="31" y="693"/>
                </a:lnTo>
                <a:lnTo>
                  <a:pt x="21" y="694"/>
                </a:lnTo>
                <a:lnTo>
                  <a:pt x="14" y="695"/>
                </a:lnTo>
                <a:lnTo>
                  <a:pt x="9" y="698"/>
                </a:lnTo>
                <a:lnTo>
                  <a:pt x="4" y="703"/>
                </a:lnTo>
                <a:lnTo>
                  <a:pt x="1" y="708"/>
                </a:lnTo>
                <a:lnTo>
                  <a:pt x="0" y="714"/>
                </a:lnTo>
                <a:lnTo>
                  <a:pt x="0" y="722"/>
                </a:lnTo>
                <a:lnTo>
                  <a:pt x="3" y="732"/>
                </a:lnTo>
                <a:lnTo>
                  <a:pt x="11" y="782"/>
                </a:lnTo>
                <a:lnTo>
                  <a:pt x="21" y="833"/>
                </a:lnTo>
                <a:lnTo>
                  <a:pt x="31" y="884"/>
                </a:lnTo>
                <a:lnTo>
                  <a:pt x="41" y="934"/>
                </a:lnTo>
                <a:lnTo>
                  <a:pt x="41" y="934"/>
                </a:lnTo>
                <a:lnTo>
                  <a:pt x="41" y="934"/>
                </a:lnTo>
                <a:lnTo>
                  <a:pt x="52" y="952"/>
                </a:lnTo>
                <a:lnTo>
                  <a:pt x="62" y="963"/>
                </a:lnTo>
                <a:lnTo>
                  <a:pt x="68" y="968"/>
                </a:lnTo>
                <a:lnTo>
                  <a:pt x="75" y="970"/>
                </a:lnTo>
                <a:lnTo>
                  <a:pt x="84" y="972"/>
                </a:lnTo>
                <a:lnTo>
                  <a:pt x="95" y="972"/>
                </a:lnTo>
                <a:lnTo>
                  <a:pt x="142" y="972"/>
                </a:lnTo>
                <a:lnTo>
                  <a:pt x="190" y="972"/>
                </a:lnTo>
                <a:lnTo>
                  <a:pt x="237" y="972"/>
                </a:lnTo>
                <a:lnTo>
                  <a:pt x="283" y="972"/>
                </a:lnTo>
                <a:lnTo>
                  <a:pt x="291" y="999"/>
                </a:lnTo>
                <a:lnTo>
                  <a:pt x="300" y="1024"/>
                </a:lnTo>
                <a:lnTo>
                  <a:pt x="312" y="1048"/>
                </a:lnTo>
                <a:lnTo>
                  <a:pt x="325" y="1072"/>
                </a:lnTo>
                <a:lnTo>
                  <a:pt x="340" y="1094"/>
                </a:lnTo>
                <a:lnTo>
                  <a:pt x="357" y="1115"/>
                </a:lnTo>
                <a:lnTo>
                  <a:pt x="376" y="1133"/>
                </a:lnTo>
                <a:lnTo>
                  <a:pt x="395" y="1152"/>
                </a:lnTo>
                <a:lnTo>
                  <a:pt x="417" y="1167"/>
                </a:lnTo>
                <a:lnTo>
                  <a:pt x="439" y="1181"/>
                </a:lnTo>
                <a:lnTo>
                  <a:pt x="463" y="1194"/>
                </a:lnTo>
                <a:lnTo>
                  <a:pt x="488" y="1204"/>
                </a:lnTo>
                <a:lnTo>
                  <a:pt x="515" y="1213"/>
                </a:lnTo>
                <a:lnTo>
                  <a:pt x="541" y="1218"/>
                </a:lnTo>
                <a:lnTo>
                  <a:pt x="568" y="1223"/>
                </a:lnTo>
                <a:lnTo>
                  <a:pt x="597" y="1224"/>
                </a:lnTo>
                <a:lnTo>
                  <a:pt x="625" y="1223"/>
                </a:lnTo>
                <a:lnTo>
                  <a:pt x="653" y="1218"/>
                </a:lnTo>
                <a:lnTo>
                  <a:pt x="680" y="1213"/>
                </a:lnTo>
                <a:lnTo>
                  <a:pt x="706" y="1204"/>
                </a:lnTo>
                <a:lnTo>
                  <a:pt x="731" y="1194"/>
                </a:lnTo>
                <a:lnTo>
                  <a:pt x="755" y="1181"/>
                </a:lnTo>
                <a:lnTo>
                  <a:pt x="778" y="1167"/>
                </a:lnTo>
                <a:lnTo>
                  <a:pt x="799" y="1152"/>
                </a:lnTo>
                <a:lnTo>
                  <a:pt x="819" y="1133"/>
                </a:lnTo>
                <a:lnTo>
                  <a:pt x="838" y="1115"/>
                </a:lnTo>
                <a:lnTo>
                  <a:pt x="855" y="1094"/>
                </a:lnTo>
                <a:lnTo>
                  <a:pt x="869" y="1072"/>
                </a:lnTo>
                <a:lnTo>
                  <a:pt x="882" y="1048"/>
                </a:lnTo>
                <a:lnTo>
                  <a:pt x="893" y="1024"/>
                </a:lnTo>
                <a:lnTo>
                  <a:pt x="903" y="999"/>
                </a:lnTo>
                <a:lnTo>
                  <a:pt x="910" y="972"/>
                </a:lnTo>
                <a:lnTo>
                  <a:pt x="1028" y="972"/>
                </a:lnTo>
                <a:lnTo>
                  <a:pt x="1144" y="972"/>
                </a:lnTo>
                <a:lnTo>
                  <a:pt x="1261" y="972"/>
                </a:lnTo>
                <a:lnTo>
                  <a:pt x="1379" y="972"/>
                </a:lnTo>
                <a:lnTo>
                  <a:pt x="1497" y="972"/>
                </a:lnTo>
                <a:lnTo>
                  <a:pt x="1614" y="972"/>
                </a:lnTo>
                <a:lnTo>
                  <a:pt x="1731" y="972"/>
                </a:lnTo>
                <a:lnTo>
                  <a:pt x="1848" y="972"/>
                </a:lnTo>
                <a:lnTo>
                  <a:pt x="1855" y="999"/>
                </a:lnTo>
                <a:lnTo>
                  <a:pt x="1865" y="1024"/>
                </a:lnTo>
                <a:lnTo>
                  <a:pt x="1875" y="1048"/>
                </a:lnTo>
                <a:lnTo>
                  <a:pt x="1889" y="1072"/>
                </a:lnTo>
                <a:lnTo>
                  <a:pt x="1904" y="1094"/>
                </a:lnTo>
                <a:lnTo>
                  <a:pt x="1921" y="1115"/>
                </a:lnTo>
                <a:lnTo>
                  <a:pt x="1939" y="1133"/>
                </a:lnTo>
                <a:lnTo>
                  <a:pt x="1959" y="1152"/>
                </a:lnTo>
                <a:lnTo>
                  <a:pt x="1980" y="1167"/>
                </a:lnTo>
                <a:lnTo>
                  <a:pt x="2003" y="1181"/>
                </a:lnTo>
                <a:lnTo>
                  <a:pt x="2027" y="1194"/>
                </a:lnTo>
                <a:lnTo>
                  <a:pt x="2052" y="1204"/>
                </a:lnTo>
                <a:lnTo>
                  <a:pt x="2078" y="1213"/>
                </a:lnTo>
                <a:lnTo>
                  <a:pt x="2105" y="1218"/>
                </a:lnTo>
                <a:lnTo>
                  <a:pt x="2133" y="1223"/>
                </a:lnTo>
                <a:lnTo>
                  <a:pt x="2162" y="1224"/>
                </a:lnTo>
                <a:lnTo>
                  <a:pt x="2190" y="1223"/>
                </a:lnTo>
                <a:lnTo>
                  <a:pt x="2217" y="1218"/>
                </a:lnTo>
                <a:lnTo>
                  <a:pt x="2244" y="1213"/>
                </a:lnTo>
                <a:lnTo>
                  <a:pt x="2271" y="1204"/>
                </a:lnTo>
                <a:lnTo>
                  <a:pt x="2295" y="1194"/>
                </a:lnTo>
                <a:lnTo>
                  <a:pt x="2319" y="1181"/>
                </a:lnTo>
                <a:lnTo>
                  <a:pt x="2342" y="1167"/>
                </a:lnTo>
                <a:lnTo>
                  <a:pt x="2363" y="1152"/>
                </a:lnTo>
                <a:lnTo>
                  <a:pt x="2383" y="1133"/>
                </a:lnTo>
                <a:lnTo>
                  <a:pt x="2401" y="1115"/>
                </a:lnTo>
                <a:lnTo>
                  <a:pt x="2418" y="1094"/>
                </a:lnTo>
                <a:lnTo>
                  <a:pt x="2434" y="1072"/>
                </a:lnTo>
                <a:lnTo>
                  <a:pt x="2446" y="1048"/>
                </a:lnTo>
                <a:lnTo>
                  <a:pt x="2458" y="1024"/>
                </a:lnTo>
                <a:lnTo>
                  <a:pt x="2468" y="999"/>
                </a:lnTo>
                <a:lnTo>
                  <a:pt x="2473" y="972"/>
                </a:lnTo>
                <a:lnTo>
                  <a:pt x="2506" y="972"/>
                </a:lnTo>
                <a:lnTo>
                  <a:pt x="2539" y="972"/>
                </a:lnTo>
                <a:lnTo>
                  <a:pt x="2571" y="972"/>
                </a:lnTo>
                <a:lnTo>
                  <a:pt x="2602" y="972"/>
                </a:lnTo>
                <a:lnTo>
                  <a:pt x="2615" y="972"/>
                </a:lnTo>
                <a:lnTo>
                  <a:pt x="2626" y="970"/>
                </a:lnTo>
                <a:lnTo>
                  <a:pt x="2633" y="966"/>
                </a:lnTo>
                <a:lnTo>
                  <a:pt x="2641" y="962"/>
                </a:lnTo>
                <a:lnTo>
                  <a:pt x="2645" y="955"/>
                </a:lnTo>
                <a:lnTo>
                  <a:pt x="2648" y="946"/>
                </a:lnTo>
                <a:lnTo>
                  <a:pt x="2649" y="936"/>
                </a:lnTo>
                <a:lnTo>
                  <a:pt x="2650" y="925"/>
                </a:lnTo>
                <a:lnTo>
                  <a:pt x="2650" y="884"/>
                </a:lnTo>
                <a:lnTo>
                  <a:pt x="2650" y="843"/>
                </a:lnTo>
                <a:lnTo>
                  <a:pt x="2650" y="802"/>
                </a:lnTo>
                <a:lnTo>
                  <a:pt x="2650" y="761"/>
                </a:lnTo>
                <a:lnTo>
                  <a:pt x="2649" y="749"/>
                </a:lnTo>
                <a:lnTo>
                  <a:pt x="2648" y="738"/>
                </a:lnTo>
                <a:lnTo>
                  <a:pt x="2645" y="727"/>
                </a:lnTo>
                <a:lnTo>
                  <a:pt x="2641" y="715"/>
                </a:lnTo>
                <a:lnTo>
                  <a:pt x="2633" y="707"/>
                </a:lnTo>
                <a:lnTo>
                  <a:pt x="2625" y="700"/>
                </a:lnTo>
                <a:lnTo>
                  <a:pt x="2621" y="697"/>
                </a:lnTo>
                <a:lnTo>
                  <a:pt x="2615" y="695"/>
                </a:lnTo>
                <a:lnTo>
                  <a:pt x="2609" y="694"/>
                </a:lnTo>
                <a:lnTo>
                  <a:pt x="2602" y="694"/>
                </a:lnTo>
                <a:lnTo>
                  <a:pt x="2602" y="694"/>
                </a:lnTo>
                <a:lnTo>
                  <a:pt x="2602" y="694"/>
                </a:lnTo>
                <a:close/>
                <a:moveTo>
                  <a:pt x="1176" y="357"/>
                </a:moveTo>
                <a:lnTo>
                  <a:pt x="1128" y="357"/>
                </a:lnTo>
                <a:lnTo>
                  <a:pt x="1079" y="357"/>
                </a:lnTo>
                <a:lnTo>
                  <a:pt x="1029" y="357"/>
                </a:lnTo>
                <a:lnTo>
                  <a:pt x="979" y="357"/>
                </a:lnTo>
                <a:lnTo>
                  <a:pt x="930" y="357"/>
                </a:lnTo>
                <a:lnTo>
                  <a:pt x="880" y="357"/>
                </a:lnTo>
                <a:lnTo>
                  <a:pt x="832" y="357"/>
                </a:lnTo>
                <a:lnTo>
                  <a:pt x="782" y="357"/>
                </a:lnTo>
                <a:lnTo>
                  <a:pt x="782" y="357"/>
                </a:lnTo>
                <a:lnTo>
                  <a:pt x="782" y="357"/>
                </a:lnTo>
                <a:lnTo>
                  <a:pt x="777" y="357"/>
                </a:lnTo>
                <a:lnTo>
                  <a:pt x="774" y="355"/>
                </a:lnTo>
                <a:lnTo>
                  <a:pt x="770" y="354"/>
                </a:lnTo>
                <a:lnTo>
                  <a:pt x="767" y="353"/>
                </a:lnTo>
                <a:lnTo>
                  <a:pt x="765" y="350"/>
                </a:lnTo>
                <a:lnTo>
                  <a:pt x="764" y="345"/>
                </a:lnTo>
                <a:lnTo>
                  <a:pt x="763" y="343"/>
                </a:lnTo>
                <a:lnTo>
                  <a:pt x="763" y="337"/>
                </a:lnTo>
                <a:lnTo>
                  <a:pt x="763" y="327"/>
                </a:lnTo>
                <a:lnTo>
                  <a:pt x="763" y="319"/>
                </a:lnTo>
                <a:lnTo>
                  <a:pt x="781" y="282"/>
                </a:lnTo>
                <a:lnTo>
                  <a:pt x="799" y="245"/>
                </a:lnTo>
                <a:lnTo>
                  <a:pt x="818" y="208"/>
                </a:lnTo>
                <a:lnTo>
                  <a:pt x="836" y="171"/>
                </a:lnTo>
                <a:lnTo>
                  <a:pt x="841" y="164"/>
                </a:lnTo>
                <a:lnTo>
                  <a:pt x="843" y="158"/>
                </a:lnTo>
                <a:lnTo>
                  <a:pt x="846" y="157"/>
                </a:lnTo>
                <a:lnTo>
                  <a:pt x="850" y="156"/>
                </a:lnTo>
                <a:lnTo>
                  <a:pt x="855" y="154"/>
                </a:lnTo>
                <a:lnTo>
                  <a:pt x="859" y="154"/>
                </a:lnTo>
                <a:lnTo>
                  <a:pt x="899" y="154"/>
                </a:lnTo>
                <a:lnTo>
                  <a:pt x="938" y="154"/>
                </a:lnTo>
                <a:lnTo>
                  <a:pt x="978" y="154"/>
                </a:lnTo>
                <a:lnTo>
                  <a:pt x="1018" y="154"/>
                </a:lnTo>
                <a:lnTo>
                  <a:pt x="1057" y="154"/>
                </a:lnTo>
                <a:lnTo>
                  <a:pt x="1097" y="154"/>
                </a:lnTo>
                <a:lnTo>
                  <a:pt x="1137" y="154"/>
                </a:lnTo>
                <a:lnTo>
                  <a:pt x="1176" y="154"/>
                </a:lnTo>
                <a:lnTo>
                  <a:pt x="1176" y="205"/>
                </a:lnTo>
                <a:lnTo>
                  <a:pt x="1176" y="255"/>
                </a:lnTo>
                <a:lnTo>
                  <a:pt x="1176" y="306"/>
                </a:lnTo>
                <a:lnTo>
                  <a:pt x="1176" y="357"/>
                </a:lnTo>
                <a:close/>
                <a:moveTo>
                  <a:pt x="1303" y="357"/>
                </a:moveTo>
                <a:lnTo>
                  <a:pt x="1303" y="306"/>
                </a:lnTo>
                <a:lnTo>
                  <a:pt x="1303" y="255"/>
                </a:lnTo>
                <a:lnTo>
                  <a:pt x="1303" y="205"/>
                </a:lnTo>
                <a:lnTo>
                  <a:pt x="1303" y="154"/>
                </a:lnTo>
                <a:lnTo>
                  <a:pt x="1338" y="154"/>
                </a:lnTo>
                <a:lnTo>
                  <a:pt x="1375" y="154"/>
                </a:lnTo>
                <a:lnTo>
                  <a:pt x="1410" y="154"/>
                </a:lnTo>
                <a:lnTo>
                  <a:pt x="1447" y="154"/>
                </a:lnTo>
                <a:lnTo>
                  <a:pt x="1474" y="180"/>
                </a:lnTo>
                <a:lnTo>
                  <a:pt x="1502" y="205"/>
                </a:lnTo>
                <a:lnTo>
                  <a:pt x="1529" y="231"/>
                </a:lnTo>
                <a:lnTo>
                  <a:pt x="1558" y="255"/>
                </a:lnTo>
                <a:lnTo>
                  <a:pt x="1585" y="280"/>
                </a:lnTo>
                <a:lnTo>
                  <a:pt x="1613" y="306"/>
                </a:lnTo>
                <a:lnTo>
                  <a:pt x="1640" y="331"/>
                </a:lnTo>
                <a:lnTo>
                  <a:pt x="1668" y="357"/>
                </a:lnTo>
                <a:lnTo>
                  <a:pt x="1623" y="357"/>
                </a:lnTo>
                <a:lnTo>
                  <a:pt x="1576" y="357"/>
                </a:lnTo>
                <a:lnTo>
                  <a:pt x="1531" y="357"/>
                </a:lnTo>
                <a:lnTo>
                  <a:pt x="1485" y="357"/>
                </a:lnTo>
                <a:lnTo>
                  <a:pt x="1440" y="357"/>
                </a:lnTo>
                <a:lnTo>
                  <a:pt x="1393" y="357"/>
                </a:lnTo>
                <a:lnTo>
                  <a:pt x="1348" y="357"/>
                </a:lnTo>
                <a:lnTo>
                  <a:pt x="1303" y="357"/>
                </a:lnTo>
                <a:close/>
                <a:moveTo>
                  <a:pt x="597" y="766"/>
                </a:moveTo>
                <a:lnTo>
                  <a:pt x="611" y="766"/>
                </a:lnTo>
                <a:lnTo>
                  <a:pt x="625" y="769"/>
                </a:lnTo>
                <a:lnTo>
                  <a:pt x="638" y="772"/>
                </a:lnTo>
                <a:lnTo>
                  <a:pt x="651" y="778"/>
                </a:lnTo>
                <a:lnTo>
                  <a:pt x="662" y="783"/>
                </a:lnTo>
                <a:lnTo>
                  <a:pt x="673" y="789"/>
                </a:lnTo>
                <a:lnTo>
                  <a:pt x="685" y="797"/>
                </a:lnTo>
                <a:lnTo>
                  <a:pt x="693" y="806"/>
                </a:lnTo>
                <a:lnTo>
                  <a:pt x="703" y="816"/>
                </a:lnTo>
                <a:lnTo>
                  <a:pt x="710" y="827"/>
                </a:lnTo>
                <a:lnTo>
                  <a:pt x="717" y="837"/>
                </a:lnTo>
                <a:lnTo>
                  <a:pt x="723" y="850"/>
                </a:lnTo>
                <a:lnTo>
                  <a:pt x="727" y="863"/>
                </a:lnTo>
                <a:lnTo>
                  <a:pt x="731" y="875"/>
                </a:lnTo>
                <a:lnTo>
                  <a:pt x="733" y="890"/>
                </a:lnTo>
                <a:lnTo>
                  <a:pt x="734" y="904"/>
                </a:lnTo>
                <a:lnTo>
                  <a:pt x="733" y="917"/>
                </a:lnTo>
                <a:lnTo>
                  <a:pt x="731" y="931"/>
                </a:lnTo>
                <a:lnTo>
                  <a:pt x="727" y="943"/>
                </a:lnTo>
                <a:lnTo>
                  <a:pt x="723" y="956"/>
                </a:lnTo>
                <a:lnTo>
                  <a:pt x="717" y="969"/>
                </a:lnTo>
                <a:lnTo>
                  <a:pt x="710" y="980"/>
                </a:lnTo>
                <a:lnTo>
                  <a:pt x="703" y="990"/>
                </a:lnTo>
                <a:lnTo>
                  <a:pt x="693" y="1000"/>
                </a:lnTo>
                <a:lnTo>
                  <a:pt x="685" y="1009"/>
                </a:lnTo>
                <a:lnTo>
                  <a:pt x="673" y="1017"/>
                </a:lnTo>
                <a:lnTo>
                  <a:pt x="662" y="1023"/>
                </a:lnTo>
                <a:lnTo>
                  <a:pt x="651" y="1028"/>
                </a:lnTo>
                <a:lnTo>
                  <a:pt x="638" y="1034"/>
                </a:lnTo>
                <a:lnTo>
                  <a:pt x="625" y="1037"/>
                </a:lnTo>
                <a:lnTo>
                  <a:pt x="611" y="1040"/>
                </a:lnTo>
                <a:lnTo>
                  <a:pt x="597" y="1040"/>
                </a:lnTo>
                <a:lnTo>
                  <a:pt x="583" y="1040"/>
                </a:lnTo>
                <a:lnTo>
                  <a:pt x="570" y="1037"/>
                </a:lnTo>
                <a:lnTo>
                  <a:pt x="556" y="1034"/>
                </a:lnTo>
                <a:lnTo>
                  <a:pt x="544" y="1028"/>
                </a:lnTo>
                <a:lnTo>
                  <a:pt x="532" y="1023"/>
                </a:lnTo>
                <a:lnTo>
                  <a:pt x="520" y="1017"/>
                </a:lnTo>
                <a:lnTo>
                  <a:pt x="510" y="1009"/>
                </a:lnTo>
                <a:lnTo>
                  <a:pt x="500" y="1000"/>
                </a:lnTo>
                <a:lnTo>
                  <a:pt x="492" y="990"/>
                </a:lnTo>
                <a:lnTo>
                  <a:pt x="483" y="980"/>
                </a:lnTo>
                <a:lnTo>
                  <a:pt x="476" y="969"/>
                </a:lnTo>
                <a:lnTo>
                  <a:pt x="471" y="956"/>
                </a:lnTo>
                <a:lnTo>
                  <a:pt x="466" y="943"/>
                </a:lnTo>
                <a:lnTo>
                  <a:pt x="463" y="931"/>
                </a:lnTo>
                <a:lnTo>
                  <a:pt x="461" y="917"/>
                </a:lnTo>
                <a:lnTo>
                  <a:pt x="461" y="904"/>
                </a:lnTo>
                <a:lnTo>
                  <a:pt x="461" y="890"/>
                </a:lnTo>
                <a:lnTo>
                  <a:pt x="463" y="875"/>
                </a:lnTo>
                <a:lnTo>
                  <a:pt x="466" y="863"/>
                </a:lnTo>
                <a:lnTo>
                  <a:pt x="471" y="850"/>
                </a:lnTo>
                <a:lnTo>
                  <a:pt x="476" y="837"/>
                </a:lnTo>
                <a:lnTo>
                  <a:pt x="483" y="827"/>
                </a:lnTo>
                <a:lnTo>
                  <a:pt x="492" y="816"/>
                </a:lnTo>
                <a:lnTo>
                  <a:pt x="500" y="806"/>
                </a:lnTo>
                <a:lnTo>
                  <a:pt x="510" y="797"/>
                </a:lnTo>
                <a:lnTo>
                  <a:pt x="520" y="789"/>
                </a:lnTo>
                <a:lnTo>
                  <a:pt x="532" y="783"/>
                </a:lnTo>
                <a:lnTo>
                  <a:pt x="544" y="778"/>
                </a:lnTo>
                <a:lnTo>
                  <a:pt x="556" y="772"/>
                </a:lnTo>
                <a:lnTo>
                  <a:pt x="570" y="769"/>
                </a:lnTo>
                <a:lnTo>
                  <a:pt x="583" y="766"/>
                </a:lnTo>
                <a:lnTo>
                  <a:pt x="597" y="766"/>
                </a:lnTo>
                <a:close/>
                <a:moveTo>
                  <a:pt x="2162" y="766"/>
                </a:moveTo>
                <a:lnTo>
                  <a:pt x="2176" y="766"/>
                </a:lnTo>
                <a:lnTo>
                  <a:pt x="2188" y="769"/>
                </a:lnTo>
                <a:lnTo>
                  <a:pt x="2201" y="772"/>
                </a:lnTo>
                <a:lnTo>
                  <a:pt x="2214" y="778"/>
                </a:lnTo>
                <a:lnTo>
                  <a:pt x="2227" y="783"/>
                </a:lnTo>
                <a:lnTo>
                  <a:pt x="2238" y="789"/>
                </a:lnTo>
                <a:lnTo>
                  <a:pt x="2248" y="797"/>
                </a:lnTo>
                <a:lnTo>
                  <a:pt x="2258" y="806"/>
                </a:lnTo>
                <a:lnTo>
                  <a:pt x="2266" y="816"/>
                </a:lnTo>
                <a:lnTo>
                  <a:pt x="2275" y="827"/>
                </a:lnTo>
                <a:lnTo>
                  <a:pt x="2282" y="837"/>
                </a:lnTo>
                <a:lnTo>
                  <a:pt x="2288" y="850"/>
                </a:lnTo>
                <a:lnTo>
                  <a:pt x="2292" y="863"/>
                </a:lnTo>
                <a:lnTo>
                  <a:pt x="2295" y="875"/>
                </a:lnTo>
                <a:lnTo>
                  <a:pt x="2298" y="890"/>
                </a:lnTo>
                <a:lnTo>
                  <a:pt x="2298" y="904"/>
                </a:lnTo>
                <a:lnTo>
                  <a:pt x="2298" y="917"/>
                </a:lnTo>
                <a:lnTo>
                  <a:pt x="2295" y="931"/>
                </a:lnTo>
                <a:lnTo>
                  <a:pt x="2292" y="943"/>
                </a:lnTo>
                <a:lnTo>
                  <a:pt x="2288" y="956"/>
                </a:lnTo>
                <a:lnTo>
                  <a:pt x="2282" y="969"/>
                </a:lnTo>
                <a:lnTo>
                  <a:pt x="2275" y="980"/>
                </a:lnTo>
                <a:lnTo>
                  <a:pt x="2266" y="990"/>
                </a:lnTo>
                <a:lnTo>
                  <a:pt x="2258" y="1000"/>
                </a:lnTo>
                <a:lnTo>
                  <a:pt x="2248" y="1009"/>
                </a:lnTo>
                <a:lnTo>
                  <a:pt x="2238" y="1017"/>
                </a:lnTo>
                <a:lnTo>
                  <a:pt x="2227" y="1023"/>
                </a:lnTo>
                <a:lnTo>
                  <a:pt x="2214" y="1028"/>
                </a:lnTo>
                <a:lnTo>
                  <a:pt x="2201" y="1034"/>
                </a:lnTo>
                <a:lnTo>
                  <a:pt x="2188" y="1037"/>
                </a:lnTo>
                <a:lnTo>
                  <a:pt x="2176" y="1040"/>
                </a:lnTo>
                <a:lnTo>
                  <a:pt x="2162" y="1040"/>
                </a:lnTo>
                <a:lnTo>
                  <a:pt x="2147" y="1040"/>
                </a:lnTo>
                <a:lnTo>
                  <a:pt x="2133" y="1037"/>
                </a:lnTo>
                <a:lnTo>
                  <a:pt x="2120" y="1034"/>
                </a:lnTo>
                <a:lnTo>
                  <a:pt x="2108" y="1028"/>
                </a:lnTo>
                <a:lnTo>
                  <a:pt x="2096" y="1023"/>
                </a:lnTo>
                <a:lnTo>
                  <a:pt x="2085" y="1017"/>
                </a:lnTo>
                <a:lnTo>
                  <a:pt x="2074" y="1009"/>
                </a:lnTo>
                <a:lnTo>
                  <a:pt x="2064" y="1000"/>
                </a:lnTo>
                <a:lnTo>
                  <a:pt x="2055" y="990"/>
                </a:lnTo>
                <a:lnTo>
                  <a:pt x="2048" y="980"/>
                </a:lnTo>
                <a:lnTo>
                  <a:pt x="2041" y="969"/>
                </a:lnTo>
                <a:lnTo>
                  <a:pt x="2035" y="956"/>
                </a:lnTo>
                <a:lnTo>
                  <a:pt x="2031" y="943"/>
                </a:lnTo>
                <a:lnTo>
                  <a:pt x="2027" y="931"/>
                </a:lnTo>
                <a:lnTo>
                  <a:pt x="2025" y="917"/>
                </a:lnTo>
                <a:lnTo>
                  <a:pt x="2024" y="904"/>
                </a:lnTo>
                <a:lnTo>
                  <a:pt x="2025" y="890"/>
                </a:lnTo>
                <a:lnTo>
                  <a:pt x="2027" y="875"/>
                </a:lnTo>
                <a:lnTo>
                  <a:pt x="2031" y="863"/>
                </a:lnTo>
                <a:lnTo>
                  <a:pt x="2035" y="850"/>
                </a:lnTo>
                <a:lnTo>
                  <a:pt x="2041" y="837"/>
                </a:lnTo>
                <a:lnTo>
                  <a:pt x="2048" y="827"/>
                </a:lnTo>
                <a:lnTo>
                  <a:pt x="2055" y="816"/>
                </a:lnTo>
                <a:lnTo>
                  <a:pt x="2064" y="806"/>
                </a:lnTo>
                <a:lnTo>
                  <a:pt x="2074" y="797"/>
                </a:lnTo>
                <a:lnTo>
                  <a:pt x="2085" y="789"/>
                </a:lnTo>
                <a:lnTo>
                  <a:pt x="2096" y="783"/>
                </a:lnTo>
                <a:lnTo>
                  <a:pt x="2108" y="778"/>
                </a:lnTo>
                <a:lnTo>
                  <a:pt x="2120" y="772"/>
                </a:lnTo>
                <a:lnTo>
                  <a:pt x="2133" y="769"/>
                </a:lnTo>
                <a:lnTo>
                  <a:pt x="2147" y="766"/>
                </a:lnTo>
                <a:lnTo>
                  <a:pt x="2162" y="76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1925" tIns="30950" rIns="61925" bIns="3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9"/>
          <p:cNvSpPr/>
          <p:nvPr/>
        </p:nvSpPr>
        <p:spPr>
          <a:xfrm>
            <a:off x="5561057" y="6066372"/>
            <a:ext cx="481249" cy="124026"/>
          </a:xfrm>
          <a:custGeom>
            <a:avLst/>
            <a:gdLst/>
            <a:ahLst/>
            <a:cxnLst/>
            <a:rect l="l" t="t" r="r" b="b"/>
            <a:pathLst>
              <a:path w="3291" h="849" extrusionOk="0">
                <a:moveTo>
                  <a:pt x="3177" y="462"/>
                </a:moveTo>
                <a:lnTo>
                  <a:pt x="3128" y="462"/>
                </a:lnTo>
                <a:lnTo>
                  <a:pt x="3082" y="462"/>
                </a:lnTo>
                <a:lnTo>
                  <a:pt x="3033" y="462"/>
                </a:lnTo>
                <a:lnTo>
                  <a:pt x="2987" y="462"/>
                </a:lnTo>
                <a:lnTo>
                  <a:pt x="2938" y="462"/>
                </a:lnTo>
                <a:lnTo>
                  <a:pt x="2892" y="462"/>
                </a:lnTo>
                <a:lnTo>
                  <a:pt x="2843" y="462"/>
                </a:lnTo>
                <a:lnTo>
                  <a:pt x="2797" y="462"/>
                </a:lnTo>
                <a:lnTo>
                  <a:pt x="2781" y="461"/>
                </a:lnTo>
                <a:lnTo>
                  <a:pt x="2767" y="458"/>
                </a:lnTo>
                <a:lnTo>
                  <a:pt x="2756" y="452"/>
                </a:lnTo>
                <a:lnTo>
                  <a:pt x="2747" y="444"/>
                </a:lnTo>
                <a:lnTo>
                  <a:pt x="2740" y="435"/>
                </a:lnTo>
                <a:lnTo>
                  <a:pt x="2734" y="424"/>
                </a:lnTo>
                <a:lnTo>
                  <a:pt x="2729" y="413"/>
                </a:lnTo>
                <a:lnTo>
                  <a:pt x="2724" y="400"/>
                </a:lnTo>
                <a:lnTo>
                  <a:pt x="2720" y="387"/>
                </a:lnTo>
                <a:lnTo>
                  <a:pt x="2714" y="373"/>
                </a:lnTo>
                <a:lnTo>
                  <a:pt x="2710" y="359"/>
                </a:lnTo>
                <a:lnTo>
                  <a:pt x="2709" y="345"/>
                </a:lnTo>
                <a:lnTo>
                  <a:pt x="2709" y="338"/>
                </a:lnTo>
                <a:lnTo>
                  <a:pt x="2710" y="330"/>
                </a:lnTo>
                <a:lnTo>
                  <a:pt x="2712" y="325"/>
                </a:lnTo>
                <a:lnTo>
                  <a:pt x="2714" y="319"/>
                </a:lnTo>
                <a:lnTo>
                  <a:pt x="2717" y="313"/>
                </a:lnTo>
                <a:lnTo>
                  <a:pt x="2722" y="309"/>
                </a:lnTo>
                <a:lnTo>
                  <a:pt x="2727" y="305"/>
                </a:lnTo>
                <a:lnTo>
                  <a:pt x="2731" y="302"/>
                </a:lnTo>
                <a:lnTo>
                  <a:pt x="2743" y="296"/>
                </a:lnTo>
                <a:lnTo>
                  <a:pt x="2756" y="292"/>
                </a:lnTo>
                <a:lnTo>
                  <a:pt x="2768" y="289"/>
                </a:lnTo>
                <a:lnTo>
                  <a:pt x="2781" y="289"/>
                </a:lnTo>
                <a:lnTo>
                  <a:pt x="2819" y="289"/>
                </a:lnTo>
                <a:lnTo>
                  <a:pt x="2856" y="289"/>
                </a:lnTo>
                <a:lnTo>
                  <a:pt x="2893" y="289"/>
                </a:lnTo>
                <a:lnTo>
                  <a:pt x="2931" y="289"/>
                </a:lnTo>
                <a:lnTo>
                  <a:pt x="2968" y="289"/>
                </a:lnTo>
                <a:lnTo>
                  <a:pt x="3005" y="289"/>
                </a:lnTo>
                <a:lnTo>
                  <a:pt x="3043" y="289"/>
                </a:lnTo>
                <a:lnTo>
                  <a:pt x="3080" y="289"/>
                </a:lnTo>
                <a:lnTo>
                  <a:pt x="3080" y="289"/>
                </a:lnTo>
                <a:lnTo>
                  <a:pt x="3080" y="289"/>
                </a:lnTo>
                <a:lnTo>
                  <a:pt x="3055" y="245"/>
                </a:lnTo>
                <a:lnTo>
                  <a:pt x="3032" y="209"/>
                </a:lnTo>
                <a:lnTo>
                  <a:pt x="3019" y="192"/>
                </a:lnTo>
                <a:lnTo>
                  <a:pt x="3006" y="173"/>
                </a:lnTo>
                <a:lnTo>
                  <a:pt x="2991" y="155"/>
                </a:lnTo>
                <a:lnTo>
                  <a:pt x="2974" y="135"/>
                </a:lnTo>
                <a:lnTo>
                  <a:pt x="2974" y="135"/>
                </a:lnTo>
                <a:lnTo>
                  <a:pt x="2974" y="135"/>
                </a:lnTo>
                <a:lnTo>
                  <a:pt x="2950" y="111"/>
                </a:lnTo>
                <a:lnTo>
                  <a:pt x="2933" y="97"/>
                </a:lnTo>
                <a:lnTo>
                  <a:pt x="2923" y="90"/>
                </a:lnTo>
                <a:lnTo>
                  <a:pt x="2913" y="85"/>
                </a:lnTo>
                <a:lnTo>
                  <a:pt x="2903" y="82"/>
                </a:lnTo>
                <a:lnTo>
                  <a:pt x="2893" y="80"/>
                </a:lnTo>
                <a:lnTo>
                  <a:pt x="2873" y="78"/>
                </a:lnTo>
                <a:lnTo>
                  <a:pt x="2852" y="78"/>
                </a:lnTo>
                <a:lnTo>
                  <a:pt x="2809" y="78"/>
                </a:lnTo>
                <a:lnTo>
                  <a:pt x="2767" y="78"/>
                </a:lnTo>
                <a:lnTo>
                  <a:pt x="2724" y="78"/>
                </a:lnTo>
                <a:lnTo>
                  <a:pt x="2682" y="78"/>
                </a:lnTo>
                <a:lnTo>
                  <a:pt x="2639" y="78"/>
                </a:lnTo>
                <a:lnTo>
                  <a:pt x="2597" y="78"/>
                </a:lnTo>
                <a:lnTo>
                  <a:pt x="2554" y="78"/>
                </a:lnTo>
                <a:lnTo>
                  <a:pt x="2512" y="78"/>
                </a:lnTo>
                <a:lnTo>
                  <a:pt x="2512" y="78"/>
                </a:lnTo>
                <a:lnTo>
                  <a:pt x="2512" y="78"/>
                </a:lnTo>
                <a:lnTo>
                  <a:pt x="2505" y="57"/>
                </a:lnTo>
                <a:lnTo>
                  <a:pt x="2498" y="41"/>
                </a:lnTo>
                <a:lnTo>
                  <a:pt x="2493" y="34"/>
                </a:lnTo>
                <a:lnTo>
                  <a:pt x="2489" y="27"/>
                </a:lnTo>
                <a:lnTo>
                  <a:pt x="2485" y="22"/>
                </a:lnTo>
                <a:lnTo>
                  <a:pt x="2481" y="17"/>
                </a:lnTo>
                <a:lnTo>
                  <a:pt x="2475" y="13"/>
                </a:lnTo>
                <a:lnTo>
                  <a:pt x="2468" y="10"/>
                </a:lnTo>
                <a:lnTo>
                  <a:pt x="2462" y="7"/>
                </a:lnTo>
                <a:lnTo>
                  <a:pt x="2455" y="5"/>
                </a:lnTo>
                <a:lnTo>
                  <a:pt x="2437" y="2"/>
                </a:lnTo>
                <a:lnTo>
                  <a:pt x="2415" y="0"/>
                </a:lnTo>
                <a:lnTo>
                  <a:pt x="2337" y="0"/>
                </a:lnTo>
                <a:lnTo>
                  <a:pt x="2258" y="0"/>
                </a:lnTo>
                <a:lnTo>
                  <a:pt x="2179" y="0"/>
                </a:lnTo>
                <a:lnTo>
                  <a:pt x="2101" y="0"/>
                </a:lnTo>
                <a:lnTo>
                  <a:pt x="2021" y="0"/>
                </a:lnTo>
                <a:lnTo>
                  <a:pt x="1943" y="0"/>
                </a:lnTo>
                <a:lnTo>
                  <a:pt x="1864" y="0"/>
                </a:lnTo>
                <a:lnTo>
                  <a:pt x="1785" y="0"/>
                </a:lnTo>
                <a:lnTo>
                  <a:pt x="1707" y="0"/>
                </a:lnTo>
                <a:lnTo>
                  <a:pt x="1627" y="0"/>
                </a:lnTo>
                <a:lnTo>
                  <a:pt x="1548" y="0"/>
                </a:lnTo>
                <a:lnTo>
                  <a:pt x="1470" y="0"/>
                </a:lnTo>
                <a:lnTo>
                  <a:pt x="1391" y="0"/>
                </a:lnTo>
                <a:lnTo>
                  <a:pt x="1313" y="0"/>
                </a:lnTo>
                <a:lnTo>
                  <a:pt x="1233" y="0"/>
                </a:lnTo>
                <a:lnTo>
                  <a:pt x="1154" y="0"/>
                </a:lnTo>
                <a:lnTo>
                  <a:pt x="1154" y="0"/>
                </a:lnTo>
                <a:lnTo>
                  <a:pt x="1154" y="0"/>
                </a:lnTo>
                <a:lnTo>
                  <a:pt x="1134" y="2"/>
                </a:lnTo>
                <a:lnTo>
                  <a:pt x="1116" y="5"/>
                </a:lnTo>
                <a:lnTo>
                  <a:pt x="1109" y="7"/>
                </a:lnTo>
                <a:lnTo>
                  <a:pt x="1101" y="10"/>
                </a:lnTo>
                <a:lnTo>
                  <a:pt x="1096" y="14"/>
                </a:lnTo>
                <a:lnTo>
                  <a:pt x="1090" y="19"/>
                </a:lnTo>
                <a:lnTo>
                  <a:pt x="1080" y="30"/>
                </a:lnTo>
                <a:lnTo>
                  <a:pt x="1072" y="43"/>
                </a:lnTo>
                <a:lnTo>
                  <a:pt x="1065" y="58"/>
                </a:lnTo>
                <a:lnTo>
                  <a:pt x="1058" y="78"/>
                </a:lnTo>
                <a:lnTo>
                  <a:pt x="1018" y="78"/>
                </a:lnTo>
                <a:lnTo>
                  <a:pt x="978" y="78"/>
                </a:lnTo>
                <a:lnTo>
                  <a:pt x="938" y="78"/>
                </a:lnTo>
                <a:lnTo>
                  <a:pt x="899" y="78"/>
                </a:lnTo>
                <a:lnTo>
                  <a:pt x="859" y="78"/>
                </a:lnTo>
                <a:lnTo>
                  <a:pt x="819" y="78"/>
                </a:lnTo>
                <a:lnTo>
                  <a:pt x="780" y="78"/>
                </a:lnTo>
                <a:lnTo>
                  <a:pt x="740" y="78"/>
                </a:lnTo>
                <a:lnTo>
                  <a:pt x="724" y="78"/>
                </a:lnTo>
                <a:lnTo>
                  <a:pt x="712" y="81"/>
                </a:lnTo>
                <a:lnTo>
                  <a:pt x="699" y="85"/>
                </a:lnTo>
                <a:lnTo>
                  <a:pt x="690" y="91"/>
                </a:lnTo>
                <a:lnTo>
                  <a:pt x="682" y="97"/>
                </a:lnTo>
                <a:lnTo>
                  <a:pt x="676" y="105"/>
                </a:lnTo>
                <a:lnTo>
                  <a:pt x="672" y="114"/>
                </a:lnTo>
                <a:lnTo>
                  <a:pt x="668" y="124"/>
                </a:lnTo>
                <a:lnTo>
                  <a:pt x="665" y="135"/>
                </a:lnTo>
                <a:lnTo>
                  <a:pt x="664" y="146"/>
                </a:lnTo>
                <a:lnTo>
                  <a:pt x="664" y="158"/>
                </a:lnTo>
                <a:lnTo>
                  <a:pt x="662" y="170"/>
                </a:lnTo>
                <a:lnTo>
                  <a:pt x="664" y="196"/>
                </a:lnTo>
                <a:lnTo>
                  <a:pt x="664" y="221"/>
                </a:lnTo>
                <a:lnTo>
                  <a:pt x="629" y="221"/>
                </a:lnTo>
                <a:lnTo>
                  <a:pt x="601" y="221"/>
                </a:lnTo>
                <a:lnTo>
                  <a:pt x="576" y="221"/>
                </a:lnTo>
                <a:lnTo>
                  <a:pt x="553" y="221"/>
                </a:lnTo>
                <a:lnTo>
                  <a:pt x="529" y="221"/>
                </a:lnTo>
                <a:lnTo>
                  <a:pt x="503" y="221"/>
                </a:lnTo>
                <a:lnTo>
                  <a:pt x="475" y="221"/>
                </a:lnTo>
                <a:lnTo>
                  <a:pt x="441" y="221"/>
                </a:lnTo>
                <a:lnTo>
                  <a:pt x="441" y="221"/>
                </a:lnTo>
                <a:lnTo>
                  <a:pt x="441" y="221"/>
                </a:lnTo>
                <a:lnTo>
                  <a:pt x="431" y="221"/>
                </a:lnTo>
                <a:lnTo>
                  <a:pt x="423" y="221"/>
                </a:lnTo>
                <a:lnTo>
                  <a:pt x="423" y="221"/>
                </a:lnTo>
                <a:lnTo>
                  <a:pt x="355" y="221"/>
                </a:lnTo>
                <a:lnTo>
                  <a:pt x="345" y="223"/>
                </a:lnTo>
                <a:lnTo>
                  <a:pt x="336" y="226"/>
                </a:lnTo>
                <a:lnTo>
                  <a:pt x="328" y="230"/>
                </a:lnTo>
                <a:lnTo>
                  <a:pt x="321" y="236"/>
                </a:lnTo>
                <a:lnTo>
                  <a:pt x="315" y="243"/>
                </a:lnTo>
                <a:lnTo>
                  <a:pt x="311" y="251"/>
                </a:lnTo>
                <a:lnTo>
                  <a:pt x="308" y="260"/>
                </a:lnTo>
                <a:lnTo>
                  <a:pt x="306" y="270"/>
                </a:lnTo>
                <a:lnTo>
                  <a:pt x="306" y="270"/>
                </a:lnTo>
                <a:lnTo>
                  <a:pt x="308" y="279"/>
                </a:lnTo>
                <a:lnTo>
                  <a:pt x="311" y="288"/>
                </a:lnTo>
                <a:lnTo>
                  <a:pt x="315" y="296"/>
                </a:lnTo>
                <a:lnTo>
                  <a:pt x="321" y="304"/>
                </a:lnTo>
                <a:lnTo>
                  <a:pt x="328" y="309"/>
                </a:lnTo>
                <a:lnTo>
                  <a:pt x="336" y="313"/>
                </a:lnTo>
                <a:lnTo>
                  <a:pt x="345" y="316"/>
                </a:lnTo>
                <a:lnTo>
                  <a:pt x="355" y="318"/>
                </a:lnTo>
                <a:lnTo>
                  <a:pt x="408" y="318"/>
                </a:lnTo>
                <a:lnTo>
                  <a:pt x="462" y="318"/>
                </a:lnTo>
                <a:lnTo>
                  <a:pt x="515" y="318"/>
                </a:lnTo>
                <a:lnTo>
                  <a:pt x="569" y="318"/>
                </a:lnTo>
                <a:lnTo>
                  <a:pt x="621" y="318"/>
                </a:lnTo>
                <a:lnTo>
                  <a:pt x="675" y="318"/>
                </a:lnTo>
                <a:lnTo>
                  <a:pt x="729" y="318"/>
                </a:lnTo>
                <a:lnTo>
                  <a:pt x="783" y="318"/>
                </a:lnTo>
                <a:lnTo>
                  <a:pt x="859" y="318"/>
                </a:lnTo>
                <a:lnTo>
                  <a:pt x="870" y="319"/>
                </a:lnTo>
                <a:lnTo>
                  <a:pt x="880" y="322"/>
                </a:lnTo>
                <a:lnTo>
                  <a:pt x="889" y="326"/>
                </a:lnTo>
                <a:lnTo>
                  <a:pt x="897" y="332"/>
                </a:lnTo>
                <a:lnTo>
                  <a:pt x="903" y="339"/>
                </a:lnTo>
                <a:lnTo>
                  <a:pt x="909" y="347"/>
                </a:lnTo>
                <a:lnTo>
                  <a:pt x="912" y="356"/>
                </a:lnTo>
                <a:lnTo>
                  <a:pt x="913" y="366"/>
                </a:lnTo>
                <a:lnTo>
                  <a:pt x="913" y="366"/>
                </a:lnTo>
                <a:lnTo>
                  <a:pt x="912" y="376"/>
                </a:lnTo>
                <a:lnTo>
                  <a:pt x="909" y="386"/>
                </a:lnTo>
                <a:lnTo>
                  <a:pt x="903" y="393"/>
                </a:lnTo>
                <a:lnTo>
                  <a:pt x="897" y="400"/>
                </a:lnTo>
                <a:lnTo>
                  <a:pt x="889" y="407"/>
                </a:lnTo>
                <a:lnTo>
                  <a:pt x="880" y="411"/>
                </a:lnTo>
                <a:lnTo>
                  <a:pt x="870" y="414"/>
                </a:lnTo>
                <a:lnTo>
                  <a:pt x="859" y="415"/>
                </a:lnTo>
                <a:lnTo>
                  <a:pt x="758" y="415"/>
                </a:lnTo>
                <a:lnTo>
                  <a:pt x="656" y="415"/>
                </a:lnTo>
                <a:lnTo>
                  <a:pt x="556" y="415"/>
                </a:lnTo>
                <a:lnTo>
                  <a:pt x="454" y="415"/>
                </a:lnTo>
                <a:lnTo>
                  <a:pt x="353" y="415"/>
                </a:lnTo>
                <a:lnTo>
                  <a:pt x="251" y="415"/>
                </a:lnTo>
                <a:lnTo>
                  <a:pt x="150" y="415"/>
                </a:lnTo>
                <a:lnTo>
                  <a:pt x="48" y="415"/>
                </a:lnTo>
                <a:lnTo>
                  <a:pt x="38" y="415"/>
                </a:lnTo>
                <a:lnTo>
                  <a:pt x="30" y="418"/>
                </a:lnTo>
                <a:lnTo>
                  <a:pt x="21" y="423"/>
                </a:lnTo>
                <a:lnTo>
                  <a:pt x="14" y="428"/>
                </a:lnTo>
                <a:lnTo>
                  <a:pt x="9" y="435"/>
                </a:lnTo>
                <a:lnTo>
                  <a:pt x="4" y="444"/>
                </a:lnTo>
                <a:lnTo>
                  <a:pt x="2" y="452"/>
                </a:lnTo>
                <a:lnTo>
                  <a:pt x="0" y="462"/>
                </a:lnTo>
                <a:lnTo>
                  <a:pt x="0" y="462"/>
                </a:lnTo>
                <a:lnTo>
                  <a:pt x="2" y="472"/>
                </a:lnTo>
                <a:lnTo>
                  <a:pt x="4" y="481"/>
                </a:lnTo>
                <a:lnTo>
                  <a:pt x="9" y="489"/>
                </a:lnTo>
                <a:lnTo>
                  <a:pt x="14" y="496"/>
                </a:lnTo>
                <a:lnTo>
                  <a:pt x="21" y="502"/>
                </a:lnTo>
                <a:lnTo>
                  <a:pt x="30" y="506"/>
                </a:lnTo>
                <a:lnTo>
                  <a:pt x="38" y="509"/>
                </a:lnTo>
                <a:lnTo>
                  <a:pt x="48" y="510"/>
                </a:lnTo>
                <a:lnTo>
                  <a:pt x="125" y="510"/>
                </a:lnTo>
                <a:lnTo>
                  <a:pt x="203" y="510"/>
                </a:lnTo>
                <a:lnTo>
                  <a:pt x="279" y="510"/>
                </a:lnTo>
                <a:lnTo>
                  <a:pt x="356" y="510"/>
                </a:lnTo>
                <a:lnTo>
                  <a:pt x="432" y="510"/>
                </a:lnTo>
                <a:lnTo>
                  <a:pt x="509" y="510"/>
                </a:lnTo>
                <a:lnTo>
                  <a:pt x="587" y="510"/>
                </a:lnTo>
                <a:lnTo>
                  <a:pt x="664" y="510"/>
                </a:lnTo>
                <a:lnTo>
                  <a:pt x="682" y="510"/>
                </a:lnTo>
                <a:lnTo>
                  <a:pt x="702" y="510"/>
                </a:lnTo>
                <a:lnTo>
                  <a:pt x="702" y="510"/>
                </a:lnTo>
                <a:lnTo>
                  <a:pt x="702" y="510"/>
                </a:lnTo>
                <a:lnTo>
                  <a:pt x="712" y="510"/>
                </a:lnTo>
                <a:lnTo>
                  <a:pt x="722" y="510"/>
                </a:lnTo>
                <a:lnTo>
                  <a:pt x="724" y="510"/>
                </a:lnTo>
                <a:lnTo>
                  <a:pt x="733" y="510"/>
                </a:lnTo>
                <a:lnTo>
                  <a:pt x="744" y="512"/>
                </a:lnTo>
                <a:lnTo>
                  <a:pt x="754" y="515"/>
                </a:lnTo>
                <a:lnTo>
                  <a:pt x="763" y="520"/>
                </a:lnTo>
                <a:lnTo>
                  <a:pt x="770" y="526"/>
                </a:lnTo>
                <a:lnTo>
                  <a:pt x="777" y="535"/>
                </a:lnTo>
                <a:lnTo>
                  <a:pt x="781" y="543"/>
                </a:lnTo>
                <a:lnTo>
                  <a:pt x="785" y="553"/>
                </a:lnTo>
                <a:lnTo>
                  <a:pt x="785" y="564"/>
                </a:lnTo>
                <a:lnTo>
                  <a:pt x="785" y="564"/>
                </a:lnTo>
                <a:lnTo>
                  <a:pt x="785" y="574"/>
                </a:lnTo>
                <a:lnTo>
                  <a:pt x="781" y="584"/>
                </a:lnTo>
                <a:lnTo>
                  <a:pt x="777" y="594"/>
                </a:lnTo>
                <a:lnTo>
                  <a:pt x="770" y="601"/>
                </a:lnTo>
                <a:lnTo>
                  <a:pt x="763" y="608"/>
                </a:lnTo>
                <a:lnTo>
                  <a:pt x="754" y="612"/>
                </a:lnTo>
                <a:lnTo>
                  <a:pt x="744" y="615"/>
                </a:lnTo>
                <a:lnTo>
                  <a:pt x="733" y="617"/>
                </a:lnTo>
                <a:lnTo>
                  <a:pt x="683" y="617"/>
                </a:lnTo>
                <a:lnTo>
                  <a:pt x="632" y="617"/>
                </a:lnTo>
                <a:lnTo>
                  <a:pt x="581" y="617"/>
                </a:lnTo>
                <a:lnTo>
                  <a:pt x="532" y="617"/>
                </a:lnTo>
                <a:lnTo>
                  <a:pt x="481" y="617"/>
                </a:lnTo>
                <a:lnTo>
                  <a:pt x="431" y="617"/>
                </a:lnTo>
                <a:lnTo>
                  <a:pt x="380" y="617"/>
                </a:lnTo>
                <a:lnTo>
                  <a:pt x="330" y="617"/>
                </a:lnTo>
                <a:lnTo>
                  <a:pt x="322" y="617"/>
                </a:lnTo>
                <a:lnTo>
                  <a:pt x="313" y="620"/>
                </a:lnTo>
                <a:lnTo>
                  <a:pt x="306" y="624"/>
                </a:lnTo>
                <a:lnTo>
                  <a:pt x="299" y="629"/>
                </a:lnTo>
                <a:lnTo>
                  <a:pt x="294" y="635"/>
                </a:lnTo>
                <a:lnTo>
                  <a:pt x="291" y="644"/>
                </a:lnTo>
                <a:lnTo>
                  <a:pt x="288" y="651"/>
                </a:lnTo>
                <a:lnTo>
                  <a:pt x="286" y="661"/>
                </a:lnTo>
                <a:lnTo>
                  <a:pt x="286" y="661"/>
                </a:lnTo>
                <a:lnTo>
                  <a:pt x="288" y="669"/>
                </a:lnTo>
                <a:lnTo>
                  <a:pt x="289" y="678"/>
                </a:lnTo>
                <a:lnTo>
                  <a:pt x="294" y="685"/>
                </a:lnTo>
                <a:lnTo>
                  <a:pt x="299" y="690"/>
                </a:lnTo>
                <a:lnTo>
                  <a:pt x="305" y="696"/>
                </a:lnTo>
                <a:lnTo>
                  <a:pt x="313" y="700"/>
                </a:lnTo>
                <a:lnTo>
                  <a:pt x="322" y="703"/>
                </a:lnTo>
                <a:lnTo>
                  <a:pt x="330" y="705"/>
                </a:lnTo>
                <a:lnTo>
                  <a:pt x="664" y="703"/>
                </a:lnTo>
                <a:lnTo>
                  <a:pt x="664" y="777"/>
                </a:lnTo>
                <a:lnTo>
                  <a:pt x="664" y="787"/>
                </a:lnTo>
                <a:lnTo>
                  <a:pt x="665" y="797"/>
                </a:lnTo>
                <a:lnTo>
                  <a:pt x="666" y="805"/>
                </a:lnTo>
                <a:lnTo>
                  <a:pt x="669" y="812"/>
                </a:lnTo>
                <a:lnTo>
                  <a:pt x="672" y="818"/>
                </a:lnTo>
                <a:lnTo>
                  <a:pt x="676" y="824"/>
                </a:lnTo>
                <a:lnTo>
                  <a:pt x="681" y="829"/>
                </a:lnTo>
                <a:lnTo>
                  <a:pt x="686" y="834"/>
                </a:lnTo>
                <a:lnTo>
                  <a:pt x="692" y="836"/>
                </a:lnTo>
                <a:lnTo>
                  <a:pt x="698" y="841"/>
                </a:lnTo>
                <a:lnTo>
                  <a:pt x="705" y="842"/>
                </a:lnTo>
                <a:lnTo>
                  <a:pt x="712" y="845"/>
                </a:lnTo>
                <a:lnTo>
                  <a:pt x="727" y="846"/>
                </a:lnTo>
                <a:lnTo>
                  <a:pt x="746" y="848"/>
                </a:lnTo>
                <a:lnTo>
                  <a:pt x="766" y="848"/>
                </a:lnTo>
                <a:lnTo>
                  <a:pt x="785" y="848"/>
                </a:lnTo>
                <a:lnTo>
                  <a:pt x="936" y="848"/>
                </a:lnTo>
                <a:lnTo>
                  <a:pt x="1086" y="849"/>
                </a:lnTo>
                <a:lnTo>
                  <a:pt x="1236" y="849"/>
                </a:lnTo>
                <a:lnTo>
                  <a:pt x="1386" y="849"/>
                </a:lnTo>
                <a:lnTo>
                  <a:pt x="1537" y="849"/>
                </a:lnTo>
                <a:lnTo>
                  <a:pt x="1685" y="849"/>
                </a:lnTo>
                <a:lnTo>
                  <a:pt x="1836" y="849"/>
                </a:lnTo>
                <a:lnTo>
                  <a:pt x="1986" y="849"/>
                </a:lnTo>
                <a:lnTo>
                  <a:pt x="2136" y="849"/>
                </a:lnTo>
                <a:lnTo>
                  <a:pt x="2286" y="849"/>
                </a:lnTo>
                <a:lnTo>
                  <a:pt x="2437" y="848"/>
                </a:lnTo>
                <a:lnTo>
                  <a:pt x="2585" y="848"/>
                </a:lnTo>
                <a:lnTo>
                  <a:pt x="2736" y="848"/>
                </a:lnTo>
                <a:lnTo>
                  <a:pt x="2886" y="848"/>
                </a:lnTo>
                <a:lnTo>
                  <a:pt x="3036" y="848"/>
                </a:lnTo>
                <a:lnTo>
                  <a:pt x="3186" y="848"/>
                </a:lnTo>
                <a:lnTo>
                  <a:pt x="3186" y="848"/>
                </a:lnTo>
                <a:lnTo>
                  <a:pt x="3186" y="848"/>
                </a:lnTo>
                <a:lnTo>
                  <a:pt x="3203" y="846"/>
                </a:lnTo>
                <a:lnTo>
                  <a:pt x="3218" y="843"/>
                </a:lnTo>
                <a:lnTo>
                  <a:pt x="3232" y="839"/>
                </a:lnTo>
                <a:lnTo>
                  <a:pt x="3243" y="834"/>
                </a:lnTo>
                <a:lnTo>
                  <a:pt x="3254" y="828"/>
                </a:lnTo>
                <a:lnTo>
                  <a:pt x="3263" y="819"/>
                </a:lnTo>
                <a:lnTo>
                  <a:pt x="3271" y="811"/>
                </a:lnTo>
                <a:lnTo>
                  <a:pt x="3279" y="801"/>
                </a:lnTo>
                <a:lnTo>
                  <a:pt x="3283" y="791"/>
                </a:lnTo>
                <a:lnTo>
                  <a:pt x="3287" y="780"/>
                </a:lnTo>
                <a:lnTo>
                  <a:pt x="3290" y="768"/>
                </a:lnTo>
                <a:lnTo>
                  <a:pt x="3291" y="757"/>
                </a:lnTo>
                <a:lnTo>
                  <a:pt x="3291" y="746"/>
                </a:lnTo>
                <a:lnTo>
                  <a:pt x="3290" y="734"/>
                </a:lnTo>
                <a:lnTo>
                  <a:pt x="3287" y="722"/>
                </a:lnTo>
                <a:lnTo>
                  <a:pt x="3284" y="710"/>
                </a:lnTo>
                <a:lnTo>
                  <a:pt x="3273" y="676"/>
                </a:lnTo>
                <a:lnTo>
                  <a:pt x="3262" y="645"/>
                </a:lnTo>
                <a:lnTo>
                  <a:pt x="3249" y="614"/>
                </a:lnTo>
                <a:lnTo>
                  <a:pt x="3236" y="584"/>
                </a:lnTo>
                <a:lnTo>
                  <a:pt x="3222" y="554"/>
                </a:lnTo>
                <a:lnTo>
                  <a:pt x="3208" y="525"/>
                </a:lnTo>
                <a:lnTo>
                  <a:pt x="3192" y="493"/>
                </a:lnTo>
                <a:lnTo>
                  <a:pt x="3177" y="462"/>
                </a:lnTo>
                <a:close/>
                <a:moveTo>
                  <a:pt x="2512" y="434"/>
                </a:moveTo>
                <a:lnTo>
                  <a:pt x="2184" y="434"/>
                </a:lnTo>
                <a:lnTo>
                  <a:pt x="2184" y="279"/>
                </a:lnTo>
                <a:lnTo>
                  <a:pt x="2512" y="279"/>
                </a:lnTo>
                <a:lnTo>
                  <a:pt x="2512" y="434"/>
                </a:lnTo>
                <a:close/>
                <a:moveTo>
                  <a:pt x="2031" y="434"/>
                </a:moveTo>
                <a:lnTo>
                  <a:pt x="1712" y="434"/>
                </a:lnTo>
                <a:lnTo>
                  <a:pt x="1712" y="279"/>
                </a:lnTo>
                <a:lnTo>
                  <a:pt x="2031" y="279"/>
                </a:lnTo>
                <a:lnTo>
                  <a:pt x="2031" y="434"/>
                </a:lnTo>
                <a:close/>
                <a:moveTo>
                  <a:pt x="1559" y="434"/>
                </a:moveTo>
                <a:lnTo>
                  <a:pt x="1232" y="434"/>
                </a:lnTo>
                <a:lnTo>
                  <a:pt x="1232" y="279"/>
                </a:lnTo>
                <a:lnTo>
                  <a:pt x="1559" y="279"/>
                </a:lnTo>
                <a:lnTo>
                  <a:pt x="1559" y="43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1925" tIns="30950" rIns="61925" bIns="3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0" name="Google Shape;240;p19"/>
          <p:cNvGrpSpPr/>
          <p:nvPr/>
        </p:nvGrpSpPr>
        <p:grpSpPr>
          <a:xfrm>
            <a:off x="9570323" y="3746562"/>
            <a:ext cx="2688068" cy="75256"/>
            <a:chOff x="-4763" y="8334555"/>
            <a:chExt cx="3968750" cy="111125"/>
          </a:xfrm>
        </p:grpSpPr>
        <p:sp>
          <p:nvSpPr>
            <p:cNvPr id="241" name="Google Shape;241;p19"/>
            <p:cNvSpPr/>
            <p:nvPr/>
          </p:nvSpPr>
          <p:spPr>
            <a:xfrm>
              <a:off x="374808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3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9"/>
            <p:cNvSpPr/>
            <p:nvPr/>
          </p:nvSpPr>
          <p:spPr>
            <a:xfrm>
              <a:off x="333057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9"/>
            <p:cNvSpPr/>
            <p:nvPr/>
          </p:nvSpPr>
          <p:spPr>
            <a:xfrm>
              <a:off x="291465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9"/>
            <p:cNvSpPr/>
            <p:nvPr/>
          </p:nvSpPr>
          <p:spPr>
            <a:xfrm>
              <a:off x="249713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9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1" y="138"/>
                  </a:lnTo>
                  <a:lnTo>
                    <a:pt x="273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3" y="5"/>
                  </a:lnTo>
                  <a:lnTo>
                    <a:pt x="271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2" y="135"/>
                  </a:lnTo>
                  <a:lnTo>
                    <a:pt x="3" y="138"/>
                  </a:lnTo>
                  <a:lnTo>
                    <a:pt x="6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9"/>
            <p:cNvSpPr/>
            <p:nvPr/>
          </p:nvSpPr>
          <p:spPr>
            <a:xfrm>
              <a:off x="2079625" y="8334555"/>
              <a:ext cx="217488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9"/>
            <p:cNvSpPr/>
            <p:nvPr/>
          </p:nvSpPr>
          <p:spPr>
            <a:xfrm>
              <a:off x="166370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9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9"/>
            <p:cNvSpPr/>
            <p:nvPr/>
          </p:nvSpPr>
          <p:spPr>
            <a:xfrm>
              <a:off x="124618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9"/>
            <p:cNvSpPr/>
            <p:nvPr/>
          </p:nvSpPr>
          <p:spPr>
            <a:xfrm>
              <a:off x="828675" y="8334555"/>
              <a:ext cx="217488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3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9"/>
            <p:cNvSpPr/>
            <p:nvPr/>
          </p:nvSpPr>
          <p:spPr>
            <a:xfrm>
              <a:off x="41275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9"/>
            <p:cNvSpPr/>
            <p:nvPr/>
          </p:nvSpPr>
          <p:spPr>
            <a:xfrm>
              <a:off x="-4763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1" name="Google Shape;251;p19"/>
          <p:cNvGrpSpPr/>
          <p:nvPr/>
        </p:nvGrpSpPr>
        <p:grpSpPr>
          <a:xfrm>
            <a:off x="6171" y="2428501"/>
            <a:ext cx="2686993" cy="75256"/>
            <a:chOff x="2497137" y="8334555"/>
            <a:chExt cx="3967163" cy="111125"/>
          </a:xfrm>
        </p:grpSpPr>
        <p:sp>
          <p:nvSpPr>
            <p:cNvPr id="252" name="Google Shape;252;p19"/>
            <p:cNvSpPr/>
            <p:nvPr/>
          </p:nvSpPr>
          <p:spPr>
            <a:xfrm>
              <a:off x="624840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9"/>
            <p:cNvSpPr/>
            <p:nvPr/>
          </p:nvSpPr>
          <p:spPr>
            <a:xfrm>
              <a:off x="583247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9"/>
            <p:cNvSpPr/>
            <p:nvPr/>
          </p:nvSpPr>
          <p:spPr>
            <a:xfrm>
              <a:off x="5414962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9"/>
            <p:cNvSpPr/>
            <p:nvPr/>
          </p:nvSpPr>
          <p:spPr>
            <a:xfrm>
              <a:off x="499903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9"/>
            <p:cNvSpPr/>
            <p:nvPr/>
          </p:nvSpPr>
          <p:spPr>
            <a:xfrm>
              <a:off x="458152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9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9"/>
            <p:cNvSpPr/>
            <p:nvPr/>
          </p:nvSpPr>
          <p:spPr>
            <a:xfrm>
              <a:off x="4164012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9"/>
            <p:cNvSpPr/>
            <p:nvPr/>
          </p:nvSpPr>
          <p:spPr>
            <a:xfrm>
              <a:off x="374808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3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9"/>
            <p:cNvSpPr/>
            <p:nvPr/>
          </p:nvSpPr>
          <p:spPr>
            <a:xfrm>
              <a:off x="333057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291465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9"/>
            <p:cNvSpPr/>
            <p:nvPr/>
          </p:nvSpPr>
          <p:spPr>
            <a:xfrm>
              <a:off x="249713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9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1" y="138"/>
                  </a:lnTo>
                  <a:lnTo>
                    <a:pt x="273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3" y="5"/>
                  </a:lnTo>
                  <a:lnTo>
                    <a:pt x="271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2" y="135"/>
                  </a:lnTo>
                  <a:lnTo>
                    <a:pt x="3" y="138"/>
                  </a:lnTo>
                  <a:lnTo>
                    <a:pt x="6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2" name="Google Shape;262;p19"/>
          <p:cNvGrpSpPr/>
          <p:nvPr/>
        </p:nvGrpSpPr>
        <p:grpSpPr>
          <a:xfrm>
            <a:off x="-3226" y="6083635"/>
            <a:ext cx="4952573" cy="75256"/>
            <a:chOff x="-4763" y="8334555"/>
            <a:chExt cx="7312139" cy="111125"/>
          </a:xfrm>
        </p:grpSpPr>
        <p:sp>
          <p:nvSpPr>
            <p:cNvPr id="263" name="Google Shape;263;p19"/>
            <p:cNvSpPr/>
            <p:nvPr/>
          </p:nvSpPr>
          <p:spPr>
            <a:xfrm>
              <a:off x="624840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9"/>
            <p:cNvSpPr/>
            <p:nvPr/>
          </p:nvSpPr>
          <p:spPr>
            <a:xfrm>
              <a:off x="583247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9"/>
            <p:cNvSpPr/>
            <p:nvPr/>
          </p:nvSpPr>
          <p:spPr>
            <a:xfrm>
              <a:off x="5414962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9"/>
            <p:cNvSpPr/>
            <p:nvPr/>
          </p:nvSpPr>
          <p:spPr>
            <a:xfrm>
              <a:off x="499903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9"/>
            <p:cNvSpPr/>
            <p:nvPr/>
          </p:nvSpPr>
          <p:spPr>
            <a:xfrm>
              <a:off x="458152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9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9"/>
            <p:cNvSpPr/>
            <p:nvPr/>
          </p:nvSpPr>
          <p:spPr>
            <a:xfrm>
              <a:off x="4164012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9"/>
            <p:cNvSpPr/>
            <p:nvPr/>
          </p:nvSpPr>
          <p:spPr>
            <a:xfrm>
              <a:off x="374808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3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9"/>
            <p:cNvSpPr/>
            <p:nvPr/>
          </p:nvSpPr>
          <p:spPr>
            <a:xfrm>
              <a:off x="333057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9"/>
            <p:cNvSpPr/>
            <p:nvPr/>
          </p:nvSpPr>
          <p:spPr>
            <a:xfrm>
              <a:off x="291465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9"/>
            <p:cNvSpPr/>
            <p:nvPr/>
          </p:nvSpPr>
          <p:spPr>
            <a:xfrm>
              <a:off x="249713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9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1" y="138"/>
                  </a:lnTo>
                  <a:lnTo>
                    <a:pt x="273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3" y="5"/>
                  </a:lnTo>
                  <a:lnTo>
                    <a:pt x="271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2" y="135"/>
                  </a:lnTo>
                  <a:lnTo>
                    <a:pt x="3" y="138"/>
                  </a:lnTo>
                  <a:lnTo>
                    <a:pt x="6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9"/>
            <p:cNvSpPr/>
            <p:nvPr/>
          </p:nvSpPr>
          <p:spPr>
            <a:xfrm>
              <a:off x="2079625" y="8334555"/>
              <a:ext cx="217488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9"/>
            <p:cNvSpPr/>
            <p:nvPr/>
          </p:nvSpPr>
          <p:spPr>
            <a:xfrm>
              <a:off x="166370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9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9"/>
            <p:cNvSpPr/>
            <p:nvPr/>
          </p:nvSpPr>
          <p:spPr>
            <a:xfrm>
              <a:off x="124618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9"/>
            <p:cNvSpPr/>
            <p:nvPr/>
          </p:nvSpPr>
          <p:spPr>
            <a:xfrm>
              <a:off x="828675" y="8334555"/>
              <a:ext cx="217488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3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9"/>
            <p:cNvSpPr/>
            <p:nvPr/>
          </p:nvSpPr>
          <p:spPr>
            <a:xfrm>
              <a:off x="41275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9"/>
            <p:cNvSpPr/>
            <p:nvPr/>
          </p:nvSpPr>
          <p:spPr>
            <a:xfrm>
              <a:off x="-4763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9"/>
            <p:cNvSpPr/>
            <p:nvPr/>
          </p:nvSpPr>
          <p:spPr>
            <a:xfrm>
              <a:off x="7091476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9"/>
            <p:cNvSpPr/>
            <p:nvPr/>
          </p:nvSpPr>
          <p:spPr>
            <a:xfrm>
              <a:off x="6673963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1" name="Google Shape;281;p19"/>
          <p:cNvGrpSpPr/>
          <p:nvPr/>
        </p:nvGrpSpPr>
        <p:grpSpPr>
          <a:xfrm>
            <a:off x="7802650" y="721924"/>
            <a:ext cx="4381550" cy="75256"/>
            <a:chOff x="-4763" y="8334555"/>
            <a:chExt cx="6469063" cy="111125"/>
          </a:xfrm>
        </p:grpSpPr>
        <p:sp>
          <p:nvSpPr>
            <p:cNvPr id="282" name="Google Shape;282;p19"/>
            <p:cNvSpPr/>
            <p:nvPr/>
          </p:nvSpPr>
          <p:spPr>
            <a:xfrm>
              <a:off x="624840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9"/>
            <p:cNvSpPr/>
            <p:nvPr/>
          </p:nvSpPr>
          <p:spPr>
            <a:xfrm>
              <a:off x="583247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9"/>
            <p:cNvSpPr/>
            <p:nvPr/>
          </p:nvSpPr>
          <p:spPr>
            <a:xfrm>
              <a:off x="5414962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9"/>
            <p:cNvSpPr/>
            <p:nvPr/>
          </p:nvSpPr>
          <p:spPr>
            <a:xfrm>
              <a:off x="499903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9"/>
            <p:cNvSpPr/>
            <p:nvPr/>
          </p:nvSpPr>
          <p:spPr>
            <a:xfrm>
              <a:off x="458152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9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4164012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9"/>
            <p:cNvSpPr/>
            <p:nvPr/>
          </p:nvSpPr>
          <p:spPr>
            <a:xfrm>
              <a:off x="374808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3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9"/>
            <p:cNvSpPr/>
            <p:nvPr/>
          </p:nvSpPr>
          <p:spPr>
            <a:xfrm>
              <a:off x="333057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291465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249713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9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1" y="138"/>
                  </a:lnTo>
                  <a:lnTo>
                    <a:pt x="273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3" y="5"/>
                  </a:lnTo>
                  <a:lnTo>
                    <a:pt x="271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2" y="135"/>
                  </a:lnTo>
                  <a:lnTo>
                    <a:pt x="3" y="138"/>
                  </a:lnTo>
                  <a:lnTo>
                    <a:pt x="6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2079625" y="8334555"/>
              <a:ext cx="217488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166370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9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124618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828675" y="8334555"/>
              <a:ext cx="217488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3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9"/>
            <p:cNvSpPr/>
            <p:nvPr/>
          </p:nvSpPr>
          <p:spPr>
            <a:xfrm>
              <a:off x="41275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9"/>
            <p:cNvSpPr/>
            <p:nvPr/>
          </p:nvSpPr>
          <p:spPr>
            <a:xfrm>
              <a:off x="-4763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ovação - Nome Apresentação">
  <p:cSld name="Inovação - Nome Apresentação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0"/>
          <p:cNvSpPr/>
          <p:nvPr/>
        </p:nvSpPr>
        <p:spPr>
          <a:xfrm>
            <a:off x="1" y="1"/>
            <a:ext cx="12184199" cy="6858000"/>
          </a:xfrm>
          <a:prstGeom prst="rect">
            <a:avLst/>
          </a:prstGeom>
          <a:solidFill>
            <a:srgbClr val="00D4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0" name="Google Shape;300;p20"/>
          <p:cNvGrpSpPr/>
          <p:nvPr/>
        </p:nvGrpSpPr>
        <p:grpSpPr>
          <a:xfrm>
            <a:off x="-3225" y="721923"/>
            <a:ext cx="12261616" cy="5566499"/>
            <a:chOff x="-4763" y="1066006"/>
            <a:chExt cx="18103447" cy="8219606"/>
          </a:xfrm>
        </p:grpSpPr>
        <p:grpSp>
          <p:nvGrpSpPr>
            <p:cNvPr id="301" name="Google Shape;301;p20"/>
            <p:cNvGrpSpPr/>
            <p:nvPr/>
          </p:nvGrpSpPr>
          <p:grpSpPr>
            <a:xfrm>
              <a:off x="4226190" y="3433573"/>
              <a:ext cx="1790738" cy="2239358"/>
              <a:chOff x="4226190" y="3234531"/>
              <a:chExt cx="1790738" cy="2239358"/>
            </a:xfrm>
          </p:grpSpPr>
          <p:sp>
            <p:nvSpPr>
              <p:cNvPr id="302" name="Google Shape;302;p20"/>
              <p:cNvSpPr/>
              <p:nvPr/>
            </p:nvSpPr>
            <p:spPr>
              <a:xfrm>
                <a:off x="4457435" y="3234531"/>
                <a:ext cx="1342496" cy="1342496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407" extrusionOk="0">
                    <a:moveTo>
                      <a:pt x="1924" y="239"/>
                    </a:moveTo>
                    <a:lnTo>
                      <a:pt x="1951" y="260"/>
                    </a:lnTo>
                    <a:lnTo>
                      <a:pt x="1977" y="282"/>
                    </a:lnTo>
                    <a:lnTo>
                      <a:pt x="2003" y="303"/>
                    </a:lnTo>
                    <a:lnTo>
                      <a:pt x="2028" y="326"/>
                    </a:lnTo>
                    <a:lnTo>
                      <a:pt x="2052" y="350"/>
                    </a:lnTo>
                    <a:lnTo>
                      <a:pt x="2076" y="374"/>
                    </a:lnTo>
                    <a:lnTo>
                      <a:pt x="2099" y="399"/>
                    </a:lnTo>
                    <a:lnTo>
                      <a:pt x="2122" y="424"/>
                    </a:lnTo>
                    <a:lnTo>
                      <a:pt x="2144" y="450"/>
                    </a:lnTo>
                    <a:lnTo>
                      <a:pt x="2164" y="477"/>
                    </a:lnTo>
                    <a:lnTo>
                      <a:pt x="2185" y="505"/>
                    </a:lnTo>
                    <a:lnTo>
                      <a:pt x="2205" y="533"/>
                    </a:lnTo>
                    <a:lnTo>
                      <a:pt x="2223" y="561"/>
                    </a:lnTo>
                    <a:lnTo>
                      <a:pt x="2241" y="591"/>
                    </a:lnTo>
                    <a:lnTo>
                      <a:pt x="2258" y="620"/>
                    </a:lnTo>
                    <a:lnTo>
                      <a:pt x="2274" y="650"/>
                    </a:lnTo>
                    <a:lnTo>
                      <a:pt x="2290" y="681"/>
                    </a:lnTo>
                    <a:lnTo>
                      <a:pt x="2305" y="711"/>
                    </a:lnTo>
                    <a:lnTo>
                      <a:pt x="2318" y="744"/>
                    </a:lnTo>
                    <a:lnTo>
                      <a:pt x="2331" y="775"/>
                    </a:lnTo>
                    <a:lnTo>
                      <a:pt x="2343" y="808"/>
                    </a:lnTo>
                    <a:lnTo>
                      <a:pt x="2354" y="841"/>
                    </a:lnTo>
                    <a:lnTo>
                      <a:pt x="2364" y="874"/>
                    </a:lnTo>
                    <a:lnTo>
                      <a:pt x="2372" y="908"/>
                    </a:lnTo>
                    <a:lnTo>
                      <a:pt x="2381" y="943"/>
                    </a:lnTo>
                    <a:lnTo>
                      <a:pt x="2388" y="978"/>
                    </a:lnTo>
                    <a:lnTo>
                      <a:pt x="2394" y="1013"/>
                    </a:lnTo>
                    <a:lnTo>
                      <a:pt x="2400" y="1047"/>
                    </a:lnTo>
                    <a:lnTo>
                      <a:pt x="2403" y="1083"/>
                    </a:lnTo>
                    <a:lnTo>
                      <a:pt x="2406" y="1119"/>
                    </a:lnTo>
                    <a:lnTo>
                      <a:pt x="2408" y="1155"/>
                    </a:lnTo>
                    <a:lnTo>
                      <a:pt x="2409" y="1192"/>
                    </a:lnTo>
                    <a:lnTo>
                      <a:pt x="2407" y="1238"/>
                    </a:lnTo>
                    <a:lnTo>
                      <a:pt x="2404" y="1283"/>
                    </a:lnTo>
                    <a:lnTo>
                      <a:pt x="2399" y="1329"/>
                    </a:lnTo>
                    <a:lnTo>
                      <a:pt x="2392" y="1376"/>
                    </a:lnTo>
                    <a:lnTo>
                      <a:pt x="2382" y="1422"/>
                    </a:lnTo>
                    <a:lnTo>
                      <a:pt x="2371" y="1468"/>
                    </a:lnTo>
                    <a:lnTo>
                      <a:pt x="2358" y="1514"/>
                    </a:lnTo>
                    <a:lnTo>
                      <a:pt x="2344" y="1559"/>
                    </a:lnTo>
                    <a:lnTo>
                      <a:pt x="2328" y="1603"/>
                    </a:lnTo>
                    <a:lnTo>
                      <a:pt x="2309" y="1648"/>
                    </a:lnTo>
                    <a:lnTo>
                      <a:pt x="2289" y="1691"/>
                    </a:lnTo>
                    <a:lnTo>
                      <a:pt x="2268" y="1734"/>
                    </a:lnTo>
                    <a:lnTo>
                      <a:pt x="2244" y="1776"/>
                    </a:lnTo>
                    <a:lnTo>
                      <a:pt x="2219" y="1816"/>
                    </a:lnTo>
                    <a:lnTo>
                      <a:pt x="2193" y="1856"/>
                    </a:lnTo>
                    <a:lnTo>
                      <a:pt x="2164" y="1894"/>
                    </a:lnTo>
                    <a:lnTo>
                      <a:pt x="2135" y="1931"/>
                    </a:lnTo>
                    <a:lnTo>
                      <a:pt x="2103" y="1965"/>
                    </a:lnTo>
                    <a:lnTo>
                      <a:pt x="2071" y="1999"/>
                    </a:lnTo>
                    <a:lnTo>
                      <a:pt x="2037" y="2031"/>
                    </a:lnTo>
                    <a:lnTo>
                      <a:pt x="2001" y="2061"/>
                    </a:lnTo>
                    <a:lnTo>
                      <a:pt x="1964" y="2088"/>
                    </a:lnTo>
                    <a:lnTo>
                      <a:pt x="1926" y="2114"/>
                    </a:lnTo>
                    <a:lnTo>
                      <a:pt x="1886" y="2138"/>
                    </a:lnTo>
                    <a:lnTo>
                      <a:pt x="1845" y="2159"/>
                    </a:lnTo>
                    <a:lnTo>
                      <a:pt x="1803" y="2177"/>
                    </a:lnTo>
                    <a:lnTo>
                      <a:pt x="1759" y="2194"/>
                    </a:lnTo>
                    <a:lnTo>
                      <a:pt x="1715" y="2208"/>
                    </a:lnTo>
                    <a:lnTo>
                      <a:pt x="1669" y="2219"/>
                    </a:lnTo>
                    <a:lnTo>
                      <a:pt x="1621" y="2226"/>
                    </a:lnTo>
                    <a:lnTo>
                      <a:pt x="1573" y="2231"/>
                    </a:lnTo>
                    <a:lnTo>
                      <a:pt x="1523" y="2233"/>
                    </a:lnTo>
                    <a:lnTo>
                      <a:pt x="1491" y="2232"/>
                    </a:lnTo>
                    <a:lnTo>
                      <a:pt x="1458" y="2230"/>
                    </a:lnTo>
                    <a:lnTo>
                      <a:pt x="1425" y="2226"/>
                    </a:lnTo>
                    <a:lnTo>
                      <a:pt x="1394" y="2222"/>
                    </a:lnTo>
                    <a:lnTo>
                      <a:pt x="1362" y="2217"/>
                    </a:lnTo>
                    <a:lnTo>
                      <a:pt x="1332" y="2210"/>
                    </a:lnTo>
                    <a:lnTo>
                      <a:pt x="1302" y="2202"/>
                    </a:lnTo>
                    <a:lnTo>
                      <a:pt x="1273" y="2193"/>
                    </a:lnTo>
                    <a:lnTo>
                      <a:pt x="1244" y="2183"/>
                    </a:lnTo>
                    <a:lnTo>
                      <a:pt x="1216" y="2172"/>
                    </a:lnTo>
                    <a:lnTo>
                      <a:pt x="1190" y="2160"/>
                    </a:lnTo>
                    <a:lnTo>
                      <a:pt x="1164" y="2147"/>
                    </a:lnTo>
                    <a:lnTo>
                      <a:pt x="1139" y="2133"/>
                    </a:lnTo>
                    <a:lnTo>
                      <a:pt x="1114" y="2118"/>
                    </a:lnTo>
                    <a:lnTo>
                      <a:pt x="1091" y="2101"/>
                    </a:lnTo>
                    <a:lnTo>
                      <a:pt x="1068" y="2085"/>
                    </a:lnTo>
                    <a:lnTo>
                      <a:pt x="1047" y="2067"/>
                    </a:lnTo>
                    <a:lnTo>
                      <a:pt x="1027" y="2048"/>
                    </a:lnTo>
                    <a:lnTo>
                      <a:pt x="1008" y="2028"/>
                    </a:lnTo>
                    <a:lnTo>
                      <a:pt x="991" y="2009"/>
                    </a:lnTo>
                    <a:lnTo>
                      <a:pt x="973" y="1987"/>
                    </a:lnTo>
                    <a:lnTo>
                      <a:pt x="958" y="1965"/>
                    </a:lnTo>
                    <a:lnTo>
                      <a:pt x="944" y="1944"/>
                    </a:lnTo>
                    <a:lnTo>
                      <a:pt x="931" y="1920"/>
                    </a:lnTo>
                    <a:lnTo>
                      <a:pt x="920" y="1896"/>
                    </a:lnTo>
                    <a:lnTo>
                      <a:pt x="910" y="1872"/>
                    </a:lnTo>
                    <a:lnTo>
                      <a:pt x="901" y="1847"/>
                    </a:lnTo>
                    <a:lnTo>
                      <a:pt x="894" y="1821"/>
                    </a:lnTo>
                    <a:lnTo>
                      <a:pt x="888" y="1795"/>
                    </a:lnTo>
                    <a:lnTo>
                      <a:pt x="884" y="1769"/>
                    </a:lnTo>
                    <a:lnTo>
                      <a:pt x="882" y="1740"/>
                    </a:lnTo>
                    <a:lnTo>
                      <a:pt x="881" y="1713"/>
                    </a:lnTo>
                    <a:lnTo>
                      <a:pt x="882" y="1695"/>
                    </a:lnTo>
                    <a:lnTo>
                      <a:pt x="883" y="1675"/>
                    </a:lnTo>
                    <a:lnTo>
                      <a:pt x="885" y="1656"/>
                    </a:lnTo>
                    <a:lnTo>
                      <a:pt x="887" y="1638"/>
                    </a:lnTo>
                    <a:lnTo>
                      <a:pt x="891" y="1620"/>
                    </a:lnTo>
                    <a:lnTo>
                      <a:pt x="895" y="1601"/>
                    </a:lnTo>
                    <a:lnTo>
                      <a:pt x="900" y="1584"/>
                    </a:lnTo>
                    <a:lnTo>
                      <a:pt x="907" y="1565"/>
                    </a:lnTo>
                    <a:lnTo>
                      <a:pt x="913" y="1548"/>
                    </a:lnTo>
                    <a:lnTo>
                      <a:pt x="920" y="1529"/>
                    </a:lnTo>
                    <a:lnTo>
                      <a:pt x="928" y="1512"/>
                    </a:lnTo>
                    <a:lnTo>
                      <a:pt x="936" y="1496"/>
                    </a:lnTo>
                    <a:lnTo>
                      <a:pt x="946" y="1478"/>
                    </a:lnTo>
                    <a:lnTo>
                      <a:pt x="956" y="1462"/>
                    </a:lnTo>
                    <a:lnTo>
                      <a:pt x="966" y="1445"/>
                    </a:lnTo>
                    <a:lnTo>
                      <a:pt x="977" y="1429"/>
                    </a:lnTo>
                    <a:lnTo>
                      <a:pt x="989" y="1414"/>
                    </a:lnTo>
                    <a:lnTo>
                      <a:pt x="1001" y="1399"/>
                    </a:lnTo>
                    <a:lnTo>
                      <a:pt x="1014" y="1383"/>
                    </a:lnTo>
                    <a:lnTo>
                      <a:pt x="1027" y="1368"/>
                    </a:lnTo>
                    <a:lnTo>
                      <a:pt x="1041" y="1354"/>
                    </a:lnTo>
                    <a:lnTo>
                      <a:pt x="1055" y="1341"/>
                    </a:lnTo>
                    <a:lnTo>
                      <a:pt x="1070" y="1328"/>
                    </a:lnTo>
                    <a:lnTo>
                      <a:pt x="1085" y="1315"/>
                    </a:lnTo>
                    <a:lnTo>
                      <a:pt x="1101" y="1303"/>
                    </a:lnTo>
                    <a:lnTo>
                      <a:pt x="1117" y="1291"/>
                    </a:lnTo>
                    <a:lnTo>
                      <a:pt x="1133" y="1279"/>
                    </a:lnTo>
                    <a:lnTo>
                      <a:pt x="1150" y="1269"/>
                    </a:lnTo>
                    <a:lnTo>
                      <a:pt x="1167" y="1258"/>
                    </a:lnTo>
                    <a:lnTo>
                      <a:pt x="1186" y="1250"/>
                    </a:lnTo>
                    <a:lnTo>
                      <a:pt x="1203" y="1240"/>
                    </a:lnTo>
                    <a:lnTo>
                      <a:pt x="1222" y="1232"/>
                    </a:lnTo>
                    <a:lnTo>
                      <a:pt x="1242" y="1223"/>
                    </a:lnTo>
                    <a:lnTo>
                      <a:pt x="1263" y="1213"/>
                    </a:lnTo>
                    <a:lnTo>
                      <a:pt x="1283" y="1203"/>
                    </a:lnTo>
                    <a:lnTo>
                      <a:pt x="1303" y="1192"/>
                    </a:lnTo>
                    <a:lnTo>
                      <a:pt x="1322" y="1181"/>
                    </a:lnTo>
                    <a:lnTo>
                      <a:pt x="1340" y="1169"/>
                    </a:lnTo>
                    <a:lnTo>
                      <a:pt x="1359" y="1157"/>
                    </a:lnTo>
                    <a:lnTo>
                      <a:pt x="1376" y="1145"/>
                    </a:lnTo>
                    <a:lnTo>
                      <a:pt x="1394" y="1132"/>
                    </a:lnTo>
                    <a:lnTo>
                      <a:pt x="1411" y="1118"/>
                    </a:lnTo>
                    <a:lnTo>
                      <a:pt x="1426" y="1104"/>
                    </a:lnTo>
                    <a:lnTo>
                      <a:pt x="1443" y="1090"/>
                    </a:lnTo>
                    <a:lnTo>
                      <a:pt x="1458" y="1075"/>
                    </a:lnTo>
                    <a:lnTo>
                      <a:pt x="1472" y="1059"/>
                    </a:lnTo>
                    <a:lnTo>
                      <a:pt x="1485" y="1044"/>
                    </a:lnTo>
                    <a:lnTo>
                      <a:pt x="1499" y="1028"/>
                    </a:lnTo>
                    <a:lnTo>
                      <a:pt x="1511" y="1012"/>
                    </a:lnTo>
                    <a:lnTo>
                      <a:pt x="1523" y="994"/>
                    </a:lnTo>
                    <a:lnTo>
                      <a:pt x="1534" y="977"/>
                    </a:lnTo>
                    <a:lnTo>
                      <a:pt x="1545" y="958"/>
                    </a:lnTo>
                    <a:lnTo>
                      <a:pt x="1554" y="941"/>
                    </a:lnTo>
                    <a:lnTo>
                      <a:pt x="1563" y="921"/>
                    </a:lnTo>
                    <a:lnTo>
                      <a:pt x="1571" y="903"/>
                    </a:lnTo>
                    <a:lnTo>
                      <a:pt x="1579" y="883"/>
                    </a:lnTo>
                    <a:lnTo>
                      <a:pt x="1585" y="863"/>
                    </a:lnTo>
                    <a:lnTo>
                      <a:pt x="1591" y="843"/>
                    </a:lnTo>
                    <a:lnTo>
                      <a:pt x="1596" y="822"/>
                    </a:lnTo>
                    <a:lnTo>
                      <a:pt x="1600" y="801"/>
                    </a:lnTo>
                    <a:lnTo>
                      <a:pt x="1603" y="779"/>
                    </a:lnTo>
                    <a:lnTo>
                      <a:pt x="1606" y="757"/>
                    </a:lnTo>
                    <a:lnTo>
                      <a:pt x="1607" y="735"/>
                    </a:lnTo>
                    <a:lnTo>
                      <a:pt x="1607" y="712"/>
                    </a:lnTo>
                    <a:lnTo>
                      <a:pt x="1606" y="663"/>
                    </a:lnTo>
                    <a:lnTo>
                      <a:pt x="1599" y="617"/>
                    </a:lnTo>
                    <a:lnTo>
                      <a:pt x="1591" y="572"/>
                    </a:lnTo>
                    <a:lnTo>
                      <a:pt x="1578" y="530"/>
                    </a:lnTo>
                    <a:lnTo>
                      <a:pt x="1562" y="489"/>
                    </a:lnTo>
                    <a:lnTo>
                      <a:pt x="1544" y="451"/>
                    </a:lnTo>
                    <a:lnTo>
                      <a:pt x="1522" y="415"/>
                    </a:lnTo>
                    <a:lnTo>
                      <a:pt x="1498" y="382"/>
                    </a:lnTo>
                    <a:lnTo>
                      <a:pt x="1471" y="349"/>
                    </a:lnTo>
                    <a:lnTo>
                      <a:pt x="1442" y="320"/>
                    </a:lnTo>
                    <a:lnTo>
                      <a:pt x="1410" y="291"/>
                    </a:lnTo>
                    <a:lnTo>
                      <a:pt x="1377" y="265"/>
                    </a:lnTo>
                    <a:lnTo>
                      <a:pt x="1341" y="243"/>
                    </a:lnTo>
                    <a:lnTo>
                      <a:pt x="1304" y="221"/>
                    </a:lnTo>
                    <a:lnTo>
                      <a:pt x="1266" y="201"/>
                    </a:lnTo>
                    <a:lnTo>
                      <a:pt x="1226" y="184"/>
                    </a:lnTo>
                    <a:lnTo>
                      <a:pt x="1185" y="169"/>
                    </a:lnTo>
                    <a:lnTo>
                      <a:pt x="1143" y="156"/>
                    </a:lnTo>
                    <a:lnTo>
                      <a:pt x="1100" y="145"/>
                    </a:lnTo>
                    <a:lnTo>
                      <a:pt x="1056" y="136"/>
                    </a:lnTo>
                    <a:lnTo>
                      <a:pt x="1013" y="129"/>
                    </a:lnTo>
                    <a:lnTo>
                      <a:pt x="968" y="125"/>
                    </a:lnTo>
                    <a:lnTo>
                      <a:pt x="923" y="123"/>
                    </a:lnTo>
                    <a:lnTo>
                      <a:pt x="879" y="123"/>
                    </a:lnTo>
                    <a:lnTo>
                      <a:pt x="834" y="125"/>
                    </a:lnTo>
                    <a:lnTo>
                      <a:pt x="790" y="128"/>
                    </a:lnTo>
                    <a:lnTo>
                      <a:pt x="746" y="135"/>
                    </a:lnTo>
                    <a:lnTo>
                      <a:pt x="703" y="144"/>
                    </a:lnTo>
                    <a:lnTo>
                      <a:pt x="661" y="154"/>
                    </a:lnTo>
                    <a:lnTo>
                      <a:pt x="620" y="166"/>
                    </a:lnTo>
                    <a:lnTo>
                      <a:pt x="580" y="182"/>
                    </a:lnTo>
                    <a:lnTo>
                      <a:pt x="541" y="199"/>
                    </a:lnTo>
                    <a:lnTo>
                      <a:pt x="577" y="176"/>
                    </a:lnTo>
                    <a:lnTo>
                      <a:pt x="614" y="154"/>
                    </a:lnTo>
                    <a:lnTo>
                      <a:pt x="651" y="134"/>
                    </a:lnTo>
                    <a:lnTo>
                      <a:pt x="689" y="115"/>
                    </a:lnTo>
                    <a:lnTo>
                      <a:pt x="728" y="98"/>
                    </a:lnTo>
                    <a:lnTo>
                      <a:pt x="769" y="82"/>
                    </a:lnTo>
                    <a:lnTo>
                      <a:pt x="809" y="66"/>
                    </a:lnTo>
                    <a:lnTo>
                      <a:pt x="850" y="53"/>
                    </a:lnTo>
                    <a:lnTo>
                      <a:pt x="892" y="41"/>
                    </a:lnTo>
                    <a:lnTo>
                      <a:pt x="934" y="30"/>
                    </a:lnTo>
                    <a:lnTo>
                      <a:pt x="978" y="22"/>
                    </a:lnTo>
                    <a:lnTo>
                      <a:pt x="1021" y="14"/>
                    </a:lnTo>
                    <a:lnTo>
                      <a:pt x="1065" y="8"/>
                    </a:lnTo>
                    <a:lnTo>
                      <a:pt x="1109" y="3"/>
                    </a:lnTo>
                    <a:lnTo>
                      <a:pt x="1154" y="1"/>
                    </a:lnTo>
                    <a:lnTo>
                      <a:pt x="1200" y="0"/>
                    </a:lnTo>
                    <a:lnTo>
                      <a:pt x="1212" y="0"/>
                    </a:lnTo>
                    <a:lnTo>
                      <a:pt x="1265" y="2"/>
                    </a:lnTo>
                    <a:lnTo>
                      <a:pt x="1317" y="8"/>
                    </a:lnTo>
                    <a:lnTo>
                      <a:pt x="1367" y="16"/>
                    </a:lnTo>
                    <a:lnTo>
                      <a:pt x="1415" y="28"/>
                    </a:lnTo>
                    <a:lnTo>
                      <a:pt x="1462" y="42"/>
                    </a:lnTo>
                    <a:lnTo>
                      <a:pt x="1507" y="59"/>
                    </a:lnTo>
                    <a:lnTo>
                      <a:pt x="1550" y="78"/>
                    </a:lnTo>
                    <a:lnTo>
                      <a:pt x="1591" y="100"/>
                    </a:lnTo>
                    <a:lnTo>
                      <a:pt x="1630" y="124"/>
                    </a:lnTo>
                    <a:lnTo>
                      <a:pt x="1667" y="150"/>
                    </a:lnTo>
                    <a:lnTo>
                      <a:pt x="1702" y="178"/>
                    </a:lnTo>
                    <a:lnTo>
                      <a:pt x="1735" y="208"/>
                    </a:lnTo>
                    <a:lnTo>
                      <a:pt x="1767" y="239"/>
                    </a:lnTo>
                    <a:lnTo>
                      <a:pt x="1795" y="273"/>
                    </a:lnTo>
                    <a:lnTo>
                      <a:pt x="1823" y="307"/>
                    </a:lnTo>
                    <a:lnTo>
                      <a:pt x="1848" y="343"/>
                    </a:lnTo>
                    <a:lnTo>
                      <a:pt x="1872" y="380"/>
                    </a:lnTo>
                    <a:lnTo>
                      <a:pt x="1892" y="417"/>
                    </a:lnTo>
                    <a:lnTo>
                      <a:pt x="1911" y="456"/>
                    </a:lnTo>
                    <a:lnTo>
                      <a:pt x="1928" y="494"/>
                    </a:lnTo>
                    <a:lnTo>
                      <a:pt x="1942" y="534"/>
                    </a:lnTo>
                    <a:lnTo>
                      <a:pt x="1955" y="574"/>
                    </a:lnTo>
                    <a:lnTo>
                      <a:pt x="1965" y="613"/>
                    </a:lnTo>
                    <a:lnTo>
                      <a:pt x="1974" y="655"/>
                    </a:lnTo>
                    <a:lnTo>
                      <a:pt x="1979" y="694"/>
                    </a:lnTo>
                    <a:lnTo>
                      <a:pt x="1984" y="734"/>
                    </a:lnTo>
                    <a:lnTo>
                      <a:pt x="1985" y="774"/>
                    </a:lnTo>
                    <a:lnTo>
                      <a:pt x="1984" y="814"/>
                    </a:lnTo>
                    <a:lnTo>
                      <a:pt x="1982" y="852"/>
                    </a:lnTo>
                    <a:lnTo>
                      <a:pt x="1976" y="890"/>
                    </a:lnTo>
                    <a:lnTo>
                      <a:pt x="1968" y="927"/>
                    </a:lnTo>
                    <a:lnTo>
                      <a:pt x="1959" y="963"/>
                    </a:lnTo>
                    <a:lnTo>
                      <a:pt x="1943" y="1006"/>
                    </a:lnTo>
                    <a:lnTo>
                      <a:pt x="1928" y="1046"/>
                    </a:lnTo>
                    <a:lnTo>
                      <a:pt x="1912" y="1084"/>
                    </a:lnTo>
                    <a:lnTo>
                      <a:pt x="1896" y="1120"/>
                    </a:lnTo>
                    <a:lnTo>
                      <a:pt x="1877" y="1154"/>
                    </a:lnTo>
                    <a:lnTo>
                      <a:pt x="1857" y="1187"/>
                    </a:lnTo>
                    <a:lnTo>
                      <a:pt x="1848" y="1202"/>
                    </a:lnTo>
                    <a:lnTo>
                      <a:pt x="1837" y="1216"/>
                    </a:lnTo>
                    <a:lnTo>
                      <a:pt x="1826" y="1231"/>
                    </a:lnTo>
                    <a:lnTo>
                      <a:pt x="1814" y="1245"/>
                    </a:lnTo>
                    <a:lnTo>
                      <a:pt x="1802" y="1258"/>
                    </a:lnTo>
                    <a:lnTo>
                      <a:pt x="1790" y="1273"/>
                    </a:lnTo>
                    <a:lnTo>
                      <a:pt x="1777" y="1286"/>
                    </a:lnTo>
                    <a:lnTo>
                      <a:pt x="1764" y="1299"/>
                    </a:lnTo>
                    <a:lnTo>
                      <a:pt x="1735" y="1324"/>
                    </a:lnTo>
                    <a:lnTo>
                      <a:pt x="1705" y="1348"/>
                    </a:lnTo>
                    <a:lnTo>
                      <a:pt x="1672" y="1372"/>
                    </a:lnTo>
                    <a:lnTo>
                      <a:pt x="1637" y="1394"/>
                    </a:lnTo>
                    <a:lnTo>
                      <a:pt x="1599" y="1418"/>
                    </a:lnTo>
                    <a:lnTo>
                      <a:pt x="1558" y="1441"/>
                    </a:lnTo>
                    <a:lnTo>
                      <a:pt x="1509" y="1466"/>
                    </a:lnTo>
                    <a:lnTo>
                      <a:pt x="1461" y="1489"/>
                    </a:lnTo>
                    <a:lnTo>
                      <a:pt x="1437" y="1500"/>
                    </a:lnTo>
                    <a:lnTo>
                      <a:pt x="1415" y="1512"/>
                    </a:lnTo>
                    <a:lnTo>
                      <a:pt x="1395" y="1524"/>
                    </a:lnTo>
                    <a:lnTo>
                      <a:pt x="1374" y="1537"/>
                    </a:lnTo>
                    <a:lnTo>
                      <a:pt x="1365" y="1544"/>
                    </a:lnTo>
                    <a:lnTo>
                      <a:pt x="1357" y="1552"/>
                    </a:lnTo>
                    <a:lnTo>
                      <a:pt x="1348" y="1560"/>
                    </a:lnTo>
                    <a:lnTo>
                      <a:pt x="1340" y="1568"/>
                    </a:lnTo>
                    <a:lnTo>
                      <a:pt x="1333" y="1577"/>
                    </a:lnTo>
                    <a:lnTo>
                      <a:pt x="1325" y="1587"/>
                    </a:lnTo>
                    <a:lnTo>
                      <a:pt x="1320" y="1597"/>
                    </a:lnTo>
                    <a:lnTo>
                      <a:pt x="1313" y="1608"/>
                    </a:lnTo>
                    <a:lnTo>
                      <a:pt x="1309" y="1620"/>
                    </a:lnTo>
                    <a:lnTo>
                      <a:pt x="1304" y="1631"/>
                    </a:lnTo>
                    <a:lnTo>
                      <a:pt x="1300" y="1645"/>
                    </a:lnTo>
                    <a:lnTo>
                      <a:pt x="1298" y="1659"/>
                    </a:lnTo>
                    <a:lnTo>
                      <a:pt x="1295" y="1673"/>
                    </a:lnTo>
                    <a:lnTo>
                      <a:pt x="1293" y="1689"/>
                    </a:lnTo>
                    <a:lnTo>
                      <a:pt x="1292" y="1705"/>
                    </a:lnTo>
                    <a:lnTo>
                      <a:pt x="1293" y="1723"/>
                    </a:lnTo>
                    <a:lnTo>
                      <a:pt x="1293" y="1736"/>
                    </a:lnTo>
                    <a:lnTo>
                      <a:pt x="1296" y="1749"/>
                    </a:lnTo>
                    <a:lnTo>
                      <a:pt x="1298" y="1761"/>
                    </a:lnTo>
                    <a:lnTo>
                      <a:pt x="1300" y="1773"/>
                    </a:lnTo>
                    <a:lnTo>
                      <a:pt x="1303" y="1785"/>
                    </a:lnTo>
                    <a:lnTo>
                      <a:pt x="1308" y="1797"/>
                    </a:lnTo>
                    <a:lnTo>
                      <a:pt x="1312" y="1808"/>
                    </a:lnTo>
                    <a:lnTo>
                      <a:pt x="1316" y="1819"/>
                    </a:lnTo>
                    <a:lnTo>
                      <a:pt x="1322" y="1829"/>
                    </a:lnTo>
                    <a:lnTo>
                      <a:pt x="1328" y="1839"/>
                    </a:lnTo>
                    <a:lnTo>
                      <a:pt x="1335" y="1849"/>
                    </a:lnTo>
                    <a:lnTo>
                      <a:pt x="1341" y="1859"/>
                    </a:lnTo>
                    <a:lnTo>
                      <a:pt x="1348" y="1867"/>
                    </a:lnTo>
                    <a:lnTo>
                      <a:pt x="1357" y="1876"/>
                    </a:lnTo>
                    <a:lnTo>
                      <a:pt x="1364" y="1885"/>
                    </a:lnTo>
                    <a:lnTo>
                      <a:pt x="1373" y="1893"/>
                    </a:lnTo>
                    <a:lnTo>
                      <a:pt x="1382" y="1900"/>
                    </a:lnTo>
                    <a:lnTo>
                      <a:pt x="1390" y="1907"/>
                    </a:lnTo>
                    <a:lnTo>
                      <a:pt x="1400" y="1913"/>
                    </a:lnTo>
                    <a:lnTo>
                      <a:pt x="1410" y="1920"/>
                    </a:lnTo>
                    <a:lnTo>
                      <a:pt x="1432" y="1931"/>
                    </a:lnTo>
                    <a:lnTo>
                      <a:pt x="1453" y="1939"/>
                    </a:lnTo>
                    <a:lnTo>
                      <a:pt x="1476" y="1947"/>
                    </a:lnTo>
                    <a:lnTo>
                      <a:pt x="1500" y="1952"/>
                    </a:lnTo>
                    <a:lnTo>
                      <a:pt x="1525" y="1956"/>
                    </a:lnTo>
                    <a:lnTo>
                      <a:pt x="1550" y="1957"/>
                    </a:lnTo>
                    <a:lnTo>
                      <a:pt x="1593" y="1955"/>
                    </a:lnTo>
                    <a:lnTo>
                      <a:pt x="1634" y="1950"/>
                    </a:lnTo>
                    <a:lnTo>
                      <a:pt x="1673" y="1943"/>
                    </a:lnTo>
                    <a:lnTo>
                      <a:pt x="1712" y="1932"/>
                    </a:lnTo>
                    <a:lnTo>
                      <a:pt x="1749" y="1919"/>
                    </a:lnTo>
                    <a:lnTo>
                      <a:pt x="1783" y="1902"/>
                    </a:lnTo>
                    <a:lnTo>
                      <a:pt x="1818" y="1884"/>
                    </a:lnTo>
                    <a:lnTo>
                      <a:pt x="1850" y="1863"/>
                    </a:lnTo>
                    <a:lnTo>
                      <a:pt x="1881" y="1840"/>
                    </a:lnTo>
                    <a:lnTo>
                      <a:pt x="1911" y="1816"/>
                    </a:lnTo>
                    <a:lnTo>
                      <a:pt x="1939" y="1789"/>
                    </a:lnTo>
                    <a:lnTo>
                      <a:pt x="1966" y="1761"/>
                    </a:lnTo>
                    <a:lnTo>
                      <a:pt x="1992" y="1732"/>
                    </a:lnTo>
                    <a:lnTo>
                      <a:pt x="2016" y="1700"/>
                    </a:lnTo>
                    <a:lnTo>
                      <a:pt x="2039" y="1667"/>
                    </a:lnTo>
                    <a:lnTo>
                      <a:pt x="2061" y="1634"/>
                    </a:lnTo>
                    <a:lnTo>
                      <a:pt x="2081" y="1599"/>
                    </a:lnTo>
                    <a:lnTo>
                      <a:pt x="2100" y="1563"/>
                    </a:lnTo>
                    <a:lnTo>
                      <a:pt x="2118" y="1526"/>
                    </a:lnTo>
                    <a:lnTo>
                      <a:pt x="2134" y="1489"/>
                    </a:lnTo>
                    <a:lnTo>
                      <a:pt x="2148" y="1452"/>
                    </a:lnTo>
                    <a:lnTo>
                      <a:pt x="2162" y="1414"/>
                    </a:lnTo>
                    <a:lnTo>
                      <a:pt x="2174" y="1376"/>
                    </a:lnTo>
                    <a:lnTo>
                      <a:pt x="2185" y="1339"/>
                    </a:lnTo>
                    <a:lnTo>
                      <a:pt x="2195" y="1301"/>
                    </a:lnTo>
                    <a:lnTo>
                      <a:pt x="2203" y="1263"/>
                    </a:lnTo>
                    <a:lnTo>
                      <a:pt x="2210" y="1226"/>
                    </a:lnTo>
                    <a:lnTo>
                      <a:pt x="2216" y="1189"/>
                    </a:lnTo>
                    <a:lnTo>
                      <a:pt x="2220" y="1153"/>
                    </a:lnTo>
                    <a:lnTo>
                      <a:pt x="2223" y="1118"/>
                    </a:lnTo>
                    <a:lnTo>
                      <a:pt x="2225" y="1084"/>
                    </a:lnTo>
                    <a:lnTo>
                      <a:pt x="2225" y="1052"/>
                    </a:lnTo>
                    <a:lnTo>
                      <a:pt x="2225" y="1019"/>
                    </a:lnTo>
                    <a:lnTo>
                      <a:pt x="2224" y="987"/>
                    </a:lnTo>
                    <a:lnTo>
                      <a:pt x="2222" y="954"/>
                    </a:lnTo>
                    <a:lnTo>
                      <a:pt x="2220" y="922"/>
                    </a:lnTo>
                    <a:lnTo>
                      <a:pt x="2217" y="892"/>
                    </a:lnTo>
                    <a:lnTo>
                      <a:pt x="2213" y="860"/>
                    </a:lnTo>
                    <a:lnTo>
                      <a:pt x="2209" y="830"/>
                    </a:lnTo>
                    <a:lnTo>
                      <a:pt x="2204" y="801"/>
                    </a:lnTo>
                    <a:lnTo>
                      <a:pt x="2198" y="770"/>
                    </a:lnTo>
                    <a:lnTo>
                      <a:pt x="2192" y="742"/>
                    </a:lnTo>
                    <a:lnTo>
                      <a:pt x="2185" y="712"/>
                    </a:lnTo>
                    <a:lnTo>
                      <a:pt x="2178" y="684"/>
                    </a:lnTo>
                    <a:lnTo>
                      <a:pt x="2169" y="657"/>
                    </a:lnTo>
                    <a:lnTo>
                      <a:pt x="2161" y="630"/>
                    </a:lnTo>
                    <a:lnTo>
                      <a:pt x="2151" y="603"/>
                    </a:lnTo>
                    <a:lnTo>
                      <a:pt x="2142" y="576"/>
                    </a:lnTo>
                    <a:lnTo>
                      <a:pt x="2132" y="551"/>
                    </a:lnTo>
                    <a:lnTo>
                      <a:pt x="2121" y="526"/>
                    </a:lnTo>
                    <a:lnTo>
                      <a:pt x="2110" y="501"/>
                    </a:lnTo>
                    <a:lnTo>
                      <a:pt x="2098" y="477"/>
                    </a:lnTo>
                    <a:lnTo>
                      <a:pt x="2086" y="455"/>
                    </a:lnTo>
                    <a:lnTo>
                      <a:pt x="2073" y="432"/>
                    </a:lnTo>
                    <a:lnTo>
                      <a:pt x="2060" y="410"/>
                    </a:lnTo>
                    <a:lnTo>
                      <a:pt x="2047" y="388"/>
                    </a:lnTo>
                    <a:lnTo>
                      <a:pt x="2033" y="368"/>
                    </a:lnTo>
                    <a:lnTo>
                      <a:pt x="2019" y="347"/>
                    </a:lnTo>
                    <a:lnTo>
                      <a:pt x="2003" y="327"/>
                    </a:lnTo>
                    <a:lnTo>
                      <a:pt x="1988" y="309"/>
                    </a:lnTo>
                    <a:lnTo>
                      <a:pt x="1973" y="290"/>
                    </a:lnTo>
                    <a:lnTo>
                      <a:pt x="1956" y="273"/>
                    </a:lnTo>
                    <a:lnTo>
                      <a:pt x="1940" y="256"/>
                    </a:lnTo>
                    <a:lnTo>
                      <a:pt x="1924" y="239"/>
                    </a:lnTo>
                    <a:close/>
                    <a:moveTo>
                      <a:pt x="486" y="2168"/>
                    </a:moveTo>
                    <a:lnTo>
                      <a:pt x="454" y="2145"/>
                    </a:lnTo>
                    <a:lnTo>
                      <a:pt x="425" y="2120"/>
                    </a:lnTo>
                    <a:lnTo>
                      <a:pt x="395" y="2095"/>
                    </a:lnTo>
                    <a:lnTo>
                      <a:pt x="367" y="2069"/>
                    </a:lnTo>
                    <a:lnTo>
                      <a:pt x="346" y="2048"/>
                    </a:lnTo>
                    <a:lnTo>
                      <a:pt x="327" y="2027"/>
                    </a:lnTo>
                    <a:lnTo>
                      <a:pt x="306" y="2006"/>
                    </a:lnTo>
                    <a:lnTo>
                      <a:pt x="287" y="1984"/>
                    </a:lnTo>
                    <a:lnTo>
                      <a:pt x="268" y="1961"/>
                    </a:lnTo>
                    <a:lnTo>
                      <a:pt x="250" y="1938"/>
                    </a:lnTo>
                    <a:lnTo>
                      <a:pt x="233" y="1915"/>
                    </a:lnTo>
                    <a:lnTo>
                      <a:pt x="216" y="1891"/>
                    </a:lnTo>
                    <a:lnTo>
                      <a:pt x="199" y="1866"/>
                    </a:lnTo>
                    <a:lnTo>
                      <a:pt x="183" y="1842"/>
                    </a:lnTo>
                    <a:lnTo>
                      <a:pt x="168" y="1817"/>
                    </a:lnTo>
                    <a:lnTo>
                      <a:pt x="152" y="1791"/>
                    </a:lnTo>
                    <a:lnTo>
                      <a:pt x="138" y="1765"/>
                    </a:lnTo>
                    <a:lnTo>
                      <a:pt x="125" y="1739"/>
                    </a:lnTo>
                    <a:lnTo>
                      <a:pt x="112" y="1713"/>
                    </a:lnTo>
                    <a:lnTo>
                      <a:pt x="100" y="1686"/>
                    </a:lnTo>
                    <a:lnTo>
                      <a:pt x="88" y="1659"/>
                    </a:lnTo>
                    <a:lnTo>
                      <a:pt x="77" y="1630"/>
                    </a:lnTo>
                    <a:lnTo>
                      <a:pt x="68" y="1603"/>
                    </a:lnTo>
                    <a:lnTo>
                      <a:pt x="58" y="1574"/>
                    </a:lnTo>
                    <a:lnTo>
                      <a:pt x="49" y="1546"/>
                    </a:lnTo>
                    <a:lnTo>
                      <a:pt x="41" y="1517"/>
                    </a:lnTo>
                    <a:lnTo>
                      <a:pt x="34" y="1488"/>
                    </a:lnTo>
                    <a:lnTo>
                      <a:pt x="26" y="1459"/>
                    </a:lnTo>
                    <a:lnTo>
                      <a:pt x="21" y="1428"/>
                    </a:lnTo>
                    <a:lnTo>
                      <a:pt x="15" y="1399"/>
                    </a:lnTo>
                    <a:lnTo>
                      <a:pt x="11" y="1368"/>
                    </a:lnTo>
                    <a:lnTo>
                      <a:pt x="7" y="1338"/>
                    </a:lnTo>
                    <a:lnTo>
                      <a:pt x="4" y="1306"/>
                    </a:lnTo>
                    <a:lnTo>
                      <a:pt x="2" y="1276"/>
                    </a:lnTo>
                    <a:lnTo>
                      <a:pt x="0" y="1244"/>
                    </a:lnTo>
                    <a:lnTo>
                      <a:pt x="0" y="1213"/>
                    </a:lnTo>
                    <a:lnTo>
                      <a:pt x="1" y="1167"/>
                    </a:lnTo>
                    <a:lnTo>
                      <a:pt x="4" y="1121"/>
                    </a:lnTo>
                    <a:lnTo>
                      <a:pt x="10" y="1076"/>
                    </a:lnTo>
                    <a:lnTo>
                      <a:pt x="16" y="1029"/>
                    </a:lnTo>
                    <a:lnTo>
                      <a:pt x="26" y="983"/>
                    </a:lnTo>
                    <a:lnTo>
                      <a:pt x="37" y="938"/>
                    </a:lnTo>
                    <a:lnTo>
                      <a:pt x="50" y="892"/>
                    </a:lnTo>
                    <a:lnTo>
                      <a:pt x="64" y="847"/>
                    </a:lnTo>
                    <a:lnTo>
                      <a:pt x="81" y="803"/>
                    </a:lnTo>
                    <a:lnTo>
                      <a:pt x="98" y="758"/>
                    </a:lnTo>
                    <a:lnTo>
                      <a:pt x="119" y="715"/>
                    </a:lnTo>
                    <a:lnTo>
                      <a:pt x="139" y="672"/>
                    </a:lnTo>
                    <a:lnTo>
                      <a:pt x="162" y="631"/>
                    </a:lnTo>
                    <a:lnTo>
                      <a:pt x="187" y="591"/>
                    </a:lnTo>
                    <a:lnTo>
                      <a:pt x="213" y="551"/>
                    </a:lnTo>
                    <a:lnTo>
                      <a:pt x="242" y="514"/>
                    </a:lnTo>
                    <a:lnTo>
                      <a:pt x="271" y="477"/>
                    </a:lnTo>
                    <a:lnTo>
                      <a:pt x="302" y="443"/>
                    </a:lnTo>
                    <a:lnTo>
                      <a:pt x="334" y="409"/>
                    </a:lnTo>
                    <a:lnTo>
                      <a:pt x="368" y="379"/>
                    </a:lnTo>
                    <a:lnTo>
                      <a:pt x="404" y="348"/>
                    </a:lnTo>
                    <a:lnTo>
                      <a:pt x="441" y="321"/>
                    </a:lnTo>
                    <a:lnTo>
                      <a:pt x="479" y="296"/>
                    </a:lnTo>
                    <a:lnTo>
                      <a:pt x="518" y="272"/>
                    </a:lnTo>
                    <a:lnTo>
                      <a:pt x="559" y="251"/>
                    </a:lnTo>
                    <a:lnTo>
                      <a:pt x="601" y="233"/>
                    </a:lnTo>
                    <a:lnTo>
                      <a:pt x="645" y="216"/>
                    </a:lnTo>
                    <a:lnTo>
                      <a:pt x="689" y="203"/>
                    </a:lnTo>
                    <a:lnTo>
                      <a:pt x="735" y="193"/>
                    </a:lnTo>
                    <a:lnTo>
                      <a:pt x="782" y="185"/>
                    </a:lnTo>
                    <a:lnTo>
                      <a:pt x="830" y="181"/>
                    </a:lnTo>
                    <a:lnTo>
                      <a:pt x="879" y="178"/>
                    </a:lnTo>
                    <a:lnTo>
                      <a:pt x="912" y="179"/>
                    </a:lnTo>
                    <a:lnTo>
                      <a:pt x="945" y="182"/>
                    </a:lnTo>
                    <a:lnTo>
                      <a:pt x="978" y="185"/>
                    </a:lnTo>
                    <a:lnTo>
                      <a:pt x="1010" y="189"/>
                    </a:lnTo>
                    <a:lnTo>
                      <a:pt x="1042" y="195"/>
                    </a:lnTo>
                    <a:lnTo>
                      <a:pt x="1072" y="202"/>
                    </a:lnTo>
                    <a:lnTo>
                      <a:pt x="1103" y="210"/>
                    </a:lnTo>
                    <a:lnTo>
                      <a:pt x="1132" y="220"/>
                    </a:lnTo>
                    <a:lnTo>
                      <a:pt x="1161" y="231"/>
                    </a:lnTo>
                    <a:lnTo>
                      <a:pt x="1189" y="241"/>
                    </a:lnTo>
                    <a:lnTo>
                      <a:pt x="1216" y="255"/>
                    </a:lnTo>
                    <a:lnTo>
                      <a:pt x="1242" y="269"/>
                    </a:lnTo>
                    <a:lnTo>
                      <a:pt x="1268" y="283"/>
                    </a:lnTo>
                    <a:lnTo>
                      <a:pt x="1292" y="298"/>
                    </a:lnTo>
                    <a:lnTo>
                      <a:pt x="1316" y="315"/>
                    </a:lnTo>
                    <a:lnTo>
                      <a:pt x="1339" y="333"/>
                    </a:lnTo>
                    <a:lnTo>
                      <a:pt x="1361" y="350"/>
                    </a:lnTo>
                    <a:lnTo>
                      <a:pt x="1381" y="370"/>
                    </a:lnTo>
                    <a:lnTo>
                      <a:pt x="1400" y="389"/>
                    </a:lnTo>
                    <a:lnTo>
                      <a:pt x="1419" y="410"/>
                    </a:lnTo>
                    <a:lnTo>
                      <a:pt x="1435" y="432"/>
                    </a:lnTo>
                    <a:lnTo>
                      <a:pt x="1451" y="455"/>
                    </a:lnTo>
                    <a:lnTo>
                      <a:pt x="1465" y="477"/>
                    </a:lnTo>
                    <a:lnTo>
                      <a:pt x="1479" y="500"/>
                    </a:lnTo>
                    <a:lnTo>
                      <a:pt x="1491" y="524"/>
                    </a:lnTo>
                    <a:lnTo>
                      <a:pt x="1500" y="549"/>
                    </a:lnTo>
                    <a:lnTo>
                      <a:pt x="1509" y="574"/>
                    </a:lnTo>
                    <a:lnTo>
                      <a:pt x="1517" y="600"/>
                    </a:lnTo>
                    <a:lnTo>
                      <a:pt x="1522" y="626"/>
                    </a:lnTo>
                    <a:lnTo>
                      <a:pt x="1526" y="654"/>
                    </a:lnTo>
                    <a:lnTo>
                      <a:pt x="1529" y="681"/>
                    </a:lnTo>
                    <a:lnTo>
                      <a:pt x="1530" y="708"/>
                    </a:lnTo>
                    <a:lnTo>
                      <a:pt x="1530" y="727"/>
                    </a:lnTo>
                    <a:lnTo>
                      <a:pt x="1529" y="745"/>
                    </a:lnTo>
                    <a:lnTo>
                      <a:pt x="1526" y="764"/>
                    </a:lnTo>
                    <a:lnTo>
                      <a:pt x="1524" y="782"/>
                    </a:lnTo>
                    <a:lnTo>
                      <a:pt x="1520" y="799"/>
                    </a:lnTo>
                    <a:lnTo>
                      <a:pt x="1517" y="817"/>
                    </a:lnTo>
                    <a:lnTo>
                      <a:pt x="1511" y="834"/>
                    </a:lnTo>
                    <a:lnTo>
                      <a:pt x="1506" y="852"/>
                    </a:lnTo>
                    <a:lnTo>
                      <a:pt x="1500" y="869"/>
                    </a:lnTo>
                    <a:lnTo>
                      <a:pt x="1493" y="885"/>
                    </a:lnTo>
                    <a:lnTo>
                      <a:pt x="1485" y="902"/>
                    </a:lnTo>
                    <a:lnTo>
                      <a:pt x="1477" y="918"/>
                    </a:lnTo>
                    <a:lnTo>
                      <a:pt x="1469" y="934"/>
                    </a:lnTo>
                    <a:lnTo>
                      <a:pt x="1459" y="950"/>
                    </a:lnTo>
                    <a:lnTo>
                      <a:pt x="1449" y="965"/>
                    </a:lnTo>
                    <a:lnTo>
                      <a:pt x="1438" y="980"/>
                    </a:lnTo>
                    <a:lnTo>
                      <a:pt x="1427" y="995"/>
                    </a:lnTo>
                    <a:lnTo>
                      <a:pt x="1415" y="1009"/>
                    </a:lnTo>
                    <a:lnTo>
                      <a:pt x="1403" y="1022"/>
                    </a:lnTo>
                    <a:lnTo>
                      <a:pt x="1390" y="1037"/>
                    </a:lnTo>
                    <a:lnTo>
                      <a:pt x="1377" y="1050"/>
                    </a:lnTo>
                    <a:lnTo>
                      <a:pt x="1363" y="1063"/>
                    </a:lnTo>
                    <a:lnTo>
                      <a:pt x="1349" y="1075"/>
                    </a:lnTo>
                    <a:lnTo>
                      <a:pt x="1335" y="1087"/>
                    </a:lnTo>
                    <a:lnTo>
                      <a:pt x="1318" y="1097"/>
                    </a:lnTo>
                    <a:lnTo>
                      <a:pt x="1303" y="1109"/>
                    </a:lnTo>
                    <a:lnTo>
                      <a:pt x="1287" y="1119"/>
                    </a:lnTo>
                    <a:lnTo>
                      <a:pt x="1271" y="1130"/>
                    </a:lnTo>
                    <a:lnTo>
                      <a:pt x="1253" y="1139"/>
                    </a:lnTo>
                    <a:lnTo>
                      <a:pt x="1236" y="1149"/>
                    </a:lnTo>
                    <a:lnTo>
                      <a:pt x="1217" y="1157"/>
                    </a:lnTo>
                    <a:lnTo>
                      <a:pt x="1199" y="1165"/>
                    </a:lnTo>
                    <a:lnTo>
                      <a:pt x="1178" y="1175"/>
                    </a:lnTo>
                    <a:lnTo>
                      <a:pt x="1157" y="1184"/>
                    </a:lnTo>
                    <a:lnTo>
                      <a:pt x="1137" y="1194"/>
                    </a:lnTo>
                    <a:lnTo>
                      <a:pt x="1117" y="1205"/>
                    </a:lnTo>
                    <a:lnTo>
                      <a:pt x="1097" y="1217"/>
                    </a:lnTo>
                    <a:lnTo>
                      <a:pt x="1078" y="1229"/>
                    </a:lnTo>
                    <a:lnTo>
                      <a:pt x="1059" y="1241"/>
                    </a:lnTo>
                    <a:lnTo>
                      <a:pt x="1042" y="1254"/>
                    </a:lnTo>
                    <a:lnTo>
                      <a:pt x="1023" y="1267"/>
                    </a:lnTo>
                    <a:lnTo>
                      <a:pt x="1007" y="1281"/>
                    </a:lnTo>
                    <a:lnTo>
                      <a:pt x="990" y="1295"/>
                    </a:lnTo>
                    <a:lnTo>
                      <a:pt x="973" y="1310"/>
                    </a:lnTo>
                    <a:lnTo>
                      <a:pt x="958" y="1325"/>
                    </a:lnTo>
                    <a:lnTo>
                      <a:pt x="943" y="1341"/>
                    </a:lnTo>
                    <a:lnTo>
                      <a:pt x="929" y="1356"/>
                    </a:lnTo>
                    <a:lnTo>
                      <a:pt x="916" y="1374"/>
                    </a:lnTo>
                    <a:lnTo>
                      <a:pt x="903" y="1390"/>
                    </a:lnTo>
                    <a:lnTo>
                      <a:pt x="891" y="1407"/>
                    </a:lnTo>
                    <a:lnTo>
                      <a:pt x="879" y="1425"/>
                    </a:lnTo>
                    <a:lnTo>
                      <a:pt x="868" y="1443"/>
                    </a:lnTo>
                    <a:lnTo>
                      <a:pt x="858" y="1462"/>
                    </a:lnTo>
                    <a:lnTo>
                      <a:pt x="848" y="1481"/>
                    </a:lnTo>
                    <a:lnTo>
                      <a:pt x="839" y="1501"/>
                    </a:lnTo>
                    <a:lnTo>
                      <a:pt x="832" y="1521"/>
                    </a:lnTo>
                    <a:lnTo>
                      <a:pt x="825" y="1540"/>
                    </a:lnTo>
                    <a:lnTo>
                      <a:pt x="819" y="1561"/>
                    </a:lnTo>
                    <a:lnTo>
                      <a:pt x="813" y="1583"/>
                    </a:lnTo>
                    <a:lnTo>
                      <a:pt x="809" y="1603"/>
                    </a:lnTo>
                    <a:lnTo>
                      <a:pt x="806" y="1625"/>
                    </a:lnTo>
                    <a:lnTo>
                      <a:pt x="804" y="1648"/>
                    </a:lnTo>
                    <a:lnTo>
                      <a:pt x="802" y="1670"/>
                    </a:lnTo>
                    <a:lnTo>
                      <a:pt x="801" y="1692"/>
                    </a:lnTo>
                    <a:lnTo>
                      <a:pt x="804" y="1741"/>
                    </a:lnTo>
                    <a:lnTo>
                      <a:pt x="809" y="1788"/>
                    </a:lnTo>
                    <a:lnTo>
                      <a:pt x="818" y="1833"/>
                    </a:lnTo>
                    <a:lnTo>
                      <a:pt x="831" y="1875"/>
                    </a:lnTo>
                    <a:lnTo>
                      <a:pt x="846" y="1915"/>
                    </a:lnTo>
                    <a:lnTo>
                      <a:pt x="866" y="1953"/>
                    </a:lnTo>
                    <a:lnTo>
                      <a:pt x="886" y="1990"/>
                    </a:lnTo>
                    <a:lnTo>
                      <a:pt x="911" y="2024"/>
                    </a:lnTo>
                    <a:lnTo>
                      <a:pt x="937" y="2056"/>
                    </a:lnTo>
                    <a:lnTo>
                      <a:pt x="967" y="2086"/>
                    </a:lnTo>
                    <a:lnTo>
                      <a:pt x="998" y="2114"/>
                    </a:lnTo>
                    <a:lnTo>
                      <a:pt x="1032" y="2139"/>
                    </a:lnTo>
                    <a:lnTo>
                      <a:pt x="1067" y="2163"/>
                    </a:lnTo>
                    <a:lnTo>
                      <a:pt x="1104" y="2185"/>
                    </a:lnTo>
                    <a:lnTo>
                      <a:pt x="1143" y="2205"/>
                    </a:lnTo>
                    <a:lnTo>
                      <a:pt x="1182" y="2222"/>
                    </a:lnTo>
                    <a:lnTo>
                      <a:pt x="1224" y="2237"/>
                    </a:lnTo>
                    <a:lnTo>
                      <a:pt x="1265" y="2250"/>
                    </a:lnTo>
                    <a:lnTo>
                      <a:pt x="1309" y="2261"/>
                    </a:lnTo>
                    <a:lnTo>
                      <a:pt x="1352" y="2270"/>
                    </a:lnTo>
                    <a:lnTo>
                      <a:pt x="1396" y="2276"/>
                    </a:lnTo>
                    <a:lnTo>
                      <a:pt x="1440" y="2281"/>
                    </a:lnTo>
                    <a:lnTo>
                      <a:pt x="1485" y="2284"/>
                    </a:lnTo>
                    <a:lnTo>
                      <a:pt x="1530" y="2284"/>
                    </a:lnTo>
                    <a:lnTo>
                      <a:pt x="1574" y="2282"/>
                    </a:lnTo>
                    <a:lnTo>
                      <a:pt x="1619" y="2278"/>
                    </a:lnTo>
                    <a:lnTo>
                      <a:pt x="1663" y="2272"/>
                    </a:lnTo>
                    <a:lnTo>
                      <a:pt x="1705" y="2263"/>
                    </a:lnTo>
                    <a:lnTo>
                      <a:pt x="1747" y="2254"/>
                    </a:lnTo>
                    <a:lnTo>
                      <a:pt x="1789" y="2241"/>
                    </a:lnTo>
                    <a:lnTo>
                      <a:pt x="1829" y="2225"/>
                    </a:lnTo>
                    <a:lnTo>
                      <a:pt x="1867" y="2209"/>
                    </a:lnTo>
                    <a:lnTo>
                      <a:pt x="1831" y="2231"/>
                    </a:lnTo>
                    <a:lnTo>
                      <a:pt x="1795" y="2253"/>
                    </a:lnTo>
                    <a:lnTo>
                      <a:pt x="1758" y="2272"/>
                    </a:lnTo>
                    <a:lnTo>
                      <a:pt x="1720" y="2292"/>
                    </a:lnTo>
                    <a:lnTo>
                      <a:pt x="1681" y="2309"/>
                    </a:lnTo>
                    <a:lnTo>
                      <a:pt x="1642" y="2325"/>
                    </a:lnTo>
                    <a:lnTo>
                      <a:pt x="1602" y="2340"/>
                    </a:lnTo>
                    <a:lnTo>
                      <a:pt x="1561" y="2354"/>
                    </a:lnTo>
                    <a:lnTo>
                      <a:pt x="1520" y="2365"/>
                    </a:lnTo>
                    <a:lnTo>
                      <a:pt x="1479" y="2375"/>
                    </a:lnTo>
                    <a:lnTo>
                      <a:pt x="1436" y="2384"/>
                    </a:lnTo>
                    <a:lnTo>
                      <a:pt x="1394" y="2392"/>
                    </a:lnTo>
                    <a:lnTo>
                      <a:pt x="1351" y="2398"/>
                    </a:lnTo>
                    <a:lnTo>
                      <a:pt x="1309" y="2403"/>
                    </a:lnTo>
                    <a:lnTo>
                      <a:pt x="1266" y="2406"/>
                    </a:lnTo>
                    <a:lnTo>
                      <a:pt x="1224" y="2407"/>
                    </a:lnTo>
                    <a:lnTo>
                      <a:pt x="1204" y="2407"/>
                    </a:lnTo>
                    <a:lnTo>
                      <a:pt x="1198" y="2407"/>
                    </a:lnTo>
                    <a:lnTo>
                      <a:pt x="1143" y="2405"/>
                    </a:lnTo>
                    <a:lnTo>
                      <a:pt x="1092" y="2399"/>
                    </a:lnTo>
                    <a:lnTo>
                      <a:pt x="1042" y="2391"/>
                    </a:lnTo>
                    <a:lnTo>
                      <a:pt x="993" y="2380"/>
                    </a:lnTo>
                    <a:lnTo>
                      <a:pt x="947" y="2365"/>
                    </a:lnTo>
                    <a:lnTo>
                      <a:pt x="903" y="2348"/>
                    </a:lnTo>
                    <a:lnTo>
                      <a:pt x="859" y="2329"/>
                    </a:lnTo>
                    <a:lnTo>
                      <a:pt x="819" y="2307"/>
                    </a:lnTo>
                    <a:lnTo>
                      <a:pt x="780" y="2283"/>
                    </a:lnTo>
                    <a:lnTo>
                      <a:pt x="743" y="2257"/>
                    </a:lnTo>
                    <a:lnTo>
                      <a:pt x="708" y="2229"/>
                    </a:lnTo>
                    <a:lnTo>
                      <a:pt x="674" y="2198"/>
                    </a:lnTo>
                    <a:lnTo>
                      <a:pt x="643" y="2167"/>
                    </a:lnTo>
                    <a:lnTo>
                      <a:pt x="614" y="2134"/>
                    </a:lnTo>
                    <a:lnTo>
                      <a:pt x="587" y="2099"/>
                    </a:lnTo>
                    <a:lnTo>
                      <a:pt x="562" y="2063"/>
                    </a:lnTo>
                    <a:lnTo>
                      <a:pt x="539" y="2026"/>
                    </a:lnTo>
                    <a:lnTo>
                      <a:pt x="517" y="1989"/>
                    </a:lnTo>
                    <a:lnTo>
                      <a:pt x="499" y="1950"/>
                    </a:lnTo>
                    <a:lnTo>
                      <a:pt x="482" y="1911"/>
                    </a:lnTo>
                    <a:lnTo>
                      <a:pt x="467" y="1872"/>
                    </a:lnTo>
                    <a:lnTo>
                      <a:pt x="455" y="1832"/>
                    </a:lnTo>
                    <a:lnTo>
                      <a:pt x="444" y="1791"/>
                    </a:lnTo>
                    <a:lnTo>
                      <a:pt x="437" y="1751"/>
                    </a:lnTo>
                    <a:lnTo>
                      <a:pt x="430" y="1711"/>
                    </a:lnTo>
                    <a:lnTo>
                      <a:pt x="427" y="1671"/>
                    </a:lnTo>
                    <a:lnTo>
                      <a:pt x="426" y="1631"/>
                    </a:lnTo>
                    <a:lnTo>
                      <a:pt x="426" y="1592"/>
                    </a:lnTo>
                    <a:lnTo>
                      <a:pt x="429" y="1553"/>
                    </a:lnTo>
                    <a:lnTo>
                      <a:pt x="434" y="1516"/>
                    </a:lnTo>
                    <a:lnTo>
                      <a:pt x="442" y="1479"/>
                    </a:lnTo>
                    <a:lnTo>
                      <a:pt x="452" y="1443"/>
                    </a:lnTo>
                    <a:lnTo>
                      <a:pt x="467" y="1399"/>
                    </a:lnTo>
                    <a:lnTo>
                      <a:pt x="482" y="1358"/>
                    </a:lnTo>
                    <a:lnTo>
                      <a:pt x="498" y="1319"/>
                    </a:lnTo>
                    <a:lnTo>
                      <a:pt x="515" y="1283"/>
                    </a:lnTo>
                    <a:lnTo>
                      <a:pt x="532" y="1250"/>
                    </a:lnTo>
                    <a:lnTo>
                      <a:pt x="552" y="1218"/>
                    </a:lnTo>
                    <a:lnTo>
                      <a:pt x="562" y="1203"/>
                    </a:lnTo>
                    <a:lnTo>
                      <a:pt x="573" y="1188"/>
                    </a:lnTo>
                    <a:lnTo>
                      <a:pt x="584" y="1174"/>
                    </a:lnTo>
                    <a:lnTo>
                      <a:pt x="594" y="1159"/>
                    </a:lnTo>
                    <a:lnTo>
                      <a:pt x="606" y="1145"/>
                    </a:lnTo>
                    <a:lnTo>
                      <a:pt x="618" y="1132"/>
                    </a:lnTo>
                    <a:lnTo>
                      <a:pt x="631" y="1119"/>
                    </a:lnTo>
                    <a:lnTo>
                      <a:pt x="645" y="1106"/>
                    </a:lnTo>
                    <a:lnTo>
                      <a:pt x="673" y="1081"/>
                    </a:lnTo>
                    <a:lnTo>
                      <a:pt x="703" y="1056"/>
                    </a:lnTo>
                    <a:lnTo>
                      <a:pt x="736" y="1032"/>
                    </a:lnTo>
                    <a:lnTo>
                      <a:pt x="771" y="1009"/>
                    </a:lnTo>
                    <a:lnTo>
                      <a:pt x="809" y="985"/>
                    </a:lnTo>
                    <a:lnTo>
                      <a:pt x="850" y="963"/>
                    </a:lnTo>
                    <a:lnTo>
                      <a:pt x="900" y="938"/>
                    </a:lnTo>
                    <a:lnTo>
                      <a:pt x="948" y="915"/>
                    </a:lnTo>
                    <a:lnTo>
                      <a:pt x="972" y="904"/>
                    </a:lnTo>
                    <a:lnTo>
                      <a:pt x="994" y="893"/>
                    </a:lnTo>
                    <a:lnTo>
                      <a:pt x="1016" y="880"/>
                    </a:lnTo>
                    <a:lnTo>
                      <a:pt x="1035" y="867"/>
                    </a:lnTo>
                    <a:lnTo>
                      <a:pt x="1044" y="860"/>
                    </a:lnTo>
                    <a:lnTo>
                      <a:pt x="1053" y="853"/>
                    </a:lnTo>
                    <a:lnTo>
                      <a:pt x="1062" y="844"/>
                    </a:lnTo>
                    <a:lnTo>
                      <a:pt x="1069" y="835"/>
                    </a:lnTo>
                    <a:lnTo>
                      <a:pt x="1077" y="827"/>
                    </a:lnTo>
                    <a:lnTo>
                      <a:pt x="1083" y="817"/>
                    </a:lnTo>
                    <a:lnTo>
                      <a:pt x="1090" y="807"/>
                    </a:lnTo>
                    <a:lnTo>
                      <a:pt x="1095" y="796"/>
                    </a:lnTo>
                    <a:lnTo>
                      <a:pt x="1101" y="785"/>
                    </a:lnTo>
                    <a:lnTo>
                      <a:pt x="1105" y="772"/>
                    </a:lnTo>
                    <a:lnTo>
                      <a:pt x="1108" y="759"/>
                    </a:lnTo>
                    <a:lnTo>
                      <a:pt x="1112" y="746"/>
                    </a:lnTo>
                    <a:lnTo>
                      <a:pt x="1114" y="731"/>
                    </a:lnTo>
                    <a:lnTo>
                      <a:pt x="1115" y="716"/>
                    </a:lnTo>
                    <a:lnTo>
                      <a:pt x="1116" y="699"/>
                    </a:lnTo>
                    <a:lnTo>
                      <a:pt x="1116" y="682"/>
                    </a:lnTo>
                    <a:lnTo>
                      <a:pt x="1115" y="669"/>
                    </a:lnTo>
                    <a:lnTo>
                      <a:pt x="1114" y="656"/>
                    </a:lnTo>
                    <a:lnTo>
                      <a:pt x="1112" y="644"/>
                    </a:lnTo>
                    <a:lnTo>
                      <a:pt x="1109" y="631"/>
                    </a:lnTo>
                    <a:lnTo>
                      <a:pt x="1106" y="619"/>
                    </a:lnTo>
                    <a:lnTo>
                      <a:pt x="1102" y="608"/>
                    </a:lnTo>
                    <a:lnTo>
                      <a:pt x="1099" y="596"/>
                    </a:lnTo>
                    <a:lnTo>
                      <a:pt x="1093" y="585"/>
                    </a:lnTo>
                    <a:lnTo>
                      <a:pt x="1088" y="574"/>
                    </a:lnTo>
                    <a:lnTo>
                      <a:pt x="1082" y="564"/>
                    </a:lnTo>
                    <a:lnTo>
                      <a:pt x="1076" y="555"/>
                    </a:lnTo>
                    <a:lnTo>
                      <a:pt x="1069" y="545"/>
                    </a:lnTo>
                    <a:lnTo>
                      <a:pt x="1062" y="536"/>
                    </a:lnTo>
                    <a:lnTo>
                      <a:pt x="1054" y="528"/>
                    </a:lnTo>
                    <a:lnTo>
                      <a:pt x="1046" y="519"/>
                    </a:lnTo>
                    <a:lnTo>
                      <a:pt x="1038" y="511"/>
                    </a:lnTo>
                    <a:lnTo>
                      <a:pt x="1029" y="504"/>
                    </a:lnTo>
                    <a:lnTo>
                      <a:pt x="1019" y="496"/>
                    </a:lnTo>
                    <a:lnTo>
                      <a:pt x="1009" y="489"/>
                    </a:lnTo>
                    <a:lnTo>
                      <a:pt x="999" y="484"/>
                    </a:lnTo>
                    <a:lnTo>
                      <a:pt x="990" y="477"/>
                    </a:lnTo>
                    <a:lnTo>
                      <a:pt x="979" y="472"/>
                    </a:lnTo>
                    <a:lnTo>
                      <a:pt x="968" y="468"/>
                    </a:lnTo>
                    <a:lnTo>
                      <a:pt x="957" y="463"/>
                    </a:lnTo>
                    <a:lnTo>
                      <a:pt x="933" y="456"/>
                    </a:lnTo>
                    <a:lnTo>
                      <a:pt x="909" y="451"/>
                    </a:lnTo>
                    <a:lnTo>
                      <a:pt x="884" y="448"/>
                    </a:lnTo>
                    <a:lnTo>
                      <a:pt x="859" y="447"/>
                    </a:lnTo>
                    <a:lnTo>
                      <a:pt x="817" y="448"/>
                    </a:lnTo>
                    <a:lnTo>
                      <a:pt x="775" y="452"/>
                    </a:lnTo>
                    <a:lnTo>
                      <a:pt x="735" y="461"/>
                    </a:lnTo>
                    <a:lnTo>
                      <a:pt x="697" y="471"/>
                    </a:lnTo>
                    <a:lnTo>
                      <a:pt x="661" y="485"/>
                    </a:lnTo>
                    <a:lnTo>
                      <a:pt x="625" y="500"/>
                    </a:lnTo>
                    <a:lnTo>
                      <a:pt x="591" y="519"/>
                    </a:lnTo>
                    <a:lnTo>
                      <a:pt x="559" y="539"/>
                    </a:lnTo>
                    <a:lnTo>
                      <a:pt x="527" y="562"/>
                    </a:lnTo>
                    <a:lnTo>
                      <a:pt x="498" y="587"/>
                    </a:lnTo>
                    <a:lnTo>
                      <a:pt x="469" y="615"/>
                    </a:lnTo>
                    <a:lnTo>
                      <a:pt x="442" y="643"/>
                    </a:lnTo>
                    <a:lnTo>
                      <a:pt x="417" y="672"/>
                    </a:lnTo>
                    <a:lnTo>
                      <a:pt x="392" y="704"/>
                    </a:lnTo>
                    <a:lnTo>
                      <a:pt x="369" y="736"/>
                    </a:lnTo>
                    <a:lnTo>
                      <a:pt x="348" y="771"/>
                    </a:lnTo>
                    <a:lnTo>
                      <a:pt x="328" y="806"/>
                    </a:lnTo>
                    <a:lnTo>
                      <a:pt x="309" y="842"/>
                    </a:lnTo>
                    <a:lnTo>
                      <a:pt x="292" y="878"/>
                    </a:lnTo>
                    <a:lnTo>
                      <a:pt x="275" y="915"/>
                    </a:lnTo>
                    <a:lnTo>
                      <a:pt x="260" y="953"/>
                    </a:lnTo>
                    <a:lnTo>
                      <a:pt x="247" y="991"/>
                    </a:lnTo>
                    <a:lnTo>
                      <a:pt x="235" y="1029"/>
                    </a:lnTo>
                    <a:lnTo>
                      <a:pt x="224" y="1067"/>
                    </a:lnTo>
                    <a:lnTo>
                      <a:pt x="214" y="1104"/>
                    </a:lnTo>
                    <a:lnTo>
                      <a:pt x="206" y="1142"/>
                    </a:lnTo>
                    <a:lnTo>
                      <a:pt x="199" y="1179"/>
                    </a:lnTo>
                    <a:lnTo>
                      <a:pt x="193" y="1216"/>
                    </a:lnTo>
                    <a:lnTo>
                      <a:pt x="188" y="1252"/>
                    </a:lnTo>
                    <a:lnTo>
                      <a:pt x="186" y="1287"/>
                    </a:lnTo>
                    <a:lnTo>
                      <a:pt x="184" y="1320"/>
                    </a:lnTo>
                    <a:lnTo>
                      <a:pt x="183" y="1354"/>
                    </a:lnTo>
                    <a:lnTo>
                      <a:pt x="184" y="1387"/>
                    </a:lnTo>
                    <a:lnTo>
                      <a:pt x="184" y="1418"/>
                    </a:lnTo>
                    <a:lnTo>
                      <a:pt x="186" y="1451"/>
                    </a:lnTo>
                    <a:lnTo>
                      <a:pt x="188" y="1482"/>
                    </a:lnTo>
                    <a:lnTo>
                      <a:pt x="192" y="1513"/>
                    </a:lnTo>
                    <a:lnTo>
                      <a:pt x="196" y="1544"/>
                    </a:lnTo>
                    <a:lnTo>
                      <a:pt x="200" y="1575"/>
                    </a:lnTo>
                    <a:lnTo>
                      <a:pt x="205" y="1604"/>
                    </a:lnTo>
                    <a:lnTo>
                      <a:pt x="211" y="1634"/>
                    </a:lnTo>
                    <a:lnTo>
                      <a:pt x="217" y="1663"/>
                    </a:lnTo>
                    <a:lnTo>
                      <a:pt x="224" y="1692"/>
                    </a:lnTo>
                    <a:lnTo>
                      <a:pt x="232" y="1721"/>
                    </a:lnTo>
                    <a:lnTo>
                      <a:pt x="240" y="1748"/>
                    </a:lnTo>
                    <a:lnTo>
                      <a:pt x="248" y="1775"/>
                    </a:lnTo>
                    <a:lnTo>
                      <a:pt x="257" y="1802"/>
                    </a:lnTo>
                    <a:lnTo>
                      <a:pt x="267" y="1828"/>
                    </a:lnTo>
                    <a:lnTo>
                      <a:pt x="278" y="1854"/>
                    </a:lnTo>
                    <a:lnTo>
                      <a:pt x="287" y="1879"/>
                    </a:lnTo>
                    <a:lnTo>
                      <a:pt x="299" y="1903"/>
                    </a:lnTo>
                    <a:lnTo>
                      <a:pt x="310" y="1928"/>
                    </a:lnTo>
                    <a:lnTo>
                      <a:pt x="323" y="1951"/>
                    </a:lnTo>
                    <a:lnTo>
                      <a:pt x="335" y="1974"/>
                    </a:lnTo>
                    <a:lnTo>
                      <a:pt x="348" y="1997"/>
                    </a:lnTo>
                    <a:lnTo>
                      <a:pt x="363" y="2019"/>
                    </a:lnTo>
                    <a:lnTo>
                      <a:pt x="377" y="2039"/>
                    </a:lnTo>
                    <a:lnTo>
                      <a:pt x="391" y="2060"/>
                    </a:lnTo>
                    <a:lnTo>
                      <a:pt x="405" y="2080"/>
                    </a:lnTo>
                    <a:lnTo>
                      <a:pt x="420" y="2098"/>
                    </a:lnTo>
                    <a:lnTo>
                      <a:pt x="437" y="2117"/>
                    </a:lnTo>
                    <a:lnTo>
                      <a:pt x="452" y="2134"/>
                    </a:lnTo>
                    <a:lnTo>
                      <a:pt x="468" y="2151"/>
                    </a:lnTo>
                    <a:lnTo>
                      <a:pt x="486" y="21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20"/>
              <p:cNvSpPr/>
              <p:nvPr/>
            </p:nvSpPr>
            <p:spPr>
              <a:xfrm>
                <a:off x="4226190" y="4809331"/>
                <a:ext cx="1790738" cy="664558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1193" extrusionOk="0">
                    <a:moveTo>
                      <a:pt x="2155" y="149"/>
                    </a:moveTo>
                    <a:lnTo>
                      <a:pt x="2150" y="160"/>
                    </a:lnTo>
                    <a:lnTo>
                      <a:pt x="2146" y="170"/>
                    </a:lnTo>
                    <a:lnTo>
                      <a:pt x="2140" y="179"/>
                    </a:lnTo>
                    <a:lnTo>
                      <a:pt x="2134" y="189"/>
                    </a:lnTo>
                    <a:lnTo>
                      <a:pt x="2127" y="198"/>
                    </a:lnTo>
                    <a:lnTo>
                      <a:pt x="2120" y="206"/>
                    </a:lnTo>
                    <a:lnTo>
                      <a:pt x="2111" y="214"/>
                    </a:lnTo>
                    <a:lnTo>
                      <a:pt x="2102" y="221"/>
                    </a:lnTo>
                    <a:lnTo>
                      <a:pt x="2094" y="227"/>
                    </a:lnTo>
                    <a:lnTo>
                      <a:pt x="2084" y="233"/>
                    </a:lnTo>
                    <a:lnTo>
                      <a:pt x="2073" y="238"/>
                    </a:lnTo>
                    <a:lnTo>
                      <a:pt x="2062" y="242"/>
                    </a:lnTo>
                    <a:lnTo>
                      <a:pt x="2051" y="246"/>
                    </a:lnTo>
                    <a:lnTo>
                      <a:pt x="2040" y="248"/>
                    </a:lnTo>
                    <a:lnTo>
                      <a:pt x="2028" y="249"/>
                    </a:lnTo>
                    <a:lnTo>
                      <a:pt x="2016" y="250"/>
                    </a:lnTo>
                    <a:lnTo>
                      <a:pt x="2007" y="249"/>
                    </a:lnTo>
                    <a:lnTo>
                      <a:pt x="1998" y="248"/>
                    </a:lnTo>
                    <a:lnTo>
                      <a:pt x="1989" y="247"/>
                    </a:lnTo>
                    <a:lnTo>
                      <a:pt x="1980" y="246"/>
                    </a:lnTo>
                    <a:lnTo>
                      <a:pt x="1980" y="246"/>
                    </a:lnTo>
                    <a:lnTo>
                      <a:pt x="1961" y="240"/>
                    </a:lnTo>
                    <a:lnTo>
                      <a:pt x="1940" y="237"/>
                    </a:lnTo>
                    <a:lnTo>
                      <a:pt x="1921" y="234"/>
                    </a:lnTo>
                    <a:lnTo>
                      <a:pt x="1901" y="232"/>
                    </a:lnTo>
                    <a:lnTo>
                      <a:pt x="1861" y="228"/>
                    </a:lnTo>
                    <a:lnTo>
                      <a:pt x="1820" y="227"/>
                    </a:lnTo>
                    <a:lnTo>
                      <a:pt x="1792" y="228"/>
                    </a:lnTo>
                    <a:lnTo>
                      <a:pt x="1765" y="230"/>
                    </a:lnTo>
                    <a:lnTo>
                      <a:pt x="1739" y="234"/>
                    </a:lnTo>
                    <a:lnTo>
                      <a:pt x="1713" y="237"/>
                    </a:lnTo>
                    <a:lnTo>
                      <a:pt x="1689" y="242"/>
                    </a:lnTo>
                    <a:lnTo>
                      <a:pt x="1666" y="249"/>
                    </a:lnTo>
                    <a:lnTo>
                      <a:pt x="1643" y="257"/>
                    </a:lnTo>
                    <a:lnTo>
                      <a:pt x="1622" y="265"/>
                    </a:lnTo>
                    <a:lnTo>
                      <a:pt x="1602" y="275"/>
                    </a:lnTo>
                    <a:lnTo>
                      <a:pt x="1583" y="285"/>
                    </a:lnTo>
                    <a:lnTo>
                      <a:pt x="1565" y="296"/>
                    </a:lnTo>
                    <a:lnTo>
                      <a:pt x="1547" y="309"/>
                    </a:lnTo>
                    <a:lnTo>
                      <a:pt x="1531" y="321"/>
                    </a:lnTo>
                    <a:lnTo>
                      <a:pt x="1516" y="335"/>
                    </a:lnTo>
                    <a:lnTo>
                      <a:pt x="1501" y="349"/>
                    </a:lnTo>
                    <a:lnTo>
                      <a:pt x="1487" y="364"/>
                    </a:lnTo>
                    <a:lnTo>
                      <a:pt x="1475" y="379"/>
                    </a:lnTo>
                    <a:lnTo>
                      <a:pt x="1463" y="396"/>
                    </a:lnTo>
                    <a:lnTo>
                      <a:pt x="1452" y="413"/>
                    </a:lnTo>
                    <a:lnTo>
                      <a:pt x="1443" y="431"/>
                    </a:lnTo>
                    <a:lnTo>
                      <a:pt x="1434" y="448"/>
                    </a:lnTo>
                    <a:lnTo>
                      <a:pt x="1425" y="466"/>
                    </a:lnTo>
                    <a:lnTo>
                      <a:pt x="1418" y="485"/>
                    </a:lnTo>
                    <a:lnTo>
                      <a:pt x="1411" y="503"/>
                    </a:lnTo>
                    <a:lnTo>
                      <a:pt x="1406" y="523"/>
                    </a:lnTo>
                    <a:lnTo>
                      <a:pt x="1400" y="543"/>
                    </a:lnTo>
                    <a:lnTo>
                      <a:pt x="1396" y="563"/>
                    </a:lnTo>
                    <a:lnTo>
                      <a:pt x="1393" y="583"/>
                    </a:lnTo>
                    <a:lnTo>
                      <a:pt x="1390" y="603"/>
                    </a:lnTo>
                    <a:lnTo>
                      <a:pt x="1388" y="623"/>
                    </a:lnTo>
                    <a:lnTo>
                      <a:pt x="1387" y="644"/>
                    </a:lnTo>
                    <a:lnTo>
                      <a:pt x="1387" y="664"/>
                    </a:lnTo>
                    <a:lnTo>
                      <a:pt x="1387" y="683"/>
                    </a:lnTo>
                    <a:lnTo>
                      <a:pt x="1388" y="701"/>
                    </a:lnTo>
                    <a:lnTo>
                      <a:pt x="1390" y="719"/>
                    </a:lnTo>
                    <a:lnTo>
                      <a:pt x="1393" y="736"/>
                    </a:lnTo>
                    <a:lnTo>
                      <a:pt x="1396" y="753"/>
                    </a:lnTo>
                    <a:lnTo>
                      <a:pt x="1400" y="768"/>
                    </a:lnTo>
                    <a:lnTo>
                      <a:pt x="1404" y="783"/>
                    </a:lnTo>
                    <a:lnTo>
                      <a:pt x="1410" y="797"/>
                    </a:lnTo>
                    <a:lnTo>
                      <a:pt x="1416" y="811"/>
                    </a:lnTo>
                    <a:lnTo>
                      <a:pt x="1423" y="824"/>
                    </a:lnTo>
                    <a:lnTo>
                      <a:pt x="1431" y="837"/>
                    </a:lnTo>
                    <a:lnTo>
                      <a:pt x="1438" y="849"/>
                    </a:lnTo>
                    <a:lnTo>
                      <a:pt x="1447" y="860"/>
                    </a:lnTo>
                    <a:lnTo>
                      <a:pt x="1456" y="871"/>
                    </a:lnTo>
                    <a:lnTo>
                      <a:pt x="1465" y="882"/>
                    </a:lnTo>
                    <a:lnTo>
                      <a:pt x="1475" y="892"/>
                    </a:lnTo>
                    <a:lnTo>
                      <a:pt x="1486" y="900"/>
                    </a:lnTo>
                    <a:lnTo>
                      <a:pt x="1497" y="909"/>
                    </a:lnTo>
                    <a:lnTo>
                      <a:pt x="1509" y="917"/>
                    </a:lnTo>
                    <a:lnTo>
                      <a:pt x="1521" y="923"/>
                    </a:lnTo>
                    <a:lnTo>
                      <a:pt x="1534" y="930"/>
                    </a:lnTo>
                    <a:lnTo>
                      <a:pt x="1547" y="936"/>
                    </a:lnTo>
                    <a:lnTo>
                      <a:pt x="1561" y="942"/>
                    </a:lnTo>
                    <a:lnTo>
                      <a:pt x="1575" y="946"/>
                    </a:lnTo>
                    <a:lnTo>
                      <a:pt x="1590" y="950"/>
                    </a:lnTo>
                    <a:lnTo>
                      <a:pt x="1605" y="955"/>
                    </a:lnTo>
                    <a:lnTo>
                      <a:pt x="1620" y="958"/>
                    </a:lnTo>
                    <a:lnTo>
                      <a:pt x="1636" y="960"/>
                    </a:lnTo>
                    <a:lnTo>
                      <a:pt x="1653" y="962"/>
                    </a:lnTo>
                    <a:lnTo>
                      <a:pt x="1669" y="964"/>
                    </a:lnTo>
                    <a:lnTo>
                      <a:pt x="1685" y="965"/>
                    </a:lnTo>
                    <a:lnTo>
                      <a:pt x="1703" y="965"/>
                    </a:lnTo>
                    <a:lnTo>
                      <a:pt x="1744" y="964"/>
                    </a:lnTo>
                    <a:lnTo>
                      <a:pt x="1784" y="960"/>
                    </a:lnTo>
                    <a:lnTo>
                      <a:pt x="1823" y="955"/>
                    </a:lnTo>
                    <a:lnTo>
                      <a:pt x="1861" y="948"/>
                    </a:lnTo>
                    <a:lnTo>
                      <a:pt x="1879" y="944"/>
                    </a:lnTo>
                    <a:lnTo>
                      <a:pt x="1897" y="938"/>
                    </a:lnTo>
                    <a:lnTo>
                      <a:pt x="1914" y="933"/>
                    </a:lnTo>
                    <a:lnTo>
                      <a:pt x="1931" y="928"/>
                    </a:lnTo>
                    <a:lnTo>
                      <a:pt x="1948" y="921"/>
                    </a:lnTo>
                    <a:lnTo>
                      <a:pt x="1964" y="915"/>
                    </a:lnTo>
                    <a:lnTo>
                      <a:pt x="1980" y="908"/>
                    </a:lnTo>
                    <a:lnTo>
                      <a:pt x="1996" y="900"/>
                    </a:lnTo>
                    <a:lnTo>
                      <a:pt x="1963" y="1148"/>
                    </a:lnTo>
                    <a:lnTo>
                      <a:pt x="1933" y="1157"/>
                    </a:lnTo>
                    <a:lnTo>
                      <a:pt x="1898" y="1166"/>
                    </a:lnTo>
                    <a:lnTo>
                      <a:pt x="1860" y="1173"/>
                    </a:lnTo>
                    <a:lnTo>
                      <a:pt x="1820" y="1180"/>
                    </a:lnTo>
                    <a:lnTo>
                      <a:pt x="1778" y="1185"/>
                    </a:lnTo>
                    <a:lnTo>
                      <a:pt x="1737" y="1190"/>
                    </a:lnTo>
                    <a:lnTo>
                      <a:pt x="1695" y="1192"/>
                    </a:lnTo>
                    <a:lnTo>
                      <a:pt x="1655" y="1193"/>
                    </a:lnTo>
                    <a:lnTo>
                      <a:pt x="1621" y="1192"/>
                    </a:lnTo>
                    <a:lnTo>
                      <a:pt x="1587" y="1191"/>
                    </a:lnTo>
                    <a:lnTo>
                      <a:pt x="1555" y="1188"/>
                    </a:lnTo>
                    <a:lnTo>
                      <a:pt x="1523" y="1183"/>
                    </a:lnTo>
                    <a:lnTo>
                      <a:pt x="1493" y="1178"/>
                    </a:lnTo>
                    <a:lnTo>
                      <a:pt x="1463" y="1170"/>
                    </a:lnTo>
                    <a:lnTo>
                      <a:pt x="1434" y="1163"/>
                    </a:lnTo>
                    <a:lnTo>
                      <a:pt x="1407" y="1154"/>
                    </a:lnTo>
                    <a:lnTo>
                      <a:pt x="1379" y="1144"/>
                    </a:lnTo>
                    <a:lnTo>
                      <a:pt x="1354" y="1132"/>
                    </a:lnTo>
                    <a:lnTo>
                      <a:pt x="1329" y="1120"/>
                    </a:lnTo>
                    <a:lnTo>
                      <a:pt x="1307" y="1107"/>
                    </a:lnTo>
                    <a:lnTo>
                      <a:pt x="1284" y="1092"/>
                    </a:lnTo>
                    <a:lnTo>
                      <a:pt x="1262" y="1077"/>
                    </a:lnTo>
                    <a:lnTo>
                      <a:pt x="1242" y="1060"/>
                    </a:lnTo>
                    <a:lnTo>
                      <a:pt x="1223" y="1043"/>
                    </a:lnTo>
                    <a:lnTo>
                      <a:pt x="1204" y="1026"/>
                    </a:lnTo>
                    <a:lnTo>
                      <a:pt x="1187" y="1006"/>
                    </a:lnTo>
                    <a:lnTo>
                      <a:pt x="1171" y="986"/>
                    </a:lnTo>
                    <a:lnTo>
                      <a:pt x="1156" y="966"/>
                    </a:lnTo>
                    <a:lnTo>
                      <a:pt x="1143" y="944"/>
                    </a:lnTo>
                    <a:lnTo>
                      <a:pt x="1130" y="921"/>
                    </a:lnTo>
                    <a:lnTo>
                      <a:pt x="1119" y="898"/>
                    </a:lnTo>
                    <a:lnTo>
                      <a:pt x="1108" y="873"/>
                    </a:lnTo>
                    <a:lnTo>
                      <a:pt x="1100" y="849"/>
                    </a:lnTo>
                    <a:lnTo>
                      <a:pt x="1091" y="823"/>
                    </a:lnTo>
                    <a:lnTo>
                      <a:pt x="1084" y="797"/>
                    </a:lnTo>
                    <a:lnTo>
                      <a:pt x="1079" y="770"/>
                    </a:lnTo>
                    <a:lnTo>
                      <a:pt x="1075" y="743"/>
                    </a:lnTo>
                    <a:lnTo>
                      <a:pt x="1071" y="714"/>
                    </a:lnTo>
                    <a:lnTo>
                      <a:pt x="1070" y="685"/>
                    </a:lnTo>
                    <a:lnTo>
                      <a:pt x="1069" y="656"/>
                    </a:lnTo>
                    <a:lnTo>
                      <a:pt x="1070" y="620"/>
                    </a:lnTo>
                    <a:lnTo>
                      <a:pt x="1072" y="585"/>
                    </a:lnTo>
                    <a:lnTo>
                      <a:pt x="1077" y="551"/>
                    </a:lnTo>
                    <a:lnTo>
                      <a:pt x="1082" y="518"/>
                    </a:lnTo>
                    <a:lnTo>
                      <a:pt x="1089" y="485"/>
                    </a:lnTo>
                    <a:lnTo>
                      <a:pt x="1097" y="452"/>
                    </a:lnTo>
                    <a:lnTo>
                      <a:pt x="1107" y="422"/>
                    </a:lnTo>
                    <a:lnTo>
                      <a:pt x="1118" y="391"/>
                    </a:lnTo>
                    <a:lnTo>
                      <a:pt x="1131" y="362"/>
                    </a:lnTo>
                    <a:lnTo>
                      <a:pt x="1145" y="334"/>
                    </a:lnTo>
                    <a:lnTo>
                      <a:pt x="1161" y="307"/>
                    </a:lnTo>
                    <a:lnTo>
                      <a:pt x="1178" y="279"/>
                    </a:lnTo>
                    <a:lnTo>
                      <a:pt x="1195" y="254"/>
                    </a:lnTo>
                    <a:lnTo>
                      <a:pt x="1215" y="229"/>
                    </a:lnTo>
                    <a:lnTo>
                      <a:pt x="1236" y="206"/>
                    </a:lnTo>
                    <a:lnTo>
                      <a:pt x="1259" y="184"/>
                    </a:lnTo>
                    <a:lnTo>
                      <a:pt x="1281" y="163"/>
                    </a:lnTo>
                    <a:lnTo>
                      <a:pt x="1307" y="142"/>
                    </a:lnTo>
                    <a:lnTo>
                      <a:pt x="1333" y="124"/>
                    </a:lnTo>
                    <a:lnTo>
                      <a:pt x="1360" y="106"/>
                    </a:lnTo>
                    <a:lnTo>
                      <a:pt x="1388" y="90"/>
                    </a:lnTo>
                    <a:lnTo>
                      <a:pt x="1418" y="75"/>
                    </a:lnTo>
                    <a:lnTo>
                      <a:pt x="1448" y="61"/>
                    </a:lnTo>
                    <a:lnTo>
                      <a:pt x="1480" y="48"/>
                    </a:lnTo>
                    <a:lnTo>
                      <a:pt x="1512" y="37"/>
                    </a:lnTo>
                    <a:lnTo>
                      <a:pt x="1547" y="27"/>
                    </a:lnTo>
                    <a:lnTo>
                      <a:pt x="1582" y="18"/>
                    </a:lnTo>
                    <a:lnTo>
                      <a:pt x="1618" y="12"/>
                    </a:lnTo>
                    <a:lnTo>
                      <a:pt x="1655" y="6"/>
                    </a:lnTo>
                    <a:lnTo>
                      <a:pt x="1693" y="3"/>
                    </a:lnTo>
                    <a:lnTo>
                      <a:pt x="1732" y="0"/>
                    </a:lnTo>
                    <a:lnTo>
                      <a:pt x="1772" y="0"/>
                    </a:lnTo>
                    <a:lnTo>
                      <a:pt x="1813" y="0"/>
                    </a:lnTo>
                    <a:lnTo>
                      <a:pt x="1851" y="1"/>
                    </a:lnTo>
                    <a:lnTo>
                      <a:pt x="1887" y="3"/>
                    </a:lnTo>
                    <a:lnTo>
                      <a:pt x="1921" y="6"/>
                    </a:lnTo>
                    <a:lnTo>
                      <a:pt x="1953" y="9"/>
                    </a:lnTo>
                    <a:lnTo>
                      <a:pt x="1983" y="13"/>
                    </a:lnTo>
                    <a:lnTo>
                      <a:pt x="2011" y="17"/>
                    </a:lnTo>
                    <a:lnTo>
                      <a:pt x="2036" y="22"/>
                    </a:lnTo>
                    <a:lnTo>
                      <a:pt x="2083" y="31"/>
                    </a:lnTo>
                    <a:lnTo>
                      <a:pt x="2122" y="41"/>
                    </a:lnTo>
                    <a:lnTo>
                      <a:pt x="2155" y="52"/>
                    </a:lnTo>
                    <a:lnTo>
                      <a:pt x="2181" y="61"/>
                    </a:lnTo>
                    <a:lnTo>
                      <a:pt x="2155" y="149"/>
                    </a:lnTo>
                    <a:close/>
                    <a:moveTo>
                      <a:pt x="2672" y="494"/>
                    </a:moveTo>
                    <a:lnTo>
                      <a:pt x="2569" y="494"/>
                    </a:lnTo>
                    <a:lnTo>
                      <a:pt x="2622" y="235"/>
                    </a:lnTo>
                    <a:lnTo>
                      <a:pt x="2768" y="235"/>
                    </a:lnTo>
                    <a:lnTo>
                      <a:pt x="2784" y="236"/>
                    </a:lnTo>
                    <a:lnTo>
                      <a:pt x="2799" y="237"/>
                    </a:lnTo>
                    <a:lnTo>
                      <a:pt x="2814" y="240"/>
                    </a:lnTo>
                    <a:lnTo>
                      <a:pt x="2827" y="242"/>
                    </a:lnTo>
                    <a:lnTo>
                      <a:pt x="2841" y="247"/>
                    </a:lnTo>
                    <a:lnTo>
                      <a:pt x="2853" y="252"/>
                    </a:lnTo>
                    <a:lnTo>
                      <a:pt x="2862" y="258"/>
                    </a:lnTo>
                    <a:lnTo>
                      <a:pt x="2872" y="264"/>
                    </a:lnTo>
                    <a:lnTo>
                      <a:pt x="2881" y="272"/>
                    </a:lnTo>
                    <a:lnTo>
                      <a:pt x="2887" y="280"/>
                    </a:lnTo>
                    <a:lnTo>
                      <a:pt x="2894" y="290"/>
                    </a:lnTo>
                    <a:lnTo>
                      <a:pt x="2899" y="300"/>
                    </a:lnTo>
                    <a:lnTo>
                      <a:pt x="2903" y="312"/>
                    </a:lnTo>
                    <a:lnTo>
                      <a:pt x="2906" y="325"/>
                    </a:lnTo>
                    <a:lnTo>
                      <a:pt x="2908" y="338"/>
                    </a:lnTo>
                    <a:lnTo>
                      <a:pt x="2908" y="353"/>
                    </a:lnTo>
                    <a:lnTo>
                      <a:pt x="2908" y="363"/>
                    </a:lnTo>
                    <a:lnTo>
                      <a:pt x="2907" y="373"/>
                    </a:lnTo>
                    <a:lnTo>
                      <a:pt x="2906" y="382"/>
                    </a:lnTo>
                    <a:lnTo>
                      <a:pt x="2904" y="390"/>
                    </a:lnTo>
                    <a:lnTo>
                      <a:pt x="2900" y="398"/>
                    </a:lnTo>
                    <a:lnTo>
                      <a:pt x="2898" y="407"/>
                    </a:lnTo>
                    <a:lnTo>
                      <a:pt x="2894" y="413"/>
                    </a:lnTo>
                    <a:lnTo>
                      <a:pt x="2890" y="421"/>
                    </a:lnTo>
                    <a:lnTo>
                      <a:pt x="2885" y="427"/>
                    </a:lnTo>
                    <a:lnTo>
                      <a:pt x="2880" y="434"/>
                    </a:lnTo>
                    <a:lnTo>
                      <a:pt x="2874" y="439"/>
                    </a:lnTo>
                    <a:lnTo>
                      <a:pt x="2869" y="445"/>
                    </a:lnTo>
                    <a:lnTo>
                      <a:pt x="2855" y="456"/>
                    </a:lnTo>
                    <a:lnTo>
                      <a:pt x="2839" y="464"/>
                    </a:lnTo>
                    <a:lnTo>
                      <a:pt x="2823" y="472"/>
                    </a:lnTo>
                    <a:lnTo>
                      <a:pt x="2805" y="477"/>
                    </a:lnTo>
                    <a:lnTo>
                      <a:pt x="2786" y="483"/>
                    </a:lnTo>
                    <a:lnTo>
                      <a:pt x="2765" y="487"/>
                    </a:lnTo>
                    <a:lnTo>
                      <a:pt x="2744" y="490"/>
                    </a:lnTo>
                    <a:lnTo>
                      <a:pt x="2721" y="493"/>
                    </a:lnTo>
                    <a:lnTo>
                      <a:pt x="2697" y="494"/>
                    </a:lnTo>
                    <a:lnTo>
                      <a:pt x="2672" y="494"/>
                    </a:lnTo>
                    <a:close/>
                    <a:moveTo>
                      <a:pt x="3213" y="311"/>
                    </a:moveTo>
                    <a:lnTo>
                      <a:pt x="3212" y="285"/>
                    </a:lnTo>
                    <a:lnTo>
                      <a:pt x="3210" y="261"/>
                    </a:lnTo>
                    <a:lnTo>
                      <a:pt x="3205" y="238"/>
                    </a:lnTo>
                    <a:lnTo>
                      <a:pt x="3201" y="217"/>
                    </a:lnTo>
                    <a:lnTo>
                      <a:pt x="3194" y="197"/>
                    </a:lnTo>
                    <a:lnTo>
                      <a:pt x="3187" y="179"/>
                    </a:lnTo>
                    <a:lnTo>
                      <a:pt x="3178" y="162"/>
                    </a:lnTo>
                    <a:lnTo>
                      <a:pt x="3168" y="146"/>
                    </a:lnTo>
                    <a:lnTo>
                      <a:pt x="3157" y="131"/>
                    </a:lnTo>
                    <a:lnTo>
                      <a:pt x="3145" y="118"/>
                    </a:lnTo>
                    <a:lnTo>
                      <a:pt x="3132" y="105"/>
                    </a:lnTo>
                    <a:lnTo>
                      <a:pt x="3118" y="94"/>
                    </a:lnTo>
                    <a:lnTo>
                      <a:pt x="3103" y="85"/>
                    </a:lnTo>
                    <a:lnTo>
                      <a:pt x="3088" y="75"/>
                    </a:lnTo>
                    <a:lnTo>
                      <a:pt x="3071" y="67"/>
                    </a:lnTo>
                    <a:lnTo>
                      <a:pt x="3054" y="60"/>
                    </a:lnTo>
                    <a:lnTo>
                      <a:pt x="3037" y="53"/>
                    </a:lnTo>
                    <a:lnTo>
                      <a:pt x="3018" y="47"/>
                    </a:lnTo>
                    <a:lnTo>
                      <a:pt x="3000" y="42"/>
                    </a:lnTo>
                    <a:lnTo>
                      <a:pt x="2980" y="38"/>
                    </a:lnTo>
                    <a:lnTo>
                      <a:pt x="2960" y="34"/>
                    </a:lnTo>
                    <a:lnTo>
                      <a:pt x="2941" y="30"/>
                    </a:lnTo>
                    <a:lnTo>
                      <a:pt x="2920" y="28"/>
                    </a:lnTo>
                    <a:lnTo>
                      <a:pt x="2899" y="26"/>
                    </a:lnTo>
                    <a:lnTo>
                      <a:pt x="2858" y="23"/>
                    </a:lnTo>
                    <a:lnTo>
                      <a:pt x="2816" y="21"/>
                    </a:lnTo>
                    <a:lnTo>
                      <a:pt x="2774" y="19"/>
                    </a:lnTo>
                    <a:lnTo>
                      <a:pt x="2733" y="19"/>
                    </a:lnTo>
                    <a:lnTo>
                      <a:pt x="2483" y="19"/>
                    </a:lnTo>
                    <a:lnTo>
                      <a:pt x="2470" y="19"/>
                    </a:lnTo>
                    <a:lnTo>
                      <a:pt x="2458" y="22"/>
                    </a:lnTo>
                    <a:lnTo>
                      <a:pt x="2446" y="24"/>
                    </a:lnTo>
                    <a:lnTo>
                      <a:pt x="2434" y="28"/>
                    </a:lnTo>
                    <a:lnTo>
                      <a:pt x="2424" y="32"/>
                    </a:lnTo>
                    <a:lnTo>
                      <a:pt x="2413" y="38"/>
                    </a:lnTo>
                    <a:lnTo>
                      <a:pt x="2403" y="44"/>
                    </a:lnTo>
                    <a:lnTo>
                      <a:pt x="2393" y="52"/>
                    </a:lnTo>
                    <a:lnTo>
                      <a:pt x="2384" y="60"/>
                    </a:lnTo>
                    <a:lnTo>
                      <a:pt x="2376" y="68"/>
                    </a:lnTo>
                    <a:lnTo>
                      <a:pt x="2368" y="77"/>
                    </a:lnTo>
                    <a:lnTo>
                      <a:pt x="2361" y="88"/>
                    </a:lnTo>
                    <a:lnTo>
                      <a:pt x="2356" y="98"/>
                    </a:lnTo>
                    <a:lnTo>
                      <a:pt x="2351" y="109"/>
                    </a:lnTo>
                    <a:lnTo>
                      <a:pt x="2347" y="121"/>
                    </a:lnTo>
                    <a:lnTo>
                      <a:pt x="2344" y="133"/>
                    </a:lnTo>
                    <a:lnTo>
                      <a:pt x="2127" y="1161"/>
                    </a:lnTo>
                    <a:lnTo>
                      <a:pt x="2433" y="1161"/>
                    </a:lnTo>
                    <a:lnTo>
                      <a:pt x="2525" y="710"/>
                    </a:lnTo>
                    <a:lnTo>
                      <a:pt x="2557" y="710"/>
                    </a:lnTo>
                    <a:lnTo>
                      <a:pt x="2581" y="710"/>
                    </a:lnTo>
                    <a:lnTo>
                      <a:pt x="2603" y="710"/>
                    </a:lnTo>
                    <a:lnTo>
                      <a:pt x="2623" y="712"/>
                    </a:lnTo>
                    <a:lnTo>
                      <a:pt x="2639" y="713"/>
                    </a:lnTo>
                    <a:lnTo>
                      <a:pt x="2653" y="717"/>
                    </a:lnTo>
                    <a:lnTo>
                      <a:pt x="2666" y="721"/>
                    </a:lnTo>
                    <a:lnTo>
                      <a:pt x="2677" y="726"/>
                    </a:lnTo>
                    <a:lnTo>
                      <a:pt x="2686" y="734"/>
                    </a:lnTo>
                    <a:lnTo>
                      <a:pt x="2695" y="743"/>
                    </a:lnTo>
                    <a:lnTo>
                      <a:pt x="2702" y="754"/>
                    </a:lnTo>
                    <a:lnTo>
                      <a:pt x="2708" y="767"/>
                    </a:lnTo>
                    <a:lnTo>
                      <a:pt x="2713" y="782"/>
                    </a:lnTo>
                    <a:lnTo>
                      <a:pt x="2719" y="800"/>
                    </a:lnTo>
                    <a:lnTo>
                      <a:pt x="2724" y="820"/>
                    </a:lnTo>
                    <a:lnTo>
                      <a:pt x="2729" y="844"/>
                    </a:lnTo>
                    <a:lnTo>
                      <a:pt x="2734" y="870"/>
                    </a:lnTo>
                    <a:lnTo>
                      <a:pt x="2770" y="1046"/>
                    </a:lnTo>
                    <a:lnTo>
                      <a:pt x="2773" y="1058"/>
                    </a:lnTo>
                    <a:lnTo>
                      <a:pt x="2777" y="1070"/>
                    </a:lnTo>
                    <a:lnTo>
                      <a:pt x="2782" y="1081"/>
                    </a:lnTo>
                    <a:lnTo>
                      <a:pt x="2787" y="1092"/>
                    </a:lnTo>
                    <a:lnTo>
                      <a:pt x="2795" y="1102"/>
                    </a:lnTo>
                    <a:lnTo>
                      <a:pt x="2801" y="1111"/>
                    </a:lnTo>
                    <a:lnTo>
                      <a:pt x="2810" y="1120"/>
                    </a:lnTo>
                    <a:lnTo>
                      <a:pt x="2819" y="1128"/>
                    </a:lnTo>
                    <a:lnTo>
                      <a:pt x="2829" y="1135"/>
                    </a:lnTo>
                    <a:lnTo>
                      <a:pt x="2838" y="1142"/>
                    </a:lnTo>
                    <a:lnTo>
                      <a:pt x="2849" y="1147"/>
                    </a:lnTo>
                    <a:lnTo>
                      <a:pt x="2861" y="1153"/>
                    </a:lnTo>
                    <a:lnTo>
                      <a:pt x="2873" y="1156"/>
                    </a:lnTo>
                    <a:lnTo>
                      <a:pt x="2885" y="1159"/>
                    </a:lnTo>
                    <a:lnTo>
                      <a:pt x="2897" y="1160"/>
                    </a:lnTo>
                    <a:lnTo>
                      <a:pt x="2910" y="1161"/>
                    </a:lnTo>
                    <a:lnTo>
                      <a:pt x="3097" y="1161"/>
                    </a:lnTo>
                    <a:lnTo>
                      <a:pt x="3016" y="809"/>
                    </a:lnTo>
                    <a:lnTo>
                      <a:pt x="3009" y="780"/>
                    </a:lnTo>
                    <a:lnTo>
                      <a:pt x="3001" y="748"/>
                    </a:lnTo>
                    <a:lnTo>
                      <a:pt x="2995" y="732"/>
                    </a:lnTo>
                    <a:lnTo>
                      <a:pt x="2990" y="716"/>
                    </a:lnTo>
                    <a:lnTo>
                      <a:pt x="2983" y="699"/>
                    </a:lnTo>
                    <a:lnTo>
                      <a:pt x="2976" y="684"/>
                    </a:lnTo>
                    <a:lnTo>
                      <a:pt x="2968" y="669"/>
                    </a:lnTo>
                    <a:lnTo>
                      <a:pt x="2958" y="655"/>
                    </a:lnTo>
                    <a:lnTo>
                      <a:pt x="2948" y="643"/>
                    </a:lnTo>
                    <a:lnTo>
                      <a:pt x="2937" y="632"/>
                    </a:lnTo>
                    <a:lnTo>
                      <a:pt x="2931" y="626"/>
                    </a:lnTo>
                    <a:lnTo>
                      <a:pt x="2924" y="622"/>
                    </a:lnTo>
                    <a:lnTo>
                      <a:pt x="2918" y="618"/>
                    </a:lnTo>
                    <a:lnTo>
                      <a:pt x="2911" y="614"/>
                    </a:lnTo>
                    <a:lnTo>
                      <a:pt x="2904" y="612"/>
                    </a:lnTo>
                    <a:lnTo>
                      <a:pt x="2896" y="609"/>
                    </a:lnTo>
                    <a:lnTo>
                      <a:pt x="2888" y="608"/>
                    </a:lnTo>
                    <a:lnTo>
                      <a:pt x="2880" y="607"/>
                    </a:lnTo>
                    <a:lnTo>
                      <a:pt x="2880" y="603"/>
                    </a:lnTo>
                    <a:lnTo>
                      <a:pt x="2912" y="599"/>
                    </a:lnTo>
                    <a:lnTo>
                      <a:pt x="2945" y="593"/>
                    </a:lnTo>
                    <a:lnTo>
                      <a:pt x="2976" y="586"/>
                    </a:lnTo>
                    <a:lnTo>
                      <a:pt x="3006" y="577"/>
                    </a:lnTo>
                    <a:lnTo>
                      <a:pt x="3035" y="567"/>
                    </a:lnTo>
                    <a:lnTo>
                      <a:pt x="3063" y="555"/>
                    </a:lnTo>
                    <a:lnTo>
                      <a:pt x="3076" y="548"/>
                    </a:lnTo>
                    <a:lnTo>
                      <a:pt x="3088" y="540"/>
                    </a:lnTo>
                    <a:lnTo>
                      <a:pt x="3101" y="533"/>
                    </a:lnTo>
                    <a:lnTo>
                      <a:pt x="3112" y="524"/>
                    </a:lnTo>
                    <a:lnTo>
                      <a:pt x="3124" y="515"/>
                    </a:lnTo>
                    <a:lnTo>
                      <a:pt x="3133" y="507"/>
                    </a:lnTo>
                    <a:lnTo>
                      <a:pt x="3144" y="497"/>
                    </a:lnTo>
                    <a:lnTo>
                      <a:pt x="3153" y="486"/>
                    </a:lnTo>
                    <a:lnTo>
                      <a:pt x="3163" y="475"/>
                    </a:lnTo>
                    <a:lnTo>
                      <a:pt x="3170" y="463"/>
                    </a:lnTo>
                    <a:lnTo>
                      <a:pt x="3178" y="451"/>
                    </a:lnTo>
                    <a:lnTo>
                      <a:pt x="3185" y="438"/>
                    </a:lnTo>
                    <a:lnTo>
                      <a:pt x="3191" y="425"/>
                    </a:lnTo>
                    <a:lnTo>
                      <a:pt x="3197" y="411"/>
                    </a:lnTo>
                    <a:lnTo>
                      <a:pt x="3201" y="396"/>
                    </a:lnTo>
                    <a:lnTo>
                      <a:pt x="3205" y="381"/>
                    </a:lnTo>
                    <a:lnTo>
                      <a:pt x="3209" y="364"/>
                    </a:lnTo>
                    <a:lnTo>
                      <a:pt x="3211" y="347"/>
                    </a:lnTo>
                    <a:lnTo>
                      <a:pt x="3212" y="329"/>
                    </a:lnTo>
                    <a:lnTo>
                      <a:pt x="3213" y="311"/>
                    </a:lnTo>
                    <a:close/>
                    <a:moveTo>
                      <a:pt x="1084" y="149"/>
                    </a:moveTo>
                    <a:lnTo>
                      <a:pt x="1081" y="160"/>
                    </a:lnTo>
                    <a:lnTo>
                      <a:pt x="1076" y="170"/>
                    </a:lnTo>
                    <a:lnTo>
                      <a:pt x="1070" y="179"/>
                    </a:lnTo>
                    <a:lnTo>
                      <a:pt x="1065" y="189"/>
                    </a:lnTo>
                    <a:lnTo>
                      <a:pt x="1057" y="198"/>
                    </a:lnTo>
                    <a:lnTo>
                      <a:pt x="1051" y="206"/>
                    </a:lnTo>
                    <a:lnTo>
                      <a:pt x="1042" y="214"/>
                    </a:lnTo>
                    <a:lnTo>
                      <a:pt x="1033" y="221"/>
                    </a:lnTo>
                    <a:lnTo>
                      <a:pt x="1025" y="227"/>
                    </a:lnTo>
                    <a:lnTo>
                      <a:pt x="1015" y="233"/>
                    </a:lnTo>
                    <a:lnTo>
                      <a:pt x="1004" y="238"/>
                    </a:lnTo>
                    <a:lnTo>
                      <a:pt x="993" y="242"/>
                    </a:lnTo>
                    <a:lnTo>
                      <a:pt x="982" y="246"/>
                    </a:lnTo>
                    <a:lnTo>
                      <a:pt x="971" y="248"/>
                    </a:lnTo>
                    <a:lnTo>
                      <a:pt x="959" y="249"/>
                    </a:lnTo>
                    <a:lnTo>
                      <a:pt x="947" y="250"/>
                    </a:lnTo>
                    <a:lnTo>
                      <a:pt x="937" y="249"/>
                    </a:lnTo>
                    <a:lnTo>
                      <a:pt x="929" y="248"/>
                    </a:lnTo>
                    <a:lnTo>
                      <a:pt x="920" y="247"/>
                    </a:lnTo>
                    <a:lnTo>
                      <a:pt x="911" y="246"/>
                    </a:lnTo>
                    <a:lnTo>
                      <a:pt x="911" y="246"/>
                    </a:lnTo>
                    <a:lnTo>
                      <a:pt x="892" y="240"/>
                    </a:lnTo>
                    <a:lnTo>
                      <a:pt x="871" y="237"/>
                    </a:lnTo>
                    <a:lnTo>
                      <a:pt x="851" y="234"/>
                    </a:lnTo>
                    <a:lnTo>
                      <a:pt x="832" y="232"/>
                    </a:lnTo>
                    <a:lnTo>
                      <a:pt x="792" y="228"/>
                    </a:lnTo>
                    <a:lnTo>
                      <a:pt x="751" y="227"/>
                    </a:lnTo>
                    <a:lnTo>
                      <a:pt x="723" y="228"/>
                    </a:lnTo>
                    <a:lnTo>
                      <a:pt x="696" y="230"/>
                    </a:lnTo>
                    <a:lnTo>
                      <a:pt x="668" y="234"/>
                    </a:lnTo>
                    <a:lnTo>
                      <a:pt x="643" y="237"/>
                    </a:lnTo>
                    <a:lnTo>
                      <a:pt x="619" y="242"/>
                    </a:lnTo>
                    <a:lnTo>
                      <a:pt x="597" y="249"/>
                    </a:lnTo>
                    <a:lnTo>
                      <a:pt x="574" y="257"/>
                    </a:lnTo>
                    <a:lnTo>
                      <a:pt x="553" y="265"/>
                    </a:lnTo>
                    <a:lnTo>
                      <a:pt x="532" y="275"/>
                    </a:lnTo>
                    <a:lnTo>
                      <a:pt x="514" y="285"/>
                    </a:lnTo>
                    <a:lnTo>
                      <a:pt x="495" y="296"/>
                    </a:lnTo>
                    <a:lnTo>
                      <a:pt x="478" y="309"/>
                    </a:lnTo>
                    <a:lnTo>
                      <a:pt x="462" y="321"/>
                    </a:lnTo>
                    <a:lnTo>
                      <a:pt x="446" y="335"/>
                    </a:lnTo>
                    <a:lnTo>
                      <a:pt x="432" y="349"/>
                    </a:lnTo>
                    <a:lnTo>
                      <a:pt x="418" y="364"/>
                    </a:lnTo>
                    <a:lnTo>
                      <a:pt x="406" y="379"/>
                    </a:lnTo>
                    <a:lnTo>
                      <a:pt x="394" y="396"/>
                    </a:lnTo>
                    <a:lnTo>
                      <a:pt x="383" y="413"/>
                    </a:lnTo>
                    <a:lnTo>
                      <a:pt x="373" y="431"/>
                    </a:lnTo>
                    <a:lnTo>
                      <a:pt x="365" y="448"/>
                    </a:lnTo>
                    <a:lnTo>
                      <a:pt x="356" y="466"/>
                    </a:lnTo>
                    <a:lnTo>
                      <a:pt x="348" y="485"/>
                    </a:lnTo>
                    <a:lnTo>
                      <a:pt x="342" y="503"/>
                    </a:lnTo>
                    <a:lnTo>
                      <a:pt x="336" y="523"/>
                    </a:lnTo>
                    <a:lnTo>
                      <a:pt x="331" y="543"/>
                    </a:lnTo>
                    <a:lnTo>
                      <a:pt x="327" y="563"/>
                    </a:lnTo>
                    <a:lnTo>
                      <a:pt x="323" y="583"/>
                    </a:lnTo>
                    <a:lnTo>
                      <a:pt x="321" y="603"/>
                    </a:lnTo>
                    <a:lnTo>
                      <a:pt x="319" y="623"/>
                    </a:lnTo>
                    <a:lnTo>
                      <a:pt x="318" y="644"/>
                    </a:lnTo>
                    <a:lnTo>
                      <a:pt x="318" y="664"/>
                    </a:lnTo>
                    <a:lnTo>
                      <a:pt x="318" y="683"/>
                    </a:lnTo>
                    <a:lnTo>
                      <a:pt x="319" y="701"/>
                    </a:lnTo>
                    <a:lnTo>
                      <a:pt x="321" y="719"/>
                    </a:lnTo>
                    <a:lnTo>
                      <a:pt x="323" y="736"/>
                    </a:lnTo>
                    <a:lnTo>
                      <a:pt x="327" y="753"/>
                    </a:lnTo>
                    <a:lnTo>
                      <a:pt x="331" y="768"/>
                    </a:lnTo>
                    <a:lnTo>
                      <a:pt x="335" y="783"/>
                    </a:lnTo>
                    <a:lnTo>
                      <a:pt x="341" y="797"/>
                    </a:lnTo>
                    <a:lnTo>
                      <a:pt x="347" y="811"/>
                    </a:lnTo>
                    <a:lnTo>
                      <a:pt x="354" y="824"/>
                    </a:lnTo>
                    <a:lnTo>
                      <a:pt x="361" y="837"/>
                    </a:lnTo>
                    <a:lnTo>
                      <a:pt x="369" y="849"/>
                    </a:lnTo>
                    <a:lnTo>
                      <a:pt x="378" y="860"/>
                    </a:lnTo>
                    <a:lnTo>
                      <a:pt x="387" y="871"/>
                    </a:lnTo>
                    <a:lnTo>
                      <a:pt x="396" y="882"/>
                    </a:lnTo>
                    <a:lnTo>
                      <a:pt x="406" y="892"/>
                    </a:lnTo>
                    <a:lnTo>
                      <a:pt x="417" y="900"/>
                    </a:lnTo>
                    <a:lnTo>
                      <a:pt x="428" y="909"/>
                    </a:lnTo>
                    <a:lnTo>
                      <a:pt x="440" y="917"/>
                    </a:lnTo>
                    <a:lnTo>
                      <a:pt x="452" y="923"/>
                    </a:lnTo>
                    <a:lnTo>
                      <a:pt x="465" y="930"/>
                    </a:lnTo>
                    <a:lnTo>
                      <a:pt x="478" y="936"/>
                    </a:lnTo>
                    <a:lnTo>
                      <a:pt x="492" y="942"/>
                    </a:lnTo>
                    <a:lnTo>
                      <a:pt x="506" y="946"/>
                    </a:lnTo>
                    <a:lnTo>
                      <a:pt x="520" y="950"/>
                    </a:lnTo>
                    <a:lnTo>
                      <a:pt x="536" y="955"/>
                    </a:lnTo>
                    <a:lnTo>
                      <a:pt x="551" y="958"/>
                    </a:lnTo>
                    <a:lnTo>
                      <a:pt x="567" y="960"/>
                    </a:lnTo>
                    <a:lnTo>
                      <a:pt x="584" y="962"/>
                    </a:lnTo>
                    <a:lnTo>
                      <a:pt x="600" y="964"/>
                    </a:lnTo>
                    <a:lnTo>
                      <a:pt x="616" y="965"/>
                    </a:lnTo>
                    <a:lnTo>
                      <a:pt x="634" y="965"/>
                    </a:lnTo>
                    <a:lnTo>
                      <a:pt x="675" y="964"/>
                    </a:lnTo>
                    <a:lnTo>
                      <a:pt x="715" y="960"/>
                    </a:lnTo>
                    <a:lnTo>
                      <a:pt x="753" y="955"/>
                    </a:lnTo>
                    <a:lnTo>
                      <a:pt x="792" y="948"/>
                    </a:lnTo>
                    <a:lnTo>
                      <a:pt x="810" y="944"/>
                    </a:lnTo>
                    <a:lnTo>
                      <a:pt x="827" y="938"/>
                    </a:lnTo>
                    <a:lnTo>
                      <a:pt x="845" y="933"/>
                    </a:lnTo>
                    <a:lnTo>
                      <a:pt x="862" y="928"/>
                    </a:lnTo>
                    <a:lnTo>
                      <a:pt x="879" y="921"/>
                    </a:lnTo>
                    <a:lnTo>
                      <a:pt x="895" y="915"/>
                    </a:lnTo>
                    <a:lnTo>
                      <a:pt x="911" y="908"/>
                    </a:lnTo>
                    <a:lnTo>
                      <a:pt x="927" y="900"/>
                    </a:lnTo>
                    <a:lnTo>
                      <a:pt x="894" y="1148"/>
                    </a:lnTo>
                    <a:lnTo>
                      <a:pt x="863" y="1157"/>
                    </a:lnTo>
                    <a:lnTo>
                      <a:pt x="829" y="1166"/>
                    </a:lnTo>
                    <a:lnTo>
                      <a:pt x="790" y="1173"/>
                    </a:lnTo>
                    <a:lnTo>
                      <a:pt x="751" y="1180"/>
                    </a:lnTo>
                    <a:lnTo>
                      <a:pt x="709" y="1185"/>
                    </a:lnTo>
                    <a:lnTo>
                      <a:pt x="667" y="1190"/>
                    </a:lnTo>
                    <a:lnTo>
                      <a:pt x="626" y="1192"/>
                    </a:lnTo>
                    <a:lnTo>
                      <a:pt x="586" y="1193"/>
                    </a:lnTo>
                    <a:lnTo>
                      <a:pt x="551" y="1192"/>
                    </a:lnTo>
                    <a:lnTo>
                      <a:pt x="518" y="1191"/>
                    </a:lnTo>
                    <a:lnTo>
                      <a:pt x="486" y="1188"/>
                    </a:lnTo>
                    <a:lnTo>
                      <a:pt x="454" y="1183"/>
                    </a:lnTo>
                    <a:lnTo>
                      <a:pt x="424" y="1178"/>
                    </a:lnTo>
                    <a:lnTo>
                      <a:pt x="393" y="1170"/>
                    </a:lnTo>
                    <a:lnTo>
                      <a:pt x="365" y="1163"/>
                    </a:lnTo>
                    <a:lnTo>
                      <a:pt x="338" y="1154"/>
                    </a:lnTo>
                    <a:lnTo>
                      <a:pt x="310" y="1144"/>
                    </a:lnTo>
                    <a:lnTo>
                      <a:pt x="285" y="1132"/>
                    </a:lnTo>
                    <a:lnTo>
                      <a:pt x="260" y="1120"/>
                    </a:lnTo>
                    <a:lnTo>
                      <a:pt x="236" y="1107"/>
                    </a:lnTo>
                    <a:lnTo>
                      <a:pt x="214" y="1092"/>
                    </a:lnTo>
                    <a:lnTo>
                      <a:pt x="193" y="1077"/>
                    </a:lnTo>
                    <a:lnTo>
                      <a:pt x="172" y="1060"/>
                    </a:lnTo>
                    <a:lnTo>
                      <a:pt x="154" y="1043"/>
                    </a:lnTo>
                    <a:lnTo>
                      <a:pt x="135" y="1026"/>
                    </a:lnTo>
                    <a:lnTo>
                      <a:pt x="118" y="1006"/>
                    </a:lnTo>
                    <a:lnTo>
                      <a:pt x="102" y="986"/>
                    </a:lnTo>
                    <a:lnTo>
                      <a:pt x="87" y="966"/>
                    </a:lnTo>
                    <a:lnTo>
                      <a:pt x="73" y="944"/>
                    </a:lnTo>
                    <a:lnTo>
                      <a:pt x="61" y="921"/>
                    </a:lnTo>
                    <a:lnTo>
                      <a:pt x="49" y="898"/>
                    </a:lnTo>
                    <a:lnTo>
                      <a:pt x="39" y="873"/>
                    </a:lnTo>
                    <a:lnTo>
                      <a:pt x="30" y="849"/>
                    </a:lnTo>
                    <a:lnTo>
                      <a:pt x="22" y="823"/>
                    </a:lnTo>
                    <a:lnTo>
                      <a:pt x="15" y="797"/>
                    </a:lnTo>
                    <a:lnTo>
                      <a:pt x="10" y="770"/>
                    </a:lnTo>
                    <a:lnTo>
                      <a:pt x="5" y="743"/>
                    </a:lnTo>
                    <a:lnTo>
                      <a:pt x="2" y="714"/>
                    </a:lnTo>
                    <a:lnTo>
                      <a:pt x="1" y="685"/>
                    </a:lnTo>
                    <a:lnTo>
                      <a:pt x="0" y="656"/>
                    </a:lnTo>
                    <a:lnTo>
                      <a:pt x="1" y="620"/>
                    </a:lnTo>
                    <a:lnTo>
                      <a:pt x="3" y="585"/>
                    </a:lnTo>
                    <a:lnTo>
                      <a:pt x="7" y="551"/>
                    </a:lnTo>
                    <a:lnTo>
                      <a:pt x="12" y="518"/>
                    </a:lnTo>
                    <a:lnTo>
                      <a:pt x="20" y="485"/>
                    </a:lnTo>
                    <a:lnTo>
                      <a:pt x="27" y="452"/>
                    </a:lnTo>
                    <a:lnTo>
                      <a:pt x="38" y="422"/>
                    </a:lnTo>
                    <a:lnTo>
                      <a:pt x="49" y="391"/>
                    </a:lnTo>
                    <a:lnTo>
                      <a:pt x="62" y="362"/>
                    </a:lnTo>
                    <a:lnTo>
                      <a:pt x="76" y="334"/>
                    </a:lnTo>
                    <a:lnTo>
                      <a:pt x="91" y="307"/>
                    </a:lnTo>
                    <a:lnTo>
                      <a:pt x="108" y="279"/>
                    </a:lnTo>
                    <a:lnTo>
                      <a:pt x="126" y="254"/>
                    </a:lnTo>
                    <a:lnTo>
                      <a:pt x="146" y="229"/>
                    </a:lnTo>
                    <a:lnTo>
                      <a:pt x="167" y="206"/>
                    </a:lnTo>
                    <a:lnTo>
                      <a:pt x="189" y="184"/>
                    </a:lnTo>
                    <a:lnTo>
                      <a:pt x="212" y="163"/>
                    </a:lnTo>
                    <a:lnTo>
                      <a:pt x="237" y="142"/>
                    </a:lnTo>
                    <a:lnTo>
                      <a:pt x="263" y="124"/>
                    </a:lnTo>
                    <a:lnTo>
                      <a:pt x="291" y="106"/>
                    </a:lnTo>
                    <a:lnTo>
                      <a:pt x="319" y="90"/>
                    </a:lnTo>
                    <a:lnTo>
                      <a:pt x="348" y="75"/>
                    </a:lnTo>
                    <a:lnTo>
                      <a:pt x="379" y="61"/>
                    </a:lnTo>
                    <a:lnTo>
                      <a:pt x="410" y="48"/>
                    </a:lnTo>
                    <a:lnTo>
                      <a:pt x="443" y="37"/>
                    </a:lnTo>
                    <a:lnTo>
                      <a:pt x="477" y="27"/>
                    </a:lnTo>
                    <a:lnTo>
                      <a:pt x="513" y="18"/>
                    </a:lnTo>
                    <a:lnTo>
                      <a:pt x="549" y="12"/>
                    </a:lnTo>
                    <a:lnTo>
                      <a:pt x="586" y="6"/>
                    </a:lnTo>
                    <a:lnTo>
                      <a:pt x="624" y="3"/>
                    </a:lnTo>
                    <a:lnTo>
                      <a:pt x="663" y="0"/>
                    </a:lnTo>
                    <a:lnTo>
                      <a:pt x="703" y="0"/>
                    </a:lnTo>
                    <a:lnTo>
                      <a:pt x="744" y="0"/>
                    </a:lnTo>
                    <a:lnTo>
                      <a:pt x="782" y="1"/>
                    </a:lnTo>
                    <a:lnTo>
                      <a:pt x="818" y="3"/>
                    </a:lnTo>
                    <a:lnTo>
                      <a:pt x="851" y="6"/>
                    </a:lnTo>
                    <a:lnTo>
                      <a:pt x="884" y="9"/>
                    </a:lnTo>
                    <a:lnTo>
                      <a:pt x="913" y="13"/>
                    </a:lnTo>
                    <a:lnTo>
                      <a:pt x="942" y="17"/>
                    </a:lnTo>
                    <a:lnTo>
                      <a:pt x="967" y="22"/>
                    </a:lnTo>
                    <a:lnTo>
                      <a:pt x="1014" y="31"/>
                    </a:lnTo>
                    <a:lnTo>
                      <a:pt x="1053" y="41"/>
                    </a:lnTo>
                    <a:lnTo>
                      <a:pt x="1085" y="52"/>
                    </a:lnTo>
                    <a:lnTo>
                      <a:pt x="1112" y="61"/>
                    </a:lnTo>
                    <a:lnTo>
                      <a:pt x="1084" y="1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4" name="Google Shape;304;p20"/>
            <p:cNvSpPr/>
            <p:nvPr/>
          </p:nvSpPr>
          <p:spPr>
            <a:xfrm>
              <a:off x="9674169" y="8899356"/>
              <a:ext cx="560906" cy="275582"/>
            </a:xfrm>
            <a:custGeom>
              <a:avLst/>
              <a:gdLst/>
              <a:ahLst/>
              <a:cxnLst/>
              <a:rect l="l" t="t" r="r" b="b"/>
              <a:pathLst>
                <a:path w="2764" h="1357" extrusionOk="0">
                  <a:moveTo>
                    <a:pt x="2628" y="741"/>
                  </a:moveTo>
                  <a:lnTo>
                    <a:pt x="2576" y="741"/>
                  </a:lnTo>
                  <a:lnTo>
                    <a:pt x="2523" y="741"/>
                  </a:lnTo>
                  <a:lnTo>
                    <a:pt x="2469" y="741"/>
                  </a:lnTo>
                  <a:lnTo>
                    <a:pt x="2417" y="741"/>
                  </a:lnTo>
                  <a:lnTo>
                    <a:pt x="2364" y="741"/>
                  </a:lnTo>
                  <a:lnTo>
                    <a:pt x="2311" y="741"/>
                  </a:lnTo>
                  <a:lnTo>
                    <a:pt x="2258" y="741"/>
                  </a:lnTo>
                  <a:lnTo>
                    <a:pt x="2206" y="741"/>
                  </a:lnTo>
                  <a:lnTo>
                    <a:pt x="2206" y="741"/>
                  </a:lnTo>
                  <a:lnTo>
                    <a:pt x="2206" y="741"/>
                  </a:lnTo>
                  <a:lnTo>
                    <a:pt x="2189" y="704"/>
                  </a:lnTo>
                  <a:lnTo>
                    <a:pt x="2172" y="668"/>
                  </a:lnTo>
                  <a:lnTo>
                    <a:pt x="2155" y="632"/>
                  </a:lnTo>
                  <a:lnTo>
                    <a:pt x="2138" y="596"/>
                  </a:lnTo>
                  <a:lnTo>
                    <a:pt x="2098" y="596"/>
                  </a:lnTo>
                  <a:lnTo>
                    <a:pt x="2057" y="596"/>
                  </a:lnTo>
                  <a:lnTo>
                    <a:pt x="2016" y="596"/>
                  </a:lnTo>
                  <a:lnTo>
                    <a:pt x="1976" y="596"/>
                  </a:lnTo>
                  <a:lnTo>
                    <a:pt x="1935" y="596"/>
                  </a:lnTo>
                  <a:lnTo>
                    <a:pt x="1894" y="596"/>
                  </a:lnTo>
                  <a:lnTo>
                    <a:pt x="1853" y="596"/>
                  </a:lnTo>
                  <a:lnTo>
                    <a:pt x="1813" y="596"/>
                  </a:lnTo>
                  <a:lnTo>
                    <a:pt x="1803" y="596"/>
                  </a:lnTo>
                  <a:lnTo>
                    <a:pt x="1795" y="595"/>
                  </a:lnTo>
                  <a:lnTo>
                    <a:pt x="1786" y="592"/>
                  </a:lnTo>
                  <a:lnTo>
                    <a:pt x="1779" y="589"/>
                  </a:lnTo>
                  <a:lnTo>
                    <a:pt x="1772" y="585"/>
                  </a:lnTo>
                  <a:lnTo>
                    <a:pt x="1766" y="581"/>
                  </a:lnTo>
                  <a:lnTo>
                    <a:pt x="1759" y="575"/>
                  </a:lnTo>
                  <a:lnTo>
                    <a:pt x="1755" y="569"/>
                  </a:lnTo>
                  <a:lnTo>
                    <a:pt x="1749" y="564"/>
                  </a:lnTo>
                  <a:lnTo>
                    <a:pt x="1745" y="557"/>
                  </a:lnTo>
                  <a:lnTo>
                    <a:pt x="1742" y="549"/>
                  </a:lnTo>
                  <a:lnTo>
                    <a:pt x="1739" y="542"/>
                  </a:lnTo>
                  <a:lnTo>
                    <a:pt x="1735" y="527"/>
                  </a:lnTo>
                  <a:lnTo>
                    <a:pt x="1734" y="510"/>
                  </a:lnTo>
                  <a:lnTo>
                    <a:pt x="1734" y="496"/>
                  </a:lnTo>
                  <a:lnTo>
                    <a:pt x="1734" y="484"/>
                  </a:lnTo>
                  <a:lnTo>
                    <a:pt x="1737" y="479"/>
                  </a:lnTo>
                  <a:lnTo>
                    <a:pt x="1739" y="476"/>
                  </a:lnTo>
                  <a:lnTo>
                    <a:pt x="1745" y="473"/>
                  </a:lnTo>
                  <a:lnTo>
                    <a:pt x="1754" y="472"/>
                  </a:lnTo>
                  <a:lnTo>
                    <a:pt x="1762" y="472"/>
                  </a:lnTo>
                  <a:lnTo>
                    <a:pt x="1772" y="472"/>
                  </a:lnTo>
                  <a:lnTo>
                    <a:pt x="1810" y="472"/>
                  </a:lnTo>
                  <a:lnTo>
                    <a:pt x="1850" y="472"/>
                  </a:lnTo>
                  <a:lnTo>
                    <a:pt x="1888" y="472"/>
                  </a:lnTo>
                  <a:lnTo>
                    <a:pt x="1927" y="472"/>
                  </a:lnTo>
                  <a:lnTo>
                    <a:pt x="1965" y="472"/>
                  </a:lnTo>
                  <a:lnTo>
                    <a:pt x="2003" y="472"/>
                  </a:lnTo>
                  <a:lnTo>
                    <a:pt x="2041" y="472"/>
                  </a:lnTo>
                  <a:lnTo>
                    <a:pt x="2081" y="472"/>
                  </a:lnTo>
                  <a:lnTo>
                    <a:pt x="2081" y="472"/>
                  </a:lnTo>
                  <a:lnTo>
                    <a:pt x="2081" y="472"/>
                  </a:lnTo>
                  <a:lnTo>
                    <a:pt x="2064" y="428"/>
                  </a:lnTo>
                  <a:lnTo>
                    <a:pt x="2047" y="384"/>
                  </a:lnTo>
                  <a:lnTo>
                    <a:pt x="2030" y="341"/>
                  </a:lnTo>
                  <a:lnTo>
                    <a:pt x="2013" y="297"/>
                  </a:lnTo>
                  <a:lnTo>
                    <a:pt x="2013" y="297"/>
                  </a:lnTo>
                  <a:lnTo>
                    <a:pt x="2013" y="297"/>
                  </a:lnTo>
                  <a:lnTo>
                    <a:pt x="2010" y="293"/>
                  </a:lnTo>
                  <a:lnTo>
                    <a:pt x="2007" y="289"/>
                  </a:lnTo>
                  <a:lnTo>
                    <a:pt x="2003" y="286"/>
                  </a:lnTo>
                  <a:lnTo>
                    <a:pt x="1999" y="283"/>
                  </a:lnTo>
                  <a:lnTo>
                    <a:pt x="1987" y="280"/>
                  </a:lnTo>
                  <a:lnTo>
                    <a:pt x="1975" y="279"/>
                  </a:lnTo>
                  <a:lnTo>
                    <a:pt x="1962" y="279"/>
                  </a:lnTo>
                  <a:lnTo>
                    <a:pt x="1951" y="279"/>
                  </a:lnTo>
                  <a:lnTo>
                    <a:pt x="1938" y="279"/>
                  </a:lnTo>
                  <a:lnTo>
                    <a:pt x="1927" y="279"/>
                  </a:lnTo>
                  <a:lnTo>
                    <a:pt x="1914" y="245"/>
                  </a:lnTo>
                  <a:lnTo>
                    <a:pt x="1900" y="211"/>
                  </a:lnTo>
                  <a:lnTo>
                    <a:pt x="1887" y="177"/>
                  </a:lnTo>
                  <a:lnTo>
                    <a:pt x="1874" y="144"/>
                  </a:lnTo>
                  <a:lnTo>
                    <a:pt x="1860" y="110"/>
                  </a:lnTo>
                  <a:lnTo>
                    <a:pt x="1847" y="76"/>
                  </a:lnTo>
                  <a:lnTo>
                    <a:pt x="1834" y="42"/>
                  </a:lnTo>
                  <a:lnTo>
                    <a:pt x="1820" y="8"/>
                  </a:lnTo>
                  <a:lnTo>
                    <a:pt x="1820" y="8"/>
                  </a:lnTo>
                  <a:lnTo>
                    <a:pt x="1820" y="8"/>
                  </a:lnTo>
                  <a:lnTo>
                    <a:pt x="1820" y="4"/>
                  </a:lnTo>
                  <a:lnTo>
                    <a:pt x="1820" y="0"/>
                  </a:lnTo>
                  <a:lnTo>
                    <a:pt x="1810" y="0"/>
                  </a:lnTo>
                  <a:lnTo>
                    <a:pt x="1802" y="0"/>
                  </a:lnTo>
                  <a:lnTo>
                    <a:pt x="1802" y="0"/>
                  </a:lnTo>
                  <a:lnTo>
                    <a:pt x="1802" y="0"/>
                  </a:lnTo>
                  <a:lnTo>
                    <a:pt x="1796" y="0"/>
                  </a:lnTo>
                  <a:lnTo>
                    <a:pt x="1792" y="0"/>
                  </a:lnTo>
                  <a:lnTo>
                    <a:pt x="1792" y="4"/>
                  </a:lnTo>
                  <a:lnTo>
                    <a:pt x="1792" y="8"/>
                  </a:lnTo>
                  <a:lnTo>
                    <a:pt x="1792" y="42"/>
                  </a:lnTo>
                  <a:lnTo>
                    <a:pt x="1792" y="76"/>
                  </a:lnTo>
                  <a:lnTo>
                    <a:pt x="1792" y="110"/>
                  </a:lnTo>
                  <a:lnTo>
                    <a:pt x="1792" y="144"/>
                  </a:lnTo>
                  <a:lnTo>
                    <a:pt x="1792" y="177"/>
                  </a:lnTo>
                  <a:lnTo>
                    <a:pt x="1792" y="211"/>
                  </a:lnTo>
                  <a:lnTo>
                    <a:pt x="1792" y="245"/>
                  </a:lnTo>
                  <a:lnTo>
                    <a:pt x="1792" y="279"/>
                  </a:lnTo>
                  <a:lnTo>
                    <a:pt x="1677" y="279"/>
                  </a:lnTo>
                  <a:lnTo>
                    <a:pt x="1562" y="279"/>
                  </a:lnTo>
                  <a:lnTo>
                    <a:pt x="1449" y="279"/>
                  </a:lnTo>
                  <a:lnTo>
                    <a:pt x="1334" y="279"/>
                  </a:lnTo>
                  <a:lnTo>
                    <a:pt x="1219" y="279"/>
                  </a:lnTo>
                  <a:lnTo>
                    <a:pt x="1106" y="279"/>
                  </a:lnTo>
                  <a:lnTo>
                    <a:pt x="991" y="279"/>
                  </a:lnTo>
                  <a:lnTo>
                    <a:pt x="876" y="279"/>
                  </a:lnTo>
                  <a:lnTo>
                    <a:pt x="876" y="279"/>
                  </a:lnTo>
                  <a:lnTo>
                    <a:pt x="876" y="279"/>
                  </a:lnTo>
                  <a:lnTo>
                    <a:pt x="865" y="279"/>
                  </a:lnTo>
                  <a:lnTo>
                    <a:pt x="854" y="280"/>
                  </a:lnTo>
                  <a:lnTo>
                    <a:pt x="849" y="283"/>
                  </a:lnTo>
                  <a:lnTo>
                    <a:pt x="845" y="286"/>
                  </a:lnTo>
                  <a:lnTo>
                    <a:pt x="841" y="290"/>
                  </a:lnTo>
                  <a:lnTo>
                    <a:pt x="838" y="297"/>
                  </a:lnTo>
                  <a:lnTo>
                    <a:pt x="821" y="341"/>
                  </a:lnTo>
                  <a:lnTo>
                    <a:pt x="804" y="384"/>
                  </a:lnTo>
                  <a:lnTo>
                    <a:pt x="788" y="428"/>
                  </a:lnTo>
                  <a:lnTo>
                    <a:pt x="771" y="472"/>
                  </a:lnTo>
                  <a:lnTo>
                    <a:pt x="737" y="472"/>
                  </a:lnTo>
                  <a:lnTo>
                    <a:pt x="703" y="472"/>
                  </a:lnTo>
                  <a:lnTo>
                    <a:pt x="669" y="472"/>
                  </a:lnTo>
                  <a:lnTo>
                    <a:pt x="635" y="472"/>
                  </a:lnTo>
                  <a:lnTo>
                    <a:pt x="601" y="472"/>
                  </a:lnTo>
                  <a:lnTo>
                    <a:pt x="569" y="472"/>
                  </a:lnTo>
                  <a:lnTo>
                    <a:pt x="535" y="472"/>
                  </a:lnTo>
                  <a:lnTo>
                    <a:pt x="501" y="472"/>
                  </a:lnTo>
                  <a:lnTo>
                    <a:pt x="489" y="470"/>
                  </a:lnTo>
                  <a:lnTo>
                    <a:pt x="478" y="472"/>
                  </a:lnTo>
                  <a:lnTo>
                    <a:pt x="471" y="473"/>
                  </a:lnTo>
                  <a:lnTo>
                    <a:pt x="465" y="476"/>
                  </a:lnTo>
                  <a:lnTo>
                    <a:pt x="461" y="479"/>
                  </a:lnTo>
                  <a:lnTo>
                    <a:pt x="457" y="483"/>
                  </a:lnTo>
                  <a:lnTo>
                    <a:pt x="451" y="494"/>
                  </a:lnTo>
                  <a:lnTo>
                    <a:pt x="444" y="508"/>
                  </a:lnTo>
                  <a:lnTo>
                    <a:pt x="431" y="535"/>
                  </a:lnTo>
                  <a:lnTo>
                    <a:pt x="418" y="564"/>
                  </a:lnTo>
                  <a:lnTo>
                    <a:pt x="404" y="592"/>
                  </a:lnTo>
                  <a:lnTo>
                    <a:pt x="392" y="619"/>
                  </a:lnTo>
                  <a:lnTo>
                    <a:pt x="377" y="647"/>
                  </a:lnTo>
                  <a:lnTo>
                    <a:pt x="365" y="676"/>
                  </a:lnTo>
                  <a:lnTo>
                    <a:pt x="350" y="703"/>
                  </a:lnTo>
                  <a:lnTo>
                    <a:pt x="338" y="731"/>
                  </a:lnTo>
                  <a:lnTo>
                    <a:pt x="338" y="731"/>
                  </a:lnTo>
                  <a:lnTo>
                    <a:pt x="338" y="731"/>
                  </a:lnTo>
                  <a:lnTo>
                    <a:pt x="338" y="735"/>
                  </a:lnTo>
                  <a:lnTo>
                    <a:pt x="338" y="741"/>
                  </a:lnTo>
                  <a:lnTo>
                    <a:pt x="304" y="741"/>
                  </a:lnTo>
                  <a:lnTo>
                    <a:pt x="270" y="741"/>
                  </a:lnTo>
                  <a:lnTo>
                    <a:pt x="237" y="741"/>
                  </a:lnTo>
                  <a:lnTo>
                    <a:pt x="203" y="741"/>
                  </a:lnTo>
                  <a:lnTo>
                    <a:pt x="169" y="741"/>
                  </a:lnTo>
                  <a:lnTo>
                    <a:pt x="135" y="741"/>
                  </a:lnTo>
                  <a:lnTo>
                    <a:pt x="102" y="741"/>
                  </a:lnTo>
                  <a:lnTo>
                    <a:pt x="68" y="741"/>
                  </a:lnTo>
                  <a:lnTo>
                    <a:pt x="68" y="741"/>
                  </a:lnTo>
                  <a:lnTo>
                    <a:pt x="68" y="741"/>
                  </a:lnTo>
                  <a:lnTo>
                    <a:pt x="56" y="741"/>
                  </a:lnTo>
                  <a:lnTo>
                    <a:pt x="46" y="742"/>
                  </a:lnTo>
                  <a:lnTo>
                    <a:pt x="36" y="745"/>
                  </a:lnTo>
                  <a:lnTo>
                    <a:pt x="27" y="748"/>
                  </a:lnTo>
                  <a:lnTo>
                    <a:pt x="20" y="752"/>
                  </a:lnTo>
                  <a:lnTo>
                    <a:pt x="14" y="758"/>
                  </a:lnTo>
                  <a:lnTo>
                    <a:pt x="10" y="763"/>
                  </a:lnTo>
                  <a:lnTo>
                    <a:pt x="6" y="769"/>
                  </a:lnTo>
                  <a:lnTo>
                    <a:pt x="3" y="776"/>
                  </a:lnTo>
                  <a:lnTo>
                    <a:pt x="2" y="785"/>
                  </a:lnTo>
                  <a:lnTo>
                    <a:pt x="0" y="792"/>
                  </a:lnTo>
                  <a:lnTo>
                    <a:pt x="0" y="800"/>
                  </a:lnTo>
                  <a:lnTo>
                    <a:pt x="2" y="819"/>
                  </a:lnTo>
                  <a:lnTo>
                    <a:pt x="6" y="839"/>
                  </a:lnTo>
                  <a:lnTo>
                    <a:pt x="27" y="905"/>
                  </a:lnTo>
                  <a:lnTo>
                    <a:pt x="47" y="967"/>
                  </a:lnTo>
                  <a:lnTo>
                    <a:pt x="67" y="1026"/>
                  </a:lnTo>
                  <a:lnTo>
                    <a:pt x="87" y="1081"/>
                  </a:lnTo>
                  <a:lnTo>
                    <a:pt x="109" y="1136"/>
                  </a:lnTo>
                  <a:lnTo>
                    <a:pt x="134" y="1194"/>
                  </a:lnTo>
                  <a:lnTo>
                    <a:pt x="162" y="1254"/>
                  </a:lnTo>
                  <a:lnTo>
                    <a:pt x="193" y="1318"/>
                  </a:lnTo>
                  <a:lnTo>
                    <a:pt x="193" y="1318"/>
                  </a:lnTo>
                  <a:lnTo>
                    <a:pt x="193" y="1318"/>
                  </a:lnTo>
                  <a:lnTo>
                    <a:pt x="199" y="1329"/>
                  </a:lnTo>
                  <a:lnTo>
                    <a:pt x="204" y="1337"/>
                  </a:lnTo>
                  <a:lnTo>
                    <a:pt x="209" y="1344"/>
                  </a:lnTo>
                  <a:lnTo>
                    <a:pt x="214" y="1349"/>
                  </a:lnTo>
                  <a:lnTo>
                    <a:pt x="221" y="1353"/>
                  </a:lnTo>
                  <a:lnTo>
                    <a:pt x="230" y="1354"/>
                  </a:lnTo>
                  <a:lnTo>
                    <a:pt x="240" y="1356"/>
                  </a:lnTo>
                  <a:lnTo>
                    <a:pt x="251" y="1357"/>
                  </a:lnTo>
                  <a:lnTo>
                    <a:pt x="383" y="1357"/>
                  </a:lnTo>
                  <a:lnTo>
                    <a:pt x="515" y="1357"/>
                  </a:lnTo>
                  <a:lnTo>
                    <a:pt x="648" y="1357"/>
                  </a:lnTo>
                  <a:lnTo>
                    <a:pt x="780" y="1357"/>
                  </a:lnTo>
                  <a:lnTo>
                    <a:pt x="912" y="1357"/>
                  </a:lnTo>
                  <a:lnTo>
                    <a:pt x="1043" y="1357"/>
                  </a:lnTo>
                  <a:lnTo>
                    <a:pt x="1175" y="1357"/>
                  </a:lnTo>
                  <a:lnTo>
                    <a:pt x="1309" y="1357"/>
                  </a:lnTo>
                  <a:lnTo>
                    <a:pt x="1440" y="1357"/>
                  </a:lnTo>
                  <a:lnTo>
                    <a:pt x="1572" y="1357"/>
                  </a:lnTo>
                  <a:lnTo>
                    <a:pt x="1704" y="1357"/>
                  </a:lnTo>
                  <a:lnTo>
                    <a:pt x="1836" y="1357"/>
                  </a:lnTo>
                  <a:lnTo>
                    <a:pt x="1968" y="1357"/>
                  </a:lnTo>
                  <a:lnTo>
                    <a:pt x="2101" y="1357"/>
                  </a:lnTo>
                  <a:lnTo>
                    <a:pt x="2233" y="1357"/>
                  </a:lnTo>
                  <a:lnTo>
                    <a:pt x="2364" y="1357"/>
                  </a:lnTo>
                  <a:lnTo>
                    <a:pt x="2374" y="1356"/>
                  </a:lnTo>
                  <a:lnTo>
                    <a:pt x="2383" y="1354"/>
                  </a:lnTo>
                  <a:lnTo>
                    <a:pt x="2391" y="1353"/>
                  </a:lnTo>
                  <a:lnTo>
                    <a:pt x="2399" y="1350"/>
                  </a:lnTo>
                  <a:lnTo>
                    <a:pt x="2406" y="1347"/>
                  </a:lnTo>
                  <a:lnTo>
                    <a:pt x="2411" y="1343"/>
                  </a:lnTo>
                  <a:lnTo>
                    <a:pt x="2417" y="1339"/>
                  </a:lnTo>
                  <a:lnTo>
                    <a:pt x="2423" y="1333"/>
                  </a:lnTo>
                  <a:lnTo>
                    <a:pt x="2433" y="1322"/>
                  </a:lnTo>
                  <a:lnTo>
                    <a:pt x="2441" y="1309"/>
                  </a:lnTo>
                  <a:lnTo>
                    <a:pt x="2450" y="1295"/>
                  </a:lnTo>
                  <a:lnTo>
                    <a:pt x="2458" y="1281"/>
                  </a:lnTo>
                  <a:lnTo>
                    <a:pt x="2489" y="1227"/>
                  </a:lnTo>
                  <a:lnTo>
                    <a:pt x="2522" y="1174"/>
                  </a:lnTo>
                  <a:lnTo>
                    <a:pt x="2554" y="1122"/>
                  </a:lnTo>
                  <a:lnTo>
                    <a:pt x="2587" y="1071"/>
                  </a:lnTo>
                  <a:lnTo>
                    <a:pt x="2621" y="1021"/>
                  </a:lnTo>
                  <a:lnTo>
                    <a:pt x="2655" y="972"/>
                  </a:lnTo>
                  <a:lnTo>
                    <a:pt x="2690" y="921"/>
                  </a:lnTo>
                  <a:lnTo>
                    <a:pt x="2727" y="871"/>
                  </a:lnTo>
                  <a:lnTo>
                    <a:pt x="2742" y="850"/>
                  </a:lnTo>
                  <a:lnTo>
                    <a:pt x="2753" y="830"/>
                  </a:lnTo>
                  <a:lnTo>
                    <a:pt x="2760" y="814"/>
                  </a:lnTo>
                  <a:lnTo>
                    <a:pt x="2763" y="799"/>
                  </a:lnTo>
                  <a:lnTo>
                    <a:pt x="2764" y="793"/>
                  </a:lnTo>
                  <a:lnTo>
                    <a:pt x="2764" y="788"/>
                  </a:lnTo>
                  <a:lnTo>
                    <a:pt x="2764" y="782"/>
                  </a:lnTo>
                  <a:lnTo>
                    <a:pt x="2763" y="776"/>
                  </a:lnTo>
                  <a:lnTo>
                    <a:pt x="2760" y="772"/>
                  </a:lnTo>
                  <a:lnTo>
                    <a:pt x="2757" y="768"/>
                  </a:lnTo>
                  <a:lnTo>
                    <a:pt x="2754" y="763"/>
                  </a:lnTo>
                  <a:lnTo>
                    <a:pt x="2750" y="761"/>
                  </a:lnTo>
                  <a:lnTo>
                    <a:pt x="2740" y="755"/>
                  </a:lnTo>
                  <a:lnTo>
                    <a:pt x="2729" y="749"/>
                  </a:lnTo>
                  <a:lnTo>
                    <a:pt x="2716" y="746"/>
                  </a:lnTo>
                  <a:lnTo>
                    <a:pt x="2700" y="744"/>
                  </a:lnTo>
                  <a:lnTo>
                    <a:pt x="2666" y="741"/>
                  </a:lnTo>
                  <a:lnTo>
                    <a:pt x="2628" y="7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20"/>
            <p:cNvSpPr/>
            <p:nvPr/>
          </p:nvSpPr>
          <p:spPr>
            <a:xfrm>
              <a:off x="9056410" y="8797131"/>
              <a:ext cx="543833" cy="488481"/>
            </a:xfrm>
            <a:custGeom>
              <a:avLst/>
              <a:gdLst/>
              <a:ahLst/>
              <a:cxnLst/>
              <a:rect l="l" t="t" r="r" b="b"/>
              <a:pathLst>
                <a:path w="2359" h="2118" extrusionOk="0">
                  <a:moveTo>
                    <a:pt x="1050" y="225"/>
                  </a:moveTo>
                  <a:lnTo>
                    <a:pt x="1239" y="225"/>
                  </a:lnTo>
                  <a:lnTo>
                    <a:pt x="1247" y="225"/>
                  </a:lnTo>
                  <a:lnTo>
                    <a:pt x="1256" y="227"/>
                  </a:lnTo>
                  <a:lnTo>
                    <a:pt x="1263" y="229"/>
                  </a:lnTo>
                  <a:lnTo>
                    <a:pt x="1271" y="232"/>
                  </a:lnTo>
                  <a:lnTo>
                    <a:pt x="1278" y="235"/>
                  </a:lnTo>
                  <a:lnTo>
                    <a:pt x="1286" y="239"/>
                  </a:lnTo>
                  <a:lnTo>
                    <a:pt x="1291" y="244"/>
                  </a:lnTo>
                  <a:lnTo>
                    <a:pt x="1297" y="249"/>
                  </a:lnTo>
                  <a:lnTo>
                    <a:pt x="1303" y="255"/>
                  </a:lnTo>
                  <a:lnTo>
                    <a:pt x="1308" y="262"/>
                  </a:lnTo>
                  <a:lnTo>
                    <a:pt x="1312" y="269"/>
                  </a:lnTo>
                  <a:lnTo>
                    <a:pt x="1315" y="276"/>
                  </a:lnTo>
                  <a:lnTo>
                    <a:pt x="1318" y="283"/>
                  </a:lnTo>
                  <a:lnTo>
                    <a:pt x="1320" y="292"/>
                  </a:lnTo>
                  <a:lnTo>
                    <a:pt x="1321" y="300"/>
                  </a:lnTo>
                  <a:lnTo>
                    <a:pt x="1322" y="309"/>
                  </a:lnTo>
                  <a:lnTo>
                    <a:pt x="1322" y="309"/>
                  </a:lnTo>
                  <a:lnTo>
                    <a:pt x="1321" y="317"/>
                  </a:lnTo>
                  <a:lnTo>
                    <a:pt x="1320" y="324"/>
                  </a:lnTo>
                  <a:lnTo>
                    <a:pt x="1318" y="333"/>
                  </a:lnTo>
                  <a:lnTo>
                    <a:pt x="1315" y="340"/>
                  </a:lnTo>
                  <a:lnTo>
                    <a:pt x="1312" y="347"/>
                  </a:lnTo>
                  <a:lnTo>
                    <a:pt x="1308" y="354"/>
                  </a:lnTo>
                  <a:lnTo>
                    <a:pt x="1303" y="361"/>
                  </a:lnTo>
                  <a:lnTo>
                    <a:pt x="1297" y="367"/>
                  </a:lnTo>
                  <a:lnTo>
                    <a:pt x="1291" y="373"/>
                  </a:lnTo>
                  <a:lnTo>
                    <a:pt x="1286" y="377"/>
                  </a:lnTo>
                  <a:lnTo>
                    <a:pt x="1278" y="381"/>
                  </a:lnTo>
                  <a:lnTo>
                    <a:pt x="1271" y="385"/>
                  </a:lnTo>
                  <a:lnTo>
                    <a:pt x="1263" y="388"/>
                  </a:lnTo>
                  <a:lnTo>
                    <a:pt x="1256" y="390"/>
                  </a:lnTo>
                  <a:lnTo>
                    <a:pt x="1247" y="391"/>
                  </a:lnTo>
                  <a:lnTo>
                    <a:pt x="1239" y="391"/>
                  </a:lnTo>
                  <a:lnTo>
                    <a:pt x="1169" y="391"/>
                  </a:lnTo>
                  <a:lnTo>
                    <a:pt x="1195" y="426"/>
                  </a:lnTo>
                  <a:lnTo>
                    <a:pt x="1219" y="460"/>
                  </a:lnTo>
                  <a:lnTo>
                    <a:pt x="1243" y="494"/>
                  </a:lnTo>
                  <a:lnTo>
                    <a:pt x="1266" y="527"/>
                  </a:lnTo>
                  <a:lnTo>
                    <a:pt x="1454" y="527"/>
                  </a:lnTo>
                  <a:lnTo>
                    <a:pt x="1463" y="527"/>
                  </a:lnTo>
                  <a:lnTo>
                    <a:pt x="1471" y="528"/>
                  </a:lnTo>
                  <a:lnTo>
                    <a:pt x="1480" y="531"/>
                  </a:lnTo>
                  <a:lnTo>
                    <a:pt x="1487" y="534"/>
                  </a:lnTo>
                  <a:lnTo>
                    <a:pt x="1494" y="537"/>
                  </a:lnTo>
                  <a:lnTo>
                    <a:pt x="1501" y="541"/>
                  </a:lnTo>
                  <a:lnTo>
                    <a:pt x="1508" y="545"/>
                  </a:lnTo>
                  <a:lnTo>
                    <a:pt x="1514" y="551"/>
                  </a:lnTo>
                  <a:lnTo>
                    <a:pt x="1519" y="557"/>
                  </a:lnTo>
                  <a:lnTo>
                    <a:pt x="1524" y="564"/>
                  </a:lnTo>
                  <a:lnTo>
                    <a:pt x="1528" y="571"/>
                  </a:lnTo>
                  <a:lnTo>
                    <a:pt x="1531" y="578"/>
                  </a:lnTo>
                  <a:lnTo>
                    <a:pt x="1534" y="585"/>
                  </a:lnTo>
                  <a:lnTo>
                    <a:pt x="1536" y="594"/>
                  </a:lnTo>
                  <a:lnTo>
                    <a:pt x="1538" y="602"/>
                  </a:lnTo>
                  <a:lnTo>
                    <a:pt x="1538" y="611"/>
                  </a:lnTo>
                  <a:lnTo>
                    <a:pt x="1538" y="611"/>
                  </a:lnTo>
                  <a:lnTo>
                    <a:pt x="1538" y="619"/>
                  </a:lnTo>
                  <a:lnTo>
                    <a:pt x="1536" y="626"/>
                  </a:lnTo>
                  <a:lnTo>
                    <a:pt x="1534" y="635"/>
                  </a:lnTo>
                  <a:lnTo>
                    <a:pt x="1531" y="642"/>
                  </a:lnTo>
                  <a:lnTo>
                    <a:pt x="1528" y="649"/>
                  </a:lnTo>
                  <a:lnTo>
                    <a:pt x="1524" y="656"/>
                  </a:lnTo>
                  <a:lnTo>
                    <a:pt x="1519" y="663"/>
                  </a:lnTo>
                  <a:lnTo>
                    <a:pt x="1514" y="669"/>
                  </a:lnTo>
                  <a:lnTo>
                    <a:pt x="1508" y="674"/>
                  </a:lnTo>
                  <a:lnTo>
                    <a:pt x="1501" y="679"/>
                  </a:lnTo>
                  <a:lnTo>
                    <a:pt x="1494" y="683"/>
                  </a:lnTo>
                  <a:lnTo>
                    <a:pt x="1487" y="687"/>
                  </a:lnTo>
                  <a:lnTo>
                    <a:pt x="1480" y="689"/>
                  </a:lnTo>
                  <a:lnTo>
                    <a:pt x="1471" y="691"/>
                  </a:lnTo>
                  <a:lnTo>
                    <a:pt x="1463" y="693"/>
                  </a:lnTo>
                  <a:lnTo>
                    <a:pt x="1454" y="693"/>
                  </a:lnTo>
                  <a:lnTo>
                    <a:pt x="1383" y="693"/>
                  </a:lnTo>
                  <a:lnTo>
                    <a:pt x="1430" y="759"/>
                  </a:lnTo>
                  <a:lnTo>
                    <a:pt x="1470" y="816"/>
                  </a:lnTo>
                  <a:lnTo>
                    <a:pt x="1501" y="859"/>
                  </a:lnTo>
                  <a:lnTo>
                    <a:pt x="1521" y="886"/>
                  </a:lnTo>
                  <a:lnTo>
                    <a:pt x="2127" y="925"/>
                  </a:lnTo>
                  <a:lnTo>
                    <a:pt x="2127" y="925"/>
                  </a:lnTo>
                  <a:lnTo>
                    <a:pt x="2167" y="931"/>
                  </a:lnTo>
                  <a:lnTo>
                    <a:pt x="2203" y="938"/>
                  </a:lnTo>
                  <a:lnTo>
                    <a:pt x="2220" y="942"/>
                  </a:lnTo>
                  <a:lnTo>
                    <a:pt x="2235" y="946"/>
                  </a:lnTo>
                  <a:lnTo>
                    <a:pt x="2251" y="952"/>
                  </a:lnTo>
                  <a:lnTo>
                    <a:pt x="2265" y="958"/>
                  </a:lnTo>
                  <a:lnTo>
                    <a:pt x="2279" y="966"/>
                  </a:lnTo>
                  <a:lnTo>
                    <a:pt x="2292" y="975"/>
                  </a:lnTo>
                  <a:lnTo>
                    <a:pt x="2303" y="985"/>
                  </a:lnTo>
                  <a:lnTo>
                    <a:pt x="2316" y="996"/>
                  </a:lnTo>
                  <a:lnTo>
                    <a:pt x="2327" y="1009"/>
                  </a:lnTo>
                  <a:lnTo>
                    <a:pt x="2339" y="1024"/>
                  </a:lnTo>
                  <a:lnTo>
                    <a:pt x="2349" y="1040"/>
                  </a:lnTo>
                  <a:lnTo>
                    <a:pt x="2359" y="1060"/>
                  </a:lnTo>
                  <a:lnTo>
                    <a:pt x="2359" y="1060"/>
                  </a:lnTo>
                  <a:lnTo>
                    <a:pt x="2349" y="1078"/>
                  </a:lnTo>
                  <a:lnTo>
                    <a:pt x="2339" y="1095"/>
                  </a:lnTo>
                  <a:lnTo>
                    <a:pt x="2327" y="1109"/>
                  </a:lnTo>
                  <a:lnTo>
                    <a:pt x="2316" y="1124"/>
                  </a:lnTo>
                  <a:lnTo>
                    <a:pt x="2305" y="1135"/>
                  </a:lnTo>
                  <a:lnTo>
                    <a:pt x="2292" y="1145"/>
                  </a:lnTo>
                  <a:lnTo>
                    <a:pt x="2279" y="1153"/>
                  </a:lnTo>
                  <a:lnTo>
                    <a:pt x="2265" y="1160"/>
                  </a:lnTo>
                  <a:lnTo>
                    <a:pt x="2251" y="1168"/>
                  </a:lnTo>
                  <a:lnTo>
                    <a:pt x="2235" y="1173"/>
                  </a:lnTo>
                  <a:lnTo>
                    <a:pt x="2220" y="1177"/>
                  </a:lnTo>
                  <a:lnTo>
                    <a:pt x="2203" y="1182"/>
                  </a:lnTo>
                  <a:lnTo>
                    <a:pt x="2167" y="1189"/>
                  </a:lnTo>
                  <a:lnTo>
                    <a:pt x="2127" y="1194"/>
                  </a:lnTo>
                  <a:lnTo>
                    <a:pt x="2127" y="1194"/>
                  </a:lnTo>
                  <a:lnTo>
                    <a:pt x="1521" y="1233"/>
                  </a:lnTo>
                  <a:lnTo>
                    <a:pt x="1521" y="1233"/>
                  </a:lnTo>
                  <a:lnTo>
                    <a:pt x="1481" y="1288"/>
                  </a:lnTo>
                  <a:lnTo>
                    <a:pt x="1446" y="1339"/>
                  </a:lnTo>
                  <a:lnTo>
                    <a:pt x="1413" y="1384"/>
                  </a:lnTo>
                  <a:lnTo>
                    <a:pt x="1383" y="1425"/>
                  </a:lnTo>
                  <a:lnTo>
                    <a:pt x="1454" y="1425"/>
                  </a:lnTo>
                  <a:lnTo>
                    <a:pt x="1463" y="1427"/>
                  </a:lnTo>
                  <a:lnTo>
                    <a:pt x="1471" y="1428"/>
                  </a:lnTo>
                  <a:lnTo>
                    <a:pt x="1480" y="1430"/>
                  </a:lnTo>
                  <a:lnTo>
                    <a:pt x="1487" y="1433"/>
                  </a:lnTo>
                  <a:lnTo>
                    <a:pt x="1494" y="1435"/>
                  </a:lnTo>
                  <a:lnTo>
                    <a:pt x="1501" y="1440"/>
                  </a:lnTo>
                  <a:lnTo>
                    <a:pt x="1508" y="1445"/>
                  </a:lnTo>
                  <a:lnTo>
                    <a:pt x="1514" y="1451"/>
                  </a:lnTo>
                  <a:lnTo>
                    <a:pt x="1519" y="1457"/>
                  </a:lnTo>
                  <a:lnTo>
                    <a:pt x="1524" y="1462"/>
                  </a:lnTo>
                  <a:lnTo>
                    <a:pt x="1528" y="1469"/>
                  </a:lnTo>
                  <a:lnTo>
                    <a:pt x="1531" y="1476"/>
                  </a:lnTo>
                  <a:lnTo>
                    <a:pt x="1534" y="1485"/>
                  </a:lnTo>
                  <a:lnTo>
                    <a:pt x="1536" y="1492"/>
                  </a:lnTo>
                  <a:lnTo>
                    <a:pt x="1538" y="1501"/>
                  </a:lnTo>
                  <a:lnTo>
                    <a:pt x="1538" y="1509"/>
                  </a:lnTo>
                  <a:lnTo>
                    <a:pt x="1538" y="1509"/>
                  </a:lnTo>
                  <a:lnTo>
                    <a:pt x="1538" y="1518"/>
                  </a:lnTo>
                  <a:lnTo>
                    <a:pt x="1536" y="1526"/>
                  </a:lnTo>
                  <a:lnTo>
                    <a:pt x="1534" y="1533"/>
                  </a:lnTo>
                  <a:lnTo>
                    <a:pt x="1531" y="1542"/>
                  </a:lnTo>
                  <a:lnTo>
                    <a:pt x="1528" y="1549"/>
                  </a:lnTo>
                  <a:lnTo>
                    <a:pt x="1524" y="1556"/>
                  </a:lnTo>
                  <a:lnTo>
                    <a:pt x="1519" y="1561"/>
                  </a:lnTo>
                  <a:lnTo>
                    <a:pt x="1514" y="1567"/>
                  </a:lnTo>
                  <a:lnTo>
                    <a:pt x="1508" y="1573"/>
                  </a:lnTo>
                  <a:lnTo>
                    <a:pt x="1501" y="1577"/>
                  </a:lnTo>
                  <a:lnTo>
                    <a:pt x="1494" y="1581"/>
                  </a:lnTo>
                  <a:lnTo>
                    <a:pt x="1487" y="1586"/>
                  </a:lnTo>
                  <a:lnTo>
                    <a:pt x="1480" y="1588"/>
                  </a:lnTo>
                  <a:lnTo>
                    <a:pt x="1471" y="1590"/>
                  </a:lnTo>
                  <a:lnTo>
                    <a:pt x="1463" y="1591"/>
                  </a:lnTo>
                  <a:lnTo>
                    <a:pt x="1454" y="1593"/>
                  </a:lnTo>
                  <a:lnTo>
                    <a:pt x="1267" y="1593"/>
                  </a:lnTo>
                  <a:lnTo>
                    <a:pt x="1225" y="1654"/>
                  </a:lnTo>
                  <a:lnTo>
                    <a:pt x="1203" y="1686"/>
                  </a:lnTo>
                  <a:lnTo>
                    <a:pt x="1192" y="1706"/>
                  </a:lnTo>
                  <a:lnTo>
                    <a:pt x="1176" y="1727"/>
                  </a:lnTo>
                  <a:lnTo>
                    <a:pt x="1239" y="1727"/>
                  </a:lnTo>
                  <a:lnTo>
                    <a:pt x="1247" y="1729"/>
                  </a:lnTo>
                  <a:lnTo>
                    <a:pt x="1256" y="1730"/>
                  </a:lnTo>
                  <a:lnTo>
                    <a:pt x="1263" y="1732"/>
                  </a:lnTo>
                  <a:lnTo>
                    <a:pt x="1271" y="1734"/>
                  </a:lnTo>
                  <a:lnTo>
                    <a:pt x="1278" y="1737"/>
                  </a:lnTo>
                  <a:lnTo>
                    <a:pt x="1286" y="1741"/>
                  </a:lnTo>
                  <a:lnTo>
                    <a:pt x="1291" y="1747"/>
                  </a:lnTo>
                  <a:lnTo>
                    <a:pt x="1297" y="1753"/>
                  </a:lnTo>
                  <a:lnTo>
                    <a:pt x="1303" y="1758"/>
                  </a:lnTo>
                  <a:lnTo>
                    <a:pt x="1308" y="1764"/>
                  </a:lnTo>
                  <a:lnTo>
                    <a:pt x="1312" y="1771"/>
                  </a:lnTo>
                  <a:lnTo>
                    <a:pt x="1315" y="1778"/>
                  </a:lnTo>
                  <a:lnTo>
                    <a:pt x="1318" y="1787"/>
                  </a:lnTo>
                  <a:lnTo>
                    <a:pt x="1320" y="1794"/>
                  </a:lnTo>
                  <a:lnTo>
                    <a:pt x="1321" y="1802"/>
                  </a:lnTo>
                  <a:lnTo>
                    <a:pt x="1322" y="1811"/>
                  </a:lnTo>
                  <a:lnTo>
                    <a:pt x="1322" y="1811"/>
                  </a:lnTo>
                  <a:lnTo>
                    <a:pt x="1321" y="1819"/>
                  </a:lnTo>
                  <a:lnTo>
                    <a:pt x="1320" y="1828"/>
                  </a:lnTo>
                  <a:lnTo>
                    <a:pt x="1318" y="1835"/>
                  </a:lnTo>
                  <a:lnTo>
                    <a:pt x="1315" y="1843"/>
                  </a:lnTo>
                  <a:lnTo>
                    <a:pt x="1312" y="1851"/>
                  </a:lnTo>
                  <a:lnTo>
                    <a:pt x="1308" y="1858"/>
                  </a:lnTo>
                  <a:lnTo>
                    <a:pt x="1303" y="1863"/>
                  </a:lnTo>
                  <a:lnTo>
                    <a:pt x="1297" y="1869"/>
                  </a:lnTo>
                  <a:lnTo>
                    <a:pt x="1291" y="1875"/>
                  </a:lnTo>
                  <a:lnTo>
                    <a:pt x="1286" y="1879"/>
                  </a:lnTo>
                  <a:lnTo>
                    <a:pt x="1278" y="1883"/>
                  </a:lnTo>
                  <a:lnTo>
                    <a:pt x="1271" y="1887"/>
                  </a:lnTo>
                  <a:lnTo>
                    <a:pt x="1263" y="1890"/>
                  </a:lnTo>
                  <a:lnTo>
                    <a:pt x="1256" y="1892"/>
                  </a:lnTo>
                  <a:lnTo>
                    <a:pt x="1247" y="1893"/>
                  </a:lnTo>
                  <a:lnTo>
                    <a:pt x="1239" y="1894"/>
                  </a:lnTo>
                  <a:lnTo>
                    <a:pt x="1055" y="1894"/>
                  </a:lnTo>
                  <a:lnTo>
                    <a:pt x="943" y="2042"/>
                  </a:lnTo>
                  <a:lnTo>
                    <a:pt x="914" y="2080"/>
                  </a:lnTo>
                  <a:lnTo>
                    <a:pt x="876" y="2108"/>
                  </a:lnTo>
                  <a:lnTo>
                    <a:pt x="828" y="2118"/>
                  </a:lnTo>
                  <a:lnTo>
                    <a:pt x="828" y="2118"/>
                  </a:lnTo>
                  <a:lnTo>
                    <a:pt x="780" y="2118"/>
                  </a:lnTo>
                  <a:lnTo>
                    <a:pt x="741" y="2108"/>
                  </a:lnTo>
                  <a:lnTo>
                    <a:pt x="731" y="2099"/>
                  </a:lnTo>
                  <a:lnTo>
                    <a:pt x="721" y="2090"/>
                  </a:lnTo>
                  <a:lnTo>
                    <a:pt x="721" y="2032"/>
                  </a:lnTo>
                  <a:lnTo>
                    <a:pt x="721" y="2032"/>
                  </a:lnTo>
                  <a:lnTo>
                    <a:pt x="982" y="1243"/>
                  </a:lnTo>
                  <a:lnTo>
                    <a:pt x="712" y="1223"/>
                  </a:lnTo>
                  <a:lnTo>
                    <a:pt x="289" y="1175"/>
                  </a:lnTo>
                  <a:lnTo>
                    <a:pt x="289" y="1175"/>
                  </a:lnTo>
                  <a:lnTo>
                    <a:pt x="67" y="1425"/>
                  </a:lnTo>
                  <a:lnTo>
                    <a:pt x="0" y="1387"/>
                  </a:lnTo>
                  <a:lnTo>
                    <a:pt x="67" y="1060"/>
                  </a:lnTo>
                  <a:lnTo>
                    <a:pt x="0" y="732"/>
                  </a:lnTo>
                  <a:lnTo>
                    <a:pt x="67" y="694"/>
                  </a:lnTo>
                  <a:lnTo>
                    <a:pt x="289" y="944"/>
                  </a:lnTo>
                  <a:lnTo>
                    <a:pt x="712" y="895"/>
                  </a:lnTo>
                  <a:lnTo>
                    <a:pt x="982" y="877"/>
                  </a:lnTo>
                  <a:lnTo>
                    <a:pt x="982" y="877"/>
                  </a:lnTo>
                  <a:lnTo>
                    <a:pt x="721" y="88"/>
                  </a:lnTo>
                  <a:lnTo>
                    <a:pt x="721" y="30"/>
                  </a:lnTo>
                  <a:lnTo>
                    <a:pt x="731" y="20"/>
                  </a:lnTo>
                  <a:lnTo>
                    <a:pt x="741" y="10"/>
                  </a:lnTo>
                  <a:lnTo>
                    <a:pt x="780" y="0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876" y="10"/>
                  </a:lnTo>
                  <a:lnTo>
                    <a:pt x="914" y="40"/>
                  </a:lnTo>
                  <a:lnTo>
                    <a:pt x="943" y="78"/>
                  </a:lnTo>
                  <a:lnTo>
                    <a:pt x="943" y="78"/>
                  </a:lnTo>
                  <a:lnTo>
                    <a:pt x="969" y="113"/>
                  </a:lnTo>
                  <a:lnTo>
                    <a:pt x="996" y="150"/>
                  </a:lnTo>
                  <a:lnTo>
                    <a:pt x="1023" y="187"/>
                  </a:lnTo>
                  <a:lnTo>
                    <a:pt x="1050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10998889" y="8950998"/>
              <a:ext cx="737096" cy="189871"/>
            </a:xfrm>
            <a:custGeom>
              <a:avLst/>
              <a:gdLst/>
              <a:ahLst/>
              <a:cxnLst/>
              <a:rect l="l" t="t" r="r" b="b"/>
              <a:pathLst>
                <a:path w="3291" h="849" extrusionOk="0">
                  <a:moveTo>
                    <a:pt x="3177" y="462"/>
                  </a:moveTo>
                  <a:lnTo>
                    <a:pt x="3128" y="462"/>
                  </a:lnTo>
                  <a:lnTo>
                    <a:pt x="3082" y="462"/>
                  </a:lnTo>
                  <a:lnTo>
                    <a:pt x="3033" y="462"/>
                  </a:lnTo>
                  <a:lnTo>
                    <a:pt x="2987" y="462"/>
                  </a:lnTo>
                  <a:lnTo>
                    <a:pt x="2938" y="462"/>
                  </a:lnTo>
                  <a:lnTo>
                    <a:pt x="2892" y="462"/>
                  </a:lnTo>
                  <a:lnTo>
                    <a:pt x="2843" y="462"/>
                  </a:lnTo>
                  <a:lnTo>
                    <a:pt x="2797" y="462"/>
                  </a:lnTo>
                  <a:lnTo>
                    <a:pt x="2781" y="461"/>
                  </a:lnTo>
                  <a:lnTo>
                    <a:pt x="2767" y="458"/>
                  </a:lnTo>
                  <a:lnTo>
                    <a:pt x="2756" y="452"/>
                  </a:lnTo>
                  <a:lnTo>
                    <a:pt x="2747" y="444"/>
                  </a:lnTo>
                  <a:lnTo>
                    <a:pt x="2740" y="435"/>
                  </a:lnTo>
                  <a:lnTo>
                    <a:pt x="2734" y="424"/>
                  </a:lnTo>
                  <a:lnTo>
                    <a:pt x="2729" y="413"/>
                  </a:lnTo>
                  <a:lnTo>
                    <a:pt x="2724" y="400"/>
                  </a:lnTo>
                  <a:lnTo>
                    <a:pt x="2720" y="387"/>
                  </a:lnTo>
                  <a:lnTo>
                    <a:pt x="2714" y="373"/>
                  </a:lnTo>
                  <a:lnTo>
                    <a:pt x="2710" y="359"/>
                  </a:lnTo>
                  <a:lnTo>
                    <a:pt x="2709" y="345"/>
                  </a:lnTo>
                  <a:lnTo>
                    <a:pt x="2709" y="338"/>
                  </a:lnTo>
                  <a:lnTo>
                    <a:pt x="2710" y="330"/>
                  </a:lnTo>
                  <a:lnTo>
                    <a:pt x="2712" y="325"/>
                  </a:lnTo>
                  <a:lnTo>
                    <a:pt x="2714" y="319"/>
                  </a:lnTo>
                  <a:lnTo>
                    <a:pt x="2717" y="313"/>
                  </a:lnTo>
                  <a:lnTo>
                    <a:pt x="2722" y="309"/>
                  </a:lnTo>
                  <a:lnTo>
                    <a:pt x="2727" y="305"/>
                  </a:lnTo>
                  <a:lnTo>
                    <a:pt x="2731" y="302"/>
                  </a:lnTo>
                  <a:lnTo>
                    <a:pt x="2743" y="296"/>
                  </a:lnTo>
                  <a:lnTo>
                    <a:pt x="2756" y="292"/>
                  </a:lnTo>
                  <a:lnTo>
                    <a:pt x="2768" y="289"/>
                  </a:lnTo>
                  <a:lnTo>
                    <a:pt x="2781" y="289"/>
                  </a:lnTo>
                  <a:lnTo>
                    <a:pt x="2819" y="289"/>
                  </a:lnTo>
                  <a:lnTo>
                    <a:pt x="2856" y="289"/>
                  </a:lnTo>
                  <a:lnTo>
                    <a:pt x="2893" y="289"/>
                  </a:lnTo>
                  <a:lnTo>
                    <a:pt x="2931" y="289"/>
                  </a:lnTo>
                  <a:lnTo>
                    <a:pt x="2968" y="289"/>
                  </a:lnTo>
                  <a:lnTo>
                    <a:pt x="3005" y="289"/>
                  </a:lnTo>
                  <a:lnTo>
                    <a:pt x="3043" y="289"/>
                  </a:lnTo>
                  <a:lnTo>
                    <a:pt x="3080" y="289"/>
                  </a:lnTo>
                  <a:lnTo>
                    <a:pt x="3080" y="289"/>
                  </a:lnTo>
                  <a:lnTo>
                    <a:pt x="3080" y="289"/>
                  </a:lnTo>
                  <a:lnTo>
                    <a:pt x="3055" y="245"/>
                  </a:lnTo>
                  <a:lnTo>
                    <a:pt x="3032" y="209"/>
                  </a:lnTo>
                  <a:lnTo>
                    <a:pt x="3019" y="192"/>
                  </a:lnTo>
                  <a:lnTo>
                    <a:pt x="3005" y="173"/>
                  </a:lnTo>
                  <a:lnTo>
                    <a:pt x="2991" y="155"/>
                  </a:lnTo>
                  <a:lnTo>
                    <a:pt x="2974" y="135"/>
                  </a:lnTo>
                  <a:lnTo>
                    <a:pt x="2974" y="135"/>
                  </a:lnTo>
                  <a:lnTo>
                    <a:pt x="2974" y="135"/>
                  </a:lnTo>
                  <a:lnTo>
                    <a:pt x="2950" y="111"/>
                  </a:lnTo>
                  <a:lnTo>
                    <a:pt x="2933" y="97"/>
                  </a:lnTo>
                  <a:lnTo>
                    <a:pt x="2923" y="90"/>
                  </a:lnTo>
                  <a:lnTo>
                    <a:pt x="2913" y="85"/>
                  </a:lnTo>
                  <a:lnTo>
                    <a:pt x="2903" y="82"/>
                  </a:lnTo>
                  <a:lnTo>
                    <a:pt x="2893" y="80"/>
                  </a:lnTo>
                  <a:lnTo>
                    <a:pt x="2873" y="78"/>
                  </a:lnTo>
                  <a:lnTo>
                    <a:pt x="2852" y="78"/>
                  </a:lnTo>
                  <a:lnTo>
                    <a:pt x="2809" y="78"/>
                  </a:lnTo>
                  <a:lnTo>
                    <a:pt x="2767" y="78"/>
                  </a:lnTo>
                  <a:lnTo>
                    <a:pt x="2724" y="78"/>
                  </a:lnTo>
                  <a:lnTo>
                    <a:pt x="2682" y="78"/>
                  </a:lnTo>
                  <a:lnTo>
                    <a:pt x="2639" y="78"/>
                  </a:lnTo>
                  <a:lnTo>
                    <a:pt x="2597" y="78"/>
                  </a:lnTo>
                  <a:lnTo>
                    <a:pt x="2554" y="78"/>
                  </a:lnTo>
                  <a:lnTo>
                    <a:pt x="2512" y="78"/>
                  </a:lnTo>
                  <a:lnTo>
                    <a:pt x="2512" y="78"/>
                  </a:lnTo>
                  <a:lnTo>
                    <a:pt x="2512" y="78"/>
                  </a:lnTo>
                  <a:lnTo>
                    <a:pt x="2505" y="57"/>
                  </a:lnTo>
                  <a:lnTo>
                    <a:pt x="2498" y="41"/>
                  </a:lnTo>
                  <a:lnTo>
                    <a:pt x="2493" y="34"/>
                  </a:lnTo>
                  <a:lnTo>
                    <a:pt x="2489" y="27"/>
                  </a:lnTo>
                  <a:lnTo>
                    <a:pt x="2485" y="22"/>
                  </a:lnTo>
                  <a:lnTo>
                    <a:pt x="2481" y="17"/>
                  </a:lnTo>
                  <a:lnTo>
                    <a:pt x="2475" y="13"/>
                  </a:lnTo>
                  <a:lnTo>
                    <a:pt x="2468" y="10"/>
                  </a:lnTo>
                  <a:lnTo>
                    <a:pt x="2462" y="7"/>
                  </a:lnTo>
                  <a:lnTo>
                    <a:pt x="2454" y="5"/>
                  </a:lnTo>
                  <a:lnTo>
                    <a:pt x="2437" y="2"/>
                  </a:lnTo>
                  <a:lnTo>
                    <a:pt x="2415" y="0"/>
                  </a:lnTo>
                  <a:lnTo>
                    <a:pt x="2337" y="0"/>
                  </a:lnTo>
                  <a:lnTo>
                    <a:pt x="2258" y="0"/>
                  </a:lnTo>
                  <a:lnTo>
                    <a:pt x="2179" y="0"/>
                  </a:lnTo>
                  <a:lnTo>
                    <a:pt x="2101" y="0"/>
                  </a:lnTo>
                  <a:lnTo>
                    <a:pt x="2021" y="0"/>
                  </a:lnTo>
                  <a:lnTo>
                    <a:pt x="1942" y="0"/>
                  </a:lnTo>
                  <a:lnTo>
                    <a:pt x="1864" y="0"/>
                  </a:lnTo>
                  <a:lnTo>
                    <a:pt x="1785" y="0"/>
                  </a:lnTo>
                  <a:lnTo>
                    <a:pt x="1707" y="0"/>
                  </a:lnTo>
                  <a:lnTo>
                    <a:pt x="1627" y="0"/>
                  </a:lnTo>
                  <a:lnTo>
                    <a:pt x="1548" y="0"/>
                  </a:lnTo>
                  <a:lnTo>
                    <a:pt x="1470" y="0"/>
                  </a:lnTo>
                  <a:lnTo>
                    <a:pt x="1391" y="0"/>
                  </a:lnTo>
                  <a:lnTo>
                    <a:pt x="1311" y="0"/>
                  </a:lnTo>
                  <a:lnTo>
                    <a:pt x="1233" y="0"/>
                  </a:lnTo>
                  <a:lnTo>
                    <a:pt x="1154" y="0"/>
                  </a:lnTo>
                  <a:lnTo>
                    <a:pt x="1154" y="0"/>
                  </a:lnTo>
                  <a:lnTo>
                    <a:pt x="1154" y="0"/>
                  </a:lnTo>
                  <a:lnTo>
                    <a:pt x="1134" y="2"/>
                  </a:lnTo>
                  <a:lnTo>
                    <a:pt x="1116" y="5"/>
                  </a:lnTo>
                  <a:lnTo>
                    <a:pt x="1109" y="7"/>
                  </a:lnTo>
                  <a:lnTo>
                    <a:pt x="1101" y="10"/>
                  </a:lnTo>
                  <a:lnTo>
                    <a:pt x="1096" y="14"/>
                  </a:lnTo>
                  <a:lnTo>
                    <a:pt x="1090" y="19"/>
                  </a:lnTo>
                  <a:lnTo>
                    <a:pt x="1080" y="30"/>
                  </a:lnTo>
                  <a:lnTo>
                    <a:pt x="1072" y="43"/>
                  </a:lnTo>
                  <a:lnTo>
                    <a:pt x="1065" y="58"/>
                  </a:lnTo>
                  <a:lnTo>
                    <a:pt x="1058" y="78"/>
                  </a:lnTo>
                  <a:lnTo>
                    <a:pt x="1018" y="78"/>
                  </a:lnTo>
                  <a:lnTo>
                    <a:pt x="978" y="78"/>
                  </a:lnTo>
                  <a:lnTo>
                    <a:pt x="938" y="78"/>
                  </a:lnTo>
                  <a:lnTo>
                    <a:pt x="899" y="78"/>
                  </a:lnTo>
                  <a:lnTo>
                    <a:pt x="859" y="78"/>
                  </a:lnTo>
                  <a:lnTo>
                    <a:pt x="819" y="78"/>
                  </a:lnTo>
                  <a:lnTo>
                    <a:pt x="780" y="78"/>
                  </a:lnTo>
                  <a:lnTo>
                    <a:pt x="740" y="78"/>
                  </a:lnTo>
                  <a:lnTo>
                    <a:pt x="724" y="78"/>
                  </a:lnTo>
                  <a:lnTo>
                    <a:pt x="710" y="81"/>
                  </a:lnTo>
                  <a:lnTo>
                    <a:pt x="699" y="85"/>
                  </a:lnTo>
                  <a:lnTo>
                    <a:pt x="690" y="91"/>
                  </a:lnTo>
                  <a:lnTo>
                    <a:pt x="682" y="97"/>
                  </a:lnTo>
                  <a:lnTo>
                    <a:pt x="676" y="105"/>
                  </a:lnTo>
                  <a:lnTo>
                    <a:pt x="671" y="114"/>
                  </a:lnTo>
                  <a:lnTo>
                    <a:pt x="668" y="124"/>
                  </a:lnTo>
                  <a:lnTo>
                    <a:pt x="665" y="135"/>
                  </a:lnTo>
                  <a:lnTo>
                    <a:pt x="664" y="146"/>
                  </a:lnTo>
                  <a:lnTo>
                    <a:pt x="662" y="159"/>
                  </a:lnTo>
                  <a:lnTo>
                    <a:pt x="662" y="170"/>
                  </a:lnTo>
                  <a:lnTo>
                    <a:pt x="662" y="196"/>
                  </a:lnTo>
                  <a:lnTo>
                    <a:pt x="664" y="221"/>
                  </a:lnTo>
                  <a:lnTo>
                    <a:pt x="629" y="221"/>
                  </a:lnTo>
                  <a:lnTo>
                    <a:pt x="601" y="221"/>
                  </a:lnTo>
                  <a:lnTo>
                    <a:pt x="576" y="221"/>
                  </a:lnTo>
                  <a:lnTo>
                    <a:pt x="552" y="221"/>
                  </a:lnTo>
                  <a:lnTo>
                    <a:pt x="529" y="221"/>
                  </a:lnTo>
                  <a:lnTo>
                    <a:pt x="503" y="221"/>
                  </a:lnTo>
                  <a:lnTo>
                    <a:pt x="475" y="221"/>
                  </a:lnTo>
                  <a:lnTo>
                    <a:pt x="441" y="221"/>
                  </a:lnTo>
                  <a:lnTo>
                    <a:pt x="441" y="221"/>
                  </a:lnTo>
                  <a:lnTo>
                    <a:pt x="441" y="221"/>
                  </a:lnTo>
                  <a:lnTo>
                    <a:pt x="431" y="221"/>
                  </a:lnTo>
                  <a:lnTo>
                    <a:pt x="423" y="221"/>
                  </a:lnTo>
                  <a:lnTo>
                    <a:pt x="421" y="221"/>
                  </a:lnTo>
                  <a:lnTo>
                    <a:pt x="355" y="221"/>
                  </a:lnTo>
                  <a:lnTo>
                    <a:pt x="345" y="223"/>
                  </a:lnTo>
                  <a:lnTo>
                    <a:pt x="336" y="226"/>
                  </a:lnTo>
                  <a:lnTo>
                    <a:pt x="328" y="230"/>
                  </a:lnTo>
                  <a:lnTo>
                    <a:pt x="321" y="236"/>
                  </a:lnTo>
                  <a:lnTo>
                    <a:pt x="315" y="243"/>
                  </a:lnTo>
                  <a:lnTo>
                    <a:pt x="311" y="251"/>
                  </a:lnTo>
                  <a:lnTo>
                    <a:pt x="308" y="260"/>
                  </a:lnTo>
                  <a:lnTo>
                    <a:pt x="306" y="270"/>
                  </a:lnTo>
                  <a:lnTo>
                    <a:pt x="306" y="270"/>
                  </a:lnTo>
                  <a:lnTo>
                    <a:pt x="308" y="279"/>
                  </a:lnTo>
                  <a:lnTo>
                    <a:pt x="311" y="288"/>
                  </a:lnTo>
                  <a:lnTo>
                    <a:pt x="315" y="296"/>
                  </a:lnTo>
                  <a:lnTo>
                    <a:pt x="321" y="304"/>
                  </a:lnTo>
                  <a:lnTo>
                    <a:pt x="328" y="309"/>
                  </a:lnTo>
                  <a:lnTo>
                    <a:pt x="336" y="313"/>
                  </a:lnTo>
                  <a:lnTo>
                    <a:pt x="345" y="316"/>
                  </a:lnTo>
                  <a:lnTo>
                    <a:pt x="355" y="318"/>
                  </a:lnTo>
                  <a:lnTo>
                    <a:pt x="408" y="318"/>
                  </a:lnTo>
                  <a:lnTo>
                    <a:pt x="461" y="318"/>
                  </a:lnTo>
                  <a:lnTo>
                    <a:pt x="515" y="318"/>
                  </a:lnTo>
                  <a:lnTo>
                    <a:pt x="569" y="318"/>
                  </a:lnTo>
                  <a:lnTo>
                    <a:pt x="621" y="318"/>
                  </a:lnTo>
                  <a:lnTo>
                    <a:pt x="675" y="318"/>
                  </a:lnTo>
                  <a:lnTo>
                    <a:pt x="729" y="318"/>
                  </a:lnTo>
                  <a:lnTo>
                    <a:pt x="781" y="318"/>
                  </a:lnTo>
                  <a:lnTo>
                    <a:pt x="859" y="318"/>
                  </a:lnTo>
                  <a:lnTo>
                    <a:pt x="870" y="319"/>
                  </a:lnTo>
                  <a:lnTo>
                    <a:pt x="880" y="322"/>
                  </a:lnTo>
                  <a:lnTo>
                    <a:pt x="889" y="326"/>
                  </a:lnTo>
                  <a:lnTo>
                    <a:pt x="897" y="332"/>
                  </a:lnTo>
                  <a:lnTo>
                    <a:pt x="903" y="339"/>
                  </a:lnTo>
                  <a:lnTo>
                    <a:pt x="909" y="347"/>
                  </a:lnTo>
                  <a:lnTo>
                    <a:pt x="912" y="356"/>
                  </a:lnTo>
                  <a:lnTo>
                    <a:pt x="913" y="366"/>
                  </a:lnTo>
                  <a:lnTo>
                    <a:pt x="913" y="366"/>
                  </a:lnTo>
                  <a:lnTo>
                    <a:pt x="912" y="376"/>
                  </a:lnTo>
                  <a:lnTo>
                    <a:pt x="909" y="386"/>
                  </a:lnTo>
                  <a:lnTo>
                    <a:pt x="903" y="393"/>
                  </a:lnTo>
                  <a:lnTo>
                    <a:pt x="897" y="400"/>
                  </a:lnTo>
                  <a:lnTo>
                    <a:pt x="889" y="407"/>
                  </a:lnTo>
                  <a:lnTo>
                    <a:pt x="880" y="411"/>
                  </a:lnTo>
                  <a:lnTo>
                    <a:pt x="870" y="414"/>
                  </a:lnTo>
                  <a:lnTo>
                    <a:pt x="859" y="415"/>
                  </a:lnTo>
                  <a:lnTo>
                    <a:pt x="758" y="415"/>
                  </a:lnTo>
                  <a:lnTo>
                    <a:pt x="656" y="415"/>
                  </a:lnTo>
                  <a:lnTo>
                    <a:pt x="556" y="415"/>
                  </a:lnTo>
                  <a:lnTo>
                    <a:pt x="454" y="415"/>
                  </a:lnTo>
                  <a:lnTo>
                    <a:pt x="353" y="415"/>
                  </a:lnTo>
                  <a:lnTo>
                    <a:pt x="251" y="415"/>
                  </a:lnTo>
                  <a:lnTo>
                    <a:pt x="150" y="415"/>
                  </a:lnTo>
                  <a:lnTo>
                    <a:pt x="48" y="415"/>
                  </a:lnTo>
                  <a:lnTo>
                    <a:pt x="38" y="415"/>
                  </a:lnTo>
                  <a:lnTo>
                    <a:pt x="30" y="418"/>
                  </a:lnTo>
                  <a:lnTo>
                    <a:pt x="21" y="423"/>
                  </a:lnTo>
                  <a:lnTo>
                    <a:pt x="14" y="428"/>
                  </a:lnTo>
                  <a:lnTo>
                    <a:pt x="9" y="435"/>
                  </a:lnTo>
                  <a:lnTo>
                    <a:pt x="4" y="444"/>
                  </a:lnTo>
                  <a:lnTo>
                    <a:pt x="2" y="452"/>
                  </a:lnTo>
                  <a:lnTo>
                    <a:pt x="0" y="462"/>
                  </a:lnTo>
                  <a:lnTo>
                    <a:pt x="0" y="462"/>
                  </a:lnTo>
                  <a:lnTo>
                    <a:pt x="2" y="472"/>
                  </a:lnTo>
                  <a:lnTo>
                    <a:pt x="4" y="481"/>
                  </a:lnTo>
                  <a:lnTo>
                    <a:pt x="9" y="489"/>
                  </a:lnTo>
                  <a:lnTo>
                    <a:pt x="14" y="496"/>
                  </a:lnTo>
                  <a:lnTo>
                    <a:pt x="21" y="502"/>
                  </a:lnTo>
                  <a:lnTo>
                    <a:pt x="30" y="506"/>
                  </a:lnTo>
                  <a:lnTo>
                    <a:pt x="38" y="509"/>
                  </a:lnTo>
                  <a:lnTo>
                    <a:pt x="48" y="510"/>
                  </a:lnTo>
                  <a:lnTo>
                    <a:pt x="125" y="510"/>
                  </a:lnTo>
                  <a:lnTo>
                    <a:pt x="201" y="510"/>
                  </a:lnTo>
                  <a:lnTo>
                    <a:pt x="279" y="510"/>
                  </a:lnTo>
                  <a:lnTo>
                    <a:pt x="356" y="510"/>
                  </a:lnTo>
                  <a:lnTo>
                    <a:pt x="432" y="510"/>
                  </a:lnTo>
                  <a:lnTo>
                    <a:pt x="509" y="510"/>
                  </a:lnTo>
                  <a:lnTo>
                    <a:pt x="587" y="510"/>
                  </a:lnTo>
                  <a:lnTo>
                    <a:pt x="664" y="510"/>
                  </a:lnTo>
                  <a:lnTo>
                    <a:pt x="682" y="510"/>
                  </a:lnTo>
                  <a:lnTo>
                    <a:pt x="702" y="510"/>
                  </a:lnTo>
                  <a:lnTo>
                    <a:pt x="702" y="510"/>
                  </a:lnTo>
                  <a:lnTo>
                    <a:pt x="702" y="510"/>
                  </a:lnTo>
                  <a:lnTo>
                    <a:pt x="712" y="510"/>
                  </a:lnTo>
                  <a:lnTo>
                    <a:pt x="720" y="510"/>
                  </a:lnTo>
                  <a:lnTo>
                    <a:pt x="723" y="510"/>
                  </a:lnTo>
                  <a:lnTo>
                    <a:pt x="733" y="510"/>
                  </a:lnTo>
                  <a:lnTo>
                    <a:pt x="743" y="512"/>
                  </a:lnTo>
                  <a:lnTo>
                    <a:pt x="753" y="515"/>
                  </a:lnTo>
                  <a:lnTo>
                    <a:pt x="763" y="520"/>
                  </a:lnTo>
                  <a:lnTo>
                    <a:pt x="770" y="526"/>
                  </a:lnTo>
                  <a:lnTo>
                    <a:pt x="777" y="535"/>
                  </a:lnTo>
                  <a:lnTo>
                    <a:pt x="781" y="543"/>
                  </a:lnTo>
                  <a:lnTo>
                    <a:pt x="785" y="553"/>
                  </a:lnTo>
                  <a:lnTo>
                    <a:pt x="785" y="564"/>
                  </a:lnTo>
                  <a:lnTo>
                    <a:pt x="785" y="564"/>
                  </a:lnTo>
                  <a:lnTo>
                    <a:pt x="785" y="574"/>
                  </a:lnTo>
                  <a:lnTo>
                    <a:pt x="781" y="584"/>
                  </a:lnTo>
                  <a:lnTo>
                    <a:pt x="777" y="594"/>
                  </a:lnTo>
                  <a:lnTo>
                    <a:pt x="770" y="601"/>
                  </a:lnTo>
                  <a:lnTo>
                    <a:pt x="763" y="608"/>
                  </a:lnTo>
                  <a:lnTo>
                    <a:pt x="753" y="612"/>
                  </a:lnTo>
                  <a:lnTo>
                    <a:pt x="743" y="615"/>
                  </a:lnTo>
                  <a:lnTo>
                    <a:pt x="733" y="617"/>
                  </a:lnTo>
                  <a:lnTo>
                    <a:pt x="682" y="617"/>
                  </a:lnTo>
                  <a:lnTo>
                    <a:pt x="632" y="617"/>
                  </a:lnTo>
                  <a:lnTo>
                    <a:pt x="581" y="617"/>
                  </a:lnTo>
                  <a:lnTo>
                    <a:pt x="532" y="617"/>
                  </a:lnTo>
                  <a:lnTo>
                    <a:pt x="481" y="617"/>
                  </a:lnTo>
                  <a:lnTo>
                    <a:pt x="431" y="617"/>
                  </a:lnTo>
                  <a:lnTo>
                    <a:pt x="380" y="617"/>
                  </a:lnTo>
                  <a:lnTo>
                    <a:pt x="330" y="617"/>
                  </a:lnTo>
                  <a:lnTo>
                    <a:pt x="322" y="617"/>
                  </a:lnTo>
                  <a:lnTo>
                    <a:pt x="313" y="620"/>
                  </a:lnTo>
                  <a:lnTo>
                    <a:pt x="306" y="624"/>
                  </a:lnTo>
                  <a:lnTo>
                    <a:pt x="299" y="629"/>
                  </a:lnTo>
                  <a:lnTo>
                    <a:pt x="294" y="635"/>
                  </a:lnTo>
                  <a:lnTo>
                    <a:pt x="289" y="644"/>
                  </a:lnTo>
                  <a:lnTo>
                    <a:pt x="288" y="651"/>
                  </a:lnTo>
                  <a:lnTo>
                    <a:pt x="286" y="661"/>
                  </a:lnTo>
                  <a:lnTo>
                    <a:pt x="286" y="661"/>
                  </a:lnTo>
                  <a:lnTo>
                    <a:pt x="288" y="669"/>
                  </a:lnTo>
                  <a:lnTo>
                    <a:pt x="289" y="678"/>
                  </a:lnTo>
                  <a:lnTo>
                    <a:pt x="294" y="685"/>
                  </a:lnTo>
                  <a:lnTo>
                    <a:pt x="299" y="690"/>
                  </a:lnTo>
                  <a:lnTo>
                    <a:pt x="305" y="696"/>
                  </a:lnTo>
                  <a:lnTo>
                    <a:pt x="313" y="700"/>
                  </a:lnTo>
                  <a:lnTo>
                    <a:pt x="321" y="703"/>
                  </a:lnTo>
                  <a:lnTo>
                    <a:pt x="330" y="705"/>
                  </a:lnTo>
                  <a:lnTo>
                    <a:pt x="664" y="703"/>
                  </a:lnTo>
                  <a:lnTo>
                    <a:pt x="664" y="777"/>
                  </a:lnTo>
                  <a:lnTo>
                    <a:pt x="664" y="787"/>
                  </a:lnTo>
                  <a:lnTo>
                    <a:pt x="665" y="797"/>
                  </a:lnTo>
                  <a:lnTo>
                    <a:pt x="666" y="805"/>
                  </a:lnTo>
                  <a:lnTo>
                    <a:pt x="669" y="812"/>
                  </a:lnTo>
                  <a:lnTo>
                    <a:pt x="672" y="818"/>
                  </a:lnTo>
                  <a:lnTo>
                    <a:pt x="676" y="824"/>
                  </a:lnTo>
                  <a:lnTo>
                    <a:pt x="681" y="829"/>
                  </a:lnTo>
                  <a:lnTo>
                    <a:pt x="686" y="834"/>
                  </a:lnTo>
                  <a:lnTo>
                    <a:pt x="692" y="836"/>
                  </a:lnTo>
                  <a:lnTo>
                    <a:pt x="698" y="841"/>
                  </a:lnTo>
                  <a:lnTo>
                    <a:pt x="705" y="842"/>
                  </a:lnTo>
                  <a:lnTo>
                    <a:pt x="712" y="845"/>
                  </a:lnTo>
                  <a:lnTo>
                    <a:pt x="727" y="846"/>
                  </a:lnTo>
                  <a:lnTo>
                    <a:pt x="746" y="848"/>
                  </a:lnTo>
                  <a:lnTo>
                    <a:pt x="766" y="848"/>
                  </a:lnTo>
                  <a:lnTo>
                    <a:pt x="785" y="848"/>
                  </a:lnTo>
                  <a:lnTo>
                    <a:pt x="936" y="848"/>
                  </a:lnTo>
                  <a:lnTo>
                    <a:pt x="1086" y="849"/>
                  </a:lnTo>
                  <a:lnTo>
                    <a:pt x="1236" y="849"/>
                  </a:lnTo>
                  <a:lnTo>
                    <a:pt x="1386" y="849"/>
                  </a:lnTo>
                  <a:lnTo>
                    <a:pt x="1537" y="849"/>
                  </a:lnTo>
                  <a:lnTo>
                    <a:pt x="1685" y="849"/>
                  </a:lnTo>
                  <a:lnTo>
                    <a:pt x="1836" y="849"/>
                  </a:lnTo>
                  <a:lnTo>
                    <a:pt x="1986" y="849"/>
                  </a:lnTo>
                  <a:lnTo>
                    <a:pt x="2136" y="849"/>
                  </a:lnTo>
                  <a:lnTo>
                    <a:pt x="2286" y="849"/>
                  </a:lnTo>
                  <a:lnTo>
                    <a:pt x="2435" y="848"/>
                  </a:lnTo>
                  <a:lnTo>
                    <a:pt x="2585" y="848"/>
                  </a:lnTo>
                  <a:lnTo>
                    <a:pt x="2736" y="848"/>
                  </a:lnTo>
                  <a:lnTo>
                    <a:pt x="2886" y="848"/>
                  </a:lnTo>
                  <a:lnTo>
                    <a:pt x="3036" y="848"/>
                  </a:lnTo>
                  <a:lnTo>
                    <a:pt x="3186" y="848"/>
                  </a:lnTo>
                  <a:lnTo>
                    <a:pt x="3186" y="848"/>
                  </a:lnTo>
                  <a:lnTo>
                    <a:pt x="3186" y="848"/>
                  </a:lnTo>
                  <a:lnTo>
                    <a:pt x="3202" y="846"/>
                  </a:lnTo>
                  <a:lnTo>
                    <a:pt x="3218" y="843"/>
                  </a:lnTo>
                  <a:lnTo>
                    <a:pt x="3232" y="839"/>
                  </a:lnTo>
                  <a:lnTo>
                    <a:pt x="3243" y="834"/>
                  </a:lnTo>
                  <a:lnTo>
                    <a:pt x="3254" y="828"/>
                  </a:lnTo>
                  <a:lnTo>
                    <a:pt x="3263" y="819"/>
                  </a:lnTo>
                  <a:lnTo>
                    <a:pt x="3271" y="811"/>
                  </a:lnTo>
                  <a:lnTo>
                    <a:pt x="3277" y="801"/>
                  </a:lnTo>
                  <a:lnTo>
                    <a:pt x="3283" y="791"/>
                  </a:lnTo>
                  <a:lnTo>
                    <a:pt x="3287" y="780"/>
                  </a:lnTo>
                  <a:lnTo>
                    <a:pt x="3290" y="768"/>
                  </a:lnTo>
                  <a:lnTo>
                    <a:pt x="3290" y="757"/>
                  </a:lnTo>
                  <a:lnTo>
                    <a:pt x="3291" y="746"/>
                  </a:lnTo>
                  <a:lnTo>
                    <a:pt x="3290" y="734"/>
                  </a:lnTo>
                  <a:lnTo>
                    <a:pt x="3287" y="722"/>
                  </a:lnTo>
                  <a:lnTo>
                    <a:pt x="3284" y="710"/>
                  </a:lnTo>
                  <a:lnTo>
                    <a:pt x="3273" y="676"/>
                  </a:lnTo>
                  <a:lnTo>
                    <a:pt x="3262" y="645"/>
                  </a:lnTo>
                  <a:lnTo>
                    <a:pt x="3249" y="614"/>
                  </a:lnTo>
                  <a:lnTo>
                    <a:pt x="3236" y="584"/>
                  </a:lnTo>
                  <a:lnTo>
                    <a:pt x="3222" y="554"/>
                  </a:lnTo>
                  <a:lnTo>
                    <a:pt x="3206" y="525"/>
                  </a:lnTo>
                  <a:lnTo>
                    <a:pt x="3192" y="493"/>
                  </a:lnTo>
                  <a:lnTo>
                    <a:pt x="3177" y="462"/>
                  </a:lnTo>
                  <a:close/>
                  <a:moveTo>
                    <a:pt x="1443" y="434"/>
                  </a:moveTo>
                  <a:lnTo>
                    <a:pt x="1126" y="434"/>
                  </a:lnTo>
                  <a:lnTo>
                    <a:pt x="1126" y="279"/>
                  </a:lnTo>
                  <a:lnTo>
                    <a:pt x="1443" y="279"/>
                  </a:lnTo>
                  <a:lnTo>
                    <a:pt x="1443" y="434"/>
                  </a:lnTo>
                  <a:close/>
                  <a:moveTo>
                    <a:pt x="1790" y="713"/>
                  </a:moveTo>
                  <a:lnTo>
                    <a:pt x="1559" y="713"/>
                  </a:lnTo>
                  <a:lnTo>
                    <a:pt x="1559" y="279"/>
                  </a:lnTo>
                  <a:lnTo>
                    <a:pt x="1790" y="279"/>
                  </a:lnTo>
                  <a:lnTo>
                    <a:pt x="1790" y="713"/>
                  </a:lnTo>
                  <a:close/>
                  <a:moveTo>
                    <a:pt x="2070" y="713"/>
                  </a:moveTo>
                  <a:lnTo>
                    <a:pt x="1839" y="713"/>
                  </a:lnTo>
                  <a:lnTo>
                    <a:pt x="1839" y="279"/>
                  </a:lnTo>
                  <a:lnTo>
                    <a:pt x="2070" y="279"/>
                  </a:lnTo>
                  <a:lnTo>
                    <a:pt x="2070" y="713"/>
                  </a:lnTo>
                  <a:close/>
                  <a:moveTo>
                    <a:pt x="2502" y="434"/>
                  </a:moveTo>
                  <a:lnTo>
                    <a:pt x="2184" y="434"/>
                  </a:lnTo>
                  <a:lnTo>
                    <a:pt x="2184" y="279"/>
                  </a:lnTo>
                  <a:lnTo>
                    <a:pt x="2502" y="279"/>
                  </a:lnTo>
                  <a:lnTo>
                    <a:pt x="2502" y="4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7583609" y="8890960"/>
              <a:ext cx="522684" cy="306430"/>
            </a:xfrm>
            <a:custGeom>
              <a:avLst/>
              <a:gdLst/>
              <a:ahLst/>
              <a:cxnLst/>
              <a:rect l="l" t="t" r="r" b="b"/>
              <a:pathLst>
                <a:path w="2503" h="1467" extrusionOk="0">
                  <a:moveTo>
                    <a:pt x="2455" y="972"/>
                  </a:moveTo>
                  <a:lnTo>
                    <a:pt x="2455" y="943"/>
                  </a:lnTo>
                  <a:lnTo>
                    <a:pt x="2455" y="913"/>
                  </a:lnTo>
                  <a:lnTo>
                    <a:pt x="2455" y="883"/>
                  </a:lnTo>
                  <a:lnTo>
                    <a:pt x="2455" y="853"/>
                  </a:lnTo>
                  <a:lnTo>
                    <a:pt x="2455" y="824"/>
                  </a:lnTo>
                  <a:lnTo>
                    <a:pt x="2455" y="794"/>
                  </a:lnTo>
                  <a:lnTo>
                    <a:pt x="2455" y="764"/>
                  </a:lnTo>
                  <a:lnTo>
                    <a:pt x="2455" y="734"/>
                  </a:lnTo>
                  <a:lnTo>
                    <a:pt x="2455" y="719"/>
                  </a:lnTo>
                  <a:lnTo>
                    <a:pt x="2455" y="706"/>
                  </a:lnTo>
                  <a:lnTo>
                    <a:pt x="2453" y="696"/>
                  </a:lnTo>
                  <a:lnTo>
                    <a:pt x="2450" y="686"/>
                  </a:lnTo>
                  <a:lnTo>
                    <a:pt x="2446" y="678"/>
                  </a:lnTo>
                  <a:lnTo>
                    <a:pt x="2439" y="668"/>
                  </a:lnTo>
                  <a:lnTo>
                    <a:pt x="2432" y="656"/>
                  </a:lnTo>
                  <a:lnTo>
                    <a:pt x="2421" y="642"/>
                  </a:lnTo>
                  <a:lnTo>
                    <a:pt x="2382" y="591"/>
                  </a:lnTo>
                  <a:lnTo>
                    <a:pt x="2343" y="542"/>
                  </a:lnTo>
                  <a:lnTo>
                    <a:pt x="2304" y="491"/>
                  </a:lnTo>
                  <a:lnTo>
                    <a:pt x="2265" y="440"/>
                  </a:lnTo>
                  <a:lnTo>
                    <a:pt x="2256" y="428"/>
                  </a:lnTo>
                  <a:lnTo>
                    <a:pt x="2248" y="418"/>
                  </a:lnTo>
                  <a:lnTo>
                    <a:pt x="2241" y="410"/>
                  </a:lnTo>
                  <a:lnTo>
                    <a:pt x="2232" y="404"/>
                  </a:lnTo>
                  <a:lnTo>
                    <a:pt x="2224" y="400"/>
                  </a:lnTo>
                  <a:lnTo>
                    <a:pt x="2212" y="397"/>
                  </a:lnTo>
                  <a:lnTo>
                    <a:pt x="2198" y="396"/>
                  </a:lnTo>
                  <a:lnTo>
                    <a:pt x="2181" y="396"/>
                  </a:lnTo>
                  <a:lnTo>
                    <a:pt x="2130" y="396"/>
                  </a:lnTo>
                  <a:lnTo>
                    <a:pt x="2079" y="396"/>
                  </a:lnTo>
                  <a:lnTo>
                    <a:pt x="2027" y="396"/>
                  </a:lnTo>
                  <a:lnTo>
                    <a:pt x="1976" y="396"/>
                  </a:lnTo>
                  <a:lnTo>
                    <a:pt x="1925" y="396"/>
                  </a:lnTo>
                  <a:lnTo>
                    <a:pt x="1873" y="396"/>
                  </a:lnTo>
                  <a:lnTo>
                    <a:pt x="1822" y="396"/>
                  </a:lnTo>
                  <a:lnTo>
                    <a:pt x="1771" y="396"/>
                  </a:lnTo>
                  <a:lnTo>
                    <a:pt x="1771" y="353"/>
                  </a:lnTo>
                  <a:lnTo>
                    <a:pt x="1771" y="311"/>
                  </a:lnTo>
                  <a:lnTo>
                    <a:pt x="1771" y="268"/>
                  </a:lnTo>
                  <a:lnTo>
                    <a:pt x="1771" y="226"/>
                  </a:lnTo>
                  <a:lnTo>
                    <a:pt x="1771" y="183"/>
                  </a:lnTo>
                  <a:lnTo>
                    <a:pt x="1771" y="141"/>
                  </a:lnTo>
                  <a:lnTo>
                    <a:pt x="1771" y="98"/>
                  </a:lnTo>
                  <a:lnTo>
                    <a:pt x="1771" y="56"/>
                  </a:lnTo>
                  <a:lnTo>
                    <a:pt x="1771" y="44"/>
                  </a:lnTo>
                  <a:lnTo>
                    <a:pt x="1771" y="33"/>
                  </a:lnTo>
                  <a:lnTo>
                    <a:pt x="1770" y="24"/>
                  </a:lnTo>
                  <a:lnTo>
                    <a:pt x="1769" y="16"/>
                  </a:lnTo>
                  <a:lnTo>
                    <a:pt x="1766" y="10"/>
                  </a:lnTo>
                  <a:lnTo>
                    <a:pt x="1760" y="5"/>
                  </a:lnTo>
                  <a:lnTo>
                    <a:pt x="1753" y="2"/>
                  </a:lnTo>
                  <a:lnTo>
                    <a:pt x="1742" y="0"/>
                  </a:lnTo>
                  <a:lnTo>
                    <a:pt x="1642" y="0"/>
                  </a:lnTo>
                  <a:lnTo>
                    <a:pt x="1543" y="0"/>
                  </a:lnTo>
                  <a:lnTo>
                    <a:pt x="1444" y="0"/>
                  </a:lnTo>
                  <a:lnTo>
                    <a:pt x="1345" y="0"/>
                  </a:lnTo>
                  <a:lnTo>
                    <a:pt x="1246" y="0"/>
                  </a:lnTo>
                  <a:lnTo>
                    <a:pt x="1146" y="0"/>
                  </a:lnTo>
                  <a:lnTo>
                    <a:pt x="1047" y="0"/>
                  </a:lnTo>
                  <a:lnTo>
                    <a:pt x="948" y="0"/>
                  </a:lnTo>
                  <a:lnTo>
                    <a:pt x="849" y="0"/>
                  </a:lnTo>
                  <a:lnTo>
                    <a:pt x="749" y="0"/>
                  </a:lnTo>
                  <a:lnTo>
                    <a:pt x="650" y="0"/>
                  </a:lnTo>
                  <a:lnTo>
                    <a:pt x="551" y="0"/>
                  </a:lnTo>
                  <a:lnTo>
                    <a:pt x="452" y="0"/>
                  </a:lnTo>
                  <a:lnTo>
                    <a:pt x="353" y="0"/>
                  </a:lnTo>
                  <a:lnTo>
                    <a:pt x="253" y="0"/>
                  </a:lnTo>
                  <a:lnTo>
                    <a:pt x="154" y="0"/>
                  </a:lnTo>
                  <a:lnTo>
                    <a:pt x="147" y="0"/>
                  </a:lnTo>
                  <a:lnTo>
                    <a:pt x="140" y="2"/>
                  </a:lnTo>
                  <a:lnTo>
                    <a:pt x="136" y="5"/>
                  </a:lnTo>
                  <a:lnTo>
                    <a:pt x="132" y="7"/>
                  </a:lnTo>
                  <a:lnTo>
                    <a:pt x="129" y="12"/>
                  </a:lnTo>
                  <a:lnTo>
                    <a:pt x="127" y="16"/>
                  </a:lnTo>
                  <a:lnTo>
                    <a:pt x="126" y="23"/>
                  </a:lnTo>
                  <a:lnTo>
                    <a:pt x="124" y="29"/>
                  </a:lnTo>
                  <a:lnTo>
                    <a:pt x="124" y="148"/>
                  </a:lnTo>
                  <a:lnTo>
                    <a:pt x="124" y="265"/>
                  </a:lnTo>
                  <a:lnTo>
                    <a:pt x="124" y="383"/>
                  </a:lnTo>
                  <a:lnTo>
                    <a:pt x="124" y="501"/>
                  </a:lnTo>
                  <a:lnTo>
                    <a:pt x="124" y="618"/>
                  </a:lnTo>
                  <a:lnTo>
                    <a:pt x="124" y="737"/>
                  </a:lnTo>
                  <a:lnTo>
                    <a:pt x="124" y="855"/>
                  </a:lnTo>
                  <a:lnTo>
                    <a:pt x="124" y="972"/>
                  </a:lnTo>
                  <a:lnTo>
                    <a:pt x="93" y="972"/>
                  </a:lnTo>
                  <a:lnTo>
                    <a:pt x="62" y="972"/>
                  </a:lnTo>
                  <a:lnTo>
                    <a:pt x="31" y="972"/>
                  </a:lnTo>
                  <a:lnTo>
                    <a:pt x="0" y="972"/>
                  </a:lnTo>
                  <a:lnTo>
                    <a:pt x="0" y="1026"/>
                  </a:lnTo>
                  <a:lnTo>
                    <a:pt x="0" y="1079"/>
                  </a:lnTo>
                  <a:lnTo>
                    <a:pt x="0" y="1131"/>
                  </a:lnTo>
                  <a:lnTo>
                    <a:pt x="0" y="1185"/>
                  </a:lnTo>
                  <a:lnTo>
                    <a:pt x="0" y="1185"/>
                  </a:lnTo>
                  <a:lnTo>
                    <a:pt x="0" y="1185"/>
                  </a:lnTo>
                  <a:lnTo>
                    <a:pt x="0" y="1194"/>
                  </a:lnTo>
                  <a:lnTo>
                    <a:pt x="0" y="1203"/>
                  </a:lnTo>
                  <a:lnTo>
                    <a:pt x="10" y="1203"/>
                  </a:lnTo>
                  <a:lnTo>
                    <a:pt x="18" y="1203"/>
                  </a:lnTo>
                  <a:lnTo>
                    <a:pt x="65" y="1203"/>
                  </a:lnTo>
                  <a:lnTo>
                    <a:pt x="110" y="1203"/>
                  </a:lnTo>
                  <a:lnTo>
                    <a:pt x="157" y="1203"/>
                  </a:lnTo>
                  <a:lnTo>
                    <a:pt x="202" y="1203"/>
                  </a:lnTo>
                  <a:lnTo>
                    <a:pt x="202" y="1208"/>
                  </a:lnTo>
                  <a:lnTo>
                    <a:pt x="202" y="1211"/>
                  </a:lnTo>
                  <a:lnTo>
                    <a:pt x="204" y="1236"/>
                  </a:lnTo>
                  <a:lnTo>
                    <a:pt x="208" y="1262"/>
                  </a:lnTo>
                  <a:lnTo>
                    <a:pt x="214" y="1287"/>
                  </a:lnTo>
                  <a:lnTo>
                    <a:pt x="222" y="1310"/>
                  </a:lnTo>
                  <a:lnTo>
                    <a:pt x="234" y="1332"/>
                  </a:lnTo>
                  <a:lnTo>
                    <a:pt x="246" y="1354"/>
                  </a:lnTo>
                  <a:lnTo>
                    <a:pt x="261" y="1374"/>
                  </a:lnTo>
                  <a:lnTo>
                    <a:pt x="278" y="1392"/>
                  </a:lnTo>
                  <a:lnTo>
                    <a:pt x="296" y="1409"/>
                  </a:lnTo>
                  <a:lnTo>
                    <a:pt x="316" y="1423"/>
                  </a:lnTo>
                  <a:lnTo>
                    <a:pt x="337" y="1436"/>
                  </a:lnTo>
                  <a:lnTo>
                    <a:pt x="360" y="1447"/>
                  </a:lnTo>
                  <a:lnTo>
                    <a:pt x="382" y="1456"/>
                  </a:lnTo>
                  <a:lnTo>
                    <a:pt x="408" y="1463"/>
                  </a:lnTo>
                  <a:lnTo>
                    <a:pt x="433" y="1466"/>
                  </a:lnTo>
                  <a:lnTo>
                    <a:pt x="459" y="1467"/>
                  </a:lnTo>
                  <a:lnTo>
                    <a:pt x="475" y="1467"/>
                  </a:lnTo>
                  <a:lnTo>
                    <a:pt x="490" y="1466"/>
                  </a:lnTo>
                  <a:lnTo>
                    <a:pt x="504" y="1463"/>
                  </a:lnTo>
                  <a:lnTo>
                    <a:pt x="520" y="1460"/>
                  </a:lnTo>
                  <a:lnTo>
                    <a:pt x="534" y="1457"/>
                  </a:lnTo>
                  <a:lnTo>
                    <a:pt x="547" y="1451"/>
                  </a:lnTo>
                  <a:lnTo>
                    <a:pt x="561" y="1447"/>
                  </a:lnTo>
                  <a:lnTo>
                    <a:pt x="574" y="1440"/>
                  </a:lnTo>
                  <a:lnTo>
                    <a:pt x="587" y="1433"/>
                  </a:lnTo>
                  <a:lnTo>
                    <a:pt x="599" y="1426"/>
                  </a:lnTo>
                  <a:lnTo>
                    <a:pt x="611" y="1417"/>
                  </a:lnTo>
                  <a:lnTo>
                    <a:pt x="622" y="1409"/>
                  </a:lnTo>
                  <a:lnTo>
                    <a:pt x="633" y="1400"/>
                  </a:lnTo>
                  <a:lnTo>
                    <a:pt x="643" y="1389"/>
                  </a:lnTo>
                  <a:lnTo>
                    <a:pt x="653" y="1379"/>
                  </a:lnTo>
                  <a:lnTo>
                    <a:pt x="663" y="1368"/>
                  </a:lnTo>
                  <a:lnTo>
                    <a:pt x="672" y="1379"/>
                  </a:lnTo>
                  <a:lnTo>
                    <a:pt x="681" y="1389"/>
                  </a:lnTo>
                  <a:lnTo>
                    <a:pt x="691" y="1400"/>
                  </a:lnTo>
                  <a:lnTo>
                    <a:pt x="703" y="1409"/>
                  </a:lnTo>
                  <a:lnTo>
                    <a:pt x="714" y="1417"/>
                  </a:lnTo>
                  <a:lnTo>
                    <a:pt x="725" y="1426"/>
                  </a:lnTo>
                  <a:lnTo>
                    <a:pt x="738" y="1433"/>
                  </a:lnTo>
                  <a:lnTo>
                    <a:pt x="751" y="1440"/>
                  </a:lnTo>
                  <a:lnTo>
                    <a:pt x="764" y="1447"/>
                  </a:lnTo>
                  <a:lnTo>
                    <a:pt x="778" y="1451"/>
                  </a:lnTo>
                  <a:lnTo>
                    <a:pt x="791" y="1457"/>
                  </a:lnTo>
                  <a:lnTo>
                    <a:pt x="805" y="1460"/>
                  </a:lnTo>
                  <a:lnTo>
                    <a:pt x="820" y="1463"/>
                  </a:lnTo>
                  <a:lnTo>
                    <a:pt x="835" y="1466"/>
                  </a:lnTo>
                  <a:lnTo>
                    <a:pt x="850" y="1467"/>
                  </a:lnTo>
                  <a:lnTo>
                    <a:pt x="866" y="1467"/>
                  </a:lnTo>
                  <a:lnTo>
                    <a:pt x="891" y="1466"/>
                  </a:lnTo>
                  <a:lnTo>
                    <a:pt x="917" y="1463"/>
                  </a:lnTo>
                  <a:lnTo>
                    <a:pt x="942" y="1456"/>
                  </a:lnTo>
                  <a:lnTo>
                    <a:pt x="965" y="1447"/>
                  </a:lnTo>
                  <a:lnTo>
                    <a:pt x="988" y="1436"/>
                  </a:lnTo>
                  <a:lnTo>
                    <a:pt x="1009" y="1423"/>
                  </a:lnTo>
                  <a:lnTo>
                    <a:pt x="1029" y="1409"/>
                  </a:lnTo>
                  <a:lnTo>
                    <a:pt x="1047" y="1392"/>
                  </a:lnTo>
                  <a:lnTo>
                    <a:pt x="1064" y="1374"/>
                  </a:lnTo>
                  <a:lnTo>
                    <a:pt x="1078" y="1354"/>
                  </a:lnTo>
                  <a:lnTo>
                    <a:pt x="1091" y="1332"/>
                  </a:lnTo>
                  <a:lnTo>
                    <a:pt x="1102" y="1310"/>
                  </a:lnTo>
                  <a:lnTo>
                    <a:pt x="1111" y="1287"/>
                  </a:lnTo>
                  <a:lnTo>
                    <a:pt x="1117" y="1262"/>
                  </a:lnTo>
                  <a:lnTo>
                    <a:pt x="1121" y="1236"/>
                  </a:lnTo>
                  <a:lnTo>
                    <a:pt x="1122" y="1211"/>
                  </a:lnTo>
                  <a:lnTo>
                    <a:pt x="1122" y="1208"/>
                  </a:lnTo>
                  <a:lnTo>
                    <a:pt x="1122" y="1203"/>
                  </a:lnTo>
                  <a:lnTo>
                    <a:pt x="1210" y="1203"/>
                  </a:lnTo>
                  <a:lnTo>
                    <a:pt x="1297" y="1203"/>
                  </a:lnTo>
                  <a:lnTo>
                    <a:pt x="1384" y="1203"/>
                  </a:lnTo>
                  <a:lnTo>
                    <a:pt x="1472" y="1203"/>
                  </a:lnTo>
                  <a:lnTo>
                    <a:pt x="1559" y="1203"/>
                  </a:lnTo>
                  <a:lnTo>
                    <a:pt x="1647" y="1203"/>
                  </a:lnTo>
                  <a:lnTo>
                    <a:pt x="1735" y="1203"/>
                  </a:lnTo>
                  <a:lnTo>
                    <a:pt x="1821" y="1203"/>
                  </a:lnTo>
                  <a:lnTo>
                    <a:pt x="1821" y="1208"/>
                  </a:lnTo>
                  <a:lnTo>
                    <a:pt x="1821" y="1211"/>
                  </a:lnTo>
                  <a:lnTo>
                    <a:pt x="1822" y="1236"/>
                  </a:lnTo>
                  <a:lnTo>
                    <a:pt x="1827" y="1262"/>
                  </a:lnTo>
                  <a:lnTo>
                    <a:pt x="1832" y="1287"/>
                  </a:lnTo>
                  <a:lnTo>
                    <a:pt x="1842" y="1310"/>
                  </a:lnTo>
                  <a:lnTo>
                    <a:pt x="1852" y="1332"/>
                  </a:lnTo>
                  <a:lnTo>
                    <a:pt x="1865" y="1354"/>
                  </a:lnTo>
                  <a:lnTo>
                    <a:pt x="1881" y="1374"/>
                  </a:lnTo>
                  <a:lnTo>
                    <a:pt x="1896" y="1392"/>
                  </a:lnTo>
                  <a:lnTo>
                    <a:pt x="1915" y="1409"/>
                  </a:lnTo>
                  <a:lnTo>
                    <a:pt x="1934" y="1423"/>
                  </a:lnTo>
                  <a:lnTo>
                    <a:pt x="1956" y="1436"/>
                  </a:lnTo>
                  <a:lnTo>
                    <a:pt x="1978" y="1447"/>
                  </a:lnTo>
                  <a:lnTo>
                    <a:pt x="2002" y="1456"/>
                  </a:lnTo>
                  <a:lnTo>
                    <a:pt x="2027" y="1463"/>
                  </a:lnTo>
                  <a:lnTo>
                    <a:pt x="2052" y="1466"/>
                  </a:lnTo>
                  <a:lnTo>
                    <a:pt x="2079" y="1467"/>
                  </a:lnTo>
                  <a:lnTo>
                    <a:pt x="2105" y="1466"/>
                  </a:lnTo>
                  <a:lnTo>
                    <a:pt x="2130" y="1463"/>
                  </a:lnTo>
                  <a:lnTo>
                    <a:pt x="2156" y="1456"/>
                  </a:lnTo>
                  <a:lnTo>
                    <a:pt x="2178" y="1447"/>
                  </a:lnTo>
                  <a:lnTo>
                    <a:pt x="2201" y="1436"/>
                  </a:lnTo>
                  <a:lnTo>
                    <a:pt x="2222" y="1423"/>
                  </a:lnTo>
                  <a:lnTo>
                    <a:pt x="2242" y="1409"/>
                  </a:lnTo>
                  <a:lnTo>
                    <a:pt x="2260" y="1392"/>
                  </a:lnTo>
                  <a:lnTo>
                    <a:pt x="2277" y="1374"/>
                  </a:lnTo>
                  <a:lnTo>
                    <a:pt x="2292" y="1354"/>
                  </a:lnTo>
                  <a:lnTo>
                    <a:pt x="2304" y="1332"/>
                  </a:lnTo>
                  <a:lnTo>
                    <a:pt x="2316" y="1310"/>
                  </a:lnTo>
                  <a:lnTo>
                    <a:pt x="2324" y="1287"/>
                  </a:lnTo>
                  <a:lnTo>
                    <a:pt x="2330" y="1262"/>
                  </a:lnTo>
                  <a:lnTo>
                    <a:pt x="2334" y="1236"/>
                  </a:lnTo>
                  <a:lnTo>
                    <a:pt x="2336" y="1211"/>
                  </a:lnTo>
                  <a:lnTo>
                    <a:pt x="2336" y="1208"/>
                  </a:lnTo>
                  <a:lnTo>
                    <a:pt x="2336" y="1203"/>
                  </a:lnTo>
                  <a:lnTo>
                    <a:pt x="2370" y="1203"/>
                  </a:lnTo>
                  <a:lnTo>
                    <a:pt x="2405" y="1203"/>
                  </a:lnTo>
                  <a:lnTo>
                    <a:pt x="2439" y="1203"/>
                  </a:lnTo>
                  <a:lnTo>
                    <a:pt x="2474" y="1203"/>
                  </a:lnTo>
                  <a:lnTo>
                    <a:pt x="2483" y="1203"/>
                  </a:lnTo>
                  <a:lnTo>
                    <a:pt x="2493" y="1201"/>
                  </a:lnTo>
                  <a:lnTo>
                    <a:pt x="2496" y="1199"/>
                  </a:lnTo>
                  <a:lnTo>
                    <a:pt x="2500" y="1195"/>
                  </a:lnTo>
                  <a:lnTo>
                    <a:pt x="2501" y="1191"/>
                  </a:lnTo>
                  <a:lnTo>
                    <a:pt x="2503" y="1185"/>
                  </a:lnTo>
                  <a:lnTo>
                    <a:pt x="2503" y="1131"/>
                  </a:lnTo>
                  <a:lnTo>
                    <a:pt x="2503" y="1079"/>
                  </a:lnTo>
                  <a:lnTo>
                    <a:pt x="2503" y="1026"/>
                  </a:lnTo>
                  <a:lnTo>
                    <a:pt x="2503" y="972"/>
                  </a:lnTo>
                  <a:lnTo>
                    <a:pt x="2491" y="972"/>
                  </a:lnTo>
                  <a:lnTo>
                    <a:pt x="2479" y="972"/>
                  </a:lnTo>
                  <a:lnTo>
                    <a:pt x="2467" y="972"/>
                  </a:lnTo>
                  <a:lnTo>
                    <a:pt x="2455" y="972"/>
                  </a:lnTo>
                  <a:close/>
                  <a:moveTo>
                    <a:pt x="2002" y="780"/>
                  </a:moveTo>
                  <a:lnTo>
                    <a:pt x="2002" y="753"/>
                  </a:lnTo>
                  <a:lnTo>
                    <a:pt x="2002" y="724"/>
                  </a:lnTo>
                  <a:lnTo>
                    <a:pt x="2002" y="698"/>
                  </a:lnTo>
                  <a:lnTo>
                    <a:pt x="2002" y="669"/>
                  </a:lnTo>
                  <a:lnTo>
                    <a:pt x="2002" y="642"/>
                  </a:lnTo>
                  <a:lnTo>
                    <a:pt x="2002" y="614"/>
                  </a:lnTo>
                  <a:lnTo>
                    <a:pt x="2002" y="587"/>
                  </a:lnTo>
                  <a:lnTo>
                    <a:pt x="2002" y="559"/>
                  </a:lnTo>
                  <a:lnTo>
                    <a:pt x="2038" y="559"/>
                  </a:lnTo>
                  <a:lnTo>
                    <a:pt x="2075" y="559"/>
                  </a:lnTo>
                  <a:lnTo>
                    <a:pt x="2110" y="559"/>
                  </a:lnTo>
                  <a:lnTo>
                    <a:pt x="2147" y="559"/>
                  </a:lnTo>
                  <a:lnTo>
                    <a:pt x="2167" y="587"/>
                  </a:lnTo>
                  <a:lnTo>
                    <a:pt x="2188" y="614"/>
                  </a:lnTo>
                  <a:lnTo>
                    <a:pt x="2208" y="642"/>
                  </a:lnTo>
                  <a:lnTo>
                    <a:pt x="2229" y="669"/>
                  </a:lnTo>
                  <a:lnTo>
                    <a:pt x="2249" y="698"/>
                  </a:lnTo>
                  <a:lnTo>
                    <a:pt x="2269" y="724"/>
                  </a:lnTo>
                  <a:lnTo>
                    <a:pt x="2290" y="753"/>
                  </a:lnTo>
                  <a:lnTo>
                    <a:pt x="2310" y="780"/>
                  </a:lnTo>
                  <a:lnTo>
                    <a:pt x="2272" y="780"/>
                  </a:lnTo>
                  <a:lnTo>
                    <a:pt x="2233" y="780"/>
                  </a:lnTo>
                  <a:lnTo>
                    <a:pt x="2195" y="780"/>
                  </a:lnTo>
                  <a:lnTo>
                    <a:pt x="2157" y="780"/>
                  </a:lnTo>
                  <a:lnTo>
                    <a:pt x="2117" y="780"/>
                  </a:lnTo>
                  <a:lnTo>
                    <a:pt x="2079" y="780"/>
                  </a:lnTo>
                  <a:lnTo>
                    <a:pt x="2041" y="780"/>
                  </a:lnTo>
                  <a:lnTo>
                    <a:pt x="2002" y="780"/>
                  </a:lnTo>
                  <a:close/>
                  <a:moveTo>
                    <a:pt x="2079" y="1133"/>
                  </a:moveTo>
                  <a:lnTo>
                    <a:pt x="2086" y="1133"/>
                  </a:lnTo>
                  <a:lnTo>
                    <a:pt x="2095" y="1134"/>
                  </a:lnTo>
                  <a:lnTo>
                    <a:pt x="2102" y="1135"/>
                  </a:lnTo>
                  <a:lnTo>
                    <a:pt x="2109" y="1138"/>
                  </a:lnTo>
                  <a:lnTo>
                    <a:pt x="2116" y="1141"/>
                  </a:lnTo>
                  <a:lnTo>
                    <a:pt x="2123" y="1145"/>
                  </a:lnTo>
                  <a:lnTo>
                    <a:pt x="2129" y="1150"/>
                  </a:lnTo>
                  <a:lnTo>
                    <a:pt x="2134" y="1155"/>
                  </a:lnTo>
                  <a:lnTo>
                    <a:pt x="2139" y="1161"/>
                  </a:lnTo>
                  <a:lnTo>
                    <a:pt x="2143" y="1167"/>
                  </a:lnTo>
                  <a:lnTo>
                    <a:pt x="2147" y="1174"/>
                  </a:lnTo>
                  <a:lnTo>
                    <a:pt x="2151" y="1179"/>
                  </a:lnTo>
                  <a:lnTo>
                    <a:pt x="2153" y="1186"/>
                  </a:lnTo>
                  <a:lnTo>
                    <a:pt x="2156" y="1195"/>
                  </a:lnTo>
                  <a:lnTo>
                    <a:pt x="2157" y="1202"/>
                  </a:lnTo>
                  <a:lnTo>
                    <a:pt x="2157" y="1211"/>
                  </a:lnTo>
                  <a:lnTo>
                    <a:pt x="2157" y="1218"/>
                  </a:lnTo>
                  <a:lnTo>
                    <a:pt x="2156" y="1226"/>
                  </a:lnTo>
                  <a:lnTo>
                    <a:pt x="2153" y="1233"/>
                  </a:lnTo>
                  <a:lnTo>
                    <a:pt x="2151" y="1240"/>
                  </a:lnTo>
                  <a:lnTo>
                    <a:pt x="2147" y="1247"/>
                  </a:lnTo>
                  <a:lnTo>
                    <a:pt x="2143" y="1254"/>
                  </a:lnTo>
                  <a:lnTo>
                    <a:pt x="2139" y="1260"/>
                  </a:lnTo>
                  <a:lnTo>
                    <a:pt x="2134" y="1266"/>
                  </a:lnTo>
                  <a:lnTo>
                    <a:pt x="2129" y="1270"/>
                  </a:lnTo>
                  <a:lnTo>
                    <a:pt x="2123" y="1276"/>
                  </a:lnTo>
                  <a:lnTo>
                    <a:pt x="2116" y="1279"/>
                  </a:lnTo>
                  <a:lnTo>
                    <a:pt x="2109" y="1283"/>
                  </a:lnTo>
                  <a:lnTo>
                    <a:pt x="2102" y="1286"/>
                  </a:lnTo>
                  <a:lnTo>
                    <a:pt x="2095" y="1287"/>
                  </a:lnTo>
                  <a:lnTo>
                    <a:pt x="2086" y="1288"/>
                  </a:lnTo>
                  <a:lnTo>
                    <a:pt x="2079" y="1288"/>
                  </a:lnTo>
                  <a:lnTo>
                    <a:pt x="2070" y="1288"/>
                  </a:lnTo>
                  <a:lnTo>
                    <a:pt x="2063" y="1287"/>
                  </a:lnTo>
                  <a:lnTo>
                    <a:pt x="2055" y="1286"/>
                  </a:lnTo>
                  <a:lnTo>
                    <a:pt x="2048" y="1283"/>
                  </a:lnTo>
                  <a:lnTo>
                    <a:pt x="2041" y="1279"/>
                  </a:lnTo>
                  <a:lnTo>
                    <a:pt x="2035" y="1276"/>
                  </a:lnTo>
                  <a:lnTo>
                    <a:pt x="2029" y="1270"/>
                  </a:lnTo>
                  <a:lnTo>
                    <a:pt x="2024" y="1266"/>
                  </a:lnTo>
                  <a:lnTo>
                    <a:pt x="2018" y="1260"/>
                  </a:lnTo>
                  <a:lnTo>
                    <a:pt x="2014" y="1254"/>
                  </a:lnTo>
                  <a:lnTo>
                    <a:pt x="2010" y="1247"/>
                  </a:lnTo>
                  <a:lnTo>
                    <a:pt x="2007" y="1240"/>
                  </a:lnTo>
                  <a:lnTo>
                    <a:pt x="2004" y="1233"/>
                  </a:lnTo>
                  <a:lnTo>
                    <a:pt x="2002" y="1226"/>
                  </a:lnTo>
                  <a:lnTo>
                    <a:pt x="2001" y="1218"/>
                  </a:lnTo>
                  <a:lnTo>
                    <a:pt x="2000" y="1211"/>
                  </a:lnTo>
                  <a:lnTo>
                    <a:pt x="2001" y="1202"/>
                  </a:lnTo>
                  <a:lnTo>
                    <a:pt x="2002" y="1195"/>
                  </a:lnTo>
                  <a:lnTo>
                    <a:pt x="2004" y="1186"/>
                  </a:lnTo>
                  <a:lnTo>
                    <a:pt x="2007" y="1179"/>
                  </a:lnTo>
                  <a:lnTo>
                    <a:pt x="2010" y="1174"/>
                  </a:lnTo>
                  <a:lnTo>
                    <a:pt x="2014" y="1167"/>
                  </a:lnTo>
                  <a:lnTo>
                    <a:pt x="2018" y="1161"/>
                  </a:lnTo>
                  <a:lnTo>
                    <a:pt x="2024" y="1155"/>
                  </a:lnTo>
                  <a:lnTo>
                    <a:pt x="2029" y="1150"/>
                  </a:lnTo>
                  <a:lnTo>
                    <a:pt x="2035" y="1145"/>
                  </a:lnTo>
                  <a:lnTo>
                    <a:pt x="2041" y="1141"/>
                  </a:lnTo>
                  <a:lnTo>
                    <a:pt x="2048" y="1138"/>
                  </a:lnTo>
                  <a:lnTo>
                    <a:pt x="2055" y="1135"/>
                  </a:lnTo>
                  <a:lnTo>
                    <a:pt x="2063" y="1134"/>
                  </a:lnTo>
                  <a:lnTo>
                    <a:pt x="2070" y="1133"/>
                  </a:lnTo>
                  <a:lnTo>
                    <a:pt x="2079" y="1133"/>
                  </a:lnTo>
                  <a:close/>
                  <a:moveTo>
                    <a:pt x="459" y="1133"/>
                  </a:moveTo>
                  <a:lnTo>
                    <a:pt x="467" y="1133"/>
                  </a:lnTo>
                  <a:lnTo>
                    <a:pt x="475" y="1134"/>
                  </a:lnTo>
                  <a:lnTo>
                    <a:pt x="483" y="1135"/>
                  </a:lnTo>
                  <a:lnTo>
                    <a:pt x="490" y="1138"/>
                  </a:lnTo>
                  <a:lnTo>
                    <a:pt x="497" y="1141"/>
                  </a:lnTo>
                  <a:lnTo>
                    <a:pt x="503" y="1145"/>
                  </a:lnTo>
                  <a:lnTo>
                    <a:pt x="509" y="1150"/>
                  </a:lnTo>
                  <a:lnTo>
                    <a:pt x="514" y="1155"/>
                  </a:lnTo>
                  <a:lnTo>
                    <a:pt x="520" y="1161"/>
                  </a:lnTo>
                  <a:lnTo>
                    <a:pt x="524" y="1167"/>
                  </a:lnTo>
                  <a:lnTo>
                    <a:pt x="528" y="1174"/>
                  </a:lnTo>
                  <a:lnTo>
                    <a:pt x="531" y="1179"/>
                  </a:lnTo>
                  <a:lnTo>
                    <a:pt x="534" y="1186"/>
                  </a:lnTo>
                  <a:lnTo>
                    <a:pt x="535" y="1195"/>
                  </a:lnTo>
                  <a:lnTo>
                    <a:pt x="537" y="1202"/>
                  </a:lnTo>
                  <a:lnTo>
                    <a:pt x="538" y="1211"/>
                  </a:lnTo>
                  <a:lnTo>
                    <a:pt x="537" y="1218"/>
                  </a:lnTo>
                  <a:lnTo>
                    <a:pt x="535" y="1226"/>
                  </a:lnTo>
                  <a:lnTo>
                    <a:pt x="534" y="1233"/>
                  </a:lnTo>
                  <a:lnTo>
                    <a:pt x="531" y="1240"/>
                  </a:lnTo>
                  <a:lnTo>
                    <a:pt x="528" y="1247"/>
                  </a:lnTo>
                  <a:lnTo>
                    <a:pt x="524" y="1254"/>
                  </a:lnTo>
                  <a:lnTo>
                    <a:pt x="520" y="1260"/>
                  </a:lnTo>
                  <a:lnTo>
                    <a:pt x="514" y="1266"/>
                  </a:lnTo>
                  <a:lnTo>
                    <a:pt x="509" y="1270"/>
                  </a:lnTo>
                  <a:lnTo>
                    <a:pt x="503" y="1276"/>
                  </a:lnTo>
                  <a:lnTo>
                    <a:pt x="497" y="1279"/>
                  </a:lnTo>
                  <a:lnTo>
                    <a:pt x="490" y="1283"/>
                  </a:lnTo>
                  <a:lnTo>
                    <a:pt x="483" y="1286"/>
                  </a:lnTo>
                  <a:lnTo>
                    <a:pt x="475" y="1287"/>
                  </a:lnTo>
                  <a:lnTo>
                    <a:pt x="467" y="1288"/>
                  </a:lnTo>
                  <a:lnTo>
                    <a:pt x="459" y="1288"/>
                  </a:lnTo>
                  <a:lnTo>
                    <a:pt x="452" y="1288"/>
                  </a:lnTo>
                  <a:lnTo>
                    <a:pt x="443" y="1287"/>
                  </a:lnTo>
                  <a:lnTo>
                    <a:pt x="436" y="1286"/>
                  </a:lnTo>
                  <a:lnTo>
                    <a:pt x="429" y="1283"/>
                  </a:lnTo>
                  <a:lnTo>
                    <a:pt x="422" y="1279"/>
                  </a:lnTo>
                  <a:lnTo>
                    <a:pt x="415" y="1276"/>
                  </a:lnTo>
                  <a:lnTo>
                    <a:pt x="409" y="1270"/>
                  </a:lnTo>
                  <a:lnTo>
                    <a:pt x="404" y="1266"/>
                  </a:lnTo>
                  <a:lnTo>
                    <a:pt x="399" y="1260"/>
                  </a:lnTo>
                  <a:lnTo>
                    <a:pt x="395" y="1254"/>
                  </a:lnTo>
                  <a:lnTo>
                    <a:pt x="391" y="1247"/>
                  </a:lnTo>
                  <a:lnTo>
                    <a:pt x="387" y="1240"/>
                  </a:lnTo>
                  <a:lnTo>
                    <a:pt x="385" y="1233"/>
                  </a:lnTo>
                  <a:lnTo>
                    <a:pt x="382" y="1226"/>
                  </a:lnTo>
                  <a:lnTo>
                    <a:pt x="381" y="1218"/>
                  </a:lnTo>
                  <a:lnTo>
                    <a:pt x="381" y="1211"/>
                  </a:lnTo>
                  <a:lnTo>
                    <a:pt x="381" y="1202"/>
                  </a:lnTo>
                  <a:lnTo>
                    <a:pt x="382" y="1195"/>
                  </a:lnTo>
                  <a:lnTo>
                    <a:pt x="385" y="1186"/>
                  </a:lnTo>
                  <a:lnTo>
                    <a:pt x="387" y="1179"/>
                  </a:lnTo>
                  <a:lnTo>
                    <a:pt x="391" y="1174"/>
                  </a:lnTo>
                  <a:lnTo>
                    <a:pt x="395" y="1167"/>
                  </a:lnTo>
                  <a:lnTo>
                    <a:pt x="399" y="1161"/>
                  </a:lnTo>
                  <a:lnTo>
                    <a:pt x="404" y="1155"/>
                  </a:lnTo>
                  <a:lnTo>
                    <a:pt x="409" y="1150"/>
                  </a:lnTo>
                  <a:lnTo>
                    <a:pt x="415" y="1145"/>
                  </a:lnTo>
                  <a:lnTo>
                    <a:pt x="422" y="1141"/>
                  </a:lnTo>
                  <a:lnTo>
                    <a:pt x="429" y="1138"/>
                  </a:lnTo>
                  <a:lnTo>
                    <a:pt x="436" y="1135"/>
                  </a:lnTo>
                  <a:lnTo>
                    <a:pt x="443" y="1134"/>
                  </a:lnTo>
                  <a:lnTo>
                    <a:pt x="452" y="1133"/>
                  </a:lnTo>
                  <a:lnTo>
                    <a:pt x="459" y="1133"/>
                  </a:lnTo>
                  <a:close/>
                  <a:moveTo>
                    <a:pt x="866" y="1133"/>
                  </a:moveTo>
                  <a:lnTo>
                    <a:pt x="873" y="1133"/>
                  </a:lnTo>
                  <a:lnTo>
                    <a:pt x="881" y="1134"/>
                  </a:lnTo>
                  <a:lnTo>
                    <a:pt x="888" y="1135"/>
                  </a:lnTo>
                  <a:lnTo>
                    <a:pt x="895" y="1138"/>
                  </a:lnTo>
                  <a:lnTo>
                    <a:pt x="903" y="1141"/>
                  </a:lnTo>
                  <a:lnTo>
                    <a:pt x="910" y="1145"/>
                  </a:lnTo>
                  <a:lnTo>
                    <a:pt x="915" y="1150"/>
                  </a:lnTo>
                  <a:lnTo>
                    <a:pt x="921" y="1155"/>
                  </a:lnTo>
                  <a:lnTo>
                    <a:pt x="925" y="1161"/>
                  </a:lnTo>
                  <a:lnTo>
                    <a:pt x="930" y="1167"/>
                  </a:lnTo>
                  <a:lnTo>
                    <a:pt x="934" y="1174"/>
                  </a:lnTo>
                  <a:lnTo>
                    <a:pt x="938" y="1179"/>
                  </a:lnTo>
                  <a:lnTo>
                    <a:pt x="939" y="1186"/>
                  </a:lnTo>
                  <a:lnTo>
                    <a:pt x="942" y="1195"/>
                  </a:lnTo>
                  <a:lnTo>
                    <a:pt x="944" y="1202"/>
                  </a:lnTo>
                  <a:lnTo>
                    <a:pt x="944" y="1211"/>
                  </a:lnTo>
                  <a:lnTo>
                    <a:pt x="944" y="1218"/>
                  </a:lnTo>
                  <a:lnTo>
                    <a:pt x="942" y="1226"/>
                  </a:lnTo>
                  <a:lnTo>
                    <a:pt x="939" y="1233"/>
                  </a:lnTo>
                  <a:lnTo>
                    <a:pt x="938" y="1240"/>
                  </a:lnTo>
                  <a:lnTo>
                    <a:pt x="934" y="1247"/>
                  </a:lnTo>
                  <a:lnTo>
                    <a:pt x="930" y="1254"/>
                  </a:lnTo>
                  <a:lnTo>
                    <a:pt x="925" y="1260"/>
                  </a:lnTo>
                  <a:lnTo>
                    <a:pt x="921" y="1266"/>
                  </a:lnTo>
                  <a:lnTo>
                    <a:pt x="915" y="1270"/>
                  </a:lnTo>
                  <a:lnTo>
                    <a:pt x="910" y="1276"/>
                  </a:lnTo>
                  <a:lnTo>
                    <a:pt x="903" y="1279"/>
                  </a:lnTo>
                  <a:lnTo>
                    <a:pt x="895" y="1283"/>
                  </a:lnTo>
                  <a:lnTo>
                    <a:pt x="888" y="1286"/>
                  </a:lnTo>
                  <a:lnTo>
                    <a:pt x="881" y="1287"/>
                  </a:lnTo>
                  <a:lnTo>
                    <a:pt x="873" y="1288"/>
                  </a:lnTo>
                  <a:lnTo>
                    <a:pt x="866" y="1288"/>
                  </a:lnTo>
                  <a:lnTo>
                    <a:pt x="857" y="1288"/>
                  </a:lnTo>
                  <a:lnTo>
                    <a:pt x="850" y="1287"/>
                  </a:lnTo>
                  <a:lnTo>
                    <a:pt x="842" y="1286"/>
                  </a:lnTo>
                  <a:lnTo>
                    <a:pt x="835" y="1283"/>
                  </a:lnTo>
                  <a:lnTo>
                    <a:pt x="827" y="1279"/>
                  </a:lnTo>
                  <a:lnTo>
                    <a:pt x="822" y="1276"/>
                  </a:lnTo>
                  <a:lnTo>
                    <a:pt x="816" y="1270"/>
                  </a:lnTo>
                  <a:lnTo>
                    <a:pt x="810" y="1266"/>
                  </a:lnTo>
                  <a:lnTo>
                    <a:pt x="805" y="1260"/>
                  </a:lnTo>
                  <a:lnTo>
                    <a:pt x="801" y="1254"/>
                  </a:lnTo>
                  <a:lnTo>
                    <a:pt x="796" y="1247"/>
                  </a:lnTo>
                  <a:lnTo>
                    <a:pt x="793" y="1240"/>
                  </a:lnTo>
                  <a:lnTo>
                    <a:pt x="791" y="1233"/>
                  </a:lnTo>
                  <a:lnTo>
                    <a:pt x="789" y="1226"/>
                  </a:lnTo>
                  <a:lnTo>
                    <a:pt x="788" y="1218"/>
                  </a:lnTo>
                  <a:lnTo>
                    <a:pt x="788" y="1211"/>
                  </a:lnTo>
                  <a:lnTo>
                    <a:pt x="788" y="1202"/>
                  </a:lnTo>
                  <a:lnTo>
                    <a:pt x="789" y="1195"/>
                  </a:lnTo>
                  <a:lnTo>
                    <a:pt x="791" y="1186"/>
                  </a:lnTo>
                  <a:lnTo>
                    <a:pt x="793" y="1179"/>
                  </a:lnTo>
                  <a:lnTo>
                    <a:pt x="796" y="1174"/>
                  </a:lnTo>
                  <a:lnTo>
                    <a:pt x="801" y="1167"/>
                  </a:lnTo>
                  <a:lnTo>
                    <a:pt x="805" y="1161"/>
                  </a:lnTo>
                  <a:lnTo>
                    <a:pt x="810" y="1155"/>
                  </a:lnTo>
                  <a:lnTo>
                    <a:pt x="816" y="1150"/>
                  </a:lnTo>
                  <a:lnTo>
                    <a:pt x="822" y="1145"/>
                  </a:lnTo>
                  <a:lnTo>
                    <a:pt x="827" y="1141"/>
                  </a:lnTo>
                  <a:lnTo>
                    <a:pt x="835" y="1138"/>
                  </a:lnTo>
                  <a:lnTo>
                    <a:pt x="842" y="1135"/>
                  </a:lnTo>
                  <a:lnTo>
                    <a:pt x="850" y="1134"/>
                  </a:lnTo>
                  <a:lnTo>
                    <a:pt x="857" y="1133"/>
                  </a:lnTo>
                  <a:lnTo>
                    <a:pt x="866" y="1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10401410" y="8921282"/>
              <a:ext cx="541790" cy="250245"/>
            </a:xfrm>
            <a:custGeom>
              <a:avLst/>
              <a:gdLst/>
              <a:ahLst/>
              <a:cxnLst/>
              <a:rect l="l" t="t" r="r" b="b"/>
              <a:pathLst>
                <a:path w="2650" h="1224" extrusionOk="0">
                  <a:moveTo>
                    <a:pt x="2602" y="694"/>
                  </a:moveTo>
                  <a:lnTo>
                    <a:pt x="2588" y="694"/>
                  </a:lnTo>
                  <a:lnTo>
                    <a:pt x="2573" y="694"/>
                  </a:lnTo>
                  <a:lnTo>
                    <a:pt x="2573" y="661"/>
                  </a:lnTo>
                  <a:lnTo>
                    <a:pt x="2573" y="630"/>
                  </a:lnTo>
                  <a:lnTo>
                    <a:pt x="2573" y="599"/>
                  </a:lnTo>
                  <a:lnTo>
                    <a:pt x="2573" y="568"/>
                  </a:lnTo>
                  <a:lnTo>
                    <a:pt x="2573" y="568"/>
                  </a:lnTo>
                  <a:lnTo>
                    <a:pt x="2573" y="568"/>
                  </a:lnTo>
                  <a:lnTo>
                    <a:pt x="2573" y="549"/>
                  </a:lnTo>
                  <a:lnTo>
                    <a:pt x="2570" y="534"/>
                  </a:lnTo>
                  <a:lnTo>
                    <a:pt x="2568" y="525"/>
                  </a:lnTo>
                  <a:lnTo>
                    <a:pt x="2565" y="520"/>
                  </a:lnTo>
                  <a:lnTo>
                    <a:pt x="2563" y="513"/>
                  </a:lnTo>
                  <a:lnTo>
                    <a:pt x="2558" y="507"/>
                  </a:lnTo>
                  <a:lnTo>
                    <a:pt x="2553" y="501"/>
                  </a:lnTo>
                  <a:lnTo>
                    <a:pt x="2548" y="496"/>
                  </a:lnTo>
                  <a:lnTo>
                    <a:pt x="2541" y="490"/>
                  </a:lnTo>
                  <a:lnTo>
                    <a:pt x="2534" y="486"/>
                  </a:lnTo>
                  <a:lnTo>
                    <a:pt x="2517" y="477"/>
                  </a:lnTo>
                  <a:lnTo>
                    <a:pt x="2496" y="472"/>
                  </a:lnTo>
                  <a:lnTo>
                    <a:pt x="2429" y="457"/>
                  </a:lnTo>
                  <a:lnTo>
                    <a:pt x="2363" y="445"/>
                  </a:lnTo>
                  <a:lnTo>
                    <a:pt x="2298" y="432"/>
                  </a:lnTo>
                  <a:lnTo>
                    <a:pt x="2231" y="419"/>
                  </a:lnTo>
                  <a:lnTo>
                    <a:pt x="2164" y="405"/>
                  </a:lnTo>
                  <a:lnTo>
                    <a:pt x="2099" y="392"/>
                  </a:lnTo>
                  <a:lnTo>
                    <a:pt x="2033" y="379"/>
                  </a:lnTo>
                  <a:lnTo>
                    <a:pt x="1966" y="367"/>
                  </a:lnTo>
                  <a:lnTo>
                    <a:pt x="1966" y="367"/>
                  </a:lnTo>
                  <a:lnTo>
                    <a:pt x="1966" y="367"/>
                  </a:lnTo>
                  <a:lnTo>
                    <a:pt x="1922" y="326"/>
                  </a:lnTo>
                  <a:lnTo>
                    <a:pt x="1877" y="284"/>
                  </a:lnTo>
                  <a:lnTo>
                    <a:pt x="1833" y="243"/>
                  </a:lnTo>
                  <a:lnTo>
                    <a:pt x="1787" y="202"/>
                  </a:lnTo>
                  <a:lnTo>
                    <a:pt x="1743" y="163"/>
                  </a:lnTo>
                  <a:lnTo>
                    <a:pt x="1697" y="123"/>
                  </a:lnTo>
                  <a:lnTo>
                    <a:pt x="1651" y="83"/>
                  </a:lnTo>
                  <a:lnTo>
                    <a:pt x="1604" y="45"/>
                  </a:lnTo>
                  <a:lnTo>
                    <a:pt x="1589" y="32"/>
                  </a:lnTo>
                  <a:lnTo>
                    <a:pt x="1576" y="24"/>
                  </a:lnTo>
                  <a:lnTo>
                    <a:pt x="1566" y="17"/>
                  </a:lnTo>
                  <a:lnTo>
                    <a:pt x="1556" y="12"/>
                  </a:lnTo>
                  <a:lnTo>
                    <a:pt x="1536" y="5"/>
                  </a:lnTo>
                  <a:lnTo>
                    <a:pt x="1522" y="3"/>
                  </a:lnTo>
                  <a:lnTo>
                    <a:pt x="1507" y="1"/>
                  </a:lnTo>
                  <a:lnTo>
                    <a:pt x="1488" y="0"/>
                  </a:lnTo>
                  <a:lnTo>
                    <a:pt x="408" y="0"/>
                  </a:lnTo>
                  <a:lnTo>
                    <a:pt x="384" y="0"/>
                  </a:lnTo>
                  <a:lnTo>
                    <a:pt x="367" y="3"/>
                  </a:lnTo>
                  <a:lnTo>
                    <a:pt x="360" y="4"/>
                  </a:lnTo>
                  <a:lnTo>
                    <a:pt x="354" y="8"/>
                  </a:lnTo>
                  <a:lnTo>
                    <a:pt x="347" y="12"/>
                  </a:lnTo>
                  <a:lnTo>
                    <a:pt x="340" y="18"/>
                  </a:lnTo>
                  <a:lnTo>
                    <a:pt x="327" y="32"/>
                  </a:lnTo>
                  <a:lnTo>
                    <a:pt x="315" y="48"/>
                  </a:lnTo>
                  <a:lnTo>
                    <a:pt x="302" y="65"/>
                  </a:lnTo>
                  <a:lnTo>
                    <a:pt x="289" y="83"/>
                  </a:lnTo>
                  <a:lnTo>
                    <a:pt x="265" y="120"/>
                  </a:lnTo>
                  <a:lnTo>
                    <a:pt x="242" y="154"/>
                  </a:lnTo>
                  <a:lnTo>
                    <a:pt x="278" y="154"/>
                  </a:lnTo>
                  <a:lnTo>
                    <a:pt x="313" y="154"/>
                  </a:lnTo>
                  <a:lnTo>
                    <a:pt x="347" y="154"/>
                  </a:lnTo>
                  <a:lnTo>
                    <a:pt x="383" y="154"/>
                  </a:lnTo>
                  <a:lnTo>
                    <a:pt x="418" y="154"/>
                  </a:lnTo>
                  <a:lnTo>
                    <a:pt x="452" y="154"/>
                  </a:lnTo>
                  <a:lnTo>
                    <a:pt x="488" y="154"/>
                  </a:lnTo>
                  <a:lnTo>
                    <a:pt x="522" y="154"/>
                  </a:lnTo>
                  <a:lnTo>
                    <a:pt x="498" y="205"/>
                  </a:lnTo>
                  <a:lnTo>
                    <a:pt x="473" y="255"/>
                  </a:lnTo>
                  <a:lnTo>
                    <a:pt x="449" y="306"/>
                  </a:lnTo>
                  <a:lnTo>
                    <a:pt x="425" y="357"/>
                  </a:lnTo>
                  <a:lnTo>
                    <a:pt x="388" y="357"/>
                  </a:lnTo>
                  <a:lnTo>
                    <a:pt x="352" y="357"/>
                  </a:lnTo>
                  <a:lnTo>
                    <a:pt x="315" y="357"/>
                  </a:lnTo>
                  <a:lnTo>
                    <a:pt x="276" y="357"/>
                  </a:lnTo>
                  <a:lnTo>
                    <a:pt x="240" y="357"/>
                  </a:lnTo>
                  <a:lnTo>
                    <a:pt x="203" y="357"/>
                  </a:lnTo>
                  <a:lnTo>
                    <a:pt x="164" y="357"/>
                  </a:lnTo>
                  <a:lnTo>
                    <a:pt x="128" y="357"/>
                  </a:lnTo>
                  <a:lnTo>
                    <a:pt x="103" y="392"/>
                  </a:lnTo>
                  <a:lnTo>
                    <a:pt x="86" y="423"/>
                  </a:lnTo>
                  <a:lnTo>
                    <a:pt x="79" y="439"/>
                  </a:lnTo>
                  <a:lnTo>
                    <a:pt x="75" y="457"/>
                  </a:lnTo>
                  <a:lnTo>
                    <a:pt x="71" y="477"/>
                  </a:lnTo>
                  <a:lnTo>
                    <a:pt x="69" y="501"/>
                  </a:lnTo>
                  <a:lnTo>
                    <a:pt x="69" y="549"/>
                  </a:lnTo>
                  <a:lnTo>
                    <a:pt x="69" y="598"/>
                  </a:lnTo>
                  <a:lnTo>
                    <a:pt x="69" y="646"/>
                  </a:lnTo>
                  <a:lnTo>
                    <a:pt x="69" y="694"/>
                  </a:lnTo>
                  <a:lnTo>
                    <a:pt x="69" y="694"/>
                  </a:lnTo>
                  <a:lnTo>
                    <a:pt x="69" y="694"/>
                  </a:lnTo>
                  <a:lnTo>
                    <a:pt x="51" y="693"/>
                  </a:lnTo>
                  <a:lnTo>
                    <a:pt x="31" y="693"/>
                  </a:lnTo>
                  <a:lnTo>
                    <a:pt x="21" y="694"/>
                  </a:lnTo>
                  <a:lnTo>
                    <a:pt x="14" y="695"/>
                  </a:lnTo>
                  <a:lnTo>
                    <a:pt x="9" y="698"/>
                  </a:lnTo>
                  <a:lnTo>
                    <a:pt x="4" y="703"/>
                  </a:lnTo>
                  <a:lnTo>
                    <a:pt x="1" y="708"/>
                  </a:lnTo>
                  <a:lnTo>
                    <a:pt x="0" y="714"/>
                  </a:lnTo>
                  <a:lnTo>
                    <a:pt x="0" y="722"/>
                  </a:lnTo>
                  <a:lnTo>
                    <a:pt x="3" y="732"/>
                  </a:lnTo>
                  <a:lnTo>
                    <a:pt x="11" y="782"/>
                  </a:lnTo>
                  <a:lnTo>
                    <a:pt x="21" y="833"/>
                  </a:lnTo>
                  <a:lnTo>
                    <a:pt x="31" y="884"/>
                  </a:lnTo>
                  <a:lnTo>
                    <a:pt x="41" y="934"/>
                  </a:lnTo>
                  <a:lnTo>
                    <a:pt x="41" y="934"/>
                  </a:lnTo>
                  <a:lnTo>
                    <a:pt x="41" y="934"/>
                  </a:lnTo>
                  <a:lnTo>
                    <a:pt x="52" y="952"/>
                  </a:lnTo>
                  <a:lnTo>
                    <a:pt x="62" y="963"/>
                  </a:lnTo>
                  <a:lnTo>
                    <a:pt x="68" y="968"/>
                  </a:lnTo>
                  <a:lnTo>
                    <a:pt x="75" y="970"/>
                  </a:lnTo>
                  <a:lnTo>
                    <a:pt x="84" y="972"/>
                  </a:lnTo>
                  <a:lnTo>
                    <a:pt x="95" y="972"/>
                  </a:lnTo>
                  <a:lnTo>
                    <a:pt x="142" y="972"/>
                  </a:lnTo>
                  <a:lnTo>
                    <a:pt x="190" y="972"/>
                  </a:lnTo>
                  <a:lnTo>
                    <a:pt x="237" y="972"/>
                  </a:lnTo>
                  <a:lnTo>
                    <a:pt x="283" y="972"/>
                  </a:lnTo>
                  <a:lnTo>
                    <a:pt x="291" y="999"/>
                  </a:lnTo>
                  <a:lnTo>
                    <a:pt x="300" y="1024"/>
                  </a:lnTo>
                  <a:lnTo>
                    <a:pt x="312" y="1048"/>
                  </a:lnTo>
                  <a:lnTo>
                    <a:pt x="325" y="1072"/>
                  </a:lnTo>
                  <a:lnTo>
                    <a:pt x="340" y="1094"/>
                  </a:lnTo>
                  <a:lnTo>
                    <a:pt x="357" y="1115"/>
                  </a:lnTo>
                  <a:lnTo>
                    <a:pt x="376" y="1133"/>
                  </a:lnTo>
                  <a:lnTo>
                    <a:pt x="395" y="1152"/>
                  </a:lnTo>
                  <a:lnTo>
                    <a:pt x="417" y="1167"/>
                  </a:lnTo>
                  <a:lnTo>
                    <a:pt x="439" y="1181"/>
                  </a:lnTo>
                  <a:lnTo>
                    <a:pt x="463" y="1194"/>
                  </a:lnTo>
                  <a:lnTo>
                    <a:pt x="488" y="1204"/>
                  </a:lnTo>
                  <a:lnTo>
                    <a:pt x="515" y="1213"/>
                  </a:lnTo>
                  <a:lnTo>
                    <a:pt x="541" y="1218"/>
                  </a:lnTo>
                  <a:lnTo>
                    <a:pt x="568" y="1223"/>
                  </a:lnTo>
                  <a:lnTo>
                    <a:pt x="597" y="1224"/>
                  </a:lnTo>
                  <a:lnTo>
                    <a:pt x="625" y="1223"/>
                  </a:lnTo>
                  <a:lnTo>
                    <a:pt x="653" y="1218"/>
                  </a:lnTo>
                  <a:lnTo>
                    <a:pt x="680" y="1213"/>
                  </a:lnTo>
                  <a:lnTo>
                    <a:pt x="706" y="1204"/>
                  </a:lnTo>
                  <a:lnTo>
                    <a:pt x="731" y="1194"/>
                  </a:lnTo>
                  <a:lnTo>
                    <a:pt x="755" y="1181"/>
                  </a:lnTo>
                  <a:lnTo>
                    <a:pt x="778" y="1167"/>
                  </a:lnTo>
                  <a:lnTo>
                    <a:pt x="799" y="1152"/>
                  </a:lnTo>
                  <a:lnTo>
                    <a:pt x="819" y="1133"/>
                  </a:lnTo>
                  <a:lnTo>
                    <a:pt x="838" y="1115"/>
                  </a:lnTo>
                  <a:lnTo>
                    <a:pt x="855" y="1094"/>
                  </a:lnTo>
                  <a:lnTo>
                    <a:pt x="869" y="1072"/>
                  </a:lnTo>
                  <a:lnTo>
                    <a:pt x="882" y="1048"/>
                  </a:lnTo>
                  <a:lnTo>
                    <a:pt x="893" y="1024"/>
                  </a:lnTo>
                  <a:lnTo>
                    <a:pt x="903" y="999"/>
                  </a:lnTo>
                  <a:lnTo>
                    <a:pt x="910" y="972"/>
                  </a:lnTo>
                  <a:lnTo>
                    <a:pt x="1028" y="972"/>
                  </a:lnTo>
                  <a:lnTo>
                    <a:pt x="1144" y="972"/>
                  </a:lnTo>
                  <a:lnTo>
                    <a:pt x="1261" y="972"/>
                  </a:lnTo>
                  <a:lnTo>
                    <a:pt x="1379" y="972"/>
                  </a:lnTo>
                  <a:lnTo>
                    <a:pt x="1497" y="972"/>
                  </a:lnTo>
                  <a:lnTo>
                    <a:pt x="1614" y="972"/>
                  </a:lnTo>
                  <a:lnTo>
                    <a:pt x="1731" y="972"/>
                  </a:lnTo>
                  <a:lnTo>
                    <a:pt x="1848" y="972"/>
                  </a:lnTo>
                  <a:lnTo>
                    <a:pt x="1855" y="999"/>
                  </a:lnTo>
                  <a:lnTo>
                    <a:pt x="1865" y="1024"/>
                  </a:lnTo>
                  <a:lnTo>
                    <a:pt x="1875" y="1048"/>
                  </a:lnTo>
                  <a:lnTo>
                    <a:pt x="1889" y="1072"/>
                  </a:lnTo>
                  <a:lnTo>
                    <a:pt x="1904" y="1094"/>
                  </a:lnTo>
                  <a:lnTo>
                    <a:pt x="1921" y="1115"/>
                  </a:lnTo>
                  <a:lnTo>
                    <a:pt x="1939" y="1133"/>
                  </a:lnTo>
                  <a:lnTo>
                    <a:pt x="1959" y="1152"/>
                  </a:lnTo>
                  <a:lnTo>
                    <a:pt x="1980" y="1167"/>
                  </a:lnTo>
                  <a:lnTo>
                    <a:pt x="2003" y="1181"/>
                  </a:lnTo>
                  <a:lnTo>
                    <a:pt x="2027" y="1194"/>
                  </a:lnTo>
                  <a:lnTo>
                    <a:pt x="2052" y="1204"/>
                  </a:lnTo>
                  <a:lnTo>
                    <a:pt x="2078" y="1213"/>
                  </a:lnTo>
                  <a:lnTo>
                    <a:pt x="2105" y="1218"/>
                  </a:lnTo>
                  <a:lnTo>
                    <a:pt x="2133" y="1223"/>
                  </a:lnTo>
                  <a:lnTo>
                    <a:pt x="2162" y="1224"/>
                  </a:lnTo>
                  <a:lnTo>
                    <a:pt x="2190" y="1223"/>
                  </a:lnTo>
                  <a:lnTo>
                    <a:pt x="2217" y="1218"/>
                  </a:lnTo>
                  <a:lnTo>
                    <a:pt x="2244" y="1213"/>
                  </a:lnTo>
                  <a:lnTo>
                    <a:pt x="2271" y="1204"/>
                  </a:lnTo>
                  <a:lnTo>
                    <a:pt x="2295" y="1194"/>
                  </a:lnTo>
                  <a:lnTo>
                    <a:pt x="2319" y="1181"/>
                  </a:lnTo>
                  <a:lnTo>
                    <a:pt x="2342" y="1167"/>
                  </a:lnTo>
                  <a:lnTo>
                    <a:pt x="2363" y="1152"/>
                  </a:lnTo>
                  <a:lnTo>
                    <a:pt x="2383" y="1133"/>
                  </a:lnTo>
                  <a:lnTo>
                    <a:pt x="2401" y="1115"/>
                  </a:lnTo>
                  <a:lnTo>
                    <a:pt x="2418" y="1094"/>
                  </a:lnTo>
                  <a:lnTo>
                    <a:pt x="2434" y="1072"/>
                  </a:lnTo>
                  <a:lnTo>
                    <a:pt x="2446" y="1048"/>
                  </a:lnTo>
                  <a:lnTo>
                    <a:pt x="2458" y="1024"/>
                  </a:lnTo>
                  <a:lnTo>
                    <a:pt x="2468" y="999"/>
                  </a:lnTo>
                  <a:lnTo>
                    <a:pt x="2473" y="972"/>
                  </a:lnTo>
                  <a:lnTo>
                    <a:pt x="2506" y="972"/>
                  </a:lnTo>
                  <a:lnTo>
                    <a:pt x="2539" y="972"/>
                  </a:lnTo>
                  <a:lnTo>
                    <a:pt x="2571" y="972"/>
                  </a:lnTo>
                  <a:lnTo>
                    <a:pt x="2602" y="972"/>
                  </a:lnTo>
                  <a:lnTo>
                    <a:pt x="2615" y="972"/>
                  </a:lnTo>
                  <a:lnTo>
                    <a:pt x="2626" y="970"/>
                  </a:lnTo>
                  <a:lnTo>
                    <a:pt x="2633" y="966"/>
                  </a:lnTo>
                  <a:lnTo>
                    <a:pt x="2641" y="962"/>
                  </a:lnTo>
                  <a:lnTo>
                    <a:pt x="2645" y="955"/>
                  </a:lnTo>
                  <a:lnTo>
                    <a:pt x="2648" y="946"/>
                  </a:lnTo>
                  <a:lnTo>
                    <a:pt x="2649" y="936"/>
                  </a:lnTo>
                  <a:lnTo>
                    <a:pt x="2650" y="925"/>
                  </a:lnTo>
                  <a:lnTo>
                    <a:pt x="2650" y="884"/>
                  </a:lnTo>
                  <a:lnTo>
                    <a:pt x="2650" y="843"/>
                  </a:lnTo>
                  <a:lnTo>
                    <a:pt x="2650" y="802"/>
                  </a:lnTo>
                  <a:lnTo>
                    <a:pt x="2650" y="761"/>
                  </a:lnTo>
                  <a:lnTo>
                    <a:pt x="2649" y="749"/>
                  </a:lnTo>
                  <a:lnTo>
                    <a:pt x="2648" y="738"/>
                  </a:lnTo>
                  <a:lnTo>
                    <a:pt x="2645" y="727"/>
                  </a:lnTo>
                  <a:lnTo>
                    <a:pt x="2641" y="715"/>
                  </a:lnTo>
                  <a:lnTo>
                    <a:pt x="2633" y="707"/>
                  </a:lnTo>
                  <a:lnTo>
                    <a:pt x="2625" y="700"/>
                  </a:lnTo>
                  <a:lnTo>
                    <a:pt x="2621" y="697"/>
                  </a:lnTo>
                  <a:lnTo>
                    <a:pt x="2615" y="695"/>
                  </a:lnTo>
                  <a:lnTo>
                    <a:pt x="2609" y="694"/>
                  </a:lnTo>
                  <a:lnTo>
                    <a:pt x="2602" y="694"/>
                  </a:lnTo>
                  <a:lnTo>
                    <a:pt x="2602" y="694"/>
                  </a:lnTo>
                  <a:lnTo>
                    <a:pt x="2602" y="694"/>
                  </a:lnTo>
                  <a:close/>
                  <a:moveTo>
                    <a:pt x="1176" y="357"/>
                  </a:moveTo>
                  <a:lnTo>
                    <a:pt x="1128" y="357"/>
                  </a:lnTo>
                  <a:lnTo>
                    <a:pt x="1079" y="357"/>
                  </a:lnTo>
                  <a:lnTo>
                    <a:pt x="1029" y="357"/>
                  </a:lnTo>
                  <a:lnTo>
                    <a:pt x="979" y="357"/>
                  </a:lnTo>
                  <a:lnTo>
                    <a:pt x="930" y="357"/>
                  </a:lnTo>
                  <a:lnTo>
                    <a:pt x="880" y="357"/>
                  </a:lnTo>
                  <a:lnTo>
                    <a:pt x="832" y="357"/>
                  </a:lnTo>
                  <a:lnTo>
                    <a:pt x="782" y="357"/>
                  </a:lnTo>
                  <a:lnTo>
                    <a:pt x="782" y="357"/>
                  </a:lnTo>
                  <a:lnTo>
                    <a:pt x="782" y="357"/>
                  </a:lnTo>
                  <a:lnTo>
                    <a:pt x="777" y="357"/>
                  </a:lnTo>
                  <a:lnTo>
                    <a:pt x="774" y="355"/>
                  </a:lnTo>
                  <a:lnTo>
                    <a:pt x="770" y="354"/>
                  </a:lnTo>
                  <a:lnTo>
                    <a:pt x="767" y="353"/>
                  </a:lnTo>
                  <a:lnTo>
                    <a:pt x="765" y="350"/>
                  </a:lnTo>
                  <a:lnTo>
                    <a:pt x="764" y="345"/>
                  </a:lnTo>
                  <a:lnTo>
                    <a:pt x="763" y="343"/>
                  </a:lnTo>
                  <a:lnTo>
                    <a:pt x="763" y="337"/>
                  </a:lnTo>
                  <a:lnTo>
                    <a:pt x="763" y="327"/>
                  </a:lnTo>
                  <a:lnTo>
                    <a:pt x="763" y="319"/>
                  </a:lnTo>
                  <a:lnTo>
                    <a:pt x="781" y="282"/>
                  </a:lnTo>
                  <a:lnTo>
                    <a:pt x="799" y="245"/>
                  </a:lnTo>
                  <a:lnTo>
                    <a:pt x="818" y="208"/>
                  </a:lnTo>
                  <a:lnTo>
                    <a:pt x="836" y="171"/>
                  </a:lnTo>
                  <a:lnTo>
                    <a:pt x="841" y="164"/>
                  </a:lnTo>
                  <a:lnTo>
                    <a:pt x="843" y="158"/>
                  </a:lnTo>
                  <a:lnTo>
                    <a:pt x="846" y="157"/>
                  </a:lnTo>
                  <a:lnTo>
                    <a:pt x="850" y="156"/>
                  </a:lnTo>
                  <a:lnTo>
                    <a:pt x="855" y="154"/>
                  </a:lnTo>
                  <a:lnTo>
                    <a:pt x="859" y="154"/>
                  </a:lnTo>
                  <a:lnTo>
                    <a:pt x="899" y="154"/>
                  </a:lnTo>
                  <a:lnTo>
                    <a:pt x="938" y="154"/>
                  </a:lnTo>
                  <a:lnTo>
                    <a:pt x="978" y="154"/>
                  </a:lnTo>
                  <a:lnTo>
                    <a:pt x="1018" y="154"/>
                  </a:lnTo>
                  <a:lnTo>
                    <a:pt x="1057" y="154"/>
                  </a:lnTo>
                  <a:lnTo>
                    <a:pt x="1097" y="154"/>
                  </a:lnTo>
                  <a:lnTo>
                    <a:pt x="1137" y="154"/>
                  </a:lnTo>
                  <a:lnTo>
                    <a:pt x="1176" y="154"/>
                  </a:lnTo>
                  <a:lnTo>
                    <a:pt x="1176" y="205"/>
                  </a:lnTo>
                  <a:lnTo>
                    <a:pt x="1176" y="255"/>
                  </a:lnTo>
                  <a:lnTo>
                    <a:pt x="1176" y="306"/>
                  </a:lnTo>
                  <a:lnTo>
                    <a:pt x="1176" y="357"/>
                  </a:lnTo>
                  <a:close/>
                  <a:moveTo>
                    <a:pt x="1303" y="357"/>
                  </a:moveTo>
                  <a:lnTo>
                    <a:pt x="1303" y="306"/>
                  </a:lnTo>
                  <a:lnTo>
                    <a:pt x="1303" y="255"/>
                  </a:lnTo>
                  <a:lnTo>
                    <a:pt x="1303" y="205"/>
                  </a:lnTo>
                  <a:lnTo>
                    <a:pt x="1303" y="154"/>
                  </a:lnTo>
                  <a:lnTo>
                    <a:pt x="1338" y="154"/>
                  </a:lnTo>
                  <a:lnTo>
                    <a:pt x="1375" y="154"/>
                  </a:lnTo>
                  <a:lnTo>
                    <a:pt x="1410" y="154"/>
                  </a:lnTo>
                  <a:lnTo>
                    <a:pt x="1447" y="154"/>
                  </a:lnTo>
                  <a:lnTo>
                    <a:pt x="1474" y="180"/>
                  </a:lnTo>
                  <a:lnTo>
                    <a:pt x="1502" y="205"/>
                  </a:lnTo>
                  <a:lnTo>
                    <a:pt x="1529" y="231"/>
                  </a:lnTo>
                  <a:lnTo>
                    <a:pt x="1558" y="255"/>
                  </a:lnTo>
                  <a:lnTo>
                    <a:pt x="1585" y="280"/>
                  </a:lnTo>
                  <a:lnTo>
                    <a:pt x="1613" y="306"/>
                  </a:lnTo>
                  <a:lnTo>
                    <a:pt x="1640" y="331"/>
                  </a:lnTo>
                  <a:lnTo>
                    <a:pt x="1668" y="357"/>
                  </a:lnTo>
                  <a:lnTo>
                    <a:pt x="1623" y="357"/>
                  </a:lnTo>
                  <a:lnTo>
                    <a:pt x="1576" y="357"/>
                  </a:lnTo>
                  <a:lnTo>
                    <a:pt x="1531" y="357"/>
                  </a:lnTo>
                  <a:lnTo>
                    <a:pt x="1485" y="357"/>
                  </a:lnTo>
                  <a:lnTo>
                    <a:pt x="1440" y="357"/>
                  </a:lnTo>
                  <a:lnTo>
                    <a:pt x="1393" y="357"/>
                  </a:lnTo>
                  <a:lnTo>
                    <a:pt x="1348" y="357"/>
                  </a:lnTo>
                  <a:lnTo>
                    <a:pt x="1303" y="357"/>
                  </a:lnTo>
                  <a:close/>
                  <a:moveTo>
                    <a:pt x="597" y="766"/>
                  </a:moveTo>
                  <a:lnTo>
                    <a:pt x="611" y="766"/>
                  </a:lnTo>
                  <a:lnTo>
                    <a:pt x="625" y="769"/>
                  </a:lnTo>
                  <a:lnTo>
                    <a:pt x="638" y="772"/>
                  </a:lnTo>
                  <a:lnTo>
                    <a:pt x="651" y="778"/>
                  </a:lnTo>
                  <a:lnTo>
                    <a:pt x="662" y="783"/>
                  </a:lnTo>
                  <a:lnTo>
                    <a:pt x="673" y="789"/>
                  </a:lnTo>
                  <a:lnTo>
                    <a:pt x="685" y="797"/>
                  </a:lnTo>
                  <a:lnTo>
                    <a:pt x="693" y="806"/>
                  </a:lnTo>
                  <a:lnTo>
                    <a:pt x="703" y="816"/>
                  </a:lnTo>
                  <a:lnTo>
                    <a:pt x="710" y="827"/>
                  </a:lnTo>
                  <a:lnTo>
                    <a:pt x="717" y="837"/>
                  </a:lnTo>
                  <a:lnTo>
                    <a:pt x="723" y="850"/>
                  </a:lnTo>
                  <a:lnTo>
                    <a:pt x="727" y="863"/>
                  </a:lnTo>
                  <a:lnTo>
                    <a:pt x="731" y="875"/>
                  </a:lnTo>
                  <a:lnTo>
                    <a:pt x="733" y="890"/>
                  </a:lnTo>
                  <a:lnTo>
                    <a:pt x="734" y="904"/>
                  </a:lnTo>
                  <a:lnTo>
                    <a:pt x="733" y="917"/>
                  </a:lnTo>
                  <a:lnTo>
                    <a:pt x="731" y="931"/>
                  </a:lnTo>
                  <a:lnTo>
                    <a:pt x="727" y="943"/>
                  </a:lnTo>
                  <a:lnTo>
                    <a:pt x="723" y="956"/>
                  </a:lnTo>
                  <a:lnTo>
                    <a:pt x="717" y="969"/>
                  </a:lnTo>
                  <a:lnTo>
                    <a:pt x="710" y="980"/>
                  </a:lnTo>
                  <a:lnTo>
                    <a:pt x="703" y="990"/>
                  </a:lnTo>
                  <a:lnTo>
                    <a:pt x="693" y="1000"/>
                  </a:lnTo>
                  <a:lnTo>
                    <a:pt x="685" y="1009"/>
                  </a:lnTo>
                  <a:lnTo>
                    <a:pt x="673" y="1017"/>
                  </a:lnTo>
                  <a:lnTo>
                    <a:pt x="662" y="1023"/>
                  </a:lnTo>
                  <a:lnTo>
                    <a:pt x="651" y="1028"/>
                  </a:lnTo>
                  <a:lnTo>
                    <a:pt x="638" y="1034"/>
                  </a:lnTo>
                  <a:lnTo>
                    <a:pt x="625" y="1037"/>
                  </a:lnTo>
                  <a:lnTo>
                    <a:pt x="611" y="1040"/>
                  </a:lnTo>
                  <a:lnTo>
                    <a:pt x="597" y="1040"/>
                  </a:lnTo>
                  <a:lnTo>
                    <a:pt x="583" y="1040"/>
                  </a:lnTo>
                  <a:lnTo>
                    <a:pt x="570" y="1037"/>
                  </a:lnTo>
                  <a:lnTo>
                    <a:pt x="556" y="1034"/>
                  </a:lnTo>
                  <a:lnTo>
                    <a:pt x="544" y="1028"/>
                  </a:lnTo>
                  <a:lnTo>
                    <a:pt x="532" y="1023"/>
                  </a:lnTo>
                  <a:lnTo>
                    <a:pt x="520" y="1017"/>
                  </a:lnTo>
                  <a:lnTo>
                    <a:pt x="510" y="1009"/>
                  </a:lnTo>
                  <a:lnTo>
                    <a:pt x="500" y="1000"/>
                  </a:lnTo>
                  <a:lnTo>
                    <a:pt x="492" y="990"/>
                  </a:lnTo>
                  <a:lnTo>
                    <a:pt x="483" y="980"/>
                  </a:lnTo>
                  <a:lnTo>
                    <a:pt x="476" y="969"/>
                  </a:lnTo>
                  <a:lnTo>
                    <a:pt x="471" y="956"/>
                  </a:lnTo>
                  <a:lnTo>
                    <a:pt x="466" y="943"/>
                  </a:lnTo>
                  <a:lnTo>
                    <a:pt x="463" y="931"/>
                  </a:lnTo>
                  <a:lnTo>
                    <a:pt x="461" y="917"/>
                  </a:lnTo>
                  <a:lnTo>
                    <a:pt x="461" y="904"/>
                  </a:lnTo>
                  <a:lnTo>
                    <a:pt x="461" y="890"/>
                  </a:lnTo>
                  <a:lnTo>
                    <a:pt x="463" y="875"/>
                  </a:lnTo>
                  <a:lnTo>
                    <a:pt x="466" y="863"/>
                  </a:lnTo>
                  <a:lnTo>
                    <a:pt x="471" y="850"/>
                  </a:lnTo>
                  <a:lnTo>
                    <a:pt x="476" y="837"/>
                  </a:lnTo>
                  <a:lnTo>
                    <a:pt x="483" y="827"/>
                  </a:lnTo>
                  <a:lnTo>
                    <a:pt x="492" y="816"/>
                  </a:lnTo>
                  <a:lnTo>
                    <a:pt x="500" y="806"/>
                  </a:lnTo>
                  <a:lnTo>
                    <a:pt x="510" y="797"/>
                  </a:lnTo>
                  <a:lnTo>
                    <a:pt x="520" y="789"/>
                  </a:lnTo>
                  <a:lnTo>
                    <a:pt x="532" y="783"/>
                  </a:lnTo>
                  <a:lnTo>
                    <a:pt x="544" y="778"/>
                  </a:lnTo>
                  <a:lnTo>
                    <a:pt x="556" y="772"/>
                  </a:lnTo>
                  <a:lnTo>
                    <a:pt x="570" y="769"/>
                  </a:lnTo>
                  <a:lnTo>
                    <a:pt x="583" y="766"/>
                  </a:lnTo>
                  <a:lnTo>
                    <a:pt x="597" y="766"/>
                  </a:lnTo>
                  <a:close/>
                  <a:moveTo>
                    <a:pt x="2162" y="766"/>
                  </a:moveTo>
                  <a:lnTo>
                    <a:pt x="2176" y="766"/>
                  </a:lnTo>
                  <a:lnTo>
                    <a:pt x="2188" y="769"/>
                  </a:lnTo>
                  <a:lnTo>
                    <a:pt x="2201" y="772"/>
                  </a:lnTo>
                  <a:lnTo>
                    <a:pt x="2214" y="778"/>
                  </a:lnTo>
                  <a:lnTo>
                    <a:pt x="2227" y="783"/>
                  </a:lnTo>
                  <a:lnTo>
                    <a:pt x="2238" y="789"/>
                  </a:lnTo>
                  <a:lnTo>
                    <a:pt x="2248" y="797"/>
                  </a:lnTo>
                  <a:lnTo>
                    <a:pt x="2258" y="806"/>
                  </a:lnTo>
                  <a:lnTo>
                    <a:pt x="2266" y="816"/>
                  </a:lnTo>
                  <a:lnTo>
                    <a:pt x="2275" y="827"/>
                  </a:lnTo>
                  <a:lnTo>
                    <a:pt x="2282" y="837"/>
                  </a:lnTo>
                  <a:lnTo>
                    <a:pt x="2288" y="850"/>
                  </a:lnTo>
                  <a:lnTo>
                    <a:pt x="2292" y="863"/>
                  </a:lnTo>
                  <a:lnTo>
                    <a:pt x="2295" y="875"/>
                  </a:lnTo>
                  <a:lnTo>
                    <a:pt x="2298" y="890"/>
                  </a:lnTo>
                  <a:lnTo>
                    <a:pt x="2298" y="904"/>
                  </a:lnTo>
                  <a:lnTo>
                    <a:pt x="2298" y="917"/>
                  </a:lnTo>
                  <a:lnTo>
                    <a:pt x="2295" y="931"/>
                  </a:lnTo>
                  <a:lnTo>
                    <a:pt x="2292" y="943"/>
                  </a:lnTo>
                  <a:lnTo>
                    <a:pt x="2288" y="956"/>
                  </a:lnTo>
                  <a:lnTo>
                    <a:pt x="2282" y="969"/>
                  </a:lnTo>
                  <a:lnTo>
                    <a:pt x="2275" y="980"/>
                  </a:lnTo>
                  <a:lnTo>
                    <a:pt x="2266" y="990"/>
                  </a:lnTo>
                  <a:lnTo>
                    <a:pt x="2258" y="1000"/>
                  </a:lnTo>
                  <a:lnTo>
                    <a:pt x="2248" y="1009"/>
                  </a:lnTo>
                  <a:lnTo>
                    <a:pt x="2238" y="1017"/>
                  </a:lnTo>
                  <a:lnTo>
                    <a:pt x="2227" y="1023"/>
                  </a:lnTo>
                  <a:lnTo>
                    <a:pt x="2214" y="1028"/>
                  </a:lnTo>
                  <a:lnTo>
                    <a:pt x="2201" y="1034"/>
                  </a:lnTo>
                  <a:lnTo>
                    <a:pt x="2188" y="1037"/>
                  </a:lnTo>
                  <a:lnTo>
                    <a:pt x="2176" y="1040"/>
                  </a:lnTo>
                  <a:lnTo>
                    <a:pt x="2162" y="1040"/>
                  </a:lnTo>
                  <a:lnTo>
                    <a:pt x="2147" y="1040"/>
                  </a:lnTo>
                  <a:lnTo>
                    <a:pt x="2133" y="1037"/>
                  </a:lnTo>
                  <a:lnTo>
                    <a:pt x="2120" y="1034"/>
                  </a:lnTo>
                  <a:lnTo>
                    <a:pt x="2108" y="1028"/>
                  </a:lnTo>
                  <a:lnTo>
                    <a:pt x="2096" y="1023"/>
                  </a:lnTo>
                  <a:lnTo>
                    <a:pt x="2085" y="1017"/>
                  </a:lnTo>
                  <a:lnTo>
                    <a:pt x="2074" y="1009"/>
                  </a:lnTo>
                  <a:lnTo>
                    <a:pt x="2064" y="1000"/>
                  </a:lnTo>
                  <a:lnTo>
                    <a:pt x="2055" y="990"/>
                  </a:lnTo>
                  <a:lnTo>
                    <a:pt x="2048" y="980"/>
                  </a:lnTo>
                  <a:lnTo>
                    <a:pt x="2041" y="969"/>
                  </a:lnTo>
                  <a:lnTo>
                    <a:pt x="2035" y="956"/>
                  </a:lnTo>
                  <a:lnTo>
                    <a:pt x="2031" y="943"/>
                  </a:lnTo>
                  <a:lnTo>
                    <a:pt x="2027" y="931"/>
                  </a:lnTo>
                  <a:lnTo>
                    <a:pt x="2025" y="917"/>
                  </a:lnTo>
                  <a:lnTo>
                    <a:pt x="2024" y="904"/>
                  </a:lnTo>
                  <a:lnTo>
                    <a:pt x="2025" y="890"/>
                  </a:lnTo>
                  <a:lnTo>
                    <a:pt x="2027" y="875"/>
                  </a:lnTo>
                  <a:lnTo>
                    <a:pt x="2031" y="863"/>
                  </a:lnTo>
                  <a:lnTo>
                    <a:pt x="2035" y="850"/>
                  </a:lnTo>
                  <a:lnTo>
                    <a:pt x="2041" y="837"/>
                  </a:lnTo>
                  <a:lnTo>
                    <a:pt x="2048" y="827"/>
                  </a:lnTo>
                  <a:lnTo>
                    <a:pt x="2055" y="816"/>
                  </a:lnTo>
                  <a:lnTo>
                    <a:pt x="2064" y="806"/>
                  </a:lnTo>
                  <a:lnTo>
                    <a:pt x="2074" y="797"/>
                  </a:lnTo>
                  <a:lnTo>
                    <a:pt x="2085" y="789"/>
                  </a:lnTo>
                  <a:lnTo>
                    <a:pt x="2096" y="783"/>
                  </a:lnTo>
                  <a:lnTo>
                    <a:pt x="2108" y="778"/>
                  </a:lnTo>
                  <a:lnTo>
                    <a:pt x="2120" y="772"/>
                  </a:lnTo>
                  <a:lnTo>
                    <a:pt x="2133" y="769"/>
                  </a:lnTo>
                  <a:lnTo>
                    <a:pt x="2147" y="766"/>
                  </a:lnTo>
                  <a:lnTo>
                    <a:pt x="2162" y="7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8210525" y="8957729"/>
              <a:ext cx="710531" cy="183140"/>
            </a:xfrm>
            <a:custGeom>
              <a:avLst/>
              <a:gdLst/>
              <a:ahLst/>
              <a:cxnLst/>
              <a:rect l="l" t="t" r="r" b="b"/>
              <a:pathLst>
                <a:path w="3291" h="849" extrusionOk="0">
                  <a:moveTo>
                    <a:pt x="3177" y="462"/>
                  </a:moveTo>
                  <a:lnTo>
                    <a:pt x="3128" y="462"/>
                  </a:lnTo>
                  <a:lnTo>
                    <a:pt x="3082" y="462"/>
                  </a:lnTo>
                  <a:lnTo>
                    <a:pt x="3033" y="462"/>
                  </a:lnTo>
                  <a:lnTo>
                    <a:pt x="2987" y="462"/>
                  </a:lnTo>
                  <a:lnTo>
                    <a:pt x="2938" y="462"/>
                  </a:lnTo>
                  <a:lnTo>
                    <a:pt x="2892" y="462"/>
                  </a:lnTo>
                  <a:lnTo>
                    <a:pt x="2843" y="462"/>
                  </a:lnTo>
                  <a:lnTo>
                    <a:pt x="2797" y="462"/>
                  </a:lnTo>
                  <a:lnTo>
                    <a:pt x="2781" y="461"/>
                  </a:lnTo>
                  <a:lnTo>
                    <a:pt x="2767" y="458"/>
                  </a:lnTo>
                  <a:lnTo>
                    <a:pt x="2756" y="452"/>
                  </a:lnTo>
                  <a:lnTo>
                    <a:pt x="2747" y="444"/>
                  </a:lnTo>
                  <a:lnTo>
                    <a:pt x="2740" y="435"/>
                  </a:lnTo>
                  <a:lnTo>
                    <a:pt x="2734" y="424"/>
                  </a:lnTo>
                  <a:lnTo>
                    <a:pt x="2729" y="413"/>
                  </a:lnTo>
                  <a:lnTo>
                    <a:pt x="2724" y="400"/>
                  </a:lnTo>
                  <a:lnTo>
                    <a:pt x="2720" y="387"/>
                  </a:lnTo>
                  <a:lnTo>
                    <a:pt x="2714" y="373"/>
                  </a:lnTo>
                  <a:lnTo>
                    <a:pt x="2710" y="359"/>
                  </a:lnTo>
                  <a:lnTo>
                    <a:pt x="2709" y="345"/>
                  </a:lnTo>
                  <a:lnTo>
                    <a:pt x="2709" y="338"/>
                  </a:lnTo>
                  <a:lnTo>
                    <a:pt x="2710" y="330"/>
                  </a:lnTo>
                  <a:lnTo>
                    <a:pt x="2712" y="325"/>
                  </a:lnTo>
                  <a:lnTo>
                    <a:pt x="2714" y="319"/>
                  </a:lnTo>
                  <a:lnTo>
                    <a:pt x="2717" y="313"/>
                  </a:lnTo>
                  <a:lnTo>
                    <a:pt x="2722" y="309"/>
                  </a:lnTo>
                  <a:lnTo>
                    <a:pt x="2727" y="305"/>
                  </a:lnTo>
                  <a:lnTo>
                    <a:pt x="2731" y="302"/>
                  </a:lnTo>
                  <a:lnTo>
                    <a:pt x="2743" y="296"/>
                  </a:lnTo>
                  <a:lnTo>
                    <a:pt x="2756" y="292"/>
                  </a:lnTo>
                  <a:lnTo>
                    <a:pt x="2768" y="289"/>
                  </a:lnTo>
                  <a:lnTo>
                    <a:pt x="2781" y="289"/>
                  </a:lnTo>
                  <a:lnTo>
                    <a:pt x="2819" y="289"/>
                  </a:lnTo>
                  <a:lnTo>
                    <a:pt x="2856" y="289"/>
                  </a:lnTo>
                  <a:lnTo>
                    <a:pt x="2893" y="289"/>
                  </a:lnTo>
                  <a:lnTo>
                    <a:pt x="2931" y="289"/>
                  </a:lnTo>
                  <a:lnTo>
                    <a:pt x="2968" y="289"/>
                  </a:lnTo>
                  <a:lnTo>
                    <a:pt x="3005" y="289"/>
                  </a:lnTo>
                  <a:lnTo>
                    <a:pt x="3043" y="289"/>
                  </a:lnTo>
                  <a:lnTo>
                    <a:pt x="3080" y="289"/>
                  </a:lnTo>
                  <a:lnTo>
                    <a:pt x="3080" y="289"/>
                  </a:lnTo>
                  <a:lnTo>
                    <a:pt x="3080" y="289"/>
                  </a:lnTo>
                  <a:lnTo>
                    <a:pt x="3055" y="245"/>
                  </a:lnTo>
                  <a:lnTo>
                    <a:pt x="3032" y="209"/>
                  </a:lnTo>
                  <a:lnTo>
                    <a:pt x="3019" y="192"/>
                  </a:lnTo>
                  <a:lnTo>
                    <a:pt x="3006" y="173"/>
                  </a:lnTo>
                  <a:lnTo>
                    <a:pt x="2991" y="155"/>
                  </a:lnTo>
                  <a:lnTo>
                    <a:pt x="2974" y="135"/>
                  </a:lnTo>
                  <a:lnTo>
                    <a:pt x="2974" y="135"/>
                  </a:lnTo>
                  <a:lnTo>
                    <a:pt x="2974" y="135"/>
                  </a:lnTo>
                  <a:lnTo>
                    <a:pt x="2950" y="111"/>
                  </a:lnTo>
                  <a:lnTo>
                    <a:pt x="2933" y="97"/>
                  </a:lnTo>
                  <a:lnTo>
                    <a:pt x="2923" y="90"/>
                  </a:lnTo>
                  <a:lnTo>
                    <a:pt x="2913" y="85"/>
                  </a:lnTo>
                  <a:lnTo>
                    <a:pt x="2903" y="82"/>
                  </a:lnTo>
                  <a:lnTo>
                    <a:pt x="2893" y="80"/>
                  </a:lnTo>
                  <a:lnTo>
                    <a:pt x="2873" y="78"/>
                  </a:lnTo>
                  <a:lnTo>
                    <a:pt x="2852" y="78"/>
                  </a:lnTo>
                  <a:lnTo>
                    <a:pt x="2809" y="78"/>
                  </a:lnTo>
                  <a:lnTo>
                    <a:pt x="2767" y="78"/>
                  </a:lnTo>
                  <a:lnTo>
                    <a:pt x="2724" y="78"/>
                  </a:lnTo>
                  <a:lnTo>
                    <a:pt x="2682" y="78"/>
                  </a:lnTo>
                  <a:lnTo>
                    <a:pt x="2639" y="78"/>
                  </a:lnTo>
                  <a:lnTo>
                    <a:pt x="2597" y="78"/>
                  </a:lnTo>
                  <a:lnTo>
                    <a:pt x="2554" y="78"/>
                  </a:lnTo>
                  <a:lnTo>
                    <a:pt x="2512" y="78"/>
                  </a:lnTo>
                  <a:lnTo>
                    <a:pt x="2512" y="78"/>
                  </a:lnTo>
                  <a:lnTo>
                    <a:pt x="2512" y="78"/>
                  </a:lnTo>
                  <a:lnTo>
                    <a:pt x="2505" y="57"/>
                  </a:lnTo>
                  <a:lnTo>
                    <a:pt x="2498" y="41"/>
                  </a:lnTo>
                  <a:lnTo>
                    <a:pt x="2493" y="34"/>
                  </a:lnTo>
                  <a:lnTo>
                    <a:pt x="2489" y="27"/>
                  </a:lnTo>
                  <a:lnTo>
                    <a:pt x="2485" y="22"/>
                  </a:lnTo>
                  <a:lnTo>
                    <a:pt x="2481" y="17"/>
                  </a:lnTo>
                  <a:lnTo>
                    <a:pt x="2475" y="13"/>
                  </a:lnTo>
                  <a:lnTo>
                    <a:pt x="2468" y="10"/>
                  </a:lnTo>
                  <a:lnTo>
                    <a:pt x="2462" y="7"/>
                  </a:lnTo>
                  <a:lnTo>
                    <a:pt x="2455" y="5"/>
                  </a:lnTo>
                  <a:lnTo>
                    <a:pt x="2437" y="2"/>
                  </a:lnTo>
                  <a:lnTo>
                    <a:pt x="2415" y="0"/>
                  </a:lnTo>
                  <a:lnTo>
                    <a:pt x="2337" y="0"/>
                  </a:lnTo>
                  <a:lnTo>
                    <a:pt x="2258" y="0"/>
                  </a:lnTo>
                  <a:lnTo>
                    <a:pt x="2179" y="0"/>
                  </a:lnTo>
                  <a:lnTo>
                    <a:pt x="2101" y="0"/>
                  </a:lnTo>
                  <a:lnTo>
                    <a:pt x="2021" y="0"/>
                  </a:lnTo>
                  <a:lnTo>
                    <a:pt x="1943" y="0"/>
                  </a:lnTo>
                  <a:lnTo>
                    <a:pt x="1864" y="0"/>
                  </a:lnTo>
                  <a:lnTo>
                    <a:pt x="1785" y="0"/>
                  </a:lnTo>
                  <a:lnTo>
                    <a:pt x="1707" y="0"/>
                  </a:lnTo>
                  <a:lnTo>
                    <a:pt x="1627" y="0"/>
                  </a:lnTo>
                  <a:lnTo>
                    <a:pt x="1548" y="0"/>
                  </a:lnTo>
                  <a:lnTo>
                    <a:pt x="1470" y="0"/>
                  </a:lnTo>
                  <a:lnTo>
                    <a:pt x="1391" y="0"/>
                  </a:lnTo>
                  <a:lnTo>
                    <a:pt x="1313" y="0"/>
                  </a:lnTo>
                  <a:lnTo>
                    <a:pt x="1233" y="0"/>
                  </a:lnTo>
                  <a:lnTo>
                    <a:pt x="1154" y="0"/>
                  </a:lnTo>
                  <a:lnTo>
                    <a:pt x="1154" y="0"/>
                  </a:lnTo>
                  <a:lnTo>
                    <a:pt x="1154" y="0"/>
                  </a:lnTo>
                  <a:lnTo>
                    <a:pt x="1134" y="2"/>
                  </a:lnTo>
                  <a:lnTo>
                    <a:pt x="1116" y="5"/>
                  </a:lnTo>
                  <a:lnTo>
                    <a:pt x="1109" y="7"/>
                  </a:lnTo>
                  <a:lnTo>
                    <a:pt x="1101" y="10"/>
                  </a:lnTo>
                  <a:lnTo>
                    <a:pt x="1096" y="14"/>
                  </a:lnTo>
                  <a:lnTo>
                    <a:pt x="1090" y="19"/>
                  </a:lnTo>
                  <a:lnTo>
                    <a:pt x="1080" y="30"/>
                  </a:lnTo>
                  <a:lnTo>
                    <a:pt x="1072" y="43"/>
                  </a:lnTo>
                  <a:lnTo>
                    <a:pt x="1065" y="58"/>
                  </a:lnTo>
                  <a:lnTo>
                    <a:pt x="1058" y="78"/>
                  </a:lnTo>
                  <a:lnTo>
                    <a:pt x="1018" y="78"/>
                  </a:lnTo>
                  <a:lnTo>
                    <a:pt x="978" y="78"/>
                  </a:lnTo>
                  <a:lnTo>
                    <a:pt x="938" y="78"/>
                  </a:lnTo>
                  <a:lnTo>
                    <a:pt x="899" y="78"/>
                  </a:lnTo>
                  <a:lnTo>
                    <a:pt x="859" y="78"/>
                  </a:lnTo>
                  <a:lnTo>
                    <a:pt x="819" y="78"/>
                  </a:lnTo>
                  <a:lnTo>
                    <a:pt x="780" y="78"/>
                  </a:lnTo>
                  <a:lnTo>
                    <a:pt x="740" y="78"/>
                  </a:lnTo>
                  <a:lnTo>
                    <a:pt x="724" y="78"/>
                  </a:lnTo>
                  <a:lnTo>
                    <a:pt x="712" y="81"/>
                  </a:lnTo>
                  <a:lnTo>
                    <a:pt x="699" y="85"/>
                  </a:lnTo>
                  <a:lnTo>
                    <a:pt x="690" y="91"/>
                  </a:lnTo>
                  <a:lnTo>
                    <a:pt x="682" y="97"/>
                  </a:lnTo>
                  <a:lnTo>
                    <a:pt x="676" y="105"/>
                  </a:lnTo>
                  <a:lnTo>
                    <a:pt x="672" y="114"/>
                  </a:lnTo>
                  <a:lnTo>
                    <a:pt x="668" y="124"/>
                  </a:lnTo>
                  <a:lnTo>
                    <a:pt x="665" y="135"/>
                  </a:lnTo>
                  <a:lnTo>
                    <a:pt x="664" y="146"/>
                  </a:lnTo>
                  <a:lnTo>
                    <a:pt x="664" y="158"/>
                  </a:lnTo>
                  <a:lnTo>
                    <a:pt x="662" y="170"/>
                  </a:lnTo>
                  <a:lnTo>
                    <a:pt x="664" y="196"/>
                  </a:lnTo>
                  <a:lnTo>
                    <a:pt x="664" y="221"/>
                  </a:lnTo>
                  <a:lnTo>
                    <a:pt x="629" y="221"/>
                  </a:lnTo>
                  <a:lnTo>
                    <a:pt x="601" y="221"/>
                  </a:lnTo>
                  <a:lnTo>
                    <a:pt x="576" y="221"/>
                  </a:lnTo>
                  <a:lnTo>
                    <a:pt x="553" y="221"/>
                  </a:lnTo>
                  <a:lnTo>
                    <a:pt x="529" y="221"/>
                  </a:lnTo>
                  <a:lnTo>
                    <a:pt x="503" y="221"/>
                  </a:lnTo>
                  <a:lnTo>
                    <a:pt x="475" y="221"/>
                  </a:lnTo>
                  <a:lnTo>
                    <a:pt x="441" y="221"/>
                  </a:lnTo>
                  <a:lnTo>
                    <a:pt x="441" y="221"/>
                  </a:lnTo>
                  <a:lnTo>
                    <a:pt x="441" y="221"/>
                  </a:lnTo>
                  <a:lnTo>
                    <a:pt x="431" y="221"/>
                  </a:lnTo>
                  <a:lnTo>
                    <a:pt x="423" y="221"/>
                  </a:lnTo>
                  <a:lnTo>
                    <a:pt x="423" y="221"/>
                  </a:lnTo>
                  <a:lnTo>
                    <a:pt x="355" y="221"/>
                  </a:lnTo>
                  <a:lnTo>
                    <a:pt x="345" y="223"/>
                  </a:lnTo>
                  <a:lnTo>
                    <a:pt x="336" y="226"/>
                  </a:lnTo>
                  <a:lnTo>
                    <a:pt x="328" y="230"/>
                  </a:lnTo>
                  <a:lnTo>
                    <a:pt x="321" y="236"/>
                  </a:lnTo>
                  <a:lnTo>
                    <a:pt x="315" y="243"/>
                  </a:lnTo>
                  <a:lnTo>
                    <a:pt x="311" y="251"/>
                  </a:lnTo>
                  <a:lnTo>
                    <a:pt x="308" y="260"/>
                  </a:lnTo>
                  <a:lnTo>
                    <a:pt x="306" y="270"/>
                  </a:lnTo>
                  <a:lnTo>
                    <a:pt x="306" y="270"/>
                  </a:lnTo>
                  <a:lnTo>
                    <a:pt x="308" y="279"/>
                  </a:lnTo>
                  <a:lnTo>
                    <a:pt x="311" y="288"/>
                  </a:lnTo>
                  <a:lnTo>
                    <a:pt x="315" y="296"/>
                  </a:lnTo>
                  <a:lnTo>
                    <a:pt x="321" y="304"/>
                  </a:lnTo>
                  <a:lnTo>
                    <a:pt x="328" y="309"/>
                  </a:lnTo>
                  <a:lnTo>
                    <a:pt x="336" y="313"/>
                  </a:lnTo>
                  <a:lnTo>
                    <a:pt x="345" y="316"/>
                  </a:lnTo>
                  <a:lnTo>
                    <a:pt x="355" y="318"/>
                  </a:lnTo>
                  <a:lnTo>
                    <a:pt x="408" y="318"/>
                  </a:lnTo>
                  <a:lnTo>
                    <a:pt x="462" y="318"/>
                  </a:lnTo>
                  <a:lnTo>
                    <a:pt x="515" y="318"/>
                  </a:lnTo>
                  <a:lnTo>
                    <a:pt x="569" y="318"/>
                  </a:lnTo>
                  <a:lnTo>
                    <a:pt x="621" y="318"/>
                  </a:lnTo>
                  <a:lnTo>
                    <a:pt x="675" y="318"/>
                  </a:lnTo>
                  <a:lnTo>
                    <a:pt x="729" y="318"/>
                  </a:lnTo>
                  <a:lnTo>
                    <a:pt x="783" y="318"/>
                  </a:lnTo>
                  <a:lnTo>
                    <a:pt x="859" y="318"/>
                  </a:lnTo>
                  <a:lnTo>
                    <a:pt x="870" y="319"/>
                  </a:lnTo>
                  <a:lnTo>
                    <a:pt x="880" y="322"/>
                  </a:lnTo>
                  <a:lnTo>
                    <a:pt x="889" y="326"/>
                  </a:lnTo>
                  <a:lnTo>
                    <a:pt x="897" y="332"/>
                  </a:lnTo>
                  <a:lnTo>
                    <a:pt x="903" y="339"/>
                  </a:lnTo>
                  <a:lnTo>
                    <a:pt x="909" y="347"/>
                  </a:lnTo>
                  <a:lnTo>
                    <a:pt x="912" y="356"/>
                  </a:lnTo>
                  <a:lnTo>
                    <a:pt x="913" y="366"/>
                  </a:lnTo>
                  <a:lnTo>
                    <a:pt x="913" y="366"/>
                  </a:lnTo>
                  <a:lnTo>
                    <a:pt x="912" y="376"/>
                  </a:lnTo>
                  <a:lnTo>
                    <a:pt x="909" y="386"/>
                  </a:lnTo>
                  <a:lnTo>
                    <a:pt x="903" y="393"/>
                  </a:lnTo>
                  <a:lnTo>
                    <a:pt x="897" y="400"/>
                  </a:lnTo>
                  <a:lnTo>
                    <a:pt x="889" y="407"/>
                  </a:lnTo>
                  <a:lnTo>
                    <a:pt x="880" y="411"/>
                  </a:lnTo>
                  <a:lnTo>
                    <a:pt x="870" y="414"/>
                  </a:lnTo>
                  <a:lnTo>
                    <a:pt x="859" y="415"/>
                  </a:lnTo>
                  <a:lnTo>
                    <a:pt x="758" y="415"/>
                  </a:lnTo>
                  <a:lnTo>
                    <a:pt x="656" y="415"/>
                  </a:lnTo>
                  <a:lnTo>
                    <a:pt x="556" y="415"/>
                  </a:lnTo>
                  <a:lnTo>
                    <a:pt x="454" y="415"/>
                  </a:lnTo>
                  <a:lnTo>
                    <a:pt x="353" y="415"/>
                  </a:lnTo>
                  <a:lnTo>
                    <a:pt x="251" y="415"/>
                  </a:lnTo>
                  <a:lnTo>
                    <a:pt x="150" y="415"/>
                  </a:lnTo>
                  <a:lnTo>
                    <a:pt x="48" y="415"/>
                  </a:lnTo>
                  <a:lnTo>
                    <a:pt x="38" y="415"/>
                  </a:lnTo>
                  <a:lnTo>
                    <a:pt x="30" y="418"/>
                  </a:lnTo>
                  <a:lnTo>
                    <a:pt x="21" y="423"/>
                  </a:lnTo>
                  <a:lnTo>
                    <a:pt x="14" y="428"/>
                  </a:lnTo>
                  <a:lnTo>
                    <a:pt x="9" y="435"/>
                  </a:lnTo>
                  <a:lnTo>
                    <a:pt x="4" y="444"/>
                  </a:lnTo>
                  <a:lnTo>
                    <a:pt x="2" y="452"/>
                  </a:lnTo>
                  <a:lnTo>
                    <a:pt x="0" y="462"/>
                  </a:lnTo>
                  <a:lnTo>
                    <a:pt x="0" y="462"/>
                  </a:lnTo>
                  <a:lnTo>
                    <a:pt x="2" y="472"/>
                  </a:lnTo>
                  <a:lnTo>
                    <a:pt x="4" y="481"/>
                  </a:lnTo>
                  <a:lnTo>
                    <a:pt x="9" y="489"/>
                  </a:lnTo>
                  <a:lnTo>
                    <a:pt x="14" y="496"/>
                  </a:lnTo>
                  <a:lnTo>
                    <a:pt x="21" y="502"/>
                  </a:lnTo>
                  <a:lnTo>
                    <a:pt x="30" y="506"/>
                  </a:lnTo>
                  <a:lnTo>
                    <a:pt x="38" y="509"/>
                  </a:lnTo>
                  <a:lnTo>
                    <a:pt x="48" y="510"/>
                  </a:lnTo>
                  <a:lnTo>
                    <a:pt x="125" y="510"/>
                  </a:lnTo>
                  <a:lnTo>
                    <a:pt x="203" y="510"/>
                  </a:lnTo>
                  <a:lnTo>
                    <a:pt x="279" y="510"/>
                  </a:lnTo>
                  <a:lnTo>
                    <a:pt x="356" y="510"/>
                  </a:lnTo>
                  <a:lnTo>
                    <a:pt x="432" y="510"/>
                  </a:lnTo>
                  <a:lnTo>
                    <a:pt x="509" y="510"/>
                  </a:lnTo>
                  <a:lnTo>
                    <a:pt x="587" y="510"/>
                  </a:lnTo>
                  <a:lnTo>
                    <a:pt x="664" y="510"/>
                  </a:lnTo>
                  <a:lnTo>
                    <a:pt x="682" y="510"/>
                  </a:lnTo>
                  <a:lnTo>
                    <a:pt x="702" y="510"/>
                  </a:lnTo>
                  <a:lnTo>
                    <a:pt x="702" y="510"/>
                  </a:lnTo>
                  <a:lnTo>
                    <a:pt x="702" y="510"/>
                  </a:lnTo>
                  <a:lnTo>
                    <a:pt x="712" y="510"/>
                  </a:lnTo>
                  <a:lnTo>
                    <a:pt x="722" y="510"/>
                  </a:lnTo>
                  <a:lnTo>
                    <a:pt x="724" y="510"/>
                  </a:lnTo>
                  <a:lnTo>
                    <a:pt x="733" y="510"/>
                  </a:lnTo>
                  <a:lnTo>
                    <a:pt x="744" y="512"/>
                  </a:lnTo>
                  <a:lnTo>
                    <a:pt x="754" y="515"/>
                  </a:lnTo>
                  <a:lnTo>
                    <a:pt x="763" y="520"/>
                  </a:lnTo>
                  <a:lnTo>
                    <a:pt x="770" y="526"/>
                  </a:lnTo>
                  <a:lnTo>
                    <a:pt x="777" y="535"/>
                  </a:lnTo>
                  <a:lnTo>
                    <a:pt x="781" y="543"/>
                  </a:lnTo>
                  <a:lnTo>
                    <a:pt x="785" y="553"/>
                  </a:lnTo>
                  <a:lnTo>
                    <a:pt x="785" y="564"/>
                  </a:lnTo>
                  <a:lnTo>
                    <a:pt x="785" y="564"/>
                  </a:lnTo>
                  <a:lnTo>
                    <a:pt x="785" y="574"/>
                  </a:lnTo>
                  <a:lnTo>
                    <a:pt x="781" y="584"/>
                  </a:lnTo>
                  <a:lnTo>
                    <a:pt x="777" y="594"/>
                  </a:lnTo>
                  <a:lnTo>
                    <a:pt x="770" y="601"/>
                  </a:lnTo>
                  <a:lnTo>
                    <a:pt x="763" y="608"/>
                  </a:lnTo>
                  <a:lnTo>
                    <a:pt x="754" y="612"/>
                  </a:lnTo>
                  <a:lnTo>
                    <a:pt x="744" y="615"/>
                  </a:lnTo>
                  <a:lnTo>
                    <a:pt x="733" y="617"/>
                  </a:lnTo>
                  <a:lnTo>
                    <a:pt x="683" y="617"/>
                  </a:lnTo>
                  <a:lnTo>
                    <a:pt x="632" y="617"/>
                  </a:lnTo>
                  <a:lnTo>
                    <a:pt x="581" y="617"/>
                  </a:lnTo>
                  <a:lnTo>
                    <a:pt x="532" y="617"/>
                  </a:lnTo>
                  <a:lnTo>
                    <a:pt x="481" y="617"/>
                  </a:lnTo>
                  <a:lnTo>
                    <a:pt x="431" y="617"/>
                  </a:lnTo>
                  <a:lnTo>
                    <a:pt x="380" y="617"/>
                  </a:lnTo>
                  <a:lnTo>
                    <a:pt x="330" y="617"/>
                  </a:lnTo>
                  <a:lnTo>
                    <a:pt x="322" y="617"/>
                  </a:lnTo>
                  <a:lnTo>
                    <a:pt x="313" y="620"/>
                  </a:lnTo>
                  <a:lnTo>
                    <a:pt x="306" y="624"/>
                  </a:lnTo>
                  <a:lnTo>
                    <a:pt x="299" y="629"/>
                  </a:lnTo>
                  <a:lnTo>
                    <a:pt x="294" y="635"/>
                  </a:lnTo>
                  <a:lnTo>
                    <a:pt x="291" y="644"/>
                  </a:lnTo>
                  <a:lnTo>
                    <a:pt x="288" y="651"/>
                  </a:lnTo>
                  <a:lnTo>
                    <a:pt x="286" y="661"/>
                  </a:lnTo>
                  <a:lnTo>
                    <a:pt x="286" y="661"/>
                  </a:lnTo>
                  <a:lnTo>
                    <a:pt x="288" y="669"/>
                  </a:lnTo>
                  <a:lnTo>
                    <a:pt x="289" y="678"/>
                  </a:lnTo>
                  <a:lnTo>
                    <a:pt x="294" y="685"/>
                  </a:lnTo>
                  <a:lnTo>
                    <a:pt x="299" y="690"/>
                  </a:lnTo>
                  <a:lnTo>
                    <a:pt x="305" y="696"/>
                  </a:lnTo>
                  <a:lnTo>
                    <a:pt x="313" y="700"/>
                  </a:lnTo>
                  <a:lnTo>
                    <a:pt x="322" y="703"/>
                  </a:lnTo>
                  <a:lnTo>
                    <a:pt x="330" y="705"/>
                  </a:lnTo>
                  <a:lnTo>
                    <a:pt x="664" y="703"/>
                  </a:lnTo>
                  <a:lnTo>
                    <a:pt x="664" y="777"/>
                  </a:lnTo>
                  <a:lnTo>
                    <a:pt x="664" y="787"/>
                  </a:lnTo>
                  <a:lnTo>
                    <a:pt x="665" y="797"/>
                  </a:lnTo>
                  <a:lnTo>
                    <a:pt x="666" y="805"/>
                  </a:lnTo>
                  <a:lnTo>
                    <a:pt x="669" y="812"/>
                  </a:lnTo>
                  <a:lnTo>
                    <a:pt x="672" y="818"/>
                  </a:lnTo>
                  <a:lnTo>
                    <a:pt x="676" y="824"/>
                  </a:lnTo>
                  <a:lnTo>
                    <a:pt x="681" y="829"/>
                  </a:lnTo>
                  <a:lnTo>
                    <a:pt x="686" y="834"/>
                  </a:lnTo>
                  <a:lnTo>
                    <a:pt x="692" y="836"/>
                  </a:lnTo>
                  <a:lnTo>
                    <a:pt x="698" y="841"/>
                  </a:lnTo>
                  <a:lnTo>
                    <a:pt x="705" y="842"/>
                  </a:lnTo>
                  <a:lnTo>
                    <a:pt x="712" y="845"/>
                  </a:lnTo>
                  <a:lnTo>
                    <a:pt x="727" y="846"/>
                  </a:lnTo>
                  <a:lnTo>
                    <a:pt x="746" y="848"/>
                  </a:lnTo>
                  <a:lnTo>
                    <a:pt x="766" y="848"/>
                  </a:lnTo>
                  <a:lnTo>
                    <a:pt x="785" y="848"/>
                  </a:lnTo>
                  <a:lnTo>
                    <a:pt x="936" y="848"/>
                  </a:lnTo>
                  <a:lnTo>
                    <a:pt x="1086" y="849"/>
                  </a:lnTo>
                  <a:lnTo>
                    <a:pt x="1236" y="849"/>
                  </a:lnTo>
                  <a:lnTo>
                    <a:pt x="1386" y="849"/>
                  </a:lnTo>
                  <a:lnTo>
                    <a:pt x="1537" y="849"/>
                  </a:lnTo>
                  <a:lnTo>
                    <a:pt x="1685" y="849"/>
                  </a:lnTo>
                  <a:lnTo>
                    <a:pt x="1836" y="849"/>
                  </a:lnTo>
                  <a:lnTo>
                    <a:pt x="1986" y="849"/>
                  </a:lnTo>
                  <a:lnTo>
                    <a:pt x="2136" y="849"/>
                  </a:lnTo>
                  <a:lnTo>
                    <a:pt x="2286" y="849"/>
                  </a:lnTo>
                  <a:lnTo>
                    <a:pt x="2437" y="848"/>
                  </a:lnTo>
                  <a:lnTo>
                    <a:pt x="2585" y="848"/>
                  </a:lnTo>
                  <a:lnTo>
                    <a:pt x="2736" y="848"/>
                  </a:lnTo>
                  <a:lnTo>
                    <a:pt x="2886" y="848"/>
                  </a:lnTo>
                  <a:lnTo>
                    <a:pt x="3036" y="848"/>
                  </a:lnTo>
                  <a:lnTo>
                    <a:pt x="3186" y="848"/>
                  </a:lnTo>
                  <a:lnTo>
                    <a:pt x="3186" y="848"/>
                  </a:lnTo>
                  <a:lnTo>
                    <a:pt x="3186" y="848"/>
                  </a:lnTo>
                  <a:lnTo>
                    <a:pt x="3203" y="846"/>
                  </a:lnTo>
                  <a:lnTo>
                    <a:pt x="3218" y="843"/>
                  </a:lnTo>
                  <a:lnTo>
                    <a:pt x="3232" y="839"/>
                  </a:lnTo>
                  <a:lnTo>
                    <a:pt x="3243" y="834"/>
                  </a:lnTo>
                  <a:lnTo>
                    <a:pt x="3254" y="828"/>
                  </a:lnTo>
                  <a:lnTo>
                    <a:pt x="3263" y="819"/>
                  </a:lnTo>
                  <a:lnTo>
                    <a:pt x="3271" y="811"/>
                  </a:lnTo>
                  <a:lnTo>
                    <a:pt x="3279" y="801"/>
                  </a:lnTo>
                  <a:lnTo>
                    <a:pt x="3283" y="791"/>
                  </a:lnTo>
                  <a:lnTo>
                    <a:pt x="3287" y="780"/>
                  </a:lnTo>
                  <a:lnTo>
                    <a:pt x="3290" y="768"/>
                  </a:lnTo>
                  <a:lnTo>
                    <a:pt x="3291" y="757"/>
                  </a:lnTo>
                  <a:lnTo>
                    <a:pt x="3291" y="746"/>
                  </a:lnTo>
                  <a:lnTo>
                    <a:pt x="3290" y="734"/>
                  </a:lnTo>
                  <a:lnTo>
                    <a:pt x="3287" y="722"/>
                  </a:lnTo>
                  <a:lnTo>
                    <a:pt x="3284" y="710"/>
                  </a:lnTo>
                  <a:lnTo>
                    <a:pt x="3273" y="676"/>
                  </a:lnTo>
                  <a:lnTo>
                    <a:pt x="3262" y="645"/>
                  </a:lnTo>
                  <a:lnTo>
                    <a:pt x="3249" y="614"/>
                  </a:lnTo>
                  <a:lnTo>
                    <a:pt x="3236" y="584"/>
                  </a:lnTo>
                  <a:lnTo>
                    <a:pt x="3222" y="554"/>
                  </a:lnTo>
                  <a:lnTo>
                    <a:pt x="3208" y="525"/>
                  </a:lnTo>
                  <a:lnTo>
                    <a:pt x="3192" y="493"/>
                  </a:lnTo>
                  <a:lnTo>
                    <a:pt x="3177" y="462"/>
                  </a:lnTo>
                  <a:close/>
                  <a:moveTo>
                    <a:pt x="2512" y="434"/>
                  </a:moveTo>
                  <a:lnTo>
                    <a:pt x="2184" y="434"/>
                  </a:lnTo>
                  <a:lnTo>
                    <a:pt x="2184" y="279"/>
                  </a:lnTo>
                  <a:lnTo>
                    <a:pt x="2512" y="279"/>
                  </a:lnTo>
                  <a:lnTo>
                    <a:pt x="2512" y="434"/>
                  </a:lnTo>
                  <a:close/>
                  <a:moveTo>
                    <a:pt x="2031" y="434"/>
                  </a:moveTo>
                  <a:lnTo>
                    <a:pt x="1712" y="434"/>
                  </a:lnTo>
                  <a:lnTo>
                    <a:pt x="1712" y="279"/>
                  </a:lnTo>
                  <a:lnTo>
                    <a:pt x="2031" y="279"/>
                  </a:lnTo>
                  <a:lnTo>
                    <a:pt x="2031" y="434"/>
                  </a:lnTo>
                  <a:close/>
                  <a:moveTo>
                    <a:pt x="1559" y="434"/>
                  </a:moveTo>
                  <a:lnTo>
                    <a:pt x="1232" y="434"/>
                  </a:lnTo>
                  <a:lnTo>
                    <a:pt x="1232" y="279"/>
                  </a:lnTo>
                  <a:lnTo>
                    <a:pt x="1559" y="279"/>
                  </a:lnTo>
                  <a:lnTo>
                    <a:pt x="1559" y="4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0" name="Google Shape;310;p20"/>
            <p:cNvGrpSpPr/>
            <p:nvPr/>
          </p:nvGrpSpPr>
          <p:grpSpPr>
            <a:xfrm>
              <a:off x="14129934" y="5532248"/>
              <a:ext cx="3968750" cy="111125"/>
              <a:chOff x="-4763" y="8334555"/>
              <a:chExt cx="3968750" cy="111125"/>
            </a:xfrm>
          </p:grpSpPr>
          <p:sp>
            <p:nvSpPr>
              <p:cNvPr id="311" name="Google Shape;311;p20"/>
              <p:cNvSpPr/>
              <p:nvPr/>
            </p:nvSpPr>
            <p:spPr>
              <a:xfrm>
                <a:off x="374808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3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20"/>
              <p:cNvSpPr/>
              <p:nvPr/>
            </p:nvSpPr>
            <p:spPr>
              <a:xfrm>
                <a:off x="333057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20"/>
              <p:cNvSpPr/>
              <p:nvPr/>
            </p:nvSpPr>
            <p:spPr>
              <a:xfrm>
                <a:off x="291465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20"/>
              <p:cNvSpPr/>
              <p:nvPr/>
            </p:nvSpPr>
            <p:spPr>
              <a:xfrm>
                <a:off x="249713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9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1" y="138"/>
                    </a:lnTo>
                    <a:lnTo>
                      <a:pt x="273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3" y="5"/>
                    </a:lnTo>
                    <a:lnTo>
                      <a:pt x="271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2" y="135"/>
                    </a:lnTo>
                    <a:lnTo>
                      <a:pt x="3" y="138"/>
                    </a:lnTo>
                    <a:lnTo>
                      <a:pt x="6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20"/>
              <p:cNvSpPr/>
              <p:nvPr/>
            </p:nvSpPr>
            <p:spPr>
              <a:xfrm>
                <a:off x="2079625" y="8334555"/>
                <a:ext cx="217488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20"/>
              <p:cNvSpPr/>
              <p:nvPr/>
            </p:nvSpPr>
            <p:spPr>
              <a:xfrm>
                <a:off x="166370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9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9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20"/>
              <p:cNvSpPr/>
              <p:nvPr/>
            </p:nvSpPr>
            <p:spPr>
              <a:xfrm>
                <a:off x="124618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20"/>
              <p:cNvSpPr/>
              <p:nvPr/>
            </p:nvSpPr>
            <p:spPr>
              <a:xfrm>
                <a:off x="828675" y="8334555"/>
                <a:ext cx="217488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3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20"/>
              <p:cNvSpPr/>
              <p:nvPr/>
            </p:nvSpPr>
            <p:spPr>
              <a:xfrm>
                <a:off x="41275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20"/>
              <p:cNvSpPr/>
              <p:nvPr/>
            </p:nvSpPr>
            <p:spPr>
              <a:xfrm>
                <a:off x="-4763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1" name="Google Shape;321;p20"/>
            <p:cNvGrpSpPr/>
            <p:nvPr/>
          </p:nvGrpSpPr>
          <p:grpSpPr>
            <a:xfrm>
              <a:off x="9111" y="3585973"/>
              <a:ext cx="3967163" cy="111125"/>
              <a:chOff x="2497137" y="8334555"/>
              <a:chExt cx="3967163" cy="111125"/>
            </a:xfrm>
          </p:grpSpPr>
          <p:sp>
            <p:nvSpPr>
              <p:cNvPr id="322" name="Google Shape;322;p20"/>
              <p:cNvSpPr/>
              <p:nvPr/>
            </p:nvSpPr>
            <p:spPr>
              <a:xfrm>
                <a:off x="624840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20"/>
              <p:cNvSpPr/>
              <p:nvPr/>
            </p:nvSpPr>
            <p:spPr>
              <a:xfrm>
                <a:off x="583247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20"/>
              <p:cNvSpPr/>
              <p:nvPr/>
            </p:nvSpPr>
            <p:spPr>
              <a:xfrm>
                <a:off x="5414962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20"/>
              <p:cNvSpPr/>
              <p:nvPr/>
            </p:nvSpPr>
            <p:spPr>
              <a:xfrm>
                <a:off x="499903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20"/>
              <p:cNvSpPr/>
              <p:nvPr/>
            </p:nvSpPr>
            <p:spPr>
              <a:xfrm>
                <a:off x="458152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9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20"/>
              <p:cNvSpPr/>
              <p:nvPr/>
            </p:nvSpPr>
            <p:spPr>
              <a:xfrm>
                <a:off x="4164012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20"/>
              <p:cNvSpPr/>
              <p:nvPr/>
            </p:nvSpPr>
            <p:spPr>
              <a:xfrm>
                <a:off x="374808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3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20"/>
              <p:cNvSpPr/>
              <p:nvPr/>
            </p:nvSpPr>
            <p:spPr>
              <a:xfrm>
                <a:off x="333057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20"/>
              <p:cNvSpPr/>
              <p:nvPr/>
            </p:nvSpPr>
            <p:spPr>
              <a:xfrm>
                <a:off x="291465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20"/>
              <p:cNvSpPr/>
              <p:nvPr/>
            </p:nvSpPr>
            <p:spPr>
              <a:xfrm>
                <a:off x="249713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9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1" y="138"/>
                    </a:lnTo>
                    <a:lnTo>
                      <a:pt x="273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3" y="5"/>
                    </a:lnTo>
                    <a:lnTo>
                      <a:pt x="271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2" y="135"/>
                    </a:lnTo>
                    <a:lnTo>
                      <a:pt x="3" y="138"/>
                    </a:lnTo>
                    <a:lnTo>
                      <a:pt x="6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2" name="Google Shape;332;p20"/>
            <p:cNvGrpSpPr/>
            <p:nvPr/>
          </p:nvGrpSpPr>
          <p:grpSpPr>
            <a:xfrm>
              <a:off x="-4763" y="8983218"/>
              <a:ext cx="7312139" cy="111125"/>
              <a:chOff x="-4763" y="8334555"/>
              <a:chExt cx="7312139" cy="111125"/>
            </a:xfrm>
          </p:grpSpPr>
          <p:sp>
            <p:nvSpPr>
              <p:cNvPr id="333" name="Google Shape;333;p20"/>
              <p:cNvSpPr/>
              <p:nvPr/>
            </p:nvSpPr>
            <p:spPr>
              <a:xfrm>
                <a:off x="624840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20"/>
              <p:cNvSpPr/>
              <p:nvPr/>
            </p:nvSpPr>
            <p:spPr>
              <a:xfrm>
                <a:off x="583247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20"/>
              <p:cNvSpPr/>
              <p:nvPr/>
            </p:nvSpPr>
            <p:spPr>
              <a:xfrm>
                <a:off x="5414962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20"/>
              <p:cNvSpPr/>
              <p:nvPr/>
            </p:nvSpPr>
            <p:spPr>
              <a:xfrm>
                <a:off x="499903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20"/>
              <p:cNvSpPr/>
              <p:nvPr/>
            </p:nvSpPr>
            <p:spPr>
              <a:xfrm>
                <a:off x="458152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9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20"/>
              <p:cNvSpPr/>
              <p:nvPr/>
            </p:nvSpPr>
            <p:spPr>
              <a:xfrm>
                <a:off x="4164012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20"/>
              <p:cNvSpPr/>
              <p:nvPr/>
            </p:nvSpPr>
            <p:spPr>
              <a:xfrm>
                <a:off x="374808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3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20"/>
              <p:cNvSpPr/>
              <p:nvPr/>
            </p:nvSpPr>
            <p:spPr>
              <a:xfrm>
                <a:off x="333057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20"/>
              <p:cNvSpPr/>
              <p:nvPr/>
            </p:nvSpPr>
            <p:spPr>
              <a:xfrm>
                <a:off x="291465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20"/>
              <p:cNvSpPr/>
              <p:nvPr/>
            </p:nvSpPr>
            <p:spPr>
              <a:xfrm>
                <a:off x="249713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9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1" y="138"/>
                    </a:lnTo>
                    <a:lnTo>
                      <a:pt x="273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3" y="5"/>
                    </a:lnTo>
                    <a:lnTo>
                      <a:pt x="271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2" y="135"/>
                    </a:lnTo>
                    <a:lnTo>
                      <a:pt x="3" y="138"/>
                    </a:lnTo>
                    <a:lnTo>
                      <a:pt x="6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20"/>
              <p:cNvSpPr/>
              <p:nvPr/>
            </p:nvSpPr>
            <p:spPr>
              <a:xfrm>
                <a:off x="2079625" y="8334555"/>
                <a:ext cx="217488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20"/>
              <p:cNvSpPr/>
              <p:nvPr/>
            </p:nvSpPr>
            <p:spPr>
              <a:xfrm>
                <a:off x="166370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9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9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345;p20"/>
              <p:cNvSpPr/>
              <p:nvPr/>
            </p:nvSpPr>
            <p:spPr>
              <a:xfrm>
                <a:off x="124618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346;p20"/>
              <p:cNvSpPr/>
              <p:nvPr/>
            </p:nvSpPr>
            <p:spPr>
              <a:xfrm>
                <a:off x="828675" y="8334555"/>
                <a:ext cx="217488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3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20"/>
              <p:cNvSpPr/>
              <p:nvPr/>
            </p:nvSpPr>
            <p:spPr>
              <a:xfrm>
                <a:off x="41275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20"/>
              <p:cNvSpPr/>
              <p:nvPr/>
            </p:nvSpPr>
            <p:spPr>
              <a:xfrm>
                <a:off x="-4763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20"/>
              <p:cNvSpPr/>
              <p:nvPr/>
            </p:nvSpPr>
            <p:spPr>
              <a:xfrm>
                <a:off x="7091476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20"/>
              <p:cNvSpPr/>
              <p:nvPr/>
            </p:nvSpPr>
            <p:spPr>
              <a:xfrm>
                <a:off x="6673963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1" name="Google Shape;351;p20"/>
            <p:cNvGrpSpPr/>
            <p:nvPr/>
          </p:nvGrpSpPr>
          <p:grpSpPr>
            <a:xfrm>
              <a:off x="11520084" y="1066006"/>
              <a:ext cx="6469063" cy="111125"/>
              <a:chOff x="-4763" y="8334555"/>
              <a:chExt cx="6469063" cy="111125"/>
            </a:xfrm>
          </p:grpSpPr>
          <p:sp>
            <p:nvSpPr>
              <p:cNvPr id="352" name="Google Shape;352;p20"/>
              <p:cNvSpPr/>
              <p:nvPr/>
            </p:nvSpPr>
            <p:spPr>
              <a:xfrm>
                <a:off x="624840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20"/>
              <p:cNvSpPr/>
              <p:nvPr/>
            </p:nvSpPr>
            <p:spPr>
              <a:xfrm>
                <a:off x="583247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20"/>
              <p:cNvSpPr/>
              <p:nvPr/>
            </p:nvSpPr>
            <p:spPr>
              <a:xfrm>
                <a:off x="5414962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20"/>
              <p:cNvSpPr/>
              <p:nvPr/>
            </p:nvSpPr>
            <p:spPr>
              <a:xfrm>
                <a:off x="499903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20"/>
              <p:cNvSpPr/>
              <p:nvPr/>
            </p:nvSpPr>
            <p:spPr>
              <a:xfrm>
                <a:off x="458152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9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20"/>
              <p:cNvSpPr/>
              <p:nvPr/>
            </p:nvSpPr>
            <p:spPr>
              <a:xfrm>
                <a:off x="4164012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20"/>
              <p:cNvSpPr/>
              <p:nvPr/>
            </p:nvSpPr>
            <p:spPr>
              <a:xfrm>
                <a:off x="374808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3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20"/>
              <p:cNvSpPr/>
              <p:nvPr/>
            </p:nvSpPr>
            <p:spPr>
              <a:xfrm>
                <a:off x="333057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20"/>
              <p:cNvSpPr/>
              <p:nvPr/>
            </p:nvSpPr>
            <p:spPr>
              <a:xfrm>
                <a:off x="291465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20"/>
              <p:cNvSpPr/>
              <p:nvPr/>
            </p:nvSpPr>
            <p:spPr>
              <a:xfrm>
                <a:off x="249713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9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1" y="138"/>
                    </a:lnTo>
                    <a:lnTo>
                      <a:pt x="273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3" y="5"/>
                    </a:lnTo>
                    <a:lnTo>
                      <a:pt x="271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2" y="135"/>
                    </a:lnTo>
                    <a:lnTo>
                      <a:pt x="3" y="138"/>
                    </a:lnTo>
                    <a:lnTo>
                      <a:pt x="6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20"/>
              <p:cNvSpPr/>
              <p:nvPr/>
            </p:nvSpPr>
            <p:spPr>
              <a:xfrm>
                <a:off x="2079625" y="8334555"/>
                <a:ext cx="217488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20"/>
              <p:cNvSpPr/>
              <p:nvPr/>
            </p:nvSpPr>
            <p:spPr>
              <a:xfrm>
                <a:off x="166370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9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9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64;p20"/>
              <p:cNvSpPr/>
              <p:nvPr/>
            </p:nvSpPr>
            <p:spPr>
              <a:xfrm>
                <a:off x="124618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20"/>
              <p:cNvSpPr/>
              <p:nvPr/>
            </p:nvSpPr>
            <p:spPr>
              <a:xfrm>
                <a:off x="828675" y="8334555"/>
                <a:ext cx="217488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3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20"/>
              <p:cNvSpPr/>
              <p:nvPr/>
            </p:nvSpPr>
            <p:spPr>
              <a:xfrm>
                <a:off x="41275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20"/>
              <p:cNvSpPr/>
              <p:nvPr/>
            </p:nvSpPr>
            <p:spPr>
              <a:xfrm>
                <a:off x="-4763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8" name="Google Shape;368;p20"/>
            <p:cNvSpPr/>
            <p:nvPr/>
          </p:nvSpPr>
          <p:spPr>
            <a:xfrm>
              <a:off x="6589294" y="5139531"/>
              <a:ext cx="280988" cy="561974"/>
            </a:xfrm>
            <a:custGeom>
              <a:avLst/>
              <a:gdLst/>
              <a:ahLst/>
              <a:cxnLst/>
              <a:rect l="l" t="t" r="r" b="b"/>
              <a:pathLst>
                <a:path w="503" h="1011" extrusionOk="0">
                  <a:moveTo>
                    <a:pt x="492" y="1011"/>
                  </a:moveTo>
                  <a:lnTo>
                    <a:pt x="334" y="1011"/>
                  </a:lnTo>
                  <a:lnTo>
                    <a:pt x="327" y="1009"/>
                  </a:lnTo>
                  <a:lnTo>
                    <a:pt x="322" y="1007"/>
                  </a:lnTo>
                  <a:lnTo>
                    <a:pt x="317" y="1002"/>
                  </a:lnTo>
                  <a:lnTo>
                    <a:pt x="315" y="996"/>
                  </a:lnTo>
                  <a:lnTo>
                    <a:pt x="1" y="14"/>
                  </a:lnTo>
                  <a:lnTo>
                    <a:pt x="1" y="11"/>
                  </a:lnTo>
                  <a:lnTo>
                    <a:pt x="0" y="9"/>
                  </a:lnTo>
                  <a:lnTo>
                    <a:pt x="1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1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79" y="3"/>
                  </a:lnTo>
                  <a:lnTo>
                    <a:pt x="184" y="9"/>
                  </a:lnTo>
                  <a:lnTo>
                    <a:pt x="186" y="14"/>
                  </a:lnTo>
                  <a:lnTo>
                    <a:pt x="501" y="996"/>
                  </a:lnTo>
                  <a:lnTo>
                    <a:pt x="503" y="1000"/>
                  </a:lnTo>
                  <a:lnTo>
                    <a:pt x="503" y="1002"/>
                  </a:lnTo>
                  <a:lnTo>
                    <a:pt x="503" y="1005"/>
                  </a:lnTo>
                  <a:lnTo>
                    <a:pt x="501" y="1007"/>
                  </a:lnTo>
                  <a:lnTo>
                    <a:pt x="499" y="1008"/>
                  </a:lnTo>
                  <a:lnTo>
                    <a:pt x="497" y="1009"/>
                  </a:lnTo>
                  <a:lnTo>
                    <a:pt x="495" y="1011"/>
                  </a:lnTo>
                  <a:lnTo>
                    <a:pt x="492" y="10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0"/>
            <p:cNvSpPr/>
            <p:nvPr/>
          </p:nvSpPr>
          <p:spPr>
            <a:xfrm>
              <a:off x="7421108" y="5139537"/>
              <a:ext cx="6456023" cy="561974"/>
            </a:xfrm>
            <a:custGeom>
              <a:avLst/>
              <a:gdLst/>
              <a:ahLst/>
              <a:cxnLst/>
              <a:rect l="l" t="t" r="r" b="b"/>
              <a:pathLst>
                <a:path w="11580" h="1011" extrusionOk="0">
                  <a:moveTo>
                    <a:pt x="500" y="994"/>
                  </a:moveTo>
                  <a:lnTo>
                    <a:pt x="332" y="994"/>
                  </a:lnTo>
                  <a:lnTo>
                    <a:pt x="326" y="993"/>
                  </a:lnTo>
                  <a:lnTo>
                    <a:pt x="320" y="991"/>
                  </a:lnTo>
                  <a:lnTo>
                    <a:pt x="316" y="987"/>
                  </a:lnTo>
                  <a:lnTo>
                    <a:pt x="314" y="980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1" y="20"/>
                  </a:lnTo>
                  <a:lnTo>
                    <a:pt x="3" y="19"/>
                  </a:lnTo>
                  <a:lnTo>
                    <a:pt x="7" y="18"/>
                  </a:lnTo>
                  <a:lnTo>
                    <a:pt x="10" y="16"/>
                  </a:lnTo>
                  <a:lnTo>
                    <a:pt x="13" y="16"/>
                  </a:lnTo>
                  <a:lnTo>
                    <a:pt x="201" y="16"/>
                  </a:lnTo>
                  <a:lnTo>
                    <a:pt x="208" y="18"/>
                  </a:lnTo>
                  <a:lnTo>
                    <a:pt x="213" y="20"/>
                  </a:lnTo>
                  <a:lnTo>
                    <a:pt x="218" y="24"/>
                  </a:lnTo>
                  <a:lnTo>
                    <a:pt x="220" y="31"/>
                  </a:lnTo>
                  <a:lnTo>
                    <a:pt x="417" y="672"/>
                  </a:lnTo>
                  <a:lnTo>
                    <a:pt x="421" y="672"/>
                  </a:lnTo>
                  <a:lnTo>
                    <a:pt x="613" y="31"/>
                  </a:lnTo>
                  <a:lnTo>
                    <a:pt x="615" y="24"/>
                  </a:lnTo>
                  <a:lnTo>
                    <a:pt x="620" y="20"/>
                  </a:lnTo>
                  <a:lnTo>
                    <a:pt x="625" y="18"/>
                  </a:lnTo>
                  <a:lnTo>
                    <a:pt x="632" y="16"/>
                  </a:lnTo>
                  <a:lnTo>
                    <a:pt x="818" y="16"/>
                  </a:lnTo>
                  <a:lnTo>
                    <a:pt x="822" y="16"/>
                  </a:lnTo>
                  <a:lnTo>
                    <a:pt x="824" y="18"/>
                  </a:lnTo>
                  <a:lnTo>
                    <a:pt x="828" y="19"/>
                  </a:lnTo>
                  <a:lnTo>
                    <a:pt x="829" y="20"/>
                  </a:lnTo>
                  <a:lnTo>
                    <a:pt x="830" y="22"/>
                  </a:lnTo>
                  <a:lnTo>
                    <a:pt x="831" y="25"/>
                  </a:lnTo>
                  <a:lnTo>
                    <a:pt x="831" y="28"/>
                  </a:lnTo>
                  <a:lnTo>
                    <a:pt x="830" y="32"/>
                  </a:lnTo>
                  <a:lnTo>
                    <a:pt x="517" y="980"/>
                  </a:lnTo>
                  <a:lnTo>
                    <a:pt x="514" y="987"/>
                  </a:lnTo>
                  <a:lnTo>
                    <a:pt x="511" y="991"/>
                  </a:lnTo>
                  <a:lnTo>
                    <a:pt x="505" y="993"/>
                  </a:lnTo>
                  <a:lnTo>
                    <a:pt x="500" y="994"/>
                  </a:lnTo>
                  <a:close/>
                  <a:moveTo>
                    <a:pt x="865" y="980"/>
                  </a:moveTo>
                  <a:lnTo>
                    <a:pt x="865" y="31"/>
                  </a:lnTo>
                  <a:lnTo>
                    <a:pt x="866" y="27"/>
                  </a:lnTo>
                  <a:lnTo>
                    <a:pt x="866" y="24"/>
                  </a:lnTo>
                  <a:lnTo>
                    <a:pt x="867" y="22"/>
                  </a:lnTo>
                  <a:lnTo>
                    <a:pt x="869" y="20"/>
                  </a:lnTo>
                  <a:lnTo>
                    <a:pt x="871" y="19"/>
                  </a:lnTo>
                  <a:lnTo>
                    <a:pt x="873" y="18"/>
                  </a:lnTo>
                  <a:lnTo>
                    <a:pt x="876" y="16"/>
                  </a:lnTo>
                  <a:lnTo>
                    <a:pt x="880" y="16"/>
                  </a:lnTo>
                  <a:lnTo>
                    <a:pt x="1063" y="16"/>
                  </a:lnTo>
                  <a:lnTo>
                    <a:pt x="1067" y="16"/>
                  </a:lnTo>
                  <a:lnTo>
                    <a:pt x="1069" y="18"/>
                  </a:lnTo>
                  <a:lnTo>
                    <a:pt x="1072" y="19"/>
                  </a:lnTo>
                  <a:lnTo>
                    <a:pt x="1074" y="20"/>
                  </a:lnTo>
                  <a:lnTo>
                    <a:pt x="1076" y="22"/>
                  </a:lnTo>
                  <a:lnTo>
                    <a:pt x="1077" y="24"/>
                  </a:lnTo>
                  <a:lnTo>
                    <a:pt x="1078" y="27"/>
                  </a:lnTo>
                  <a:lnTo>
                    <a:pt x="1078" y="31"/>
                  </a:lnTo>
                  <a:lnTo>
                    <a:pt x="1078" y="980"/>
                  </a:lnTo>
                  <a:lnTo>
                    <a:pt x="1078" y="983"/>
                  </a:lnTo>
                  <a:lnTo>
                    <a:pt x="1077" y="987"/>
                  </a:lnTo>
                  <a:lnTo>
                    <a:pt x="1076" y="989"/>
                  </a:lnTo>
                  <a:lnTo>
                    <a:pt x="1074" y="991"/>
                  </a:lnTo>
                  <a:lnTo>
                    <a:pt x="1072" y="992"/>
                  </a:lnTo>
                  <a:lnTo>
                    <a:pt x="1069" y="993"/>
                  </a:lnTo>
                  <a:lnTo>
                    <a:pt x="1067" y="994"/>
                  </a:lnTo>
                  <a:lnTo>
                    <a:pt x="1063" y="994"/>
                  </a:lnTo>
                  <a:lnTo>
                    <a:pt x="880" y="994"/>
                  </a:lnTo>
                  <a:lnTo>
                    <a:pt x="876" y="994"/>
                  </a:lnTo>
                  <a:lnTo>
                    <a:pt x="873" y="993"/>
                  </a:lnTo>
                  <a:lnTo>
                    <a:pt x="871" y="992"/>
                  </a:lnTo>
                  <a:lnTo>
                    <a:pt x="869" y="991"/>
                  </a:lnTo>
                  <a:lnTo>
                    <a:pt x="867" y="989"/>
                  </a:lnTo>
                  <a:lnTo>
                    <a:pt x="866" y="987"/>
                  </a:lnTo>
                  <a:lnTo>
                    <a:pt x="866" y="983"/>
                  </a:lnTo>
                  <a:lnTo>
                    <a:pt x="865" y="980"/>
                  </a:lnTo>
                  <a:close/>
                  <a:moveTo>
                    <a:pt x="1612" y="994"/>
                  </a:moveTo>
                  <a:lnTo>
                    <a:pt x="1445" y="994"/>
                  </a:lnTo>
                  <a:lnTo>
                    <a:pt x="1437" y="993"/>
                  </a:lnTo>
                  <a:lnTo>
                    <a:pt x="1433" y="991"/>
                  </a:lnTo>
                  <a:lnTo>
                    <a:pt x="1428" y="987"/>
                  </a:lnTo>
                  <a:lnTo>
                    <a:pt x="1425" y="980"/>
                  </a:lnTo>
                  <a:lnTo>
                    <a:pt x="1113" y="32"/>
                  </a:lnTo>
                  <a:lnTo>
                    <a:pt x="1112" y="28"/>
                  </a:lnTo>
                  <a:lnTo>
                    <a:pt x="1112" y="25"/>
                  </a:lnTo>
                  <a:lnTo>
                    <a:pt x="1113" y="22"/>
                  </a:lnTo>
                  <a:lnTo>
                    <a:pt x="1114" y="20"/>
                  </a:lnTo>
                  <a:lnTo>
                    <a:pt x="1116" y="19"/>
                  </a:lnTo>
                  <a:lnTo>
                    <a:pt x="1118" y="18"/>
                  </a:lnTo>
                  <a:lnTo>
                    <a:pt x="1121" y="16"/>
                  </a:lnTo>
                  <a:lnTo>
                    <a:pt x="1126" y="16"/>
                  </a:lnTo>
                  <a:lnTo>
                    <a:pt x="1314" y="16"/>
                  </a:lnTo>
                  <a:lnTo>
                    <a:pt x="1321" y="18"/>
                  </a:lnTo>
                  <a:lnTo>
                    <a:pt x="1326" y="20"/>
                  </a:lnTo>
                  <a:lnTo>
                    <a:pt x="1331" y="24"/>
                  </a:lnTo>
                  <a:lnTo>
                    <a:pt x="1333" y="31"/>
                  </a:lnTo>
                  <a:lnTo>
                    <a:pt x="1530" y="672"/>
                  </a:lnTo>
                  <a:lnTo>
                    <a:pt x="1534" y="672"/>
                  </a:lnTo>
                  <a:lnTo>
                    <a:pt x="1725" y="31"/>
                  </a:lnTo>
                  <a:lnTo>
                    <a:pt x="1728" y="24"/>
                  </a:lnTo>
                  <a:lnTo>
                    <a:pt x="1732" y="20"/>
                  </a:lnTo>
                  <a:lnTo>
                    <a:pt x="1738" y="18"/>
                  </a:lnTo>
                  <a:lnTo>
                    <a:pt x="1744" y="16"/>
                  </a:lnTo>
                  <a:lnTo>
                    <a:pt x="1930" y="16"/>
                  </a:lnTo>
                  <a:lnTo>
                    <a:pt x="1934" y="16"/>
                  </a:lnTo>
                  <a:lnTo>
                    <a:pt x="1937" y="18"/>
                  </a:lnTo>
                  <a:lnTo>
                    <a:pt x="1939" y="19"/>
                  </a:lnTo>
                  <a:lnTo>
                    <a:pt x="1941" y="20"/>
                  </a:lnTo>
                  <a:lnTo>
                    <a:pt x="1942" y="22"/>
                  </a:lnTo>
                  <a:lnTo>
                    <a:pt x="1943" y="25"/>
                  </a:lnTo>
                  <a:lnTo>
                    <a:pt x="1942" y="28"/>
                  </a:lnTo>
                  <a:lnTo>
                    <a:pt x="1942" y="32"/>
                  </a:lnTo>
                  <a:lnTo>
                    <a:pt x="1630" y="980"/>
                  </a:lnTo>
                  <a:lnTo>
                    <a:pt x="1627" y="987"/>
                  </a:lnTo>
                  <a:lnTo>
                    <a:pt x="1623" y="991"/>
                  </a:lnTo>
                  <a:lnTo>
                    <a:pt x="1618" y="993"/>
                  </a:lnTo>
                  <a:lnTo>
                    <a:pt x="1612" y="994"/>
                  </a:lnTo>
                  <a:close/>
                  <a:moveTo>
                    <a:pt x="2179" y="629"/>
                  </a:moveTo>
                  <a:lnTo>
                    <a:pt x="2406" y="629"/>
                  </a:lnTo>
                  <a:lnTo>
                    <a:pt x="2294" y="286"/>
                  </a:lnTo>
                  <a:lnTo>
                    <a:pt x="2290" y="286"/>
                  </a:lnTo>
                  <a:lnTo>
                    <a:pt x="2179" y="629"/>
                  </a:lnTo>
                  <a:close/>
                  <a:moveTo>
                    <a:pt x="1845" y="980"/>
                  </a:moveTo>
                  <a:lnTo>
                    <a:pt x="2184" y="31"/>
                  </a:lnTo>
                  <a:lnTo>
                    <a:pt x="2187" y="24"/>
                  </a:lnTo>
                  <a:lnTo>
                    <a:pt x="2191" y="20"/>
                  </a:lnTo>
                  <a:lnTo>
                    <a:pt x="2196" y="18"/>
                  </a:lnTo>
                  <a:lnTo>
                    <a:pt x="2203" y="16"/>
                  </a:lnTo>
                  <a:lnTo>
                    <a:pt x="2386" y="16"/>
                  </a:lnTo>
                  <a:lnTo>
                    <a:pt x="2392" y="18"/>
                  </a:lnTo>
                  <a:lnTo>
                    <a:pt x="2397" y="20"/>
                  </a:lnTo>
                  <a:lnTo>
                    <a:pt x="2402" y="24"/>
                  </a:lnTo>
                  <a:lnTo>
                    <a:pt x="2404" y="31"/>
                  </a:lnTo>
                  <a:lnTo>
                    <a:pt x="2737" y="980"/>
                  </a:lnTo>
                  <a:lnTo>
                    <a:pt x="2738" y="983"/>
                  </a:lnTo>
                  <a:lnTo>
                    <a:pt x="2738" y="987"/>
                  </a:lnTo>
                  <a:lnTo>
                    <a:pt x="2737" y="989"/>
                  </a:lnTo>
                  <a:lnTo>
                    <a:pt x="2737" y="991"/>
                  </a:lnTo>
                  <a:lnTo>
                    <a:pt x="2735" y="992"/>
                  </a:lnTo>
                  <a:lnTo>
                    <a:pt x="2733" y="993"/>
                  </a:lnTo>
                  <a:lnTo>
                    <a:pt x="2731" y="994"/>
                  </a:lnTo>
                  <a:lnTo>
                    <a:pt x="2727" y="994"/>
                  </a:lnTo>
                  <a:lnTo>
                    <a:pt x="2539" y="994"/>
                  </a:lnTo>
                  <a:lnTo>
                    <a:pt x="2532" y="993"/>
                  </a:lnTo>
                  <a:lnTo>
                    <a:pt x="2527" y="991"/>
                  </a:lnTo>
                  <a:lnTo>
                    <a:pt x="2523" y="987"/>
                  </a:lnTo>
                  <a:lnTo>
                    <a:pt x="2521" y="980"/>
                  </a:lnTo>
                  <a:lnTo>
                    <a:pt x="2464" y="809"/>
                  </a:lnTo>
                  <a:lnTo>
                    <a:pt x="2119" y="809"/>
                  </a:lnTo>
                  <a:lnTo>
                    <a:pt x="2064" y="980"/>
                  </a:lnTo>
                  <a:lnTo>
                    <a:pt x="2061" y="987"/>
                  </a:lnTo>
                  <a:lnTo>
                    <a:pt x="2058" y="991"/>
                  </a:lnTo>
                  <a:lnTo>
                    <a:pt x="2052" y="993"/>
                  </a:lnTo>
                  <a:lnTo>
                    <a:pt x="2046" y="994"/>
                  </a:lnTo>
                  <a:lnTo>
                    <a:pt x="1855" y="994"/>
                  </a:lnTo>
                  <a:lnTo>
                    <a:pt x="1852" y="994"/>
                  </a:lnTo>
                  <a:lnTo>
                    <a:pt x="1850" y="993"/>
                  </a:lnTo>
                  <a:lnTo>
                    <a:pt x="1848" y="992"/>
                  </a:lnTo>
                  <a:lnTo>
                    <a:pt x="1845" y="991"/>
                  </a:lnTo>
                  <a:lnTo>
                    <a:pt x="1845" y="989"/>
                  </a:lnTo>
                  <a:lnTo>
                    <a:pt x="1844" y="987"/>
                  </a:lnTo>
                  <a:lnTo>
                    <a:pt x="1844" y="983"/>
                  </a:lnTo>
                  <a:lnTo>
                    <a:pt x="1845" y="980"/>
                  </a:lnTo>
                  <a:close/>
                  <a:moveTo>
                    <a:pt x="3449" y="1011"/>
                  </a:moveTo>
                  <a:lnTo>
                    <a:pt x="3422" y="1009"/>
                  </a:lnTo>
                  <a:lnTo>
                    <a:pt x="3395" y="1008"/>
                  </a:lnTo>
                  <a:lnTo>
                    <a:pt x="3366" y="1005"/>
                  </a:lnTo>
                  <a:lnTo>
                    <a:pt x="3340" y="1001"/>
                  </a:lnTo>
                  <a:lnTo>
                    <a:pt x="3313" y="995"/>
                  </a:lnTo>
                  <a:lnTo>
                    <a:pt x="3287" y="989"/>
                  </a:lnTo>
                  <a:lnTo>
                    <a:pt x="3260" y="981"/>
                  </a:lnTo>
                  <a:lnTo>
                    <a:pt x="3234" y="972"/>
                  </a:lnTo>
                  <a:lnTo>
                    <a:pt x="3209" y="963"/>
                  </a:lnTo>
                  <a:lnTo>
                    <a:pt x="3185" y="952"/>
                  </a:lnTo>
                  <a:lnTo>
                    <a:pt x="3162" y="941"/>
                  </a:lnTo>
                  <a:lnTo>
                    <a:pt x="3141" y="929"/>
                  </a:lnTo>
                  <a:lnTo>
                    <a:pt x="3122" y="917"/>
                  </a:lnTo>
                  <a:lnTo>
                    <a:pt x="3103" y="904"/>
                  </a:lnTo>
                  <a:lnTo>
                    <a:pt x="3086" y="891"/>
                  </a:lnTo>
                  <a:lnTo>
                    <a:pt x="3070" y="877"/>
                  </a:lnTo>
                  <a:lnTo>
                    <a:pt x="3068" y="874"/>
                  </a:lnTo>
                  <a:lnTo>
                    <a:pt x="3066" y="870"/>
                  </a:lnTo>
                  <a:lnTo>
                    <a:pt x="3065" y="868"/>
                  </a:lnTo>
                  <a:lnTo>
                    <a:pt x="3064" y="865"/>
                  </a:lnTo>
                  <a:lnTo>
                    <a:pt x="3065" y="862"/>
                  </a:lnTo>
                  <a:lnTo>
                    <a:pt x="3065" y="858"/>
                  </a:lnTo>
                  <a:lnTo>
                    <a:pt x="3067" y="855"/>
                  </a:lnTo>
                  <a:lnTo>
                    <a:pt x="3069" y="852"/>
                  </a:lnTo>
                  <a:lnTo>
                    <a:pt x="3179" y="727"/>
                  </a:lnTo>
                  <a:lnTo>
                    <a:pt x="3181" y="724"/>
                  </a:lnTo>
                  <a:lnTo>
                    <a:pt x="3184" y="722"/>
                  </a:lnTo>
                  <a:lnTo>
                    <a:pt x="3186" y="721"/>
                  </a:lnTo>
                  <a:lnTo>
                    <a:pt x="3189" y="721"/>
                  </a:lnTo>
                  <a:lnTo>
                    <a:pt x="3191" y="721"/>
                  </a:lnTo>
                  <a:lnTo>
                    <a:pt x="3194" y="722"/>
                  </a:lnTo>
                  <a:lnTo>
                    <a:pt x="3198" y="723"/>
                  </a:lnTo>
                  <a:lnTo>
                    <a:pt x="3201" y="726"/>
                  </a:lnTo>
                  <a:lnTo>
                    <a:pt x="3216" y="738"/>
                  </a:lnTo>
                  <a:lnTo>
                    <a:pt x="3233" y="750"/>
                  </a:lnTo>
                  <a:lnTo>
                    <a:pt x="3249" y="759"/>
                  </a:lnTo>
                  <a:lnTo>
                    <a:pt x="3264" y="769"/>
                  </a:lnTo>
                  <a:lnTo>
                    <a:pt x="3280" y="779"/>
                  </a:lnTo>
                  <a:lnTo>
                    <a:pt x="3297" y="786"/>
                  </a:lnTo>
                  <a:lnTo>
                    <a:pt x="3313" y="794"/>
                  </a:lnTo>
                  <a:lnTo>
                    <a:pt x="3328" y="801"/>
                  </a:lnTo>
                  <a:lnTo>
                    <a:pt x="3345" y="807"/>
                  </a:lnTo>
                  <a:lnTo>
                    <a:pt x="3361" y="813"/>
                  </a:lnTo>
                  <a:lnTo>
                    <a:pt x="3377" y="816"/>
                  </a:lnTo>
                  <a:lnTo>
                    <a:pt x="3394" y="820"/>
                  </a:lnTo>
                  <a:lnTo>
                    <a:pt x="3409" y="822"/>
                  </a:lnTo>
                  <a:lnTo>
                    <a:pt x="3425" y="825"/>
                  </a:lnTo>
                  <a:lnTo>
                    <a:pt x="3442" y="826"/>
                  </a:lnTo>
                  <a:lnTo>
                    <a:pt x="3458" y="827"/>
                  </a:lnTo>
                  <a:lnTo>
                    <a:pt x="3476" y="826"/>
                  </a:lnTo>
                  <a:lnTo>
                    <a:pt x="3494" y="825"/>
                  </a:lnTo>
                  <a:lnTo>
                    <a:pt x="3510" y="821"/>
                  </a:lnTo>
                  <a:lnTo>
                    <a:pt x="3525" y="818"/>
                  </a:lnTo>
                  <a:lnTo>
                    <a:pt x="3540" y="814"/>
                  </a:lnTo>
                  <a:lnTo>
                    <a:pt x="3553" y="808"/>
                  </a:lnTo>
                  <a:lnTo>
                    <a:pt x="3565" y="802"/>
                  </a:lnTo>
                  <a:lnTo>
                    <a:pt x="3577" y="794"/>
                  </a:lnTo>
                  <a:lnTo>
                    <a:pt x="3586" y="786"/>
                  </a:lnTo>
                  <a:lnTo>
                    <a:pt x="3595" y="778"/>
                  </a:lnTo>
                  <a:lnTo>
                    <a:pt x="3602" y="768"/>
                  </a:lnTo>
                  <a:lnTo>
                    <a:pt x="3608" y="757"/>
                  </a:lnTo>
                  <a:lnTo>
                    <a:pt x="3613" y="746"/>
                  </a:lnTo>
                  <a:lnTo>
                    <a:pt x="3616" y="735"/>
                  </a:lnTo>
                  <a:lnTo>
                    <a:pt x="3618" y="722"/>
                  </a:lnTo>
                  <a:lnTo>
                    <a:pt x="3619" y="709"/>
                  </a:lnTo>
                  <a:lnTo>
                    <a:pt x="3618" y="698"/>
                  </a:lnTo>
                  <a:lnTo>
                    <a:pt x="3617" y="688"/>
                  </a:lnTo>
                  <a:lnTo>
                    <a:pt x="3614" y="678"/>
                  </a:lnTo>
                  <a:lnTo>
                    <a:pt x="3610" y="669"/>
                  </a:lnTo>
                  <a:lnTo>
                    <a:pt x="3606" y="660"/>
                  </a:lnTo>
                  <a:lnTo>
                    <a:pt x="3599" y="652"/>
                  </a:lnTo>
                  <a:lnTo>
                    <a:pt x="3593" y="644"/>
                  </a:lnTo>
                  <a:lnTo>
                    <a:pt x="3585" y="637"/>
                  </a:lnTo>
                  <a:lnTo>
                    <a:pt x="3576" y="631"/>
                  </a:lnTo>
                  <a:lnTo>
                    <a:pt x="3565" y="626"/>
                  </a:lnTo>
                  <a:lnTo>
                    <a:pt x="3553" y="620"/>
                  </a:lnTo>
                  <a:lnTo>
                    <a:pt x="3538" y="616"/>
                  </a:lnTo>
                  <a:lnTo>
                    <a:pt x="3523" y="611"/>
                  </a:lnTo>
                  <a:lnTo>
                    <a:pt x="3506" y="607"/>
                  </a:lnTo>
                  <a:lnTo>
                    <a:pt x="3487" y="604"/>
                  </a:lnTo>
                  <a:lnTo>
                    <a:pt x="3467" y="601"/>
                  </a:lnTo>
                  <a:lnTo>
                    <a:pt x="3414" y="593"/>
                  </a:lnTo>
                  <a:lnTo>
                    <a:pt x="3377" y="587"/>
                  </a:lnTo>
                  <a:lnTo>
                    <a:pt x="3341" y="579"/>
                  </a:lnTo>
                  <a:lnTo>
                    <a:pt x="3325" y="574"/>
                  </a:lnTo>
                  <a:lnTo>
                    <a:pt x="3309" y="570"/>
                  </a:lnTo>
                  <a:lnTo>
                    <a:pt x="3294" y="565"/>
                  </a:lnTo>
                  <a:lnTo>
                    <a:pt x="3278" y="558"/>
                  </a:lnTo>
                  <a:lnTo>
                    <a:pt x="3264" y="553"/>
                  </a:lnTo>
                  <a:lnTo>
                    <a:pt x="3251" y="546"/>
                  </a:lnTo>
                  <a:lnTo>
                    <a:pt x="3238" y="539"/>
                  </a:lnTo>
                  <a:lnTo>
                    <a:pt x="3225" y="532"/>
                  </a:lnTo>
                  <a:lnTo>
                    <a:pt x="3213" y="524"/>
                  </a:lnTo>
                  <a:lnTo>
                    <a:pt x="3202" y="516"/>
                  </a:lnTo>
                  <a:lnTo>
                    <a:pt x="3191" y="507"/>
                  </a:lnTo>
                  <a:lnTo>
                    <a:pt x="3181" y="498"/>
                  </a:lnTo>
                  <a:lnTo>
                    <a:pt x="3172" y="488"/>
                  </a:lnTo>
                  <a:lnTo>
                    <a:pt x="3163" y="479"/>
                  </a:lnTo>
                  <a:lnTo>
                    <a:pt x="3155" y="469"/>
                  </a:lnTo>
                  <a:lnTo>
                    <a:pt x="3148" y="458"/>
                  </a:lnTo>
                  <a:lnTo>
                    <a:pt x="3140" y="447"/>
                  </a:lnTo>
                  <a:lnTo>
                    <a:pt x="3135" y="436"/>
                  </a:lnTo>
                  <a:lnTo>
                    <a:pt x="3128" y="424"/>
                  </a:lnTo>
                  <a:lnTo>
                    <a:pt x="3123" y="412"/>
                  </a:lnTo>
                  <a:lnTo>
                    <a:pt x="3118" y="399"/>
                  </a:lnTo>
                  <a:lnTo>
                    <a:pt x="3115" y="386"/>
                  </a:lnTo>
                  <a:lnTo>
                    <a:pt x="3112" y="373"/>
                  </a:lnTo>
                  <a:lnTo>
                    <a:pt x="3108" y="359"/>
                  </a:lnTo>
                  <a:lnTo>
                    <a:pt x="3106" y="345"/>
                  </a:lnTo>
                  <a:lnTo>
                    <a:pt x="3105" y="330"/>
                  </a:lnTo>
                  <a:lnTo>
                    <a:pt x="3104" y="316"/>
                  </a:lnTo>
                  <a:lnTo>
                    <a:pt x="3104" y="299"/>
                  </a:lnTo>
                  <a:lnTo>
                    <a:pt x="3104" y="283"/>
                  </a:lnTo>
                  <a:lnTo>
                    <a:pt x="3105" y="267"/>
                  </a:lnTo>
                  <a:lnTo>
                    <a:pt x="3107" y="250"/>
                  </a:lnTo>
                  <a:lnTo>
                    <a:pt x="3110" y="235"/>
                  </a:lnTo>
                  <a:lnTo>
                    <a:pt x="3113" y="220"/>
                  </a:lnTo>
                  <a:lnTo>
                    <a:pt x="3117" y="206"/>
                  </a:lnTo>
                  <a:lnTo>
                    <a:pt x="3122" y="192"/>
                  </a:lnTo>
                  <a:lnTo>
                    <a:pt x="3127" y="177"/>
                  </a:lnTo>
                  <a:lnTo>
                    <a:pt x="3133" y="164"/>
                  </a:lnTo>
                  <a:lnTo>
                    <a:pt x="3141" y="151"/>
                  </a:lnTo>
                  <a:lnTo>
                    <a:pt x="3149" y="138"/>
                  </a:lnTo>
                  <a:lnTo>
                    <a:pt x="3157" y="126"/>
                  </a:lnTo>
                  <a:lnTo>
                    <a:pt x="3166" y="115"/>
                  </a:lnTo>
                  <a:lnTo>
                    <a:pt x="3176" y="103"/>
                  </a:lnTo>
                  <a:lnTo>
                    <a:pt x="3187" y="93"/>
                  </a:lnTo>
                  <a:lnTo>
                    <a:pt x="3199" y="83"/>
                  </a:lnTo>
                  <a:lnTo>
                    <a:pt x="3211" y="72"/>
                  </a:lnTo>
                  <a:lnTo>
                    <a:pt x="3223" y="63"/>
                  </a:lnTo>
                  <a:lnTo>
                    <a:pt x="3236" y="54"/>
                  </a:lnTo>
                  <a:lnTo>
                    <a:pt x="3250" y="47"/>
                  </a:lnTo>
                  <a:lnTo>
                    <a:pt x="3264" y="39"/>
                  </a:lnTo>
                  <a:lnTo>
                    <a:pt x="3278" y="33"/>
                  </a:lnTo>
                  <a:lnTo>
                    <a:pt x="3294" y="26"/>
                  </a:lnTo>
                  <a:lnTo>
                    <a:pt x="3310" y="21"/>
                  </a:lnTo>
                  <a:lnTo>
                    <a:pt x="3325" y="16"/>
                  </a:lnTo>
                  <a:lnTo>
                    <a:pt x="3343" y="12"/>
                  </a:lnTo>
                  <a:lnTo>
                    <a:pt x="3359" y="8"/>
                  </a:lnTo>
                  <a:lnTo>
                    <a:pt x="3377" y="6"/>
                  </a:lnTo>
                  <a:lnTo>
                    <a:pt x="3395" y="3"/>
                  </a:lnTo>
                  <a:lnTo>
                    <a:pt x="3413" y="1"/>
                  </a:lnTo>
                  <a:lnTo>
                    <a:pt x="3433" y="0"/>
                  </a:lnTo>
                  <a:lnTo>
                    <a:pt x="3452" y="0"/>
                  </a:lnTo>
                  <a:lnTo>
                    <a:pt x="3478" y="1"/>
                  </a:lnTo>
                  <a:lnTo>
                    <a:pt x="3501" y="2"/>
                  </a:lnTo>
                  <a:lnTo>
                    <a:pt x="3525" y="3"/>
                  </a:lnTo>
                  <a:lnTo>
                    <a:pt x="3548" y="7"/>
                  </a:lnTo>
                  <a:lnTo>
                    <a:pt x="3571" y="10"/>
                  </a:lnTo>
                  <a:lnTo>
                    <a:pt x="3594" y="14"/>
                  </a:lnTo>
                  <a:lnTo>
                    <a:pt x="3616" y="20"/>
                  </a:lnTo>
                  <a:lnTo>
                    <a:pt x="3636" y="26"/>
                  </a:lnTo>
                  <a:lnTo>
                    <a:pt x="3657" y="33"/>
                  </a:lnTo>
                  <a:lnTo>
                    <a:pt x="3677" y="40"/>
                  </a:lnTo>
                  <a:lnTo>
                    <a:pt x="3696" y="49"/>
                  </a:lnTo>
                  <a:lnTo>
                    <a:pt x="3716" y="58"/>
                  </a:lnTo>
                  <a:lnTo>
                    <a:pt x="3734" y="68"/>
                  </a:lnTo>
                  <a:lnTo>
                    <a:pt x="3752" y="78"/>
                  </a:lnTo>
                  <a:lnTo>
                    <a:pt x="3769" y="90"/>
                  </a:lnTo>
                  <a:lnTo>
                    <a:pt x="3787" y="102"/>
                  </a:lnTo>
                  <a:lnTo>
                    <a:pt x="3790" y="105"/>
                  </a:lnTo>
                  <a:lnTo>
                    <a:pt x="3792" y="107"/>
                  </a:lnTo>
                  <a:lnTo>
                    <a:pt x="3793" y="110"/>
                  </a:lnTo>
                  <a:lnTo>
                    <a:pt x="3794" y="112"/>
                  </a:lnTo>
                  <a:lnTo>
                    <a:pt x="3794" y="115"/>
                  </a:lnTo>
                  <a:lnTo>
                    <a:pt x="3793" y="118"/>
                  </a:lnTo>
                  <a:lnTo>
                    <a:pt x="3792" y="121"/>
                  </a:lnTo>
                  <a:lnTo>
                    <a:pt x="3790" y="124"/>
                  </a:lnTo>
                  <a:lnTo>
                    <a:pt x="3702" y="255"/>
                  </a:lnTo>
                  <a:lnTo>
                    <a:pt x="3696" y="260"/>
                  </a:lnTo>
                  <a:lnTo>
                    <a:pt x="3692" y="262"/>
                  </a:lnTo>
                  <a:lnTo>
                    <a:pt x="3690" y="262"/>
                  </a:lnTo>
                  <a:lnTo>
                    <a:pt x="3687" y="261"/>
                  </a:lnTo>
                  <a:lnTo>
                    <a:pt x="3684" y="261"/>
                  </a:lnTo>
                  <a:lnTo>
                    <a:pt x="3681" y="259"/>
                  </a:lnTo>
                  <a:lnTo>
                    <a:pt x="3652" y="242"/>
                  </a:lnTo>
                  <a:lnTo>
                    <a:pt x="3623" y="226"/>
                  </a:lnTo>
                  <a:lnTo>
                    <a:pt x="3595" y="213"/>
                  </a:lnTo>
                  <a:lnTo>
                    <a:pt x="3566" y="204"/>
                  </a:lnTo>
                  <a:lnTo>
                    <a:pt x="3552" y="199"/>
                  </a:lnTo>
                  <a:lnTo>
                    <a:pt x="3537" y="195"/>
                  </a:lnTo>
                  <a:lnTo>
                    <a:pt x="3523" y="192"/>
                  </a:lnTo>
                  <a:lnTo>
                    <a:pt x="3509" y="189"/>
                  </a:lnTo>
                  <a:lnTo>
                    <a:pt x="3495" y="187"/>
                  </a:lnTo>
                  <a:lnTo>
                    <a:pt x="3481" y="186"/>
                  </a:lnTo>
                  <a:lnTo>
                    <a:pt x="3467" y="185"/>
                  </a:lnTo>
                  <a:lnTo>
                    <a:pt x="3452" y="184"/>
                  </a:lnTo>
                  <a:lnTo>
                    <a:pt x="3437" y="185"/>
                  </a:lnTo>
                  <a:lnTo>
                    <a:pt x="3422" y="186"/>
                  </a:lnTo>
                  <a:lnTo>
                    <a:pt x="3409" y="188"/>
                  </a:lnTo>
                  <a:lnTo>
                    <a:pt x="3396" y="192"/>
                  </a:lnTo>
                  <a:lnTo>
                    <a:pt x="3384" y="196"/>
                  </a:lnTo>
                  <a:lnTo>
                    <a:pt x="3374" y="201"/>
                  </a:lnTo>
                  <a:lnTo>
                    <a:pt x="3363" y="207"/>
                  </a:lnTo>
                  <a:lnTo>
                    <a:pt x="3354" y="214"/>
                  </a:lnTo>
                  <a:lnTo>
                    <a:pt x="3347" y="222"/>
                  </a:lnTo>
                  <a:lnTo>
                    <a:pt x="3340" y="230"/>
                  </a:lnTo>
                  <a:lnTo>
                    <a:pt x="3334" y="238"/>
                  </a:lnTo>
                  <a:lnTo>
                    <a:pt x="3329" y="248"/>
                  </a:lnTo>
                  <a:lnTo>
                    <a:pt x="3325" y="258"/>
                  </a:lnTo>
                  <a:lnTo>
                    <a:pt x="3323" y="269"/>
                  </a:lnTo>
                  <a:lnTo>
                    <a:pt x="3321" y="280"/>
                  </a:lnTo>
                  <a:lnTo>
                    <a:pt x="3321" y="291"/>
                  </a:lnTo>
                  <a:lnTo>
                    <a:pt x="3321" y="301"/>
                  </a:lnTo>
                  <a:lnTo>
                    <a:pt x="3323" y="311"/>
                  </a:lnTo>
                  <a:lnTo>
                    <a:pt x="3326" y="321"/>
                  </a:lnTo>
                  <a:lnTo>
                    <a:pt x="3329" y="330"/>
                  </a:lnTo>
                  <a:lnTo>
                    <a:pt x="3335" y="338"/>
                  </a:lnTo>
                  <a:lnTo>
                    <a:pt x="3340" y="346"/>
                  </a:lnTo>
                  <a:lnTo>
                    <a:pt x="3348" y="354"/>
                  </a:lnTo>
                  <a:lnTo>
                    <a:pt x="3357" y="361"/>
                  </a:lnTo>
                  <a:lnTo>
                    <a:pt x="3365" y="367"/>
                  </a:lnTo>
                  <a:lnTo>
                    <a:pt x="3377" y="373"/>
                  </a:lnTo>
                  <a:lnTo>
                    <a:pt x="3389" y="379"/>
                  </a:lnTo>
                  <a:lnTo>
                    <a:pt x="3403" y="384"/>
                  </a:lnTo>
                  <a:lnTo>
                    <a:pt x="3419" y="388"/>
                  </a:lnTo>
                  <a:lnTo>
                    <a:pt x="3436" y="392"/>
                  </a:lnTo>
                  <a:lnTo>
                    <a:pt x="3455" y="396"/>
                  </a:lnTo>
                  <a:lnTo>
                    <a:pt x="3474" y="399"/>
                  </a:lnTo>
                  <a:lnTo>
                    <a:pt x="3527" y="406"/>
                  </a:lnTo>
                  <a:lnTo>
                    <a:pt x="3564" y="412"/>
                  </a:lnTo>
                  <a:lnTo>
                    <a:pt x="3598" y="420"/>
                  </a:lnTo>
                  <a:lnTo>
                    <a:pt x="3616" y="424"/>
                  </a:lnTo>
                  <a:lnTo>
                    <a:pt x="3631" y="429"/>
                  </a:lnTo>
                  <a:lnTo>
                    <a:pt x="3647" y="434"/>
                  </a:lnTo>
                  <a:lnTo>
                    <a:pt x="3662" y="441"/>
                  </a:lnTo>
                  <a:lnTo>
                    <a:pt x="3676" y="446"/>
                  </a:lnTo>
                  <a:lnTo>
                    <a:pt x="3690" y="453"/>
                  </a:lnTo>
                  <a:lnTo>
                    <a:pt x="3703" y="460"/>
                  </a:lnTo>
                  <a:lnTo>
                    <a:pt x="3715" y="468"/>
                  </a:lnTo>
                  <a:lnTo>
                    <a:pt x="3727" y="475"/>
                  </a:lnTo>
                  <a:lnTo>
                    <a:pt x="3738" y="483"/>
                  </a:lnTo>
                  <a:lnTo>
                    <a:pt x="3749" y="492"/>
                  </a:lnTo>
                  <a:lnTo>
                    <a:pt x="3758" y="502"/>
                  </a:lnTo>
                  <a:lnTo>
                    <a:pt x="3768" y="510"/>
                  </a:lnTo>
                  <a:lnTo>
                    <a:pt x="3777" y="520"/>
                  </a:lnTo>
                  <a:lnTo>
                    <a:pt x="3785" y="531"/>
                  </a:lnTo>
                  <a:lnTo>
                    <a:pt x="3792" y="542"/>
                  </a:lnTo>
                  <a:lnTo>
                    <a:pt x="3800" y="553"/>
                  </a:lnTo>
                  <a:lnTo>
                    <a:pt x="3805" y="565"/>
                  </a:lnTo>
                  <a:lnTo>
                    <a:pt x="3812" y="577"/>
                  </a:lnTo>
                  <a:lnTo>
                    <a:pt x="3816" y="589"/>
                  </a:lnTo>
                  <a:lnTo>
                    <a:pt x="3822" y="602"/>
                  </a:lnTo>
                  <a:lnTo>
                    <a:pt x="3825" y="615"/>
                  </a:lnTo>
                  <a:lnTo>
                    <a:pt x="3828" y="628"/>
                  </a:lnTo>
                  <a:lnTo>
                    <a:pt x="3831" y="642"/>
                  </a:lnTo>
                  <a:lnTo>
                    <a:pt x="3834" y="657"/>
                  </a:lnTo>
                  <a:lnTo>
                    <a:pt x="3835" y="671"/>
                  </a:lnTo>
                  <a:lnTo>
                    <a:pt x="3836" y="686"/>
                  </a:lnTo>
                  <a:lnTo>
                    <a:pt x="3836" y="703"/>
                  </a:lnTo>
                  <a:lnTo>
                    <a:pt x="3836" y="719"/>
                  </a:lnTo>
                  <a:lnTo>
                    <a:pt x="3835" y="736"/>
                  </a:lnTo>
                  <a:lnTo>
                    <a:pt x="3832" y="753"/>
                  </a:lnTo>
                  <a:lnTo>
                    <a:pt x="3829" y="768"/>
                  </a:lnTo>
                  <a:lnTo>
                    <a:pt x="3826" y="783"/>
                  </a:lnTo>
                  <a:lnTo>
                    <a:pt x="3822" y="798"/>
                  </a:lnTo>
                  <a:lnTo>
                    <a:pt x="3816" y="814"/>
                  </a:lnTo>
                  <a:lnTo>
                    <a:pt x="3811" y="828"/>
                  </a:lnTo>
                  <a:lnTo>
                    <a:pt x="3804" y="841"/>
                  </a:lnTo>
                  <a:lnTo>
                    <a:pt x="3797" y="854"/>
                  </a:lnTo>
                  <a:lnTo>
                    <a:pt x="3788" y="867"/>
                  </a:lnTo>
                  <a:lnTo>
                    <a:pt x="3779" y="880"/>
                  </a:lnTo>
                  <a:lnTo>
                    <a:pt x="3769" y="892"/>
                  </a:lnTo>
                  <a:lnTo>
                    <a:pt x="3758" y="904"/>
                  </a:lnTo>
                  <a:lnTo>
                    <a:pt x="3748" y="915"/>
                  </a:lnTo>
                  <a:lnTo>
                    <a:pt x="3736" y="926"/>
                  </a:lnTo>
                  <a:lnTo>
                    <a:pt x="3722" y="935"/>
                  </a:lnTo>
                  <a:lnTo>
                    <a:pt x="3708" y="945"/>
                  </a:lnTo>
                  <a:lnTo>
                    <a:pt x="3694" y="954"/>
                  </a:lnTo>
                  <a:lnTo>
                    <a:pt x="3680" y="963"/>
                  </a:lnTo>
                  <a:lnTo>
                    <a:pt x="3664" y="970"/>
                  </a:lnTo>
                  <a:lnTo>
                    <a:pt x="3648" y="977"/>
                  </a:lnTo>
                  <a:lnTo>
                    <a:pt x="3631" y="983"/>
                  </a:lnTo>
                  <a:lnTo>
                    <a:pt x="3614" y="989"/>
                  </a:lnTo>
                  <a:lnTo>
                    <a:pt x="3595" y="994"/>
                  </a:lnTo>
                  <a:lnTo>
                    <a:pt x="3577" y="999"/>
                  </a:lnTo>
                  <a:lnTo>
                    <a:pt x="3557" y="1002"/>
                  </a:lnTo>
                  <a:lnTo>
                    <a:pt x="3536" y="1005"/>
                  </a:lnTo>
                  <a:lnTo>
                    <a:pt x="3516" y="1007"/>
                  </a:lnTo>
                  <a:lnTo>
                    <a:pt x="3495" y="1009"/>
                  </a:lnTo>
                  <a:lnTo>
                    <a:pt x="3472" y="1011"/>
                  </a:lnTo>
                  <a:lnTo>
                    <a:pt x="3449" y="1011"/>
                  </a:lnTo>
                  <a:close/>
                  <a:moveTo>
                    <a:pt x="3904" y="980"/>
                  </a:moveTo>
                  <a:lnTo>
                    <a:pt x="3904" y="31"/>
                  </a:lnTo>
                  <a:lnTo>
                    <a:pt x="3904" y="27"/>
                  </a:lnTo>
                  <a:lnTo>
                    <a:pt x="3905" y="24"/>
                  </a:lnTo>
                  <a:lnTo>
                    <a:pt x="3906" y="22"/>
                  </a:lnTo>
                  <a:lnTo>
                    <a:pt x="3908" y="20"/>
                  </a:lnTo>
                  <a:lnTo>
                    <a:pt x="3910" y="19"/>
                  </a:lnTo>
                  <a:lnTo>
                    <a:pt x="3913" y="18"/>
                  </a:lnTo>
                  <a:lnTo>
                    <a:pt x="3915" y="16"/>
                  </a:lnTo>
                  <a:lnTo>
                    <a:pt x="3918" y="16"/>
                  </a:lnTo>
                  <a:lnTo>
                    <a:pt x="4550" y="16"/>
                  </a:lnTo>
                  <a:lnTo>
                    <a:pt x="4553" y="16"/>
                  </a:lnTo>
                  <a:lnTo>
                    <a:pt x="4556" y="18"/>
                  </a:lnTo>
                  <a:lnTo>
                    <a:pt x="4559" y="19"/>
                  </a:lnTo>
                  <a:lnTo>
                    <a:pt x="4561" y="20"/>
                  </a:lnTo>
                  <a:lnTo>
                    <a:pt x="4562" y="22"/>
                  </a:lnTo>
                  <a:lnTo>
                    <a:pt x="4563" y="24"/>
                  </a:lnTo>
                  <a:lnTo>
                    <a:pt x="4564" y="27"/>
                  </a:lnTo>
                  <a:lnTo>
                    <a:pt x="4564" y="31"/>
                  </a:lnTo>
                  <a:lnTo>
                    <a:pt x="4564" y="184"/>
                  </a:lnTo>
                  <a:lnTo>
                    <a:pt x="4564" y="188"/>
                  </a:lnTo>
                  <a:lnTo>
                    <a:pt x="4563" y="190"/>
                  </a:lnTo>
                  <a:lnTo>
                    <a:pt x="4562" y="194"/>
                  </a:lnTo>
                  <a:lnTo>
                    <a:pt x="4561" y="195"/>
                  </a:lnTo>
                  <a:lnTo>
                    <a:pt x="4559" y="197"/>
                  </a:lnTo>
                  <a:lnTo>
                    <a:pt x="4556" y="198"/>
                  </a:lnTo>
                  <a:lnTo>
                    <a:pt x="4553" y="198"/>
                  </a:lnTo>
                  <a:lnTo>
                    <a:pt x="4550" y="199"/>
                  </a:lnTo>
                  <a:lnTo>
                    <a:pt x="4125" y="199"/>
                  </a:lnTo>
                  <a:lnTo>
                    <a:pt x="4122" y="199"/>
                  </a:lnTo>
                  <a:lnTo>
                    <a:pt x="4119" y="201"/>
                  </a:lnTo>
                  <a:lnTo>
                    <a:pt x="4118" y="204"/>
                  </a:lnTo>
                  <a:lnTo>
                    <a:pt x="4117" y="208"/>
                  </a:lnTo>
                  <a:lnTo>
                    <a:pt x="4117" y="401"/>
                  </a:lnTo>
                  <a:lnTo>
                    <a:pt x="4118" y="406"/>
                  </a:lnTo>
                  <a:lnTo>
                    <a:pt x="4119" y="408"/>
                  </a:lnTo>
                  <a:lnTo>
                    <a:pt x="4122" y="410"/>
                  </a:lnTo>
                  <a:lnTo>
                    <a:pt x="4125" y="410"/>
                  </a:lnTo>
                  <a:lnTo>
                    <a:pt x="4479" y="410"/>
                  </a:lnTo>
                  <a:lnTo>
                    <a:pt x="4482" y="410"/>
                  </a:lnTo>
                  <a:lnTo>
                    <a:pt x="4486" y="411"/>
                  </a:lnTo>
                  <a:lnTo>
                    <a:pt x="4488" y="412"/>
                  </a:lnTo>
                  <a:lnTo>
                    <a:pt x="4490" y="415"/>
                  </a:lnTo>
                  <a:lnTo>
                    <a:pt x="4491" y="416"/>
                  </a:lnTo>
                  <a:lnTo>
                    <a:pt x="4492" y="419"/>
                  </a:lnTo>
                  <a:lnTo>
                    <a:pt x="4493" y="421"/>
                  </a:lnTo>
                  <a:lnTo>
                    <a:pt x="4493" y="424"/>
                  </a:lnTo>
                  <a:lnTo>
                    <a:pt x="4493" y="578"/>
                  </a:lnTo>
                  <a:lnTo>
                    <a:pt x="4493" y="581"/>
                  </a:lnTo>
                  <a:lnTo>
                    <a:pt x="4492" y="583"/>
                  </a:lnTo>
                  <a:lnTo>
                    <a:pt x="4491" y="586"/>
                  </a:lnTo>
                  <a:lnTo>
                    <a:pt x="4490" y="589"/>
                  </a:lnTo>
                  <a:lnTo>
                    <a:pt x="4488" y="590"/>
                  </a:lnTo>
                  <a:lnTo>
                    <a:pt x="4486" y="591"/>
                  </a:lnTo>
                  <a:lnTo>
                    <a:pt x="4482" y="592"/>
                  </a:lnTo>
                  <a:lnTo>
                    <a:pt x="4479" y="592"/>
                  </a:lnTo>
                  <a:lnTo>
                    <a:pt x="4125" y="592"/>
                  </a:lnTo>
                  <a:lnTo>
                    <a:pt x="4122" y="592"/>
                  </a:lnTo>
                  <a:lnTo>
                    <a:pt x="4119" y="594"/>
                  </a:lnTo>
                  <a:lnTo>
                    <a:pt x="4118" y="596"/>
                  </a:lnTo>
                  <a:lnTo>
                    <a:pt x="4117" y="601"/>
                  </a:lnTo>
                  <a:lnTo>
                    <a:pt x="4117" y="803"/>
                  </a:lnTo>
                  <a:lnTo>
                    <a:pt x="4118" y="807"/>
                  </a:lnTo>
                  <a:lnTo>
                    <a:pt x="4119" y="809"/>
                  </a:lnTo>
                  <a:lnTo>
                    <a:pt x="4122" y="812"/>
                  </a:lnTo>
                  <a:lnTo>
                    <a:pt x="4125" y="812"/>
                  </a:lnTo>
                  <a:lnTo>
                    <a:pt x="4550" y="812"/>
                  </a:lnTo>
                  <a:lnTo>
                    <a:pt x="4553" y="813"/>
                  </a:lnTo>
                  <a:lnTo>
                    <a:pt x="4556" y="813"/>
                  </a:lnTo>
                  <a:lnTo>
                    <a:pt x="4559" y="814"/>
                  </a:lnTo>
                  <a:lnTo>
                    <a:pt x="4561" y="816"/>
                  </a:lnTo>
                  <a:lnTo>
                    <a:pt x="4562" y="817"/>
                  </a:lnTo>
                  <a:lnTo>
                    <a:pt x="4563" y="820"/>
                  </a:lnTo>
                  <a:lnTo>
                    <a:pt x="4564" y="822"/>
                  </a:lnTo>
                  <a:lnTo>
                    <a:pt x="4564" y="827"/>
                  </a:lnTo>
                  <a:lnTo>
                    <a:pt x="4564" y="980"/>
                  </a:lnTo>
                  <a:lnTo>
                    <a:pt x="4564" y="983"/>
                  </a:lnTo>
                  <a:lnTo>
                    <a:pt x="4563" y="987"/>
                  </a:lnTo>
                  <a:lnTo>
                    <a:pt x="4562" y="989"/>
                  </a:lnTo>
                  <a:lnTo>
                    <a:pt x="4561" y="991"/>
                  </a:lnTo>
                  <a:lnTo>
                    <a:pt x="4559" y="992"/>
                  </a:lnTo>
                  <a:lnTo>
                    <a:pt x="4556" y="993"/>
                  </a:lnTo>
                  <a:lnTo>
                    <a:pt x="4553" y="994"/>
                  </a:lnTo>
                  <a:lnTo>
                    <a:pt x="4550" y="994"/>
                  </a:lnTo>
                  <a:lnTo>
                    <a:pt x="3918" y="994"/>
                  </a:lnTo>
                  <a:lnTo>
                    <a:pt x="3915" y="994"/>
                  </a:lnTo>
                  <a:lnTo>
                    <a:pt x="3913" y="993"/>
                  </a:lnTo>
                  <a:lnTo>
                    <a:pt x="3910" y="992"/>
                  </a:lnTo>
                  <a:lnTo>
                    <a:pt x="3908" y="991"/>
                  </a:lnTo>
                  <a:lnTo>
                    <a:pt x="3906" y="989"/>
                  </a:lnTo>
                  <a:lnTo>
                    <a:pt x="3905" y="987"/>
                  </a:lnTo>
                  <a:lnTo>
                    <a:pt x="3904" y="983"/>
                  </a:lnTo>
                  <a:lnTo>
                    <a:pt x="3904" y="980"/>
                  </a:lnTo>
                  <a:close/>
                  <a:moveTo>
                    <a:pt x="5020" y="1011"/>
                  </a:moveTo>
                  <a:lnTo>
                    <a:pt x="5000" y="1011"/>
                  </a:lnTo>
                  <a:lnTo>
                    <a:pt x="4979" y="1008"/>
                  </a:lnTo>
                  <a:lnTo>
                    <a:pt x="4959" y="1007"/>
                  </a:lnTo>
                  <a:lnTo>
                    <a:pt x="4940" y="1004"/>
                  </a:lnTo>
                  <a:lnTo>
                    <a:pt x="4920" y="1001"/>
                  </a:lnTo>
                  <a:lnTo>
                    <a:pt x="4902" y="996"/>
                  </a:lnTo>
                  <a:lnTo>
                    <a:pt x="4884" y="992"/>
                  </a:lnTo>
                  <a:lnTo>
                    <a:pt x="4867" y="986"/>
                  </a:lnTo>
                  <a:lnTo>
                    <a:pt x="4849" y="979"/>
                  </a:lnTo>
                  <a:lnTo>
                    <a:pt x="4833" y="971"/>
                  </a:lnTo>
                  <a:lnTo>
                    <a:pt x="4818" y="964"/>
                  </a:lnTo>
                  <a:lnTo>
                    <a:pt x="4803" y="955"/>
                  </a:lnTo>
                  <a:lnTo>
                    <a:pt x="4787" y="945"/>
                  </a:lnTo>
                  <a:lnTo>
                    <a:pt x="4773" y="935"/>
                  </a:lnTo>
                  <a:lnTo>
                    <a:pt x="4760" y="924"/>
                  </a:lnTo>
                  <a:lnTo>
                    <a:pt x="4746" y="912"/>
                  </a:lnTo>
                  <a:lnTo>
                    <a:pt x="4734" y="900"/>
                  </a:lnTo>
                  <a:lnTo>
                    <a:pt x="4722" y="885"/>
                  </a:lnTo>
                  <a:lnTo>
                    <a:pt x="4711" y="872"/>
                  </a:lnTo>
                  <a:lnTo>
                    <a:pt x="4701" y="857"/>
                  </a:lnTo>
                  <a:lnTo>
                    <a:pt x="4691" y="842"/>
                  </a:lnTo>
                  <a:lnTo>
                    <a:pt x="4684" y="827"/>
                  </a:lnTo>
                  <a:lnTo>
                    <a:pt x="4675" y="810"/>
                  </a:lnTo>
                  <a:lnTo>
                    <a:pt x="4669" y="793"/>
                  </a:lnTo>
                  <a:lnTo>
                    <a:pt x="4663" y="776"/>
                  </a:lnTo>
                  <a:lnTo>
                    <a:pt x="4658" y="757"/>
                  </a:lnTo>
                  <a:lnTo>
                    <a:pt x="4653" y="739"/>
                  </a:lnTo>
                  <a:lnTo>
                    <a:pt x="4649" y="719"/>
                  </a:lnTo>
                  <a:lnTo>
                    <a:pt x="4647" y="699"/>
                  </a:lnTo>
                  <a:lnTo>
                    <a:pt x="4645" y="678"/>
                  </a:lnTo>
                  <a:lnTo>
                    <a:pt x="4644" y="657"/>
                  </a:lnTo>
                  <a:lnTo>
                    <a:pt x="4642" y="635"/>
                  </a:lnTo>
                  <a:lnTo>
                    <a:pt x="4642" y="31"/>
                  </a:lnTo>
                  <a:lnTo>
                    <a:pt x="4644" y="27"/>
                  </a:lnTo>
                  <a:lnTo>
                    <a:pt x="4644" y="24"/>
                  </a:lnTo>
                  <a:lnTo>
                    <a:pt x="4645" y="22"/>
                  </a:lnTo>
                  <a:lnTo>
                    <a:pt x="4647" y="20"/>
                  </a:lnTo>
                  <a:lnTo>
                    <a:pt x="4649" y="19"/>
                  </a:lnTo>
                  <a:lnTo>
                    <a:pt x="4651" y="18"/>
                  </a:lnTo>
                  <a:lnTo>
                    <a:pt x="4654" y="16"/>
                  </a:lnTo>
                  <a:lnTo>
                    <a:pt x="4658" y="16"/>
                  </a:lnTo>
                  <a:lnTo>
                    <a:pt x="4842" y="16"/>
                  </a:lnTo>
                  <a:lnTo>
                    <a:pt x="4845" y="16"/>
                  </a:lnTo>
                  <a:lnTo>
                    <a:pt x="4847" y="18"/>
                  </a:lnTo>
                  <a:lnTo>
                    <a:pt x="4850" y="19"/>
                  </a:lnTo>
                  <a:lnTo>
                    <a:pt x="4852" y="20"/>
                  </a:lnTo>
                  <a:lnTo>
                    <a:pt x="4854" y="22"/>
                  </a:lnTo>
                  <a:lnTo>
                    <a:pt x="4855" y="24"/>
                  </a:lnTo>
                  <a:lnTo>
                    <a:pt x="4856" y="27"/>
                  </a:lnTo>
                  <a:lnTo>
                    <a:pt x="4856" y="31"/>
                  </a:lnTo>
                  <a:lnTo>
                    <a:pt x="4856" y="641"/>
                  </a:lnTo>
                  <a:lnTo>
                    <a:pt x="4856" y="661"/>
                  </a:lnTo>
                  <a:lnTo>
                    <a:pt x="4858" y="681"/>
                  </a:lnTo>
                  <a:lnTo>
                    <a:pt x="4862" y="699"/>
                  </a:lnTo>
                  <a:lnTo>
                    <a:pt x="4867" y="717"/>
                  </a:lnTo>
                  <a:lnTo>
                    <a:pt x="4873" y="733"/>
                  </a:lnTo>
                  <a:lnTo>
                    <a:pt x="4881" y="748"/>
                  </a:lnTo>
                  <a:lnTo>
                    <a:pt x="4890" y="763"/>
                  </a:lnTo>
                  <a:lnTo>
                    <a:pt x="4901" y="776"/>
                  </a:lnTo>
                  <a:lnTo>
                    <a:pt x="4912" y="786"/>
                  </a:lnTo>
                  <a:lnTo>
                    <a:pt x="4924" y="796"/>
                  </a:lnTo>
                  <a:lnTo>
                    <a:pt x="4939" y="805"/>
                  </a:lnTo>
                  <a:lnTo>
                    <a:pt x="4953" y="812"/>
                  </a:lnTo>
                  <a:lnTo>
                    <a:pt x="4968" y="817"/>
                  </a:lnTo>
                  <a:lnTo>
                    <a:pt x="4984" y="820"/>
                  </a:lnTo>
                  <a:lnTo>
                    <a:pt x="5002" y="822"/>
                  </a:lnTo>
                  <a:lnTo>
                    <a:pt x="5020" y="823"/>
                  </a:lnTo>
                  <a:lnTo>
                    <a:pt x="5039" y="822"/>
                  </a:lnTo>
                  <a:lnTo>
                    <a:pt x="5056" y="820"/>
                  </a:lnTo>
                  <a:lnTo>
                    <a:pt x="5073" y="817"/>
                  </a:lnTo>
                  <a:lnTo>
                    <a:pt x="5088" y="812"/>
                  </a:lnTo>
                  <a:lnTo>
                    <a:pt x="5103" y="805"/>
                  </a:lnTo>
                  <a:lnTo>
                    <a:pt x="5116" y="796"/>
                  </a:lnTo>
                  <a:lnTo>
                    <a:pt x="5128" y="786"/>
                  </a:lnTo>
                  <a:lnTo>
                    <a:pt x="5140" y="776"/>
                  </a:lnTo>
                  <a:lnTo>
                    <a:pt x="5150" y="763"/>
                  </a:lnTo>
                  <a:lnTo>
                    <a:pt x="5160" y="748"/>
                  </a:lnTo>
                  <a:lnTo>
                    <a:pt x="5167" y="733"/>
                  </a:lnTo>
                  <a:lnTo>
                    <a:pt x="5173" y="717"/>
                  </a:lnTo>
                  <a:lnTo>
                    <a:pt x="5178" y="699"/>
                  </a:lnTo>
                  <a:lnTo>
                    <a:pt x="5181" y="681"/>
                  </a:lnTo>
                  <a:lnTo>
                    <a:pt x="5184" y="661"/>
                  </a:lnTo>
                  <a:lnTo>
                    <a:pt x="5184" y="641"/>
                  </a:lnTo>
                  <a:lnTo>
                    <a:pt x="5184" y="31"/>
                  </a:lnTo>
                  <a:lnTo>
                    <a:pt x="5185" y="27"/>
                  </a:lnTo>
                  <a:lnTo>
                    <a:pt x="5185" y="24"/>
                  </a:lnTo>
                  <a:lnTo>
                    <a:pt x="5186" y="22"/>
                  </a:lnTo>
                  <a:lnTo>
                    <a:pt x="5188" y="20"/>
                  </a:lnTo>
                  <a:lnTo>
                    <a:pt x="5190" y="19"/>
                  </a:lnTo>
                  <a:lnTo>
                    <a:pt x="5192" y="18"/>
                  </a:lnTo>
                  <a:lnTo>
                    <a:pt x="5196" y="16"/>
                  </a:lnTo>
                  <a:lnTo>
                    <a:pt x="5199" y="16"/>
                  </a:lnTo>
                  <a:lnTo>
                    <a:pt x="5383" y="16"/>
                  </a:lnTo>
                  <a:lnTo>
                    <a:pt x="5386" y="16"/>
                  </a:lnTo>
                  <a:lnTo>
                    <a:pt x="5388" y="18"/>
                  </a:lnTo>
                  <a:lnTo>
                    <a:pt x="5392" y="19"/>
                  </a:lnTo>
                  <a:lnTo>
                    <a:pt x="5394" y="20"/>
                  </a:lnTo>
                  <a:lnTo>
                    <a:pt x="5395" y="22"/>
                  </a:lnTo>
                  <a:lnTo>
                    <a:pt x="5396" y="24"/>
                  </a:lnTo>
                  <a:lnTo>
                    <a:pt x="5397" y="27"/>
                  </a:lnTo>
                  <a:lnTo>
                    <a:pt x="5397" y="31"/>
                  </a:lnTo>
                  <a:lnTo>
                    <a:pt x="5397" y="635"/>
                  </a:lnTo>
                  <a:lnTo>
                    <a:pt x="5396" y="657"/>
                  </a:lnTo>
                  <a:lnTo>
                    <a:pt x="5395" y="678"/>
                  </a:lnTo>
                  <a:lnTo>
                    <a:pt x="5394" y="699"/>
                  </a:lnTo>
                  <a:lnTo>
                    <a:pt x="5390" y="719"/>
                  </a:lnTo>
                  <a:lnTo>
                    <a:pt x="5387" y="739"/>
                  </a:lnTo>
                  <a:lnTo>
                    <a:pt x="5382" y="757"/>
                  </a:lnTo>
                  <a:lnTo>
                    <a:pt x="5377" y="776"/>
                  </a:lnTo>
                  <a:lnTo>
                    <a:pt x="5371" y="793"/>
                  </a:lnTo>
                  <a:lnTo>
                    <a:pt x="5364" y="810"/>
                  </a:lnTo>
                  <a:lnTo>
                    <a:pt x="5357" y="827"/>
                  </a:lnTo>
                  <a:lnTo>
                    <a:pt x="5348" y="842"/>
                  </a:lnTo>
                  <a:lnTo>
                    <a:pt x="5338" y="857"/>
                  </a:lnTo>
                  <a:lnTo>
                    <a:pt x="5328" y="872"/>
                  </a:lnTo>
                  <a:lnTo>
                    <a:pt x="5318" y="885"/>
                  </a:lnTo>
                  <a:lnTo>
                    <a:pt x="5306" y="900"/>
                  </a:lnTo>
                  <a:lnTo>
                    <a:pt x="5294" y="912"/>
                  </a:lnTo>
                  <a:lnTo>
                    <a:pt x="5280" y="924"/>
                  </a:lnTo>
                  <a:lnTo>
                    <a:pt x="5266" y="935"/>
                  </a:lnTo>
                  <a:lnTo>
                    <a:pt x="5252" y="945"/>
                  </a:lnTo>
                  <a:lnTo>
                    <a:pt x="5238" y="955"/>
                  </a:lnTo>
                  <a:lnTo>
                    <a:pt x="5223" y="964"/>
                  </a:lnTo>
                  <a:lnTo>
                    <a:pt x="5206" y="971"/>
                  </a:lnTo>
                  <a:lnTo>
                    <a:pt x="5190" y="979"/>
                  </a:lnTo>
                  <a:lnTo>
                    <a:pt x="5174" y="986"/>
                  </a:lnTo>
                  <a:lnTo>
                    <a:pt x="5156" y="992"/>
                  </a:lnTo>
                  <a:lnTo>
                    <a:pt x="5138" y="996"/>
                  </a:lnTo>
                  <a:lnTo>
                    <a:pt x="5120" y="1001"/>
                  </a:lnTo>
                  <a:lnTo>
                    <a:pt x="5101" y="1004"/>
                  </a:lnTo>
                  <a:lnTo>
                    <a:pt x="5081" y="1007"/>
                  </a:lnTo>
                  <a:lnTo>
                    <a:pt x="5062" y="1008"/>
                  </a:lnTo>
                  <a:lnTo>
                    <a:pt x="5042" y="1011"/>
                  </a:lnTo>
                  <a:lnTo>
                    <a:pt x="5020" y="1011"/>
                  </a:lnTo>
                  <a:close/>
                  <a:moveTo>
                    <a:pt x="5849" y="770"/>
                  </a:moveTo>
                  <a:lnTo>
                    <a:pt x="5842" y="748"/>
                  </a:lnTo>
                  <a:lnTo>
                    <a:pt x="5837" y="723"/>
                  </a:lnTo>
                  <a:lnTo>
                    <a:pt x="5832" y="695"/>
                  </a:lnTo>
                  <a:lnTo>
                    <a:pt x="5828" y="664"/>
                  </a:lnTo>
                  <a:lnTo>
                    <a:pt x="5825" y="629"/>
                  </a:lnTo>
                  <a:lnTo>
                    <a:pt x="5823" y="591"/>
                  </a:lnTo>
                  <a:lnTo>
                    <a:pt x="5822" y="549"/>
                  </a:lnTo>
                  <a:lnTo>
                    <a:pt x="5822" y="505"/>
                  </a:lnTo>
                  <a:lnTo>
                    <a:pt x="5822" y="461"/>
                  </a:lnTo>
                  <a:lnTo>
                    <a:pt x="5823" y="420"/>
                  </a:lnTo>
                  <a:lnTo>
                    <a:pt x="5825" y="382"/>
                  </a:lnTo>
                  <a:lnTo>
                    <a:pt x="5828" y="347"/>
                  </a:lnTo>
                  <a:lnTo>
                    <a:pt x="5832" y="316"/>
                  </a:lnTo>
                  <a:lnTo>
                    <a:pt x="5837" y="287"/>
                  </a:lnTo>
                  <a:lnTo>
                    <a:pt x="5842" y="262"/>
                  </a:lnTo>
                  <a:lnTo>
                    <a:pt x="5849" y="240"/>
                  </a:lnTo>
                  <a:lnTo>
                    <a:pt x="5860" y="212"/>
                  </a:lnTo>
                  <a:lnTo>
                    <a:pt x="5872" y="185"/>
                  </a:lnTo>
                  <a:lnTo>
                    <a:pt x="5878" y="172"/>
                  </a:lnTo>
                  <a:lnTo>
                    <a:pt x="5886" y="160"/>
                  </a:lnTo>
                  <a:lnTo>
                    <a:pt x="5892" y="148"/>
                  </a:lnTo>
                  <a:lnTo>
                    <a:pt x="5901" y="137"/>
                  </a:lnTo>
                  <a:lnTo>
                    <a:pt x="5909" y="126"/>
                  </a:lnTo>
                  <a:lnTo>
                    <a:pt x="5917" y="115"/>
                  </a:lnTo>
                  <a:lnTo>
                    <a:pt x="5927" y="106"/>
                  </a:lnTo>
                  <a:lnTo>
                    <a:pt x="5936" y="96"/>
                  </a:lnTo>
                  <a:lnTo>
                    <a:pt x="5946" y="86"/>
                  </a:lnTo>
                  <a:lnTo>
                    <a:pt x="5957" y="77"/>
                  </a:lnTo>
                  <a:lnTo>
                    <a:pt x="5967" y="70"/>
                  </a:lnTo>
                  <a:lnTo>
                    <a:pt x="5978" y="61"/>
                  </a:lnTo>
                  <a:lnTo>
                    <a:pt x="5990" y="54"/>
                  </a:lnTo>
                  <a:lnTo>
                    <a:pt x="6001" y="47"/>
                  </a:lnTo>
                  <a:lnTo>
                    <a:pt x="6013" y="40"/>
                  </a:lnTo>
                  <a:lnTo>
                    <a:pt x="6026" y="35"/>
                  </a:lnTo>
                  <a:lnTo>
                    <a:pt x="6038" y="29"/>
                  </a:lnTo>
                  <a:lnTo>
                    <a:pt x="6051" y="24"/>
                  </a:lnTo>
                  <a:lnTo>
                    <a:pt x="6065" y="20"/>
                  </a:lnTo>
                  <a:lnTo>
                    <a:pt x="6079" y="15"/>
                  </a:lnTo>
                  <a:lnTo>
                    <a:pt x="6107" y="9"/>
                  </a:lnTo>
                  <a:lnTo>
                    <a:pt x="6136" y="4"/>
                  </a:lnTo>
                  <a:lnTo>
                    <a:pt x="6167" y="1"/>
                  </a:lnTo>
                  <a:lnTo>
                    <a:pt x="6199" y="0"/>
                  </a:lnTo>
                  <a:lnTo>
                    <a:pt x="6230" y="1"/>
                  </a:lnTo>
                  <a:lnTo>
                    <a:pt x="6259" y="3"/>
                  </a:lnTo>
                  <a:lnTo>
                    <a:pt x="6288" y="8"/>
                  </a:lnTo>
                  <a:lnTo>
                    <a:pt x="6315" y="14"/>
                  </a:lnTo>
                  <a:lnTo>
                    <a:pt x="6341" y="23"/>
                  </a:lnTo>
                  <a:lnTo>
                    <a:pt x="6365" y="33"/>
                  </a:lnTo>
                  <a:lnTo>
                    <a:pt x="6389" y="44"/>
                  </a:lnTo>
                  <a:lnTo>
                    <a:pt x="6412" y="57"/>
                  </a:lnTo>
                  <a:lnTo>
                    <a:pt x="6433" y="72"/>
                  </a:lnTo>
                  <a:lnTo>
                    <a:pt x="6453" y="88"/>
                  </a:lnTo>
                  <a:lnTo>
                    <a:pt x="6472" y="107"/>
                  </a:lnTo>
                  <a:lnTo>
                    <a:pt x="6488" y="125"/>
                  </a:lnTo>
                  <a:lnTo>
                    <a:pt x="6504" y="147"/>
                  </a:lnTo>
                  <a:lnTo>
                    <a:pt x="6518" y="169"/>
                  </a:lnTo>
                  <a:lnTo>
                    <a:pt x="6530" y="193"/>
                  </a:lnTo>
                  <a:lnTo>
                    <a:pt x="6542" y="218"/>
                  </a:lnTo>
                  <a:lnTo>
                    <a:pt x="6543" y="221"/>
                  </a:lnTo>
                  <a:lnTo>
                    <a:pt x="6545" y="223"/>
                  </a:lnTo>
                  <a:lnTo>
                    <a:pt x="6545" y="226"/>
                  </a:lnTo>
                  <a:lnTo>
                    <a:pt x="6543" y="229"/>
                  </a:lnTo>
                  <a:lnTo>
                    <a:pt x="6542" y="231"/>
                  </a:lnTo>
                  <a:lnTo>
                    <a:pt x="6540" y="232"/>
                  </a:lnTo>
                  <a:lnTo>
                    <a:pt x="6538" y="234"/>
                  </a:lnTo>
                  <a:lnTo>
                    <a:pt x="6535" y="235"/>
                  </a:lnTo>
                  <a:lnTo>
                    <a:pt x="6377" y="306"/>
                  </a:lnTo>
                  <a:lnTo>
                    <a:pt x="6374" y="307"/>
                  </a:lnTo>
                  <a:lnTo>
                    <a:pt x="6370" y="308"/>
                  </a:lnTo>
                  <a:lnTo>
                    <a:pt x="6368" y="308"/>
                  </a:lnTo>
                  <a:lnTo>
                    <a:pt x="6365" y="307"/>
                  </a:lnTo>
                  <a:lnTo>
                    <a:pt x="6363" y="306"/>
                  </a:lnTo>
                  <a:lnTo>
                    <a:pt x="6361" y="304"/>
                  </a:lnTo>
                  <a:lnTo>
                    <a:pt x="6358" y="301"/>
                  </a:lnTo>
                  <a:lnTo>
                    <a:pt x="6357" y="298"/>
                  </a:lnTo>
                  <a:lnTo>
                    <a:pt x="6351" y="285"/>
                  </a:lnTo>
                  <a:lnTo>
                    <a:pt x="6344" y="272"/>
                  </a:lnTo>
                  <a:lnTo>
                    <a:pt x="6337" y="260"/>
                  </a:lnTo>
                  <a:lnTo>
                    <a:pt x="6329" y="249"/>
                  </a:lnTo>
                  <a:lnTo>
                    <a:pt x="6321" y="239"/>
                  </a:lnTo>
                  <a:lnTo>
                    <a:pt x="6313" y="231"/>
                  </a:lnTo>
                  <a:lnTo>
                    <a:pt x="6303" y="222"/>
                  </a:lnTo>
                  <a:lnTo>
                    <a:pt x="6294" y="215"/>
                  </a:lnTo>
                  <a:lnTo>
                    <a:pt x="6284" y="209"/>
                  </a:lnTo>
                  <a:lnTo>
                    <a:pt x="6273" y="202"/>
                  </a:lnTo>
                  <a:lnTo>
                    <a:pt x="6263" y="198"/>
                  </a:lnTo>
                  <a:lnTo>
                    <a:pt x="6251" y="194"/>
                  </a:lnTo>
                  <a:lnTo>
                    <a:pt x="6239" y="192"/>
                  </a:lnTo>
                  <a:lnTo>
                    <a:pt x="6227" y="189"/>
                  </a:lnTo>
                  <a:lnTo>
                    <a:pt x="6214" y="188"/>
                  </a:lnTo>
                  <a:lnTo>
                    <a:pt x="6200" y="187"/>
                  </a:lnTo>
                  <a:lnTo>
                    <a:pt x="6186" y="188"/>
                  </a:lnTo>
                  <a:lnTo>
                    <a:pt x="6173" y="189"/>
                  </a:lnTo>
                  <a:lnTo>
                    <a:pt x="6161" y="192"/>
                  </a:lnTo>
                  <a:lnTo>
                    <a:pt x="6149" y="194"/>
                  </a:lnTo>
                  <a:lnTo>
                    <a:pt x="6137" y="198"/>
                  </a:lnTo>
                  <a:lnTo>
                    <a:pt x="6126" y="202"/>
                  </a:lnTo>
                  <a:lnTo>
                    <a:pt x="6117" y="208"/>
                  </a:lnTo>
                  <a:lnTo>
                    <a:pt x="6107" y="214"/>
                  </a:lnTo>
                  <a:lnTo>
                    <a:pt x="6098" y="222"/>
                  </a:lnTo>
                  <a:lnTo>
                    <a:pt x="6089" y="230"/>
                  </a:lnTo>
                  <a:lnTo>
                    <a:pt x="6082" y="238"/>
                  </a:lnTo>
                  <a:lnTo>
                    <a:pt x="6075" y="248"/>
                  </a:lnTo>
                  <a:lnTo>
                    <a:pt x="6069" y="259"/>
                  </a:lnTo>
                  <a:lnTo>
                    <a:pt x="6063" y="270"/>
                  </a:lnTo>
                  <a:lnTo>
                    <a:pt x="6058" y="282"/>
                  </a:lnTo>
                  <a:lnTo>
                    <a:pt x="6052" y="295"/>
                  </a:lnTo>
                  <a:lnTo>
                    <a:pt x="6049" y="309"/>
                  </a:lnTo>
                  <a:lnTo>
                    <a:pt x="6046" y="326"/>
                  </a:lnTo>
                  <a:lnTo>
                    <a:pt x="6044" y="348"/>
                  </a:lnTo>
                  <a:lnTo>
                    <a:pt x="6040" y="372"/>
                  </a:lnTo>
                  <a:lnTo>
                    <a:pt x="6039" y="400"/>
                  </a:lnTo>
                  <a:lnTo>
                    <a:pt x="6038" y="432"/>
                  </a:lnTo>
                  <a:lnTo>
                    <a:pt x="6037" y="467"/>
                  </a:lnTo>
                  <a:lnTo>
                    <a:pt x="6037" y="505"/>
                  </a:lnTo>
                  <a:lnTo>
                    <a:pt x="6037" y="544"/>
                  </a:lnTo>
                  <a:lnTo>
                    <a:pt x="6038" y="579"/>
                  </a:lnTo>
                  <a:lnTo>
                    <a:pt x="6039" y="610"/>
                  </a:lnTo>
                  <a:lnTo>
                    <a:pt x="6040" y="639"/>
                  </a:lnTo>
                  <a:lnTo>
                    <a:pt x="6044" y="662"/>
                  </a:lnTo>
                  <a:lnTo>
                    <a:pt x="6046" y="684"/>
                  </a:lnTo>
                  <a:lnTo>
                    <a:pt x="6049" y="702"/>
                  </a:lnTo>
                  <a:lnTo>
                    <a:pt x="6052" y="716"/>
                  </a:lnTo>
                  <a:lnTo>
                    <a:pt x="6058" y="729"/>
                  </a:lnTo>
                  <a:lnTo>
                    <a:pt x="6063" y="741"/>
                  </a:lnTo>
                  <a:lnTo>
                    <a:pt x="6069" y="752"/>
                  </a:lnTo>
                  <a:lnTo>
                    <a:pt x="6075" y="763"/>
                  </a:lnTo>
                  <a:lnTo>
                    <a:pt x="6082" y="772"/>
                  </a:lnTo>
                  <a:lnTo>
                    <a:pt x="6089" y="781"/>
                  </a:lnTo>
                  <a:lnTo>
                    <a:pt x="6098" y="789"/>
                  </a:lnTo>
                  <a:lnTo>
                    <a:pt x="6107" y="796"/>
                  </a:lnTo>
                  <a:lnTo>
                    <a:pt x="6117" y="803"/>
                  </a:lnTo>
                  <a:lnTo>
                    <a:pt x="6126" y="808"/>
                  </a:lnTo>
                  <a:lnTo>
                    <a:pt x="6137" y="813"/>
                  </a:lnTo>
                  <a:lnTo>
                    <a:pt x="6149" y="817"/>
                  </a:lnTo>
                  <a:lnTo>
                    <a:pt x="6161" y="819"/>
                  </a:lnTo>
                  <a:lnTo>
                    <a:pt x="6173" y="821"/>
                  </a:lnTo>
                  <a:lnTo>
                    <a:pt x="6186" y="823"/>
                  </a:lnTo>
                  <a:lnTo>
                    <a:pt x="6200" y="823"/>
                  </a:lnTo>
                  <a:lnTo>
                    <a:pt x="6214" y="823"/>
                  </a:lnTo>
                  <a:lnTo>
                    <a:pt x="6227" y="821"/>
                  </a:lnTo>
                  <a:lnTo>
                    <a:pt x="6239" y="819"/>
                  </a:lnTo>
                  <a:lnTo>
                    <a:pt x="6251" y="817"/>
                  </a:lnTo>
                  <a:lnTo>
                    <a:pt x="6263" y="813"/>
                  </a:lnTo>
                  <a:lnTo>
                    <a:pt x="6273" y="808"/>
                  </a:lnTo>
                  <a:lnTo>
                    <a:pt x="6284" y="802"/>
                  </a:lnTo>
                  <a:lnTo>
                    <a:pt x="6294" y="795"/>
                  </a:lnTo>
                  <a:lnTo>
                    <a:pt x="6303" y="789"/>
                  </a:lnTo>
                  <a:lnTo>
                    <a:pt x="6313" y="780"/>
                  </a:lnTo>
                  <a:lnTo>
                    <a:pt x="6321" y="771"/>
                  </a:lnTo>
                  <a:lnTo>
                    <a:pt x="6329" y="761"/>
                  </a:lnTo>
                  <a:lnTo>
                    <a:pt x="6337" y="751"/>
                  </a:lnTo>
                  <a:lnTo>
                    <a:pt x="6344" y="739"/>
                  </a:lnTo>
                  <a:lnTo>
                    <a:pt x="6351" y="726"/>
                  </a:lnTo>
                  <a:lnTo>
                    <a:pt x="6357" y="713"/>
                  </a:lnTo>
                  <a:lnTo>
                    <a:pt x="6358" y="709"/>
                  </a:lnTo>
                  <a:lnTo>
                    <a:pt x="6361" y="707"/>
                  </a:lnTo>
                  <a:lnTo>
                    <a:pt x="6363" y="705"/>
                  </a:lnTo>
                  <a:lnTo>
                    <a:pt x="6365" y="704"/>
                  </a:lnTo>
                  <a:lnTo>
                    <a:pt x="6368" y="703"/>
                  </a:lnTo>
                  <a:lnTo>
                    <a:pt x="6370" y="703"/>
                  </a:lnTo>
                  <a:lnTo>
                    <a:pt x="6374" y="704"/>
                  </a:lnTo>
                  <a:lnTo>
                    <a:pt x="6377" y="705"/>
                  </a:lnTo>
                  <a:lnTo>
                    <a:pt x="6535" y="776"/>
                  </a:lnTo>
                  <a:lnTo>
                    <a:pt x="6538" y="777"/>
                  </a:lnTo>
                  <a:lnTo>
                    <a:pt x="6540" y="779"/>
                  </a:lnTo>
                  <a:lnTo>
                    <a:pt x="6542" y="780"/>
                  </a:lnTo>
                  <a:lnTo>
                    <a:pt x="6543" y="782"/>
                  </a:lnTo>
                  <a:lnTo>
                    <a:pt x="6545" y="784"/>
                  </a:lnTo>
                  <a:lnTo>
                    <a:pt x="6545" y="788"/>
                  </a:lnTo>
                  <a:lnTo>
                    <a:pt x="6543" y="790"/>
                  </a:lnTo>
                  <a:lnTo>
                    <a:pt x="6542" y="793"/>
                  </a:lnTo>
                  <a:lnTo>
                    <a:pt x="6530" y="818"/>
                  </a:lnTo>
                  <a:lnTo>
                    <a:pt x="6518" y="842"/>
                  </a:lnTo>
                  <a:lnTo>
                    <a:pt x="6504" y="865"/>
                  </a:lnTo>
                  <a:lnTo>
                    <a:pt x="6488" y="885"/>
                  </a:lnTo>
                  <a:lnTo>
                    <a:pt x="6472" y="904"/>
                  </a:lnTo>
                  <a:lnTo>
                    <a:pt x="6453" y="922"/>
                  </a:lnTo>
                  <a:lnTo>
                    <a:pt x="6433" y="939"/>
                  </a:lnTo>
                  <a:lnTo>
                    <a:pt x="6412" y="954"/>
                  </a:lnTo>
                  <a:lnTo>
                    <a:pt x="6389" y="967"/>
                  </a:lnTo>
                  <a:lnTo>
                    <a:pt x="6365" y="978"/>
                  </a:lnTo>
                  <a:lnTo>
                    <a:pt x="6341" y="988"/>
                  </a:lnTo>
                  <a:lnTo>
                    <a:pt x="6315" y="996"/>
                  </a:lnTo>
                  <a:lnTo>
                    <a:pt x="6288" y="1003"/>
                  </a:lnTo>
                  <a:lnTo>
                    <a:pt x="6259" y="1007"/>
                  </a:lnTo>
                  <a:lnTo>
                    <a:pt x="6230" y="1009"/>
                  </a:lnTo>
                  <a:lnTo>
                    <a:pt x="6199" y="1011"/>
                  </a:lnTo>
                  <a:lnTo>
                    <a:pt x="6167" y="1009"/>
                  </a:lnTo>
                  <a:lnTo>
                    <a:pt x="6136" y="1006"/>
                  </a:lnTo>
                  <a:lnTo>
                    <a:pt x="6107" y="1002"/>
                  </a:lnTo>
                  <a:lnTo>
                    <a:pt x="6079" y="995"/>
                  </a:lnTo>
                  <a:lnTo>
                    <a:pt x="6065" y="991"/>
                  </a:lnTo>
                  <a:lnTo>
                    <a:pt x="6051" y="987"/>
                  </a:lnTo>
                  <a:lnTo>
                    <a:pt x="6038" y="981"/>
                  </a:lnTo>
                  <a:lnTo>
                    <a:pt x="6026" y="976"/>
                  </a:lnTo>
                  <a:lnTo>
                    <a:pt x="6013" y="970"/>
                  </a:lnTo>
                  <a:lnTo>
                    <a:pt x="6001" y="964"/>
                  </a:lnTo>
                  <a:lnTo>
                    <a:pt x="5990" y="956"/>
                  </a:lnTo>
                  <a:lnTo>
                    <a:pt x="5978" y="950"/>
                  </a:lnTo>
                  <a:lnTo>
                    <a:pt x="5967" y="941"/>
                  </a:lnTo>
                  <a:lnTo>
                    <a:pt x="5957" y="933"/>
                  </a:lnTo>
                  <a:lnTo>
                    <a:pt x="5946" y="925"/>
                  </a:lnTo>
                  <a:lnTo>
                    <a:pt x="5936" y="915"/>
                  </a:lnTo>
                  <a:lnTo>
                    <a:pt x="5927" y="905"/>
                  </a:lnTo>
                  <a:lnTo>
                    <a:pt x="5917" y="895"/>
                  </a:lnTo>
                  <a:lnTo>
                    <a:pt x="5909" y="884"/>
                  </a:lnTo>
                  <a:lnTo>
                    <a:pt x="5901" y="874"/>
                  </a:lnTo>
                  <a:lnTo>
                    <a:pt x="5892" y="863"/>
                  </a:lnTo>
                  <a:lnTo>
                    <a:pt x="5886" y="851"/>
                  </a:lnTo>
                  <a:lnTo>
                    <a:pt x="5878" y="839"/>
                  </a:lnTo>
                  <a:lnTo>
                    <a:pt x="5872" y="826"/>
                  </a:lnTo>
                  <a:lnTo>
                    <a:pt x="5860" y="798"/>
                  </a:lnTo>
                  <a:lnTo>
                    <a:pt x="5849" y="770"/>
                  </a:lnTo>
                  <a:close/>
                  <a:moveTo>
                    <a:pt x="6864" y="629"/>
                  </a:moveTo>
                  <a:lnTo>
                    <a:pt x="7091" y="629"/>
                  </a:lnTo>
                  <a:lnTo>
                    <a:pt x="6980" y="286"/>
                  </a:lnTo>
                  <a:lnTo>
                    <a:pt x="6976" y="286"/>
                  </a:lnTo>
                  <a:lnTo>
                    <a:pt x="6864" y="629"/>
                  </a:lnTo>
                  <a:close/>
                  <a:moveTo>
                    <a:pt x="6531" y="980"/>
                  </a:moveTo>
                  <a:lnTo>
                    <a:pt x="6870" y="31"/>
                  </a:lnTo>
                  <a:lnTo>
                    <a:pt x="6872" y="24"/>
                  </a:lnTo>
                  <a:lnTo>
                    <a:pt x="6877" y="20"/>
                  </a:lnTo>
                  <a:lnTo>
                    <a:pt x="6882" y="18"/>
                  </a:lnTo>
                  <a:lnTo>
                    <a:pt x="6889" y="16"/>
                  </a:lnTo>
                  <a:lnTo>
                    <a:pt x="7070" y="16"/>
                  </a:lnTo>
                  <a:lnTo>
                    <a:pt x="7077" y="18"/>
                  </a:lnTo>
                  <a:lnTo>
                    <a:pt x="7082" y="20"/>
                  </a:lnTo>
                  <a:lnTo>
                    <a:pt x="7087" y="24"/>
                  </a:lnTo>
                  <a:lnTo>
                    <a:pt x="7090" y="31"/>
                  </a:lnTo>
                  <a:lnTo>
                    <a:pt x="7422" y="980"/>
                  </a:lnTo>
                  <a:lnTo>
                    <a:pt x="7423" y="983"/>
                  </a:lnTo>
                  <a:lnTo>
                    <a:pt x="7423" y="987"/>
                  </a:lnTo>
                  <a:lnTo>
                    <a:pt x="7423" y="989"/>
                  </a:lnTo>
                  <a:lnTo>
                    <a:pt x="7422" y="991"/>
                  </a:lnTo>
                  <a:lnTo>
                    <a:pt x="7420" y="992"/>
                  </a:lnTo>
                  <a:lnTo>
                    <a:pt x="7418" y="993"/>
                  </a:lnTo>
                  <a:lnTo>
                    <a:pt x="7416" y="994"/>
                  </a:lnTo>
                  <a:lnTo>
                    <a:pt x="7412" y="994"/>
                  </a:lnTo>
                  <a:lnTo>
                    <a:pt x="7224" y="994"/>
                  </a:lnTo>
                  <a:lnTo>
                    <a:pt x="7217" y="993"/>
                  </a:lnTo>
                  <a:lnTo>
                    <a:pt x="7212" y="991"/>
                  </a:lnTo>
                  <a:lnTo>
                    <a:pt x="7208" y="987"/>
                  </a:lnTo>
                  <a:lnTo>
                    <a:pt x="7205" y="980"/>
                  </a:lnTo>
                  <a:lnTo>
                    <a:pt x="7149" y="809"/>
                  </a:lnTo>
                  <a:lnTo>
                    <a:pt x="6805" y="809"/>
                  </a:lnTo>
                  <a:lnTo>
                    <a:pt x="6749" y="980"/>
                  </a:lnTo>
                  <a:lnTo>
                    <a:pt x="6747" y="987"/>
                  </a:lnTo>
                  <a:lnTo>
                    <a:pt x="6743" y="991"/>
                  </a:lnTo>
                  <a:lnTo>
                    <a:pt x="6737" y="993"/>
                  </a:lnTo>
                  <a:lnTo>
                    <a:pt x="6731" y="994"/>
                  </a:lnTo>
                  <a:lnTo>
                    <a:pt x="6541" y="994"/>
                  </a:lnTo>
                  <a:lnTo>
                    <a:pt x="6538" y="994"/>
                  </a:lnTo>
                  <a:lnTo>
                    <a:pt x="6535" y="993"/>
                  </a:lnTo>
                  <a:lnTo>
                    <a:pt x="6533" y="992"/>
                  </a:lnTo>
                  <a:lnTo>
                    <a:pt x="6531" y="991"/>
                  </a:lnTo>
                  <a:lnTo>
                    <a:pt x="6530" y="989"/>
                  </a:lnTo>
                  <a:lnTo>
                    <a:pt x="6530" y="987"/>
                  </a:lnTo>
                  <a:lnTo>
                    <a:pt x="6530" y="983"/>
                  </a:lnTo>
                  <a:lnTo>
                    <a:pt x="6531" y="980"/>
                  </a:lnTo>
                  <a:close/>
                  <a:moveTo>
                    <a:pt x="7462" y="980"/>
                  </a:moveTo>
                  <a:lnTo>
                    <a:pt x="7462" y="31"/>
                  </a:lnTo>
                  <a:lnTo>
                    <a:pt x="7462" y="27"/>
                  </a:lnTo>
                  <a:lnTo>
                    <a:pt x="7462" y="24"/>
                  </a:lnTo>
                  <a:lnTo>
                    <a:pt x="7463" y="22"/>
                  </a:lnTo>
                  <a:lnTo>
                    <a:pt x="7466" y="20"/>
                  </a:lnTo>
                  <a:lnTo>
                    <a:pt x="7468" y="19"/>
                  </a:lnTo>
                  <a:lnTo>
                    <a:pt x="7470" y="18"/>
                  </a:lnTo>
                  <a:lnTo>
                    <a:pt x="7473" y="16"/>
                  </a:lnTo>
                  <a:lnTo>
                    <a:pt x="7477" y="16"/>
                  </a:lnTo>
                  <a:lnTo>
                    <a:pt x="7649" y="16"/>
                  </a:lnTo>
                  <a:lnTo>
                    <a:pt x="7656" y="18"/>
                  </a:lnTo>
                  <a:lnTo>
                    <a:pt x="7663" y="20"/>
                  </a:lnTo>
                  <a:lnTo>
                    <a:pt x="7666" y="22"/>
                  </a:lnTo>
                  <a:lnTo>
                    <a:pt x="7668" y="24"/>
                  </a:lnTo>
                  <a:lnTo>
                    <a:pt x="7670" y="27"/>
                  </a:lnTo>
                  <a:lnTo>
                    <a:pt x="7671" y="31"/>
                  </a:lnTo>
                  <a:lnTo>
                    <a:pt x="7921" y="589"/>
                  </a:lnTo>
                  <a:lnTo>
                    <a:pt x="7926" y="589"/>
                  </a:lnTo>
                  <a:lnTo>
                    <a:pt x="8171" y="31"/>
                  </a:lnTo>
                  <a:lnTo>
                    <a:pt x="8172" y="27"/>
                  </a:lnTo>
                  <a:lnTo>
                    <a:pt x="8174" y="24"/>
                  </a:lnTo>
                  <a:lnTo>
                    <a:pt x="8177" y="22"/>
                  </a:lnTo>
                  <a:lnTo>
                    <a:pt x="8180" y="20"/>
                  </a:lnTo>
                  <a:lnTo>
                    <a:pt x="8186" y="18"/>
                  </a:lnTo>
                  <a:lnTo>
                    <a:pt x="8194" y="16"/>
                  </a:lnTo>
                  <a:lnTo>
                    <a:pt x="8364" y="16"/>
                  </a:lnTo>
                  <a:lnTo>
                    <a:pt x="8367" y="16"/>
                  </a:lnTo>
                  <a:lnTo>
                    <a:pt x="8369" y="18"/>
                  </a:lnTo>
                  <a:lnTo>
                    <a:pt x="8373" y="19"/>
                  </a:lnTo>
                  <a:lnTo>
                    <a:pt x="8375" y="20"/>
                  </a:lnTo>
                  <a:lnTo>
                    <a:pt x="8376" y="22"/>
                  </a:lnTo>
                  <a:lnTo>
                    <a:pt x="8377" y="24"/>
                  </a:lnTo>
                  <a:lnTo>
                    <a:pt x="8378" y="27"/>
                  </a:lnTo>
                  <a:lnTo>
                    <a:pt x="8378" y="31"/>
                  </a:lnTo>
                  <a:lnTo>
                    <a:pt x="8378" y="980"/>
                  </a:lnTo>
                  <a:lnTo>
                    <a:pt x="8378" y="983"/>
                  </a:lnTo>
                  <a:lnTo>
                    <a:pt x="8377" y="987"/>
                  </a:lnTo>
                  <a:lnTo>
                    <a:pt x="8376" y="989"/>
                  </a:lnTo>
                  <a:lnTo>
                    <a:pt x="8375" y="991"/>
                  </a:lnTo>
                  <a:lnTo>
                    <a:pt x="8373" y="992"/>
                  </a:lnTo>
                  <a:lnTo>
                    <a:pt x="8369" y="993"/>
                  </a:lnTo>
                  <a:lnTo>
                    <a:pt x="8367" y="994"/>
                  </a:lnTo>
                  <a:lnTo>
                    <a:pt x="8364" y="994"/>
                  </a:lnTo>
                  <a:lnTo>
                    <a:pt x="8199" y="994"/>
                  </a:lnTo>
                  <a:lnTo>
                    <a:pt x="8196" y="994"/>
                  </a:lnTo>
                  <a:lnTo>
                    <a:pt x="8194" y="993"/>
                  </a:lnTo>
                  <a:lnTo>
                    <a:pt x="8191" y="992"/>
                  </a:lnTo>
                  <a:lnTo>
                    <a:pt x="8189" y="991"/>
                  </a:lnTo>
                  <a:lnTo>
                    <a:pt x="8187" y="989"/>
                  </a:lnTo>
                  <a:lnTo>
                    <a:pt x="8186" y="987"/>
                  </a:lnTo>
                  <a:lnTo>
                    <a:pt x="8185" y="983"/>
                  </a:lnTo>
                  <a:lnTo>
                    <a:pt x="8185" y="980"/>
                  </a:lnTo>
                  <a:lnTo>
                    <a:pt x="8185" y="429"/>
                  </a:lnTo>
                  <a:lnTo>
                    <a:pt x="8180" y="429"/>
                  </a:lnTo>
                  <a:lnTo>
                    <a:pt x="7997" y="842"/>
                  </a:lnTo>
                  <a:lnTo>
                    <a:pt x="7995" y="846"/>
                  </a:lnTo>
                  <a:lnTo>
                    <a:pt x="7993" y="851"/>
                  </a:lnTo>
                  <a:lnTo>
                    <a:pt x="7989" y="854"/>
                  </a:lnTo>
                  <a:lnTo>
                    <a:pt x="7986" y="856"/>
                  </a:lnTo>
                  <a:lnTo>
                    <a:pt x="7983" y="858"/>
                  </a:lnTo>
                  <a:lnTo>
                    <a:pt x="7978" y="859"/>
                  </a:lnTo>
                  <a:lnTo>
                    <a:pt x="7974" y="860"/>
                  </a:lnTo>
                  <a:lnTo>
                    <a:pt x="7970" y="860"/>
                  </a:lnTo>
                  <a:lnTo>
                    <a:pt x="7870" y="860"/>
                  </a:lnTo>
                  <a:lnTo>
                    <a:pt x="7865" y="860"/>
                  </a:lnTo>
                  <a:lnTo>
                    <a:pt x="7861" y="859"/>
                  </a:lnTo>
                  <a:lnTo>
                    <a:pt x="7858" y="858"/>
                  </a:lnTo>
                  <a:lnTo>
                    <a:pt x="7853" y="856"/>
                  </a:lnTo>
                  <a:lnTo>
                    <a:pt x="7850" y="854"/>
                  </a:lnTo>
                  <a:lnTo>
                    <a:pt x="7848" y="851"/>
                  </a:lnTo>
                  <a:lnTo>
                    <a:pt x="7844" y="846"/>
                  </a:lnTo>
                  <a:lnTo>
                    <a:pt x="7842" y="842"/>
                  </a:lnTo>
                  <a:lnTo>
                    <a:pt x="7661" y="429"/>
                  </a:lnTo>
                  <a:lnTo>
                    <a:pt x="7654" y="429"/>
                  </a:lnTo>
                  <a:lnTo>
                    <a:pt x="7654" y="980"/>
                  </a:lnTo>
                  <a:lnTo>
                    <a:pt x="7654" y="983"/>
                  </a:lnTo>
                  <a:lnTo>
                    <a:pt x="7654" y="987"/>
                  </a:lnTo>
                  <a:lnTo>
                    <a:pt x="7653" y="989"/>
                  </a:lnTo>
                  <a:lnTo>
                    <a:pt x="7651" y="991"/>
                  </a:lnTo>
                  <a:lnTo>
                    <a:pt x="7649" y="992"/>
                  </a:lnTo>
                  <a:lnTo>
                    <a:pt x="7646" y="993"/>
                  </a:lnTo>
                  <a:lnTo>
                    <a:pt x="7643" y="994"/>
                  </a:lnTo>
                  <a:lnTo>
                    <a:pt x="7640" y="994"/>
                  </a:lnTo>
                  <a:lnTo>
                    <a:pt x="7477" y="994"/>
                  </a:lnTo>
                  <a:lnTo>
                    <a:pt x="7473" y="994"/>
                  </a:lnTo>
                  <a:lnTo>
                    <a:pt x="7470" y="993"/>
                  </a:lnTo>
                  <a:lnTo>
                    <a:pt x="7468" y="992"/>
                  </a:lnTo>
                  <a:lnTo>
                    <a:pt x="7466" y="991"/>
                  </a:lnTo>
                  <a:lnTo>
                    <a:pt x="7463" y="989"/>
                  </a:lnTo>
                  <a:lnTo>
                    <a:pt x="7462" y="987"/>
                  </a:lnTo>
                  <a:lnTo>
                    <a:pt x="7462" y="983"/>
                  </a:lnTo>
                  <a:lnTo>
                    <a:pt x="7462" y="980"/>
                  </a:lnTo>
                  <a:close/>
                  <a:moveTo>
                    <a:pt x="8491" y="980"/>
                  </a:moveTo>
                  <a:lnTo>
                    <a:pt x="8491" y="31"/>
                  </a:lnTo>
                  <a:lnTo>
                    <a:pt x="8491" y="27"/>
                  </a:lnTo>
                  <a:lnTo>
                    <a:pt x="8492" y="24"/>
                  </a:lnTo>
                  <a:lnTo>
                    <a:pt x="8493" y="22"/>
                  </a:lnTo>
                  <a:lnTo>
                    <a:pt x="8494" y="20"/>
                  </a:lnTo>
                  <a:lnTo>
                    <a:pt x="8497" y="19"/>
                  </a:lnTo>
                  <a:lnTo>
                    <a:pt x="8500" y="18"/>
                  </a:lnTo>
                  <a:lnTo>
                    <a:pt x="8502" y="16"/>
                  </a:lnTo>
                  <a:lnTo>
                    <a:pt x="8505" y="16"/>
                  </a:lnTo>
                  <a:lnTo>
                    <a:pt x="8689" y="16"/>
                  </a:lnTo>
                  <a:lnTo>
                    <a:pt x="8693" y="16"/>
                  </a:lnTo>
                  <a:lnTo>
                    <a:pt x="8696" y="18"/>
                  </a:lnTo>
                  <a:lnTo>
                    <a:pt x="8698" y="19"/>
                  </a:lnTo>
                  <a:lnTo>
                    <a:pt x="8700" y="20"/>
                  </a:lnTo>
                  <a:lnTo>
                    <a:pt x="8702" y="22"/>
                  </a:lnTo>
                  <a:lnTo>
                    <a:pt x="8704" y="24"/>
                  </a:lnTo>
                  <a:lnTo>
                    <a:pt x="8704" y="27"/>
                  </a:lnTo>
                  <a:lnTo>
                    <a:pt x="8704" y="31"/>
                  </a:lnTo>
                  <a:lnTo>
                    <a:pt x="8704" y="980"/>
                  </a:lnTo>
                  <a:lnTo>
                    <a:pt x="8704" y="983"/>
                  </a:lnTo>
                  <a:lnTo>
                    <a:pt x="8704" y="987"/>
                  </a:lnTo>
                  <a:lnTo>
                    <a:pt x="8702" y="989"/>
                  </a:lnTo>
                  <a:lnTo>
                    <a:pt x="8700" y="991"/>
                  </a:lnTo>
                  <a:lnTo>
                    <a:pt x="8698" y="992"/>
                  </a:lnTo>
                  <a:lnTo>
                    <a:pt x="8696" y="993"/>
                  </a:lnTo>
                  <a:lnTo>
                    <a:pt x="8693" y="994"/>
                  </a:lnTo>
                  <a:lnTo>
                    <a:pt x="8689" y="994"/>
                  </a:lnTo>
                  <a:lnTo>
                    <a:pt x="8505" y="994"/>
                  </a:lnTo>
                  <a:lnTo>
                    <a:pt x="8502" y="994"/>
                  </a:lnTo>
                  <a:lnTo>
                    <a:pt x="8500" y="993"/>
                  </a:lnTo>
                  <a:lnTo>
                    <a:pt x="8497" y="992"/>
                  </a:lnTo>
                  <a:lnTo>
                    <a:pt x="8494" y="991"/>
                  </a:lnTo>
                  <a:lnTo>
                    <a:pt x="8493" y="989"/>
                  </a:lnTo>
                  <a:lnTo>
                    <a:pt x="8492" y="987"/>
                  </a:lnTo>
                  <a:lnTo>
                    <a:pt x="8491" y="983"/>
                  </a:lnTo>
                  <a:lnTo>
                    <a:pt x="8491" y="980"/>
                  </a:lnTo>
                  <a:close/>
                  <a:moveTo>
                    <a:pt x="8818" y="980"/>
                  </a:moveTo>
                  <a:lnTo>
                    <a:pt x="8818" y="31"/>
                  </a:lnTo>
                  <a:lnTo>
                    <a:pt x="8818" y="27"/>
                  </a:lnTo>
                  <a:lnTo>
                    <a:pt x="8818" y="24"/>
                  </a:lnTo>
                  <a:lnTo>
                    <a:pt x="8819" y="22"/>
                  </a:lnTo>
                  <a:lnTo>
                    <a:pt x="8821" y="20"/>
                  </a:lnTo>
                  <a:lnTo>
                    <a:pt x="8823" y="19"/>
                  </a:lnTo>
                  <a:lnTo>
                    <a:pt x="8825" y="18"/>
                  </a:lnTo>
                  <a:lnTo>
                    <a:pt x="8829" y="16"/>
                  </a:lnTo>
                  <a:lnTo>
                    <a:pt x="8832" y="16"/>
                  </a:lnTo>
                  <a:lnTo>
                    <a:pt x="9005" y="16"/>
                  </a:lnTo>
                  <a:lnTo>
                    <a:pt x="9013" y="18"/>
                  </a:lnTo>
                  <a:lnTo>
                    <a:pt x="9019" y="20"/>
                  </a:lnTo>
                  <a:lnTo>
                    <a:pt x="9026" y="24"/>
                  </a:lnTo>
                  <a:lnTo>
                    <a:pt x="9030" y="31"/>
                  </a:lnTo>
                  <a:lnTo>
                    <a:pt x="9377" y="646"/>
                  </a:lnTo>
                  <a:lnTo>
                    <a:pt x="9385" y="646"/>
                  </a:lnTo>
                  <a:lnTo>
                    <a:pt x="9385" y="31"/>
                  </a:lnTo>
                  <a:lnTo>
                    <a:pt x="9385" y="27"/>
                  </a:lnTo>
                  <a:lnTo>
                    <a:pt x="9385" y="24"/>
                  </a:lnTo>
                  <a:lnTo>
                    <a:pt x="9386" y="22"/>
                  </a:lnTo>
                  <a:lnTo>
                    <a:pt x="9388" y="20"/>
                  </a:lnTo>
                  <a:lnTo>
                    <a:pt x="9391" y="19"/>
                  </a:lnTo>
                  <a:lnTo>
                    <a:pt x="9393" y="18"/>
                  </a:lnTo>
                  <a:lnTo>
                    <a:pt x="9396" y="16"/>
                  </a:lnTo>
                  <a:lnTo>
                    <a:pt x="9399" y="16"/>
                  </a:lnTo>
                  <a:lnTo>
                    <a:pt x="9563" y="16"/>
                  </a:lnTo>
                  <a:lnTo>
                    <a:pt x="9566" y="16"/>
                  </a:lnTo>
                  <a:lnTo>
                    <a:pt x="9569" y="18"/>
                  </a:lnTo>
                  <a:lnTo>
                    <a:pt x="9571" y="19"/>
                  </a:lnTo>
                  <a:lnTo>
                    <a:pt x="9573" y="20"/>
                  </a:lnTo>
                  <a:lnTo>
                    <a:pt x="9576" y="22"/>
                  </a:lnTo>
                  <a:lnTo>
                    <a:pt x="9577" y="24"/>
                  </a:lnTo>
                  <a:lnTo>
                    <a:pt x="9577" y="27"/>
                  </a:lnTo>
                  <a:lnTo>
                    <a:pt x="9577" y="31"/>
                  </a:lnTo>
                  <a:lnTo>
                    <a:pt x="9577" y="980"/>
                  </a:lnTo>
                  <a:lnTo>
                    <a:pt x="9577" y="983"/>
                  </a:lnTo>
                  <a:lnTo>
                    <a:pt x="9577" y="987"/>
                  </a:lnTo>
                  <a:lnTo>
                    <a:pt x="9576" y="989"/>
                  </a:lnTo>
                  <a:lnTo>
                    <a:pt x="9573" y="991"/>
                  </a:lnTo>
                  <a:lnTo>
                    <a:pt x="9571" y="992"/>
                  </a:lnTo>
                  <a:lnTo>
                    <a:pt x="9569" y="993"/>
                  </a:lnTo>
                  <a:lnTo>
                    <a:pt x="9566" y="994"/>
                  </a:lnTo>
                  <a:lnTo>
                    <a:pt x="9563" y="994"/>
                  </a:lnTo>
                  <a:lnTo>
                    <a:pt x="9391" y="994"/>
                  </a:lnTo>
                  <a:lnTo>
                    <a:pt x="9383" y="993"/>
                  </a:lnTo>
                  <a:lnTo>
                    <a:pt x="9376" y="991"/>
                  </a:lnTo>
                  <a:lnTo>
                    <a:pt x="9371" y="987"/>
                  </a:lnTo>
                  <a:lnTo>
                    <a:pt x="9365" y="980"/>
                  </a:lnTo>
                  <a:lnTo>
                    <a:pt x="9017" y="366"/>
                  </a:lnTo>
                  <a:lnTo>
                    <a:pt x="9009" y="366"/>
                  </a:lnTo>
                  <a:lnTo>
                    <a:pt x="9009" y="980"/>
                  </a:lnTo>
                  <a:lnTo>
                    <a:pt x="9009" y="983"/>
                  </a:lnTo>
                  <a:lnTo>
                    <a:pt x="9009" y="987"/>
                  </a:lnTo>
                  <a:lnTo>
                    <a:pt x="9008" y="989"/>
                  </a:lnTo>
                  <a:lnTo>
                    <a:pt x="9006" y="991"/>
                  </a:lnTo>
                  <a:lnTo>
                    <a:pt x="9004" y="992"/>
                  </a:lnTo>
                  <a:lnTo>
                    <a:pt x="9002" y="993"/>
                  </a:lnTo>
                  <a:lnTo>
                    <a:pt x="8999" y="994"/>
                  </a:lnTo>
                  <a:lnTo>
                    <a:pt x="8995" y="994"/>
                  </a:lnTo>
                  <a:lnTo>
                    <a:pt x="8832" y="994"/>
                  </a:lnTo>
                  <a:lnTo>
                    <a:pt x="8829" y="994"/>
                  </a:lnTo>
                  <a:lnTo>
                    <a:pt x="8825" y="993"/>
                  </a:lnTo>
                  <a:lnTo>
                    <a:pt x="8823" y="992"/>
                  </a:lnTo>
                  <a:lnTo>
                    <a:pt x="8821" y="991"/>
                  </a:lnTo>
                  <a:lnTo>
                    <a:pt x="8819" y="989"/>
                  </a:lnTo>
                  <a:lnTo>
                    <a:pt x="8818" y="987"/>
                  </a:lnTo>
                  <a:lnTo>
                    <a:pt x="8818" y="983"/>
                  </a:lnTo>
                  <a:lnTo>
                    <a:pt x="8818" y="980"/>
                  </a:lnTo>
                  <a:close/>
                  <a:moveTo>
                    <a:pt x="9691" y="980"/>
                  </a:moveTo>
                  <a:lnTo>
                    <a:pt x="9691" y="31"/>
                  </a:lnTo>
                  <a:lnTo>
                    <a:pt x="9691" y="27"/>
                  </a:lnTo>
                  <a:lnTo>
                    <a:pt x="9691" y="24"/>
                  </a:lnTo>
                  <a:lnTo>
                    <a:pt x="9692" y="22"/>
                  </a:lnTo>
                  <a:lnTo>
                    <a:pt x="9694" y="20"/>
                  </a:lnTo>
                  <a:lnTo>
                    <a:pt x="9696" y="19"/>
                  </a:lnTo>
                  <a:lnTo>
                    <a:pt x="9699" y="18"/>
                  </a:lnTo>
                  <a:lnTo>
                    <a:pt x="9702" y="16"/>
                  </a:lnTo>
                  <a:lnTo>
                    <a:pt x="9705" y="16"/>
                  </a:lnTo>
                  <a:lnTo>
                    <a:pt x="9889" y="16"/>
                  </a:lnTo>
                  <a:lnTo>
                    <a:pt x="9892" y="16"/>
                  </a:lnTo>
                  <a:lnTo>
                    <a:pt x="9895" y="18"/>
                  </a:lnTo>
                  <a:lnTo>
                    <a:pt x="9898" y="19"/>
                  </a:lnTo>
                  <a:lnTo>
                    <a:pt x="9900" y="20"/>
                  </a:lnTo>
                  <a:lnTo>
                    <a:pt x="9901" y="22"/>
                  </a:lnTo>
                  <a:lnTo>
                    <a:pt x="9902" y="24"/>
                  </a:lnTo>
                  <a:lnTo>
                    <a:pt x="9903" y="27"/>
                  </a:lnTo>
                  <a:lnTo>
                    <a:pt x="9903" y="31"/>
                  </a:lnTo>
                  <a:lnTo>
                    <a:pt x="9903" y="397"/>
                  </a:lnTo>
                  <a:lnTo>
                    <a:pt x="9903" y="401"/>
                  </a:lnTo>
                  <a:lnTo>
                    <a:pt x="9906" y="404"/>
                  </a:lnTo>
                  <a:lnTo>
                    <a:pt x="9908" y="406"/>
                  </a:lnTo>
                  <a:lnTo>
                    <a:pt x="9912" y="406"/>
                  </a:lnTo>
                  <a:lnTo>
                    <a:pt x="10233" y="406"/>
                  </a:lnTo>
                  <a:lnTo>
                    <a:pt x="10236" y="406"/>
                  </a:lnTo>
                  <a:lnTo>
                    <a:pt x="10240" y="404"/>
                  </a:lnTo>
                  <a:lnTo>
                    <a:pt x="10241" y="401"/>
                  </a:lnTo>
                  <a:lnTo>
                    <a:pt x="10242" y="397"/>
                  </a:lnTo>
                  <a:lnTo>
                    <a:pt x="10242" y="31"/>
                  </a:lnTo>
                  <a:lnTo>
                    <a:pt x="10242" y="27"/>
                  </a:lnTo>
                  <a:lnTo>
                    <a:pt x="10243" y="24"/>
                  </a:lnTo>
                  <a:lnTo>
                    <a:pt x="10244" y="22"/>
                  </a:lnTo>
                  <a:lnTo>
                    <a:pt x="10245" y="20"/>
                  </a:lnTo>
                  <a:lnTo>
                    <a:pt x="10247" y="19"/>
                  </a:lnTo>
                  <a:lnTo>
                    <a:pt x="10250" y="18"/>
                  </a:lnTo>
                  <a:lnTo>
                    <a:pt x="10253" y="16"/>
                  </a:lnTo>
                  <a:lnTo>
                    <a:pt x="10256" y="16"/>
                  </a:lnTo>
                  <a:lnTo>
                    <a:pt x="10440" y="16"/>
                  </a:lnTo>
                  <a:lnTo>
                    <a:pt x="10443" y="16"/>
                  </a:lnTo>
                  <a:lnTo>
                    <a:pt x="10447" y="18"/>
                  </a:lnTo>
                  <a:lnTo>
                    <a:pt x="10449" y="19"/>
                  </a:lnTo>
                  <a:lnTo>
                    <a:pt x="10451" y="20"/>
                  </a:lnTo>
                  <a:lnTo>
                    <a:pt x="10452" y="22"/>
                  </a:lnTo>
                  <a:lnTo>
                    <a:pt x="10453" y="24"/>
                  </a:lnTo>
                  <a:lnTo>
                    <a:pt x="10454" y="27"/>
                  </a:lnTo>
                  <a:lnTo>
                    <a:pt x="10454" y="31"/>
                  </a:lnTo>
                  <a:lnTo>
                    <a:pt x="10454" y="980"/>
                  </a:lnTo>
                  <a:lnTo>
                    <a:pt x="10454" y="983"/>
                  </a:lnTo>
                  <a:lnTo>
                    <a:pt x="10453" y="987"/>
                  </a:lnTo>
                  <a:lnTo>
                    <a:pt x="10452" y="989"/>
                  </a:lnTo>
                  <a:lnTo>
                    <a:pt x="10451" y="991"/>
                  </a:lnTo>
                  <a:lnTo>
                    <a:pt x="10449" y="992"/>
                  </a:lnTo>
                  <a:lnTo>
                    <a:pt x="10447" y="993"/>
                  </a:lnTo>
                  <a:lnTo>
                    <a:pt x="10443" y="994"/>
                  </a:lnTo>
                  <a:lnTo>
                    <a:pt x="10440" y="994"/>
                  </a:lnTo>
                  <a:lnTo>
                    <a:pt x="10256" y="994"/>
                  </a:lnTo>
                  <a:lnTo>
                    <a:pt x="10253" y="994"/>
                  </a:lnTo>
                  <a:lnTo>
                    <a:pt x="10250" y="993"/>
                  </a:lnTo>
                  <a:lnTo>
                    <a:pt x="10247" y="992"/>
                  </a:lnTo>
                  <a:lnTo>
                    <a:pt x="10245" y="991"/>
                  </a:lnTo>
                  <a:lnTo>
                    <a:pt x="10244" y="989"/>
                  </a:lnTo>
                  <a:lnTo>
                    <a:pt x="10243" y="987"/>
                  </a:lnTo>
                  <a:lnTo>
                    <a:pt x="10242" y="983"/>
                  </a:lnTo>
                  <a:lnTo>
                    <a:pt x="10242" y="980"/>
                  </a:lnTo>
                  <a:lnTo>
                    <a:pt x="10242" y="603"/>
                  </a:lnTo>
                  <a:lnTo>
                    <a:pt x="10241" y="599"/>
                  </a:lnTo>
                  <a:lnTo>
                    <a:pt x="10240" y="597"/>
                  </a:lnTo>
                  <a:lnTo>
                    <a:pt x="10236" y="595"/>
                  </a:lnTo>
                  <a:lnTo>
                    <a:pt x="10233" y="595"/>
                  </a:lnTo>
                  <a:lnTo>
                    <a:pt x="9912" y="595"/>
                  </a:lnTo>
                  <a:lnTo>
                    <a:pt x="9908" y="595"/>
                  </a:lnTo>
                  <a:lnTo>
                    <a:pt x="9906" y="597"/>
                  </a:lnTo>
                  <a:lnTo>
                    <a:pt x="9903" y="599"/>
                  </a:lnTo>
                  <a:lnTo>
                    <a:pt x="9903" y="603"/>
                  </a:lnTo>
                  <a:lnTo>
                    <a:pt x="9903" y="980"/>
                  </a:lnTo>
                  <a:lnTo>
                    <a:pt x="9903" y="983"/>
                  </a:lnTo>
                  <a:lnTo>
                    <a:pt x="9902" y="987"/>
                  </a:lnTo>
                  <a:lnTo>
                    <a:pt x="9901" y="989"/>
                  </a:lnTo>
                  <a:lnTo>
                    <a:pt x="9900" y="991"/>
                  </a:lnTo>
                  <a:lnTo>
                    <a:pt x="9898" y="992"/>
                  </a:lnTo>
                  <a:lnTo>
                    <a:pt x="9895" y="993"/>
                  </a:lnTo>
                  <a:lnTo>
                    <a:pt x="9892" y="994"/>
                  </a:lnTo>
                  <a:lnTo>
                    <a:pt x="9889" y="994"/>
                  </a:lnTo>
                  <a:lnTo>
                    <a:pt x="9705" y="994"/>
                  </a:lnTo>
                  <a:lnTo>
                    <a:pt x="9702" y="994"/>
                  </a:lnTo>
                  <a:lnTo>
                    <a:pt x="9699" y="993"/>
                  </a:lnTo>
                  <a:lnTo>
                    <a:pt x="9696" y="992"/>
                  </a:lnTo>
                  <a:lnTo>
                    <a:pt x="9694" y="991"/>
                  </a:lnTo>
                  <a:lnTo>
                    <a:pt x="9692" y="989"/>
                  </a:lnTo>
                  <a:lnTo>
                    <a:pt x="9691" y="987"/>
                  </a:lnTo>
                  <a:lnTo>
                    <a:pt x="9691" y="983"/>
                  </a:lnTo>
                  <a:lnTo>
                    <a:pt x="9691" y="980"/>
                  </a:lnTo>
                  <a:close/>
                  <a:moveTo>
                    <a:pt x="10773" y="716"/>
                  </a:moveTo>
                  <a:lnTo>
                    <a:pt x="10778" y="729"/>
                  </a:lnTo>
                  <a:lnTo>
                    <a:pt x="10783" y="741"/>
                  </a:lnTo>
                  <a:lnTo>
                    <a:pt x="10790" y="752"/>
                  </a:lnTo>
                  <a:lnTo>
                    <a:pt x="10796" y="763"/>
                  </a:lnTo>
                  <a:lnTo>
                    <a:pt x="10804" y="772"/>
                  </a:lnTo>
                  <a:lnTo>
                    <a:pt x="10811" y="781"/>
                  </a:lnTo>
                  <a:lnTo>
                    <a:pt x="10820" y="789"/>
                  </a:lnTo>
                  <a:lnTo>
                    <a:pt x="10830" y="796"/>
                  </a:lnTo>
                  <a:lnTo>
                    <a:pt x="10840" y="803"/>
                  </a:lnTo>
                  <a:lnTo>
                    <a:pt x="10851" y="808"/>
                  </a:lnTo>
                  <a:lnTo>
                    <a:pt x="10861" y="813"/>
                  </a:lnTo>
                  <a:lnTo>
                    <a:pt x="10873" y="817"/>
                  </a:lnTo>
                  <a:lnTo>
                    <a:pt x="10886" y="819"/>
                  </a:lnTo>
                  <a:lnTo>
                    <a:pt x="10900" y="821"/>
                  </a:lnTo>
                  <a:lnTo>
                    <a:pt x="10914" y="823"/>
                  </a:lnTo>
                  <a:lnTo>
                    <a:pt x="10928" y="823"/>
                  </a:lnTo>
                  <a:lnTo>
                    <a:pt x="10943" y="823"/>
                  </a:lnTo>
                  <a:lnTo>
                    <a:pt x="10957" y="821"/>
                  </a:lnTo>
                  <a:lnTo>
                    <a:pt x="10970" y="819"/>
                  </a:lnTo>
                  <a:lnTo>
                    <a:pt x="10983" y="817"/>
                  </a:lnTo>
                  <a:lnTo>
                    <a:pt x="10995" y="813"/>
                  </a:lnTo>
                  <a:lnTo>
                    <a:pt x="11006" y="808"/>
                  </a:lnTo>
                  <a:lnTo>
                    <a:pt x="11017" y="803"/>
                  </a:lnTo>
                  <a:lnTo>
                    <a:pt x="11027" y="796"/>
                  </a:lnTo>
                  <a:lnTo>
                    <a:pt x="11037" y="789"/>
                  </a:lnTo>
                  <a:lnTo>
                    <a:pt x="11045" y="781"/>
                  </a:lnTo>
                  <a:lnTo>
                    <a:pt x="11053" y="772"/>
                  </a:lnTo>
                  <a:lnTo>
                    <a:pt x="11061" y="763"/>
                  </a:lnTo>
                  <a:lnTo>
                    <a:pt x="11067" y="752"/>
                  </a:lnTo>
                  <a:lnTo>
                    <a:pt x="11073" y="741"/>
                  </a:lnTo>
                  <a:lnTo>
                    <a:pt x="11078" y="729"/>
                  </a:lnTo>
                  <a:lnTo>
                    <a:pt x="11084" y="716"/>
                  </a:lnTo>
                  <a:lnTo>
                    <a:pt x="11087" y="702"/>
                  </a:lnTo>
                  <a:lnTo>
                    <a:pt x="11090" y="684"/>
                  </a:lnTo>
                  <a:lnTo>
                    <a:pt x="11093" y="664"/>
                  </a:lnTo>
                  <a:lnTo>
                    <a:pt x="11096" y="640"/>
                  </a:lnTo>
                  <a:lnTo>
                    <a:pt x="11097" y="611"/>
                  </a:lnTo>
                  <a:lnTo>
                    <a:pt x="11098" y="580"/>
                  </a:lnTo>
                  <a:lnTo>
                    <a:pt x="11099" y="544"/>
                  </a:lnTo>
                  <a:lnTo>
                    <a:pt x="11099" y="505"/>
                  </a:lnTo>
                  <a:lnTo>
                    <a:pt x="11099" y="467"/>
                  </a:lnTo>
                  <a:lnTo>
                    <a:pt x="11098" y="431"/>
                  </a:lnTo>
                  <a:lnTo>
                    <a:pt x="11097" y="399"/>
                  </a:lnTo>
                  <a:lnTo>
                    <a:pt x="11096" y="371"/>
                  </a:lnTo>
                  <a:lnTo>
                    <a:pt x="11093" y="347"/>
                  </a:lnTo>
                  <a:lnTo>
                    <a:pt x="11090" y="326"/>
                  </a:lnTo>
                  <a:lnTo>
                    <a:pt x="11087" y="309"/>
                  </a:lnTo>
                  <a:lnTo>
                    <a:pt x="11084" y="295"/>
                  </a:lnTo>
                  <a:lnTo>
                    <a:pt x="11078" y="282"/>
                  </a:lnTo>
                  <a:lnTo>
                    <a:pt x="11073" y="270"/>
                  </a:lnTo>
                  <a:lnTo>
                    <a:pt x="11067" y="259"/>
                  </a:lnTo>
                  <a:lnTo>
                    <a:pt x="11061" y="248"/>
                  </a:lnTo>
                  <a:lnTo>
                    <a:pt x="11053" y="238"/>
                  </a:lnTo>
                  <a:lnTo>
                    <a:pt x="11045" y="230"/>
                  </a:lnTo>
                  <a:lnTo>
                    <a:pt x="11037" y="222"/>
                  </a:lnTo>
                  <a:lnTo>
                    <a:pt x="11027" y="214"/>
                  </a:lnTo>
                  <a:lnTo>
                    <a:pt x="11017" y="208"/>
                  </a:lnTo>
                  <a:lnTo>
                    <a:pt x="11006" y="202"/>
                  </a:lnTo>
                  <a:lnTo>
                    <a:pt x="10995" y="198"/>
                  </a:lnTo>
                  <a:lnTo>
                    <a:pt x="10983" y="194"/>
                  </a:lnTo>
                  <a:lnTo>
                    <a:pt x="10970" y="192"/>
                  </a:lnTo>
                  <a:lnTo>
                    <a:pt x="10957" y="189"/>
                  </a:lnTo>
                  <a:lnTo>
                    <a:pt x="10943" y="188"/>
                  </a:lnTo>
                  <a:lnTo>
                    <a:pt x="10928" y="187"/>
                  </a:lnTo>
                  <a:lnTo>
                    <a:pt x="10914" y="188"/>
                  </a:lnTo>
                  <a:lnTo>
                    <a:pt x="10900" y="189"/>
                  </a:lnTo>
                  <a:lnTo>
                    <a:pt x="10886" y="192"/>
                  </a:lnTo>
                  <a:lnTo>
                    <a:pt x="10873" y="194"/>
                  </a:lnTo>
                  <a:lnTo>
                    <a:pt x="10861" y="198"/>
                  </a:lnTo>
                  <a:lnTo>
                    <a:pt x="10851" y="202"/>
                  </a:lnTo>
                  <a:lnTo>
                    <a:pt x="10840" y="208"/>
                  </a:lnTo>
                  <a:lnTo>
                    <a:pt x="10830" y="214"/>
                  </a:lnTo>
                  <a:lnTo>
                    <a:pt x="10820" y="222"/>
                  </a:lnTo>
                  <a:lnTo>
                    <a:pt x="10811" y="230"/>
                  </a:lnTo>
                  <a:lnTo>
                    <a:pt x="10804" y="238"/>
                  </a:lnTo>
                  <a:lnTo>
                    <a:pt x="10796" y="248"/>
                  </a:lnTo>
                  <a:lnTo>
                    <a:pt x="10790" y="259"/>
                  </a:lnTo>
                  <a:lnTo>
                    <a:pt x="10783" y="270"/>
                  </a:lnTo>
                  <a:lnTo>
                    <a:pt x="10778" y="282"/>
                  </a:lnTo>
                  <a:lnTo>
                    <a:pt x="10773" y="295"/>
                  </a:lnTo>
                  <a:lnTo>
                    <a:pt x="10770" y="309"/>
                  </a:lnTo>
                  <a:lnTo>
                    <a:pt x="10767" y="326"/>
                  </a:lnTo>
                  <a:lnTo>
                    <a:pt x="10763" y="347"/>
                  </a:lnTo>
                  <a:lnTo>
                    <a:pt x="10761" y="371"/>
                  </a:lnTo>
                  <a:lnTo>
                    <a:pt x="10760" y="399"/>
                  </a:lnTo>
                  <a:lnTo>
                    <a:pt x="10758" y="431"/>
                  </a:lnTo>
                  <a:lnTo>
                    <a:pt x="10758" y="467"/>
                  </a:lnTo>
                  <a:lnTo>
                    <a:pt x="10758" y="505"/>
                  </a:lnTo>
                  <a:lnTo>
                    <a:pt x="10758" y="544"/>
                  </a:lnTo>
                  <a:lnTo>
                    <a:pt x="10758" y="580"/>
                  </a:lnTo>
                  <a:lnTo>
                    <a:pt x="10760" y="611"/>
                  </a:lnTo>
                  <a:lnTo>
                    <a:pt x="10761" y="640"/>
                  </a:lnTo>
                  <a:lnTo>
                    <a:pt x="10763" y="664"/>
                  </a:lnTo>
                  <a:lnTo>
                    <a:pt x="10767" y="684"/>
                  </a:lnTo>
                  <a:lnTo>
                    <a:pt x="10770" y="702"/>
                  </a:lnTo>
                  <a:lnTo>
                    <a:pt x="10773" y="716"/>
                  </a:lnTo>
                  <a:close/>
                  <a:moveTo>
                    <a:pt x="11154" y="950"/>
                  </a:moveTo>
                  <a:lnTo>
                    <a:pt x="11142" y="957"/>
                  </a:lnTo>
                  <a:lnTo>
                    <a:pt x="11130" y="964"/>
                  </a:lnTo>
                  <a:lnTo>
                    <a:pt x="11118" y="970"/>
                  </a:lnTo>
                  <a:lnTo>
                    <a:pt x="11105" y="977"/>
                  </a:lnTo>
                  <a:lnTo>
                    <a:pt x="11078" y="987"/>
                  </a:lnTo>
                  <a:lnTo>
                    <a:pt x="11051" y="995"/>
                  </a:lnTo>
                  <a:lnTo>
                    <a:pt x="11021" y="1002"/>
                  </a:lnTo>
                  <a:lnTo>
                    <a:pt x="10992" y="1006"/>
                  </a:lnTo>
                  <a:lnTo>
                    <a:pt x="10961" y="1009"/>
                  </a:lnTo>
                  <a:lnTo>
                    <a:pt x="10928" y="1011"/>
                  </a:lnTo>
                  <a:lnTo>
                    <a:pt x="10896" y="1009"/>
                  </a:lnTo>
                  <a:lnTo>
                    <a:pt x="10865" y="1006"/>
                  </a:lnTo>
                  <a:lnTo>
                    <a:pt x="10834" y="1002"/>
                  </a:lnTo>
                  <a:lnTo>
                    <a:pt x="10806" y="995"/>
                  </a:lnTo>
                  <a:lnTo>
                    <a:pt x="10778" y="987"/>
                  </a:lnTo>
                  <a:lnTo>
                    <a:pt x="10751" y="977"/>
                  </a:lnTo>
                  <a:lnTo>
                    <a:pt x="10738" y="970"/>
                  </a:lnTo>
                  <a:lnTo>
                    <a:pt x="10726" y="964"/>
                  </a:lnTo>
                  <a:lnTo>
                    <a:pt x="10713" y="957"/>
                  </a:lnTo>
                  <a:lnTo>
                    <a:pt x="10701" y="950"/>
                  </a:lnTo>
                  <a:lnTo>
                    <a:pt x="10690" y="942"/>
                  </a:lnTo>
                  <a:lnTo>
                    <a:pt x="10679" y="934"/>
                  </a:lnTo>
                  <a:lnTo>
                    <a:pt x="10669" y="926"/>
                  </a:lnTo>
                  <a:lnTo>
                    <a:pt x="10658" y="916"/>
                  </a:lnTo>
                  <a:lnTo>
                    <a:pt x="10648" y="907"/>
                  </a:lnTo>
                  <a:lnTo>
                    <a:pt x="10639" y="896"/>
                  </a:lnTo>
                  <a:lnTo>
                    <a:pt x="10630" y="887"/>
                  </a:lnTo>
                  <a:lnTo>
                    <a:pt x="10621" y="876"/>
                  </a:lnTo>
                  <a:lnTo>
                    <a:pt x="10613" y="864"/>
                  </a:lnTo>
                  <a:lnTo>
                    <a:pt x="10606" y="853"/>
                  </a:lnTo>
                  <a:lnTo>
                    <a:pt x="10599" y="841"/>
                  </a:lnTo>
                  <a:lnTo>
                    <a:pt x="10591" y="828"/>
                  </a:lnTo>
                  <a:lnTo>
                    <a:pt x="10586" y="815"/>
                  </a:lnTo>
                  <a:lnTo>
                    <a:pt x="10579" y="802"/>
                  </a:lnTo>
                  <a:lnTo>
                    <a:pt x="10574" y="788"/>
                  </a:lnTo>
                  <a:lnTo>
                    <a:pt x="10570" y="773"/>
                  </a:lnTo>
                  <a:lnTo>
                    <a:pt x="10563" y="750"/>
                  </a:lnTo>
                  <a:lnTo>
                    <a:pt x="10558" y="723"/>
                  </a:lnTo>
                  <a:lnTo>
                    <a:pt x="10552" y="695"/>
                  </a:lnTo>
                  <a:lnTo>
                    <a:pt x="10549" y="662"/>
                  </a:lnTo>
                  <a:lnTo>
                    <a:pt x="10546" y="628"/>
                  </a:lnTo>
                  <a:lnTo>
                    <a:pt x="10544" y="590"/>
                  </a:lnTo>
                  <a:lnTo>
                    <a:pt x="10542" y="549"/>
                  </a:lnTo>
                  <a:lnTo>
                    <a:pt x="10542" y="505"/>
                  </a:lnTo>
                  <a:lnTo>
                    <a:pt x="10542" y="461"/>
                  </a:lnTo>
                  <a:lnTo>
                    <a:pt x="10544" y="421"/>
                  </a:lnTo>
                  <a:lnTo>
                    <a:pt x="10546" y="383"/>
                  </a:lnTo>
                  <a:lnTo>
                    <a:pt x="10549" y="348"/>
                  </a:lnTo>
                  <a:lnTo>
                    <a:pt x="10552" y="316"/>
                  </a:lnTo>
                  <a:lnTo>
                    <a:pt x="10558" y="287"/>
                  </a:lnTo>
                  <a:lnTo>
                    <a:pt x="10563" y="261"/>
                  </a:lnTo>
                  <a:lnTo>
                    <a:pt x="10570" y="237"/>
                  </a:lnTo>
                  <a:lnTo>
                    <a:pt x="10574" y="223"/>
                  </a:lnTo>
                  <a:lnTo>
                    <a:pt x="10579" y="209"/>
                  </a:lnTo>
                  <a:lnTo>
                    <a:pt x="10586" y="196"/>
                  </a:lnTo>
                  <a:lnTo>
                    <a:pt x="10591" y="183"/>
                  </a:lnTo>
                  <a:lnTo>
                    <a:pt x="10599" y="170"/>
                  </a:lnTo>
                  <a:lnTo>
                    <a:pt x="10606" y="158"/>
                  </a:lnTo>
                  <a:lnTo>
                    <a:pt x="10613" y="147"/>
                  </a:lnTo>
                  <a:lnTo>
                    <a:pt x="10621" y="135"/>
                  </a:lnTo>
                  <a:lnTo>
                    <a:pt x="10630" y="124"/>
                  </a:lnTo>
                  <a:lnTo>
                    <a:pt x="10639" y="114"/>
                  </a:lnTo>
                  <a:lnTo>
                    <a:pt x="10648" y="103"/>
                  </a:lnTo>
                  <a:lnTo>
                    <a:pt x="10658" y="95"/>
                  </a:lnTo>
                  <a:lnTo>
                    <a:pt x="10669" y="85"/>
                  </a:lnTo>
                  <a:lnTo>
                    <a:pt x="10679" y="76"/>
                  </a:lnTo>
                  <a:lnTo>
                    <a:pt x="10690" y="69"/>
                  </a:lnTo>
                  <a:lnTo>
                    <a:pt x="10701" y="61"/>
                  </a:lnTo>
                  <a:lnTo>
                    <a:pt x="10713" y="53"/>
                  </a:lnTo>
                  <a:lnTo>
                    <a:pt x="10726" y="47"/>
                  </a:lnTo>
                  <a:lnTo>
                    <a:pt x="10738" y="40"/>
                  </a:lnTo>
                  <a:lnTo>
                    <a:pt x="10751" y="34"/>
                  </a:lnTo>
                  <a:lnTo>
                    <a:pt x="10778" y="24"/>
                  </a:lnTo>
                  <a:lnTo>
                    <a:pt x="10806" y="15"/>
                  </a:lnTo>
                  <a:lnTo>
                    <a:pt x="10834" y="9"/>
                  </a:lnTo>
                  <a:lnTo>
                    <a:pt x="10865" y="4"/>
                  </a:lnTo>
                  <a:lnTo>
                    <a:pt x="10896" y="1"/>
                  </a:lnTo>
                  <a:lnTo>
                    <a:pt x="10928" y="0"/>
                  </a:lnTo>
                  <a:lnTo>
                    <a:pt x="10961" y="1"/>
                  </a:lnTo>
                  <a:lnTo>
                    <a:pt x="10992" y="4"/>
                  </a:lnTo>
                  <a:lnTo>
                    <a:pt x="11021" y="9"/>
                  </a:lnTo>
                  <a:lnTo>
                    <a:pt x="11051" y="15"/>
                  </a:lnTo>
                  <a:lnTo>
                    <a:pt x="11078" y="24"/>
                  </a:lnTo>
                  <a:lnTo>
                    <a:pt x="11105" y="34"/>
                  </a:lnTo>
                  <a:lnTo>
                    <a:pt x="11118" y="40"/>
                  </a:lnTo>
                  <a:lnTo>
                    <a:pt x="11130" y="47"/>
                  </a:lnTo>
                  <a:lnTo>
                    <a:pt x="11142" y="53"/>
                  </a:lnTo>
                  <a:lnTo>
                    <a:pt x="11154" y="61"/>
                  </a:lnTo>
                  <a:lnTo>
                    <a:pt x="11166" y="69"/>
                  </a:lnTo>
                  <a:lnTo>
                    <a:pt x="11177" y="76"/>
                  </a:lnTo>
                  <a:lnTo>
                    <a:pt x="11188" y="85"/>
                  </a:lnTo>
                  <a:lnTo>
                    <a:pt x="11199" y="95"/>
                  </a:lnTo>
                  <a:lnTo>
                    <a:pt x="11209" y="103"/>
                  </a:lnTo>
                  <a:lnTo>
                    <a:pt x="11217" y="114"/>
                  </a:lnTo>
                  <a:lnTo>
                    <a:pt x="11227" y="124"/>
                  </a:lnTo>
                  <a:lnTo>
                    <a:pt x="11235" y="135"/>
                  </a:lnTo>
                  <a:lnTo>
                    <a:pt x="11244" y="147"/>
                  </a:lnTo>
                  <a:lnTo>
                    <a:pt x="11251" y="158"/>
                  </a:lnTo>
                  <a:lnTo>
                    <a:pt x="11258" y="170"/>
                  </a:lnTo>
                  <a:lnTo>
                    <a:pt x="11264" y="183"/>
                  </a:lnTo>
                  <a:lnTo>
                    <a:pt x="11271" y="196"/>
                  </a:lnTo>
                  <a:lnTo>
                    <a:pt x="11277" y="209"/>
                  </a:lnTo>
                  <a:lnTo>
                    <a:pt x="11282" y="223"/>
                  </a:lnTo>
                  <a:lnTo>
                    <a:pt x="11287" y="237"/>
                  </a:lnTo>
                  <a:lnTo>
                    <a:pt x="11294" y="261"/>
                  </a:lnTo>
                  <a:lnTo>
                    <a:pt x="11299" y="287"/>
                  </a:lnTo>
                  <a:lnTo>
                    <a:pt x="11303" y="316"/>
                  </a:lnTo>
                  <a:lnTo>
                    <a:pt x="11308" y="348"/>
                  </a:lnTo>
                  <a:lnTo>
                    <a:pt x="11311" y="383"/>
                  </a:lnTo>
                  <a:lnTo>
                    <a:pt x="11313" y="421"/>
                  </a:lnTo>
                  <a:lnTo>
                    <a:pt x="11314" y="461"/>
                  </a:lnTo>
                  <a:lnTo>
                    <a:pt x="11314" y="505"/>
                  </a:lnTo>
                  <a:lnTo>
                    <a:pt x="11314" y="549"/>
                  </a:lnTo>
                  <a:lnTo>
                    <a:pt x="11313" y="590"/>
                  </a:lnTo>
                  <a:lnTo>
                    <a:pt x="11311" y="628"/>
                  </a:lnTo>
                  <a:lnTo>
                    <a:pt x="11308" y="662"/>
                  </a:lnTo>
                  <a:lnTo>
                    <a:pt x="11303" y="695"/>
                  </a:lnTo>
                  <a:lnTo>
                    <a:pt x="11299" y="723"/>
                  </a:lnTo>
                  <a:lnTo>
                    <a:pt x="11294" y="750"/>
                  </a:lnTo>
                  <a:lnTo>
                    <a:pt x="11287" y="773"/>
                  </a:lnTo>
                  <a:lnTo>
                    <a:pt x="11282" y="788"/>
                  </a:lnTo>
                  <a:lnTo>
                    <a:pt x="11277" y="802"/>
                  </a:lnTo>
                  <a:lnTo>
                    <a:pt x="11271" y="815"/>
                  </a:lnTo>
                  <a:lnTo>
                    <a:pt x="11264" y="828"/>
                  </a:lnTo>
                  <a:lnTo>
                    <a:pt x="11258" y="841"/>
                  </a:lnTo>
                  <a:lnTo>
                    <a:pt x="11251" y="853"/>
                  </a:lnTo>
                  <a:lnTo>
                    <a:pt x="11244" y="864"/>
                  </a:lnTo>
                  <a:lnTo>
                    <a:pt x="11235" y="876"/>
                  </a:lnTo>
                  <a:lnTo>
                    <a:pt x="11227" y="887"/>
                  </a:lnTo>
                  <a:lnTo>
                    <a:pt x="11217" y="896"/>
                  </a:lnTo>
                  <a:lnTo>
                    <a:pt x="11209" y="907"/>
                  </a:lnTo>
                  <a:lnTo>
                    <a:pt x="11199" y="916"/>
                  </a:lnTo>
                  <a:lnTo>
                    <a:pt x="11188" y="926"/>
                  </a:lnTo>
                  <a:lnTo>
                    <a:pt x="11177" y="934"/>
                  </a:lnTo>
                  <a:lnTo>
                    <a:pt x="11166" y="942"/>
                  </a:lnTo>
                  <a:lnTo>
                    <a:pt x="11154" y="950"/>
                  </a:lnTo>
                  <a:close/>
                  <a:moveTo>
                    <a:pt x="11379" y="980"/>
                  </a:moveTo>
                  <a:lnTo>
                    <a:pt x="11379" y="807"/>
                  </a:lnTo>
                  <a:lnTo>
                    <a:pt x="11379" y="804"/>
                  </a:lnTo>
                  <a:lnTo>
                    <a:pt x="11380" y="802"/>
                  </a:lnTo>
                  <a:lnTo>
                    <a:pt x="11381" y="798"/>
                  </a:lnTo>
                  <a:lnTo>
                    <a:pt x="11383" y="796"/>
                  </a:lnTo>
                  <a:lnTo>
                    <a:pt x="11384" y="795"/>
                  </a:lnTo>
                  <a:lnTo>
                    <a:pt x="11387" y="794"/>
                  </a:lnTo>
                  <a:lnTo>
                    <a:pt x="11389" y="793"/>
                  </a:lnTo>
                  <a:lnTo>
                    <a:pt x="11394" y="793"/>
                  </a:lnTo>
                  <a:lnTo>
                    <a:pt x="11566" y="793"/>
                  </a:lnTo>
                  <a:lnTo>
                    <a:pt x="11569" y="793"/>
                  </a:lnTo>
                  <a:lnTo>
                    <a:pt x="11572" y="794"/>
                  </a:lnTo>
                  <a:lnTo>
                    <a:pt x="11575" y="795"/>
                  </a:lnTo>
                  <a:lnTo>
                    <a:pt x="11577" y="796"/>
                  </a:lnTo>
                  <a:lnTo>
                    <a:pt x="11578" y="798"/>
                  </a:lnTo>
                  <a:lnTo>
                    <a:pt x="11579" y="802"/>
                  </a:lnTo>
                  <a:lnTo>
                    <a:pt x="11580" y="804"/>
                  </a:lnTo>
                  <a:lnTo>
                    <a:pt x="11580" y="807"/>
                  </a:lnTo>
                  <a:lnTo>
                    <a:pt x="11580" y="980"/>
                  </a:lnTo>
                  <a:lnTo>
                    <a:pt x="11580" y="983"/>
                  </a:lnTo>
                  <a:lnTo>
                    <a:pt x="11579" y="987"/>
                  </a:lnTo>
                  <a:lnTo>
                    <a:pt x="11578" y="989"/>
                  </a:lnTo>
                  <a:lnTo>
                    <a:pt x="11577" y="991"/>
                  </a:lnTo>
                  <a:lnTo>
                    <a:pt x="11575" y="992"/>
                  </a:lnTo>
                  <a:lnTo>
                    <a:pt x="11572" y="993"/>
                  </a:lnTo>
                  <a:lnTo>
                    <a:pt x="11569" y="994"/>
                  </a:lnTo>
                  <a:lnTo>
                    <a:pt x="11566" y="994"/>
                  </a:lnTo>
                  <a:lnTo>
                    <a:pt x="11394" y="994"/>
                  </a:lnTo>
                  <a:lnTo>
                    <a:pt x="11389" y="994"/>
                  </a:lnTo>
                  <a:lnTo>
                    <a:pt x="11387" y="993"/>
                  </a:lnTo>
                  <a:lnTo>
                    <a:pt x="11384" y="992"/>
                  </a:lnTo>
                  <a:lnTo>
                    <a:pt x="11383" y="991"/>
                  </a:lnTo>
                  <a:lnTo>
                    <a:pt x="11381" y="989"/>
                  </a:lnTo>
                  <a:lnTo>
                    <a:pt x="11380" y="987"/>
                  </a:lnTo>
                  <a:lnTo>
                    <a:pt x="11379" y="983"/>
                  </a:lnTo>
                  <a:lnTo>
                    <a:pt x="11379" y="9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0" name="Google Shape;370;p20"/>
          <p:cNvSpPr txBox="1">
            <a:spLocks noGrp="1"/>
          </p:cNvSpPr>
          <p:nvPr>
            <p:ph type="ctrTitle"/>
          </p:nvPr>
        </p:nvSpPr>
        <p:spPr>
          <a:xfrm>
            <a:off x="5009872" y="4267017"/>
            <a:ext cx="6892618" cy="990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1" name="Google Shape;371;p20"/>
          <p:cNvSpPr txBox="1">
            <a:spLocks noGrp="1"/>
          </p:cNvSpPr>
          <p:nvPr>
            <p:ph type="body" idx="1"/>
          </p:nvPr>
        </p:nvSpPr>
        <p:spPr>
          <a:xfrm>
            <a:off x="5009275" y="5341691"/>
            <a:ext cx="6893229" cy="28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SG - Abertura ">
  <p:cSld name="ESG - Abertura 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1"/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FF53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4" name="Google Shape;374;p21"/>
          <p:cNvGrpSpPr/>
          <p:nvPr/>
        </p:nvGrpSpPr>
        <p:grpSpPr>
          <a:xfrm>
            <a:off x="-554507" y="3460593"/>
            <a:ext cx="4936112" cy="380582"/>
            <a:chOff x="7677150" y="5195888"/>
            <a:chExt cx="5187950" cy="400050"/>
          </a:xfrm>
        </p:grpSpPr>
        <p:sp>
          <p:nvSpPr>
            <p:cNvPr id="375" name="Google Shape;375;p21"/>
            <p:cNvSpPr/>
            <p:nvPr/>
          </p:nvSpPr>
          <p:spPr>
            <a:xfrm>
              <a:off x="7677150" y="5195888"/>
              <a:ext cx="200025" cy="400050"/>
            </a:xfrm>
            <a:custGeom>
              <a:avLst/>
              <a:gdLst/>
              <a:ahLst/>
              <a:cxnLst/>
              <a:rect l="l" t="t" r="r" b="b"/>
              <a:pathLst>
                <a:path w="503" h="1011" extrusionOk="0">
                  <a:moveTo>
                    <a:pt x="492" y="1011"/>
                  </a:moveTo>
                  <a:lnTo>
                    <a:pt x="334" y="1011"/>
                  </a:lnTo>
                  <a:lnTo>
                    <a:pt x="327" y="1009"/>
                  </a:lnTo>
                  <a:lnTo>
                    <a:pt x="322" y="1007"/>
                  </a:lnTo>
                  <a:lnTo>
                    <a:pt x="317" y="1002"/>
                  </a:lnTo>
                  <a:lnTo>
                    <a:pt x="315" y="996"/>
                  </a:lnTo>
                  <a:lnTo>
                    <a:pt x="1" y="14"/>
                  </a:lnTo>
                  <a:lnTo>
                    <a:pt x="1" y="11"/>
                  </a:lnTo>
                  <a:lnTo>
                    <a:pt x="0" y="9"/>
                  </a:lnTo>
                  <a:lnTo>
                    <a:pt x="1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1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79" y="3"/>
                  </a:lnTo>
                  <a:lnTo>
                    <a:pt x="184" y="9"/>
                  </a:lnTo>
                  <a:lnTo>
                    <a:pt x="186" y="14"/>
                  </a:lnTo>
                  <a:lnTo>
                    <a:pt x="501" y="996"/>
                  </a:lnTo>
                  <a:lnTo>
                    <a:pt x="503" y="1000"/>
                  </a:lnTo>
                  <a:lnTo>
                    <a:pt x="503" y="1002"/>
                  </a:lnTo>
                  <a:lnTo>
                    <a:pt x="503" y="1005"/>
                  </a:lnTo>
                  <a:lnTo>
                    <a:pt x="501" y="1007"/>
                  </a:lnTo>
                  <a:lnTo>
                    <a:pt x="499" y="1008"/>
                  </a:lnTo>
                  <a:lnTo>
                    <a:pt x="497" y="1009"/>
                  </a:lnTo>
                  <a:lnTo>
                    <a:pt x="495" y="1011"/>
                  </a:lnTo>
                  <a:lnTo>
                    <a:pt x="492" y="10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1"/>
            <p:cNvSpPr/>
            <p:nvPr/>
          </p:nvSpPr>
          <p:spPr>
            <a:xfrm>
              <a:off x="8269288" y="5195888"/>
              <a:ext cx="4595812" cy="400050"/>
            </a:xfrm>
            <a:custGeom>
              <a:avLst/>
              <a:gdLst/>
              <a:ahLst/>
              <a:cxnLst/>
              <a:rect l="l" t="t" r="r" b="b"/>
              <a:pathLst>
                <a:path w="11580" h="1011" extrusionOk="0">
                  <a:moveTo>
                    <a:pt x="500" y="994"/>
                  </a:moveTo>
                  <a:lnTo>
                    <a:pt x="332" y="994"/>
                  </a:lnTo>
                  <a:lnTo>
                    <a:pt x="326" y="993"/>
                  </a:lnTo>
                  <a:lnTo>
                    <a:pt x="320" y="991"/>
                  </a:lnTo>
                  <a:lnTo>
                    <a:pt x="316" y="987"/>
                  </a:lnTo>
                  <a:lnTo>
                    <a:pt x="314" y="980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1" y="20"/>
                  </a:lnTo>
                  <a:lnTo>
                    <a:pt x="3" y="19"/>
                  </a:lnTo>
                  <a:lnTo>
                    <a:pt x="7" y="18"/>
                  </a:lnTo>
                  <a:lnTo>
                    <a:pt x="10" y="16"/>
                  </a:lnTo>
                  <a:lnTo>
                    <a:pt x="13" y="16"/>
                  </a:lnTo>
                  <a:lnTo>
                    <a:pt x="201" y="16"/>
                  </a:lnTo>
                  <a:lnTo>
                    <a:pt x="208" y="18"/>
                  </a:lnTo>
                  <a:lnTo>
                    <a:pt x="213" y="20"/>
                  </a:lnTo>
                  <a:lnTo>
                    <a:pt x="218" y="24"/>
                  </a:lnTo>
                  <a:lnTo>
                    <a:pt x="220" y="31"/>
                  </a:lnTo>
                  <a:lnTo>
                    <a:pt x="417" y="672"/>
                  </a:lnTo>
                  <a:lnTo>
                    <a:pt x="421" y="672"/>
                  </a:lnTo>
                  <a:lnTo>
                    <a:pt x="613" y="31"/>
                  </a:lnTo>
                  <a:lnTo>
                    <a:pt x="615" y="24"/>
                  </a:lnTo>
                  <a:lnTo>
                    <a:pt x="620" y="20"/>
                  </a:lnTo>
                  <a:lnTo>
                    <a:pt x="625" y="18"/>
                  </a:lnTo>
                  <a:lnTo>
                    <a:pt x="632" y="16"/>
                  </a:lnTo>
                  <a:lnTo>
                    <a:pt x="818" y="16"/>
                  </a:lnTo>
                  <a:lnTo>
                    <a:pt x="822" y="16"/>
                  </a:lnTo>
                  <a:lnTo>
                    <a:pt x="824" y="18"/>
                  </a:lnTo>
                  <a:lnTo>
                    <a:pt x="828" y="19"/>
                  </a:lnTo>
                  <a:lnTo>
                    <a:pt x="829" y="20"/>
                  </a:lnTo>
                  <a:lnTo>
                    <a:pt x="830" y="22"/>
                  </a:lnTo>
                  <a:lnTo>
                    <a:pt x="831" y="25"/>
                  </a:lnTo>
                  <a:lnTo>
                    <a:pt x="831" y="28"/>
                  </a:lnTo>
                  <a:lnTo>
                    <a:pt x="830" y="32"/>
                  </a:lnTo>
                  <a:lnTo>
                    <a:pt x="517" y="980"/>
                  </a:lnTo>
                  <a:lnTo>
                    <a:pt x="514" y="987"/>
                  </a:lnTo>
                  <a:lnTo>
                    <a:pt x="511" y="991"/>
                  </a:lnTo>
                  <a:lnTo>
                    <a:pt x="505" y="993"/>
                  </a:lnTo>
                  <a:lnTo>
                    <a:pt x="500" y="994"/>
                  </a:lnTo>
                  <a:close/>
                  <a:moveTo>
                    <a:pt x="865" y="980"/>
                  </a:moveTo>
                  <a:lnTo>
                    <a:pt x="865" y="31"/>
                  </a:lnTo>
                  <a:lnTo>
                    <a:pt x="866" y="27"/>
                  </a:lnTo>
                  <a:lnTo>
                    <a:pt x="866" y="24"/>
                  </a:lnTo>
                  <a:lnTo>
                    <a:pt x="867" y="22"/>
                  </a:lnTo>
                  <a:lnTo>
                    <a:pt x="869" y="20"/>
                  </a:lnTo>
                  <a:lnTo>
                    <a:pt x="871" y="19"/>
                  </a:lnTo>
                  <a:lnTo>
                    <a:pt x="873" y="18"/>
                  </a:lnTo>
                  <a:lnTo>
                    <a:pt x="876" y="16"/>
                  </a:lnTo>
                  <a:lnTo>
                    <a:pt x="880" y="16"/>
                  </a:lnTo>
                  <a:lnTo>
                    <a:pt x="1063" y="16"/>
                  </a:lnTo>
                  <a:lnTo>
                    <a:pt x="1067" y="16"/>
                  </a:lnTo>
                  <a:lnTo>
                    <a:pt x="1069" y="18"/>
                  </a:lnTo>
                  <a:lnTo>
                    <a:pt x="1072" y="19"/>
                  </a:lnTo>
                  <a:lnTo>
                    <a:pt x="1074" y="20"/>
                  </a:lnTo>
                  <a:lnTo>
                    <a:pt x="1076" y="22"/>
                  </a:lnTo>
                  <a:lnTo>
                    <a:pt x="1077" y="24"/>
                  </a:lnTo>
                  <a:lnTo>
                    <a:pt x="1078" y="27"/>
                  </a:lnTo>
                  <a:lnTo>
                    <a:pt x="1078" y="31"/>
                  </a:lnTo>
                  <a:lnTo>
                    <a:pt x="1078" y="980"/>
                  </a:lnTo>
                  <a:lnTo>
                    <a:pt x="1078" y="983"/>
                  </a:lnTo>
                  <a:lnTo>
                    <a:pt x="1077" y="987"/>
                  </a:lnTo>
                  <a:lnTo>
                    <a:pt x="1076" y="989"/>
                  </a:lnTo>
                  <a:lnTo>
                    <a:pt x="1074" y="991"/>
                  </a:lnTo>
                  <a:lnTo>
                    <a:pt x="1072" y="992"/>
                  </a:lnTo>
                  <a:lnTo>
                    <a:pt x="1069" y="993"/>
                  </a:lnTo>
                  <a:lnTo>
                    <a:pt x="1067" y="994"/>
                  </a:lnTo>
                  <a:lnTo>
                    <a:pt x="1063" y="994"/>
                  </a:lnTo>
                  <a:lnTo>
                    <a:pt x="880" y="994"/>
                  </a:lnTo>
                  <a:lnTo>
                    <a:pt x="876" y="994"/>
                  </a:lnTo>
                  <a:lnTo>
                    <a:pt x="873" y="993"/>
                  </a:lnTo>
                  <a:lnTo>
                    <a:pt x="871" y="992"/>
                  </a:lnTo>
                  <a:lnTo>
                    <a:pt x="869" y="991"/>
                  </a:lnTo>
                  <a:lnTo>
                    <a:pt x="867" y="989"/>
                  </a:lnTo>
                  <a:lnTo>
                    <a:pt x="866" y="987"/>
                  </a:lnTo>
                  <a:lnTo>
                    <a:pt x="866" y="983"/>
                  </a:lnTo>
                  <a:lnTo>
                    <a:pt x="865" y="980"/>
                  </a:lnTo>
                  <a:close/>
                  <a:moveTo>
                    <a:pt x="1612" y="994"/>
                  </a:moveTo>
                  <a:lnTo>
                    <a:pt x="1445" y="994"/>
                  </a:lnTo>
                  <a:lnTo>
                    <a:pt x="1437" y="993"/>
                  </a:lnTo>
                  <a:lnTo>
                    <a:pt x="1433" y="991"/>
                  </a:lnTo>
                  <a:lnTo>
                    <a:pt x="1428" y="987"/>
                  </a:lnTo>
                  <a:lnTo>
                    <a:pt x="1425" y="980"/>
                  </a:lnTo>
                  <a:lnTo>
                    <a:pt x="1113" y="32"/>
                  </a:lnTo>
                  <a:lnTo>
                    <a:pt x="1112" y="28"/>
                  </a:lnTo>
                  <a:lnTo>
                    <a:pt x="1112" y="25"/>
                  </a:lnTo>
                  <a:lnTo>
                    <a:pt x="1113" y="22"/>
                  </a:lnTo>
                  <a:lnTo>
                    <a:pt x="1114" y="20"/>
                  </a:lnTo>
                  <a:lnTo>
                    <a:pt x="1116" y="19"/>
                  </a:lnTo>
                  <a:lnTo>
                    <a:pt x="1118" y="18"/>
                  </a:lnTo>
                  <a:lnTo>
                    <a:pt x="1121" y="16"/>
                  </a:lnTo>
                  <a:lnTo>
                    <a:pt x="1126" y="16"/>
                  </a:lnTo>
                  <a:lnTo>
                    <a:pt x="1314" y="16"/>
                  </a:lnTo>
                  <a:lnTo>
                    <a:pt x="1321" y="18"/>
                  </a:lnTo>
                  <a:lnTo>
                    <a:pt x="1326" y="20"/>
                  </a:lnTo>
                  <a:lnTo>
                    <a:pt x="1331" y="24"/>
                  </a:lnTo>
                  <a:lnTo>
                    <a:pt x="1333" y="31"/>
                  </a:lnTo>
                  <a:lnTo>
                    <a:pt x="1530" y="672"/>
                  </a:lnTo>
                  <a:lnTo>
                    <a:pt x="1534" y="672"/>
                  </a:lnTo>
                  <a:lnTo>
                    <a:pt x="1725" y="31"/>
                  </a:lnTo>
                  <a:lnTo>
                    <a:pt x="1728" y="24"/>
                  </a:lnTo>
                  <a:lnTo>
                    <a:pt x="1732" y="20"/>
                  </a:lnTo>
                  <a:lnTo>
                    <a:pt x="1738" y="18"/>
                  </a:lnTo>
                  <a:lnTo>
                    <a:pt x="1744" y="16"/>
                  </a:lnTo>
                  <a:lnTo>
                    <a:pt x="1930" y="16"/>
                  </a:lnTo>
                  <a:lnTo>
                    <a:pt x="1934" y="16"/>
                  </a:lnTo>
                  <a:lnTo>
                    <a:pt x="1937" y="18"/>
                  </a:lnTo>
                  <a:lnTo>
                    <a:pt x="1939" y="19"/>
                  </a:lnTo>
                  <a:lnTo>
                    <a:pt x="1941" y="20"/>
                  </a:lnTo>
                  <a:lnTo>
                    <a:pt x="1942" y="22"/>
                  </a:lnTo>
                  <a:lnTo>
                    <a:pt x="1943" y="25"/>
                  </a:lnTo>
                  <a:lnTo>
                    <a:pt x="1942" y="28"/>
                  </a:lnTo>
                  <a:lnTo>
                    <a:pt x="1942" y="32"/>
                  </a:lnTo>
                  <a:lnTo>
                    <a:pt x="1630" y="980"/>
                  </a:lnTo>
                  <a:lnTo>
                    <a:pt x="1627" y="987"/>
                  </a:lnTo>
                  <a:lnTo>
                    <a:pt x="1623" y="991"/>
                  </a:lnTo>
                  <a:lnTo>
                    <a:pt x="1618" y="993"/>
                  </a:lnTo>
                  <a:lnTo>
                    <a:pt x="1612" y="994"/>
                  </a:lnTo>
                  <a:close/>
                  <a:moveTo>
                    <a:pt x="2179" y="629"/>
                  </a:moveTo>
                  <a:lnTo>
                    <a:pt x="2406" y="629"/>
                  </a:lnTo>
                  <a:lnTo>
                    <a:pt x="2294" y="286"/>
                  </a:lnTo>
                  <a:lnTo>
                    <a:pt x="2290" y="286"/>
                  </a:lnTo>
                  <a:lnTo>
                    <a:pt x="2179" y="629"/>
                  </a:lnTo>
                  <a:close/>
                  <a:moveTo>
                    <a:pt x="1845" y="980"/>
                  </a:moveTo>
                  <a:lnTo>
                    <a:pt x="2184" y="31"/>
                  </a:lnTo>
                  <a:lnTo>
                    <a:pt x="2187" y="24"/>
                  </a:lnTo>
                  <a:lnTo>
                    <a:pt x="2191" y="20"/>
                  </a:lnTo>
                  <a:lnTo>
                    <a:pt x="2196" y="18"/>
                  </a:lnTo>
                  <a:lnTo>
                    <a:pt x="2203" y="16"/>
                  </a:lnTo>
                  <a:lnTo>
                    <a:pt x="2386" y="16"/>
                  </a:lnTo>
                  <a:lnTo>
                    <a:pt x="2392" y="18"/>
                  </a:lnTo>
                  <a:lnTo>
                    <a:pt x="2397" y="20"/>
                  </a:lnTo>
                  <a:lnTo>
                    <a:pt x="2402" y="24"/>
                  </a:lnTo>
                  <a:lnTo>
                    <a:pt x="2404" y="31"/>
                  </a:lnTo>
                  <a:lnTo>
                    <a:pt x="2737" y="980"/>
                  </a:lnTo>
                  <a:lnTo>
                    <a:pt x="2738" y="983"/>
                  </a:lnTo>
                  <a:lnTo>
                    <a:pt x="2738" y="987"/>
                  </a:lnTo>
                  <a:lnTo>
                    <a:pt x="2737" y="989"/>
                  </a:lnTo>
                  <a:lnTo>
                    <a:pt x="2737" y="991"/>
                  </a:lnTo>
                  <a:lnTo>
                    <a:pt x="2735" y="992"/>
                  </a:lnTo>
                  <a:lnTo>
                    <a:pt x="2733" y="993"/>
                  </a:lnTo>
                  <a:lnTo>
                    <a:pt x="2731" y="994"/>
                  </a:lnTo>
                  <a:lnTo>
                    <a:pt x="2727" y="994"/>
                  </a:lnTo>
                  <a:lnTo>
                    <a:pt x="2539" y="994"/>
                  </a:lnTo>
                  <a:lnTo>
                    <a:pt x="2532" y="993"/>
                  </a:lnTo>
                  <a:lnTo>
                    <a:pt x="2527" y="991"/>
                  </a:lnTo>
                  <a:lnTo>
                    <a:pt x="2523" y="987"/>
                  </a:lnTo>
                  <a:lnTo>
                    <a:pt x="2521" y="980"/>
                  </a:lnTo>
                  <a:lnTo>
                    <a:pt x="2464" y="809"/>
                  </a:lnTo>
                  <a:lnTo>
                    <a:pt x="2119" y="809"/>
                  </a:lnTo>
                  <a:lnTo>
                    <a:pt x="2064" y="980"/>
                  </a:lnTo>
                  <a:lnTo>
                    <a:pt x="2061" y="987"/>
                  </a:lnTo>
                  <a:lnTo>
                    <a:pt x="2058" y="991"/>
                  </a:lnTo>
                  <a:lnTo>
                    <a:pt x="2052" y="993"/>
                  </a:lnTo>
                  <a:lnTo>
                    <a:pt x="2046" y="994"/>
                  </a:lnTo>
                  <a:lnTo>
                    <a:pt x="1855" y="994"/>
                  </a:lnTo>
                  <a:lnTo>
                    <a:pt x="1852" y="994"/>
                  </a:lnTo>
                  <a:lnTo>
                    <a:pt x="1850" y="993"/>
                  </a:lnTo>
                  <a:lnTo>
                    <a:pt x="1848" y="992"/>
                  </a:lnTo>
                  <a:lnTo>
                    <a:pt x="1845" y="991"/>
                  </a:lnTo>
                  <a:lnTo>
                    <a:pt x="1845" y="989"/>
                  </a:lnTo>
                  <a:lnTo>
                    <a:pt x="1844" y="987"/>
                  </a:lnTo>
                  <a:lnTo>
                    <a:pt x="1844" y="983"/>
                  </a:lnTo>
                  <a:lnTo>
                    <a:pt x="1845" y="980"/>
                  </a:lnTo>
                  <a:close/>
                  <a:moveTo>
                    <a:pt x="3449" y="1011"/>
                  </a:moveTo>
                  <a:lnTo>
                    <a:pt x="3422" y="1009"/>
                  </a:lnTo>
                  <a:lnTo>
                    <a:pt x="3395" y="1008"/>
                  </a:lnTo>
                  <a:lnTo>
                    <a:pt x="3366" y="1005"/>
                  </a:lnTo>
                  <a:lnTo>
                    <a:pt x="3340" y="1001"/>
                  </a:lnTo>
                  <a:lnTo>
                    <a:pt x="3313" y="995"/>
                  </a:lnTo>
                  <a:lnTo>
                    <a:pt x="3287" y="989"/>
                  </a:lnTo>
                  <a:lnTo>
                    <a:pt x="3260" y="981"/>
                  </a:lnTo>
                  <a:lnTo>
                    <a:pt x="3234" y="972"/>
                  </a:lnTo>
                  <a:lnTo>
                    <a:pt x="3209" y="963"/>
                  </a:lnTo>
                  <a:lnTo>
                    <a:pt x="3185" y="952"/>
                  </a:lnTo>
                  <a:lnTo>
                    <a:pt x="3162" y="941"/>
                  </a:lnTo>
                  <a:lnTo>
                    <a:pt x="3141" y="929"/>
                  </a:lnTo>
                  <a:lnTo>
                    <a:pt x="3122" y="917"/>
                  </a:lnTo>
                  <a:lnTo>
                    <a:pt x="3103" y="904"/>
                  </a:lnTo>
                  <a:lnTo>
                    <a:pt x="3086" y="891"/>
                  </a:lnTo>
                  <a:lnTo>
                    <a:pt x="3070" y="877"/>
                  </a:lnTo>
                  <a:lnTo>
                    <a:pt x="3068" y="874"/>
                  </a:lnTo>
                  <a:lnTo>
                    <a:pt x="3066" y="870"/>
                  </a:lnTo>
                  <a:lnTo>
                    <a:pt x="3065" y="868"/>
                  </a:lnTo>
                  <a:lnTo>
                    <a:pt x="3064" y="865"/>
                  </a:lnTo>
                  <a:lnTo>
                    <a:pt x="3065" y="862"/>
                  </a:lnTo>
                  <a:lnTo>
                    <a:pt x="3065" y="858"/>
                  </a:lnTo>
                  <a:lnTo>
                    <a:pt x="3067" y="855"/>
                  </a:lnTo>
                  <a:lnTo>
                    <a:pt x="3069" y="852"/>
                  </a:lnTo>
                  <a:lnTo>
                    <a:pt x="3179" y="727"/>
                  </a:lnTo>
                  <a:lnTo>
                    <a:pt x="3181" y="724"/>
                  </a:lnTo>
                  <a:lnTo>
                    <a:pt x="3184" y="722"/>
                  </a:lnTo>
                  <a:lnTo>
                    <a:pt x="3186" y="721"/>
                  </a:lnTo>
                  <a:lnTo>
                    <a:pt x="3189" y="721"/>
                  </a:lnTo>
                  <a:lnTo>
                    <a:pt x="3191" y="721"/>
                  </a:lnTo>
                  <a:lnTo>
                    <a:pt x="3194" y="722"/>
                  </a:lnTo>
                  <a:lnTo>
                    <a:pt x="3198" y="723"/>
                  </a:lnTo>
                  <a:lnTo>
                    <a:pt x="3201" y="726"/>
                  </a:lnTo>
                  <a:lnTo>
                    <a:pt x="3216" y="738"/>
                  </a:lnTo>
                  <a:lnTo>
                    <a:pt x="3233" y="750"/>
                  </a:lnTo>
                  <a:lnTo>
                    <a:pt x="3249" y="759"/>
                  </a:lnTo>
                  <a:lnTo>
                    <a:pt x="3264" y="769"/>
                  </a:lnTo>
                  <a:lnTo>
                    <a:pt x="3280" y="779"/>
                  </a:lnTo>
                  <a:lnTo>
                    <a:pt x="3297" y="786"/>
                  </a:lnTo>
                  <a:lnTo>
                    <a:pt x="3313" y="794"/>
                  </a:lnTo>
                  <a:lnTo>
                    <a:pt x="3328" y="801"/>
                  </a:lnTo>
                  <a:lnTo>
                    <a:pt x="3345" y="807"/>
                  </a:lnTo>
                  <a:lnTo>
                    <a:pt x="3361" y="813"/>
                  </a:lnTo>
                  <a:lnTo>
                    <a:pt x="3377" y="816"/>
                  </a:lnTo>
                  <a:lnTo>
                    <a:pt x="3394" y="820"/>
                  </a:lnTo>
                  <a:lnTo>
                    <a:pt x="3409" y="822"/>
                  </a:lnTo>
                  <a:lnTo>
                    <a:pt x="3425" y="825"/>
                  </a:lnTo>
                  <a:lnTo>
                    <a:pt x="3442" y="826"/>
                  </a:lnTo>
                  <a:lnTo>
                    <a:pt x="3458" y="827"/>
                  </a:lnTo>
                  <a:lnTo>
                    <a:pt x="3476" y="826"/>
                  </a:lnTo>
                  <a:lnTo>
                    <a:pt x="3494" y="825"/>
                  </a:lnTo>
                  <a:lnTo>
                    <a:pt x="3510" y="821"/>
                  </a:lnTo>
                  <a:lnTo>
                    <a:pt x="3525" y="818"/>
                  </a:lnTo>
                  <a:lnTo>
                    <a:pt x="3540" y="814"/>
                  </a:lnTo>
                  <a:lnTo>
                    <a:pt x="3553" y="808"/>
                  </a:lnTo>
                  <a:lnTo>
                    <a:pt x="3565" y="802"/>
                  </a:lnTo>
                  <a:lnTo>
                    <a:pt x="3577" y="794"/>
                  </a:lnTo>
                  <a:lnTo>
                    <a:pt x="3586" y="786"/>
                  </a:lnTo>
                  <a:lnTo>
                    <a:pt x="3595" y="778"/>
                  </a:lnTo>
                  <a:lnTo>
                    <a:pt x="3602" y="768"/>
                  </a:lnTo>
                  <a:lnTo>
                    <a:pt x="3608" y="757"/>
                  </a:lnTo>
                  <a:lnTo>
                    <a:pt x="3613" y="746"/>
                  </a:lnTo>
                  <a:lnTo>
                    <a:pt x="3616" y="735"/>
                  </a:lnTo>
                  <a:lnTo>
                    <a:pt x="3618" y="722"/>
                  </a:lnTo>
                  <a:lnTo>
                    <a:pt x="3619" y="709"/>
                  </a:lnTo>
                  <a:lnTo>
                    <a:pt x="3618" y="698"/>
                  </a:lnTo>
                  <a:lnTo>
                    <a:pt x="3617" y="688"/>
                  </a:lnTo>
                  <a:lnTo>
                    <a:pt x="3614" y="678"/>
                  </a:lnTo>
                  <a:lnTo>
                    <a:pt x="3610" y="669"/>
                  </a:lnTo>
                  <a:lnTo>
                    <a:pt x="3606" y="660"/>
                  </a:lnTo>
                  <a:lnTo>
                    <a:pt x="3599" y="652"/>
                  </a:lnTo>
                  <a:lnTo>
                    <a:pt x="3593" y="644"/>
                  </a:lnTo>
                  <a:lnTo>
                    <a:pt x="3585" y="637"/>
                  </a:lnTo>
                  <a:lnTo>
                    <a:pt x="3576" y="631"/>
                  </a:lnTo>
                  <a:lnTo>
                    <a:pt x="3565" y="626"/>
                  </a:lnTo>
                  <a:lnTo>
                    <a:pt x="3553" y="620"/>
                  </a:lnTo>
                  <a:lnTo>
                    <a:pt x="3538" y="616"/>
                  </a:lnTo>
                  <a:lnTo>
                    <a:pt x="3523" y="611"/>
                  </a:lnTo>
                  <a:lnTo>
                    <a:pt x="3506" y="607"/>
                  </a:lnTo>
                  <a:lnTo>
                    <a:pt x="3487" y="604"/>
                  </a:lnTo>
                  <a:lnTo>
                    <a:pt x="3467" y="601"/>
                  </a:lnTo>
                  <a:lnTo>
                    <a:pt x="3414" y="593"/>
                  </a:lnTo>
                  <a:lnTo>
                    <a:pt x="3377" y="587"/>
                  </a:lnTo>
                  <a:lnTo>
                    <a:pt x="3341" y="579"/>
                  </a:lnTo>
                  <a:lnTo>
                    <a:pt x="3325" y="574"/>
                  </a:lnTo>
                  <a:lnTo>
                    <a:pt x="3309" y="570"/>
                  </a:lnTo>
                  <a:lnTo>
                    <a:pt x="3294" y="565"/>
                  </a:lnTo>
                  <a:lnTo>
                    <a:pt x="3278" y="558"/>
                  </a:lnTo>
                  <a:lnTo>
                    <a:pt x="3264" y="553"/>
                  </a:lnTo>
                  <a:lnTo>
                    <a:pt x="3251" y="546"/>
                  </a:lnTo>
                  <a:lnTo>
                    <a:pt x="3238" y="539"/>
                  </a:lnTo>
                  <a:lnTo>
                    <a:pt x="3225" y="532"/>
                  </a:lnTo>
                  <a:lnTo>
                    <a:pt x="3213" y="524"/>
                  </a:lnTo>
                  <a:lnTo>
                    <a:pt x="3202" y="516"/>
                  </a:lnTo>
                  <a:lnTo>
                    <a:pt x="3191" y="507"/>
                  </a:lnTo>
                  <a:lnTo>
                    <a:pt x="3181" y="498"/>
                  </a:lnTo>
                  <a:lnTo>
                    <a:pt x="3172" y="488"/>
                  </a:lnTo>
                  <a:lnTo>
                    <a:pt x="3163" y="479"/>
                  </a:lnTo>
                  <a:lnTo>
                    <a:pt x="3155" y="469"/>
                  </a:lnTo>
                  <a:lnTo>
                    <a:pt x="3148" y="458"/>
                  </a:lnTo>
                  <a:lnTo>
                    <a:pt x="3140" y="447"/>
                  </a:lnTo>
                  <a:lnTo>
                    <a:pt x="3135" y="436"/>
                  </a:lnTo>
                  <a:lnTo>
                    <a:pt x="3128" y="424"/>
                  </a:lnTo>
                  <a:lnTo>
                    <a:pt x="3123" y="412"/>
                  </a:lnTo>
                  <a:lnTo>
                    <a:pt x="3118" y="399"/>
                  </a:lnTo>
                  <a:lnTo>
                    <a:pt x="3115" y="386"/>
                  </a:lnTo>
                  <a:lnTo>
                    <a:pt x="3112" y="373"/>
                  </a:lnTo>
                  <a:lnTo>
                    <a:pt x="3108" y="359"/>
                  </a:lnTo>
                  <a:lnTo>
                    <a:pt x="3106" y="345"/>
                  </a:lnTo>
                  <a:lnTo>
                    <a:pt x="3105" y="330"/>
                  </a:lnTo>
                  <a:lnTo>
                    <a:pt x="3104" y="316"/>
                  </a:lnTo>
                  <a:lnTo>
                    <a:pt x="3104" y="299"/>
                  </a:lnTo>
                  <a:lnTo>
                    <a:pt x="3104" y="283"/>
                  </a:lnTo>
                  <a:lnTo>
                    <a:pt x="3105" y="267"/>
                  </a:lnTo>
                  <a:lnTo>
                    <a:pt x="3107" y="250"/>
                  </a:lnTo>
                  <a:lnTo>
                    <a:pt x="3110" y="235"/>
                  </a:lnTo>
                  <a:lnTo>
                    <a:pt x="3113" y="220"/>
                  </a:lnTo>
                  <a:lnTo>
                    <a:pt x="3117" y="206"/>
                  </a:lnTo>
                  <a:lnTo>
                    <a:pt x="3122" y="192"/>
                  </a:lnTo>
                  <a:lnTo>
                    <a:pt x="3127" y="177"/>
                  </a:lnTo>
                  <a:lnTo>
                    <a:pt x="3133" y="164"/>
                  </a:lnTo>
                  <a:lnTo>
                    <a:pt x="3141" y="151"/>
                  </a:lnTo>
                  <a:lnTo>
                    <a:pt x="3149" y="138"/>
                  </a:lnTo>
                  <a:lnTo>
                    <a:pt x="3157" y="126"/>
                  </a:lnTo>
                  <a:lnTo>
                    <a:pt x="3166" y="115"/>
                  </a:lnTo>
                  <a:lnTo>
                    <a:pt x="3176" y="103"/>
                  </a:lnTo>
                  <a:lnTo>
                    <a:pt x="3187" y="93"/>
                  </a:lnTo>
                  <a:lnTo>
                    <a:pt x="3199" y="83"/>
                  </a:lnTo>
                  <a:lnTo>
                    <a:pt x="3211" y="72"/>
                  </a:lnTo>
                  <a:lnTo>
                    <a:pt x="3223" y="63"/>
                  </a:lnTo>
                  <a:lnTo>
                    <a:pt x="3236" y="54"/>
                  </a:lnTo>
                  <a:lnTo>
                    <a:pt x="3250" y="47"/>
                  </a:lnTo>
                  <a:lnTo>
                    <a:pt x="3264" y="39"/>
                  </a:lnTo>
                  <a:lnTo>
                    <a:pt x="3278" y="33"/>
                  </a:lnTo>
                  <a:lnTo>
                    <a:pt x="3294" y="26"/>
                  </a:lnTo>
                  <a:lnTo>
                    <a:pt x="3310" y="21"/>
                  </a:lnTo>
                  <a:lnTo>
                    <a:pt x="3325" y="16"/>
                  </a:lnTo>
                  <a:lnTo>
                    <a:pt x="3343" y="12"/>
                  </a:lnTo>
                  <a:lnTo>
                    <a:pt x="3359" y="8"/>
                  </a:lnTo>
                  <a:lnTo>
                    <a:pt x="3377" y="6"/>
                  </a:lnTo>
                  <a:lnTo>
                    <a:pt x="3395" y="3"/>
                  </a:lnTo>
                  <a:lnTo>
                    <a:pt x="3413" y="1"/>
                  </a:lnTo>
                  <a:lnTo>
                    <a:pt x="3433" y="0"/>
                  </a:lnTo>
                  <a:lnTo>
                    <a:pt x="3452" y="0"/>
                  </a:lnTo>
                  <a:lnTo>
                    <a:pt x="3478" y="1"/>
                  </a:lnTo>
                  <a:lnTo>
                    <a:pt x="3501" y="2"/>
                  </a:lnTo>
                  <a:lnTo>
                    <a:pt x="3525" y="3"/>
                  </a:lnTo>
                  <a:lnTo>
                    <a:pt x="3548" y="7"/>
                  </a:lnTo>
                  <a:lnTo>
                    <a:pt x="3571" y="10"/>
                  </a:lnTo>
                  <a:lnTo>
                    <a:pt x="3594" y="14"/>
                  </a:lnTo>
                  <a:lnTo>
                    <a:pt x="3616" y="20"/>
                  </a:lnTo>
                  <a:lnTo>
                    <a:pt x="3636" y="26"/>
                  </a:lnTo>
                  <a:lnTo>
                    <a:pt x="3657" y="33"/>
                  </a:lnTo>
                  <a:lnTo>
                    <a:pt x="3677" y="40"/>
                  </a:lnTo>
                  <a:lnTo>
                    <a:pt x="3696" y="49"/>
                  </a:lnTo>
                  <a:lnTo>
                    <a:pt x="3716" y="58"/>
                  </a:lnTo>
                  <a:lnTo>
                    <a:pt x="3734" y="68"/>
                  </a:lnTo>
                  <a:lnTo>
                    <a:pt x="3752" y="78"/>
                  </a:lnTo>
                  <a:lnTo>
                    <a:pt x="3769" y="90"/>
                  </a:lnTo>
                  <a:lnTo>
                    <a:pt x="3787" y="102"/>
                  </a:lnTo>
                  <a:lnTo>
                    <a:pt x="3790" y="105"/>
                  </a:lnTo>
                  <a:lnTo>
                    <a:pt x="3792" y="107"/>
                  </a:lnTo>
                  <a:lnTo>
                    <a:pt x="3793" y="110"/>
                  </a:lnTo>
                  <a:lnTo>
                    <a:pt x="3794" y="112"/>
                  </a:lnTo>
                  <a:lnTo>
                    <a:pt x="3794" y="115"/>
                  </a:lnTo>
                  <a:lnTo>
                    <a:pt x="3793" y="118"/>
                  </a:lnTo>
                  <a:lnTo>
                    <a:pt x="3792" y="121"/>
                  </a:lnTo>
                  <a:lnTo>
                    <a:pt x="3790" y="124"/>
                  </a:lnTo>
                  <a:lnTo>
                    <a:pt x="3702" y="255"/>
                  </a:lnTo>
                  <a:lnTo>
                    <a:pt x="3696" y="260"/>
                  </a:lnTo>
                  <a:lnTo>
                    <a:pt x="3692" y="262"/>
                  </a:lnTo>
                  <a:lnTo>
                    <a:pt x="3690" y="262"/>
                  </a:lnTo>
                  <a:lnTo>
                    <a:pt x="3687" y="261"/>
                  </a:lnTo>
                  <a:lnTo>
                    <a:pt x="3684" y="261"/>
                  </a:lnTo>
                  <a:lnTo>
                    <a:pt x="3681" y="259"/>
                  </a:lnTo>
                  <a:lnTo>
                    <a:pt x="3652" y="242"/>
                  </a:lnTo>
                  <a:lnTo>
                    <a:pt x="3623" y="226"/>
                  </a:lnTo>
                  <a:lnTo>
                    <a:pt x="3595" y="213"/>
                  </a:lnTo>
                  <a:lnTo>
                    <a:pt x="3566" y="204"/>
                  </a:lnTo>
                  <a:lnTo>
                    <a:pt x="3552" y="199"/>
                  </a:lnTo>
                  <a:lnTo>
                    <a:pt x="3537" y="195"/>
                  </a:lnTo>
                  <a:lnTo>
                    <a:pt x="3523" y="192"/>
                  </a:lnTo>
                  <a:lnTo>
                    <a:pt x="3509" y="189"/>
                  </a:lnTo>
                  <a:lnTo>
                    <a:pt x="3495" y="187"/>
                  </a:lnTo>
                  <a:lnTo>
                    <a:pt x="3481" y="186"/>
                  </a:lnTo>
                  <a:lnTo>
                    <a:pt x="3467" y="185"/>
                  </a:lnTo>
                  <a:lnTo>
                    <a:pt x="3452" y="184"/>
                  </a:lnTo>
                  <a:lnTo>
                    <a:pt x="3437" y="185"/>
                  </a:lnTo>
                  <a:lnTo>
                    <a:pt x="3422" y="186"/>
                  </a:lnTo>
                  <a:lnTo>
                    <a:pt x="3409" y="188"/>
                  </a:lnTo>
                  <a:lnTo>
                    <a:pt x="3396" y="192"/>
                  </a:lnTo>
                  <a:lnTo>
                    <a:pt x="3384" y="196"/>
                  </a:lnTo>
                  <a:lnTo>
                    <a:pt x="3374" y="201"/>
                  </a:lnTo>
                  <a:lnTo>
                    <a:pt x="3363" y="207"/>
                  </a:lnTo>
                  <a:lnTo>
                    <a:pt x="3354" y="214"/>
                  </a:lnTo>
                  <a:lnTo>
                    <a:pt x="3347" y="222"/>
                  </a:lnTo>
                  <a:lnTo>
                    <a:pt x="3340" y="230"/>
                  </a:lnTo>
                  <a:lnTo>
                    <a:pt x="3334" y="238"/>
                  </a:lnTo>
                  <a:lnTo>
                    <a:pt x="3329" y="248"/>
                  </a:lnTo>
                  <a:lnTo>
                    <a:pt x="3325" y="258"/>
                  </a:lnTo>
                  <a:lnTo>
                    <a:pt x="3323" y="269"/>
                  </a:lnTo>
                  <a:lnTo>
                    <a:pt x="3321" y="280"/>
                  </a:lnTo>
                  <a:lnTo>
                    <a:pt x="3321" y="291"/>
                  </a:lnTo>
                  <a:lnTo>
                    <a:pt x="3321" y="301"/>
                  </a:lnTo>
                  <a:lnTo>
                    <a:pt x="3323" y="311"/>
                  </a:lnTo>
                  <a:lnTo>
                    <a:pt x="3326" y="321"/>
                  </a:lnTo>
                  <a:lnTo>
                    <a:pt x="3329" y="330"/>
                  </a:lnTo>
                  <a:lnTo>
                    <a:pt x="3335" y="338"/>
                  </a:lnTo>
                  <a:lnTo>
                    <a:pt x="3340" y="346"/>
                  </a:lnTo>
                  <a:lnTo>
                    <a:pt x="3348" y="354"/>
                  </a:lnTo>
                  <a:lnTo>
                    <a:pt x="3357" y="361"/>
                  </a:lnTo>
                  <a:lnTo>
                    <a:pt x="3365" y="367"/>
                  </a:lnTo>
                  <a:lnTo>
                    <a:pt x="3377" y="373"/>
                  </a:lnTo>
                  <a:lnTo>
                    <a:pt x="3389" y="379"/>
                  </a:lnTo>
                  <a:lnTo>
                    <a:pt x="3403" y="384"/>
                  </a:lnTo>
                  <a:lnTo>
                    <a:pt x="3419" y="388"/>
                  </a:lnTo>
                  <a:lnTo>
                    <a:pt x="3436" y="392"/>
                  </a:lnTo>
                  <a:lnTo>
                    <a:pt x="3455" y="396"/>
                  </a:lnTo>
                  <a:lnTo>
                    <a:pt x="3474" y="399"/>
                  </a:lnTo>
                  <a:lnTo>
                    <a:pt x="3527" y="406"/>
                  </a:lnTo>
                  <a:lnTo>
                    <a:pt x="3564" y="412"/>
                  </a:lnTo>
                  <a:lnTo>
                    <a:pt x="3598" y="420"/>
                  </a:lnTo>
                  <a:lnTo>
                    <a:pt x="3616" y="424"/>
                  </a:lnTo>
                  <a:lnTo>
                    <a:pt x="3631" y="429"/>
                  </a:lnTo>
                  <a:lnTo>
                    <a:pt x="3647" y="434"/>
                  </a:lnTo>
                  <a:lnTo>
                    <a:pt x="3662" y="441"/>
                  </a:lnTo>
                  <a:lnTo>
                    <a:pt x="3676" y="446"/>
                  </a:lnTo>
                  <a:lnTo>
                    <a:pt x="3690" y="453"/>
                  </a:lnTo>
                  <a:lnTo>
                    <a:pt x="3703" y="460"/>
                  </a:lnTo>
                  <a:lnTo>
                    <a:pt x="3715" y="468"/>
                  </a:lnTo>
                  <a:lnTo>
                    <a:pt x="3727" y="475"/>
                  </a:lnTo>
                  <a:lnTo>
                    <a:pt x="3738" y="483"/>
                  </a:lnTo>
                  <a:lnTo>
                    <a:pt x="3749" y="492"/>
                  </a:lnTo>
                  <a:lnTo>
                    <a:pt x="3758" y="502"/>
                  </a:lnTo>
                  <a:lnTo>
                    <a:pt x="3768" y="510"/>
                  </a:lnTo>
                  <a:lnTo>
                    <a:pt x="3777" y="520"/>
                  </a:lnTo>
                  <a:lnTo>
                    <a:pt x="3785" y="531"/>
                  </a:lnTo>
                  <a:lnTo>
                    <a:pt x="3792" y="542"/>
                  </a:lnTo>
                  <a:lnTo>
                    <a:pt x="3800" y="553"/>
                  </a:lnTo>
                  <a:lnTo>
                    <a:pt x="3805" y="565"/>
                  </a:lnTo>
                  <a:lnTo>
                    <a:pt x="3812" y="577"/>
                  </a:lnTo>
                  <a:lnTo>
                    <a:pt x="3816" y="589"/>
                  </a:lnTo>
                  <a:lnTo>
                    <a:pt x="3822" y="602"/>
                  </a:lnTo>
                  <a:lnTo>
                    <a:pt x="3825" y="615"/>
                  </a:lnTo>
                  <a:lnTo>
                    <a:pt x="3828" y="628"/>
                  </a:lnTo>
                  <a:lnTo>
                    <a:pt x="3831" y="642"/>
                  </a:lnTo>
                  <a:lnTo>
                    <a:pt x="3834" y="657"/>
                  </a:lnTo>
                  <a:lnTo>
                    <a:pt x="3835" y="671"/>
                  </a:lnTo>
                  <a:lnTo>
                    <a:pt x="3836" y="686"/>
                  </a:lnTo>
                  <a:lnTo>
                    <a:pt x="3836" y="703"/>
                  </a:lnTo>
                  <a:lnTo>
                    <a:pt x="3836" y="719"/>
                  </a:lnTo>
                  <a:lnTo>
                    <a:pt x="3835" y="736"/>
                  </a:lnTo>
                  <a:lnTo>
                    <a:pt x="3832" y="753"/>
                  </a:lnTo>
                  <a:lnTo>
                    <a:pt x="3829" y="768"/>
                  </a:lnTo>
                  <a:lnTo>
                    <a:pt x="3826" y="783"/>
                  </a:lnTo>
                  <a:lnTo>
                    <a:pt x="3822" y="798"/>
                  </a:lnTo>
                  <a:lnTo>
                    <a:pt x="3816" y="814"/>
                  </a:lnTo>
                  <a:lnTo>
                    <a:pt x="3811" y="828"/>
                  </a:lnTo>
                  <a:lnTo>
                    <a:pt x="3804" y="841"/>
                  </a:lnTo>
                  <a:lnTo>
                    <a:pt x="3797" y="854"/>
                  </a:lnTo>
                  <a:lnTo>
                    <a:pt x="3788" y="867"/>
                  </a:lnTo>
                  <a:lnTo>
                    <a:pt x="3779" y="880"/>
                  </a:lnTo>
                  <a:lnTo>
                    <a:pt x="3769" y="892"/>
                  </a:lnTo>
                  <a:lnTo>
                    <a:pt x="3758" y="904"/>
                  </a:lnTo>
                  <a:lnTo>
                    <a:pt x="3748" y="915"/>
                  </a:lnTo>
                  <a:lnTo>
                    <a:pt x="3736" y="926"/>
                  </a:lnTo>
                  <a:lnTo>
                    <a:pt x="3722" y="935"/>
                  </a:lnTo>
                  <a:lnTo>
                    <a:pt x="3708" y="945"/>
                  </a:lnTo>
                  <a:lnTo>
                    <a:pt x="3694" y="954"/>
                  </a:lnTo>
                  <a:lnTo>
                    <a:pt x="3680" y="963"/>
                  </a:lnTo>
                  <a:lnTo>
                    <a:pt x="3664" y="970"/>
                  </a:lnTo>
                  <a:lnTo>
                    <a:pt x="3648" y="977"/>
                  </a:lnTo>
                  <a:lnTo>
                    <a:pt x="3631" y="983"/>
                  </a:lnTo>
                  <a:lnTo>
                    <a:pt x="3614" y="989"/>
                  </a:lnTo>
                  <a:lnTo>
                    <a:pt x="3595" y="994"/>
                  </a:lnTo>
                  <a:lnTo>
                    <a:pt x="3577" y="999"/>
                  </a:lnTo>
                  <a:lnTo>
                    <a:pt x="3557" y="1002"/>
                  </a:lnTo>
                  <a:lnTo>
                    <a:pt x="3536" y="1005"/>
                  </a:lnTo>
                  <a:lnTo>
                    <a:pt x="3516" y="1007"/>
                  </a:lnTo>
                  <a:lnTo>
                    <a:pt x="3495" y="1009"/>
                  </a:lnTo>
                  <a:lnTo>
                    <a:pt x="3472" y="1011"/>
                  </a:lnTo>
                  <a:lnTo>
                    <a:pt x="3449" y="1011"/>
                  </a:lnTo>
                  <a:close/>
                  <a:moveTo>
                    <a:pt x="3904" y="980"/>
                  </a:moveTo>
                  <a:lnTo>
                    <a:pt x="3904" y="31"/>
                  </a:lnTo>
                  <a:lnTo>
                    <a:pt x="3904" y="27"/>
                  </a:lnTo>
                  <a:lnTo>
                    <a:pt x="3905" y="24"/>
                  </a:lnTo>
                  <a:lnTo>
                    <a:pt x="3906" y="22"/>
                  </a:lnTo>
                  <a:lnTo>
                    <a:pt x="3908" y="20"/>
                  </a:lnTo>
                  <a:lnTo>
                    <a:pt x="3910" y="19"/>
                  </a:lnTo>
                  <a:lnTo>
                    <a:pt x="3913" y="18"/>
                  </a:lnTo>
                  <a:lnTo>
                    <a:pt x="3915" y="16"/>
                  </a:lnTo>
                  <a:lnTo>
                    <a:pt x="3918" y="16"/>
                  </a:lnTo>
                  <a:lnTo>
                    <a:pt x="4550" y="16"/>
                  </a:lnTo>
                  <a:lnTo>
                    <a:pt x="4553" y="16"/>
                  </a:lnTo>
                  <a:lnTo>
                    <a:pt x="4556" y="18"/>
                  </a:lnTo>
                  <a:lnTo>
                    <a:pt x="4559" y="19"/>
                  </a:lnTo>
                  <a:lnTo>
                    <a:pt x="4561" y="20"/>
                  </a:lnTo>
                  <a:lnTo>
                    <a:pt x="4562" y="22"/>
                  </a:lnTo>
                  <a:lnTo>
                    <a:pt x="4563" y="24"/>
                  </a:lnTo>
                  <a:lnTo>
                    <a:pt x="4564" y="27"/>
                  </a:lnTo>
                  <a:lnTo>
                    <a:pt x="4564" y="31"/>
                  </a:lnTo>
                  <a:lnTo>
                    <a:pt x="4564" y="184"/>
                  </a:lnTo>
                  <a:lnTo>
                    <a:pt x="4564" y="188"/>
                  </a:lnTo>
                  <a:lnTo>
                    <a:pt x="4563" y="190"/>
                  </a:lnTo>
                  <a:lnTo>
                    <a:pt x="4562" y="194"/>
                  </a:lnTo>
                  <a:lnTo>
                    <a:pt x="4561" y="195"/>
                  </a:lnTo>
                  <a:lnTo>
                    <a:pt x="4559" y="197"/>
                  </a:lnTo>
                  <a:lnTo>
                    <a:pt x="4556" y="198"/>
                  </a:lnTo>
                  <a:lnTo>
                    <a:pt x="4553" y="198"/>
                  </a:lnTo>
                  <a:lnTo>
                    <a:pt x="4550" y="199"/>
                  </a:lnTo>
                  <a:lnTo>
                    <a:pt x="4125" y="199"/>
                  </a:lnTo>
                  <a:lnTo>
                    <a:pt x="4122" y="199"/>
                  </a:lnTo>
                  <a:lnTo>
                    <a:pt x="4119" y="201"/>
                  </a:lnTo>
                  <a:lnTo>
                    <a:pt x="4118" y="204"/>
                  </a:lnTo>
                  <a:lnTo>
                    <a:pt x="4117" y="208"/>
                  </a:lnTo>
                  <a:lnTo>
                    <a:pt x="4117" y="401"/>
                  </a:lnTo>
                  <a:lnTo>
                    <a:pt x="4118" y="406"/>
                  </a:lnTo>
                  <a:lnTo>
                    <a:pt x="4119" y="408"/>
                  </a:lnTo>
                  <a:lnTo>
                    <a:pt x="4122" y="410"/>
                  </a:lnTo>
                  <a:lnTo>
                    <a:pt x="4125" y="410"/>
                  </a:lnTo>
                  <a:lnTo>
                    <a:pt x="4479" y="410"/>
                  </a:lnTo>
                  <a:lnTo>
                    <a:pt x="4482" y="410"/>
                  </a:lnTo>
                  <a:lnTo>
                    <a:pt x="4486" y="411"/>
                  </a:lnTo>
                  <a:lnTo>
                    <a:pt x="4488" y="412"/>
                  </a:lnTo>
                  <a:lnTo>
                    <a:pt x="4490" y="415"/>
                  </a:lnTo>
                  <a:lnTo>
                    <a:pt x="4491" y="416"/>
                  </a:lnTo>
                  <a:lnTo>
                    <a:pt x="4492" y="419"/>
                  </a:lnTo>
                  <a:lnTo>
                    <a:pt x="4493" y="421"/>
                  </a:lnTo>
                  <a:lnTo>
                    <a:pt x="4493" y="424"/>
                  </a:lnTo>
                  <a:lnTo>
                    <a:pt x="4493" y="578"/>
                  </a:lnTo>
                  <a:lnTo>
                    <a:pt x="4493" y="581"/>
                  </a:lnTo>
                  <a:lnTo>
                    <a:pt x="4492" y="583"/>
                  </a:lnTo>
                  <a:lnTo>
                    <a:pt x="4491" y="586"/>
                  </a:lnTo>
                  <a:lnTo>
                    <a:pt x="4490" y="589"/>
                  </a:lnTo>
                  <a:lnTo>
                    <a:pt x="4488" y="590"/>
                  </a:lnTo>
                  <a:lnTo>
                    <a:pt x="4486" y="591"/>
                  </a:lnTo>
                  <a:lnTo>
                    <a:pt x="4482" y="592"/>
                  </a:lnTo>
                  <a:lnTo>
                    <a:pt x="4479" y="592"/>
                  </a:lnTo>
                  <a:lnTo>
                    <a:pt x="4125" y="592"/>
                  </a:lnTo>
                  <a:lnTo>
                    <a:pt x="4122" y="592"/>
                  </a:lnTo>
                  <a:lnTo>
                    <a:pt x="4119" y="594"/>
                  </a:lnTo>
                  <a:lnTo>
                    <a:pt x="4118" y="596"/>
                  </a:lnTo>
                  <a:lnTo>
                    <a:pt x="4117" y="601"/>
                  </a:lnTo>
                  <a:lnTo>
                    <a:pt x="4117" y="803"/>
                  </a:lnTo>
                  <a:lnTo>
                    <a:pt x="4118" y="807"/>
                  </a:lnTo>
                  <a:lnTo>
                    <a:pt x="4119" y="809"/>
                  </a:lnTo>
                  <a:lnTo>
                    <a:pt x="4122" y="812"/>
                  </a:lnTo>
                  <a:lnTo>
                    <a:pt x="4125" y="812"/>
                  </a:lnTo>
                  <a:lnTo>
                    <a:pt x="4550" y="812"/>
                  </a:lnTo>
                  <a:lnTo>
                    <a:pt x="4553" y="813"/>
                  </a:lnTo>
                  <a:lnTo>
                    <a:pt x="4556" y="813"/>
                  </a:lnTo>
                  <a:lnTo>
                    <a:pt x="4559" y="814"/>
                  </a:lnTo>
                  <a:lnTo>
                    <a:pt x="4561" y="816"/>
                  </a:lnTo>
                  <a:lnTo>
                    <a:pt x="4562" y="817"/>
                  </a:lnTo>
                  <a:lnTo>
                    <a:pt x="4563" y="820"/>
                  </a:lnTo>
                  <a:lnTo>
                    <a:pt x="4564" y="822"/>
                  </a:lnTo>
                  <a:lnTo>
                    <a:pt x="4564" y="827"/>
                  </a:lnTo>
                  <a:lnTo>
                    <a:pt x="4564" y="980"/>
                  </a:lnTo>
                  <a:lnTo>
                    <a:pt x="4564" y="983"/>
                  </a:lnTo>
                  <a:lnTo>
                    <a:pt x="4563" y="987"/>
                  </a:lnTo>
                  <a:lnTo>
                    <a:pt x="4562" y="989"/>
                  </a:lnTo>
                  <a:lnTo>
                    <a:pt x="4561" y="991"/>
                  </a:lnTo>
                  <a:lnTo>
                    <a:pt x="4559" y="992"/>
                  </a:lnTo>
                  <a:lnTo>
                    <a:pt x="4556" y="993"/>
                  </a:lnTo>
                  <a:lnTo>
                    <a:pt x="4553" y="994"/>
                  </a:lnTo>
                  <a:lnTo>
                    <a:pt x="4550" y="994"/>
                  </a:lnTo>
                  <a:lnTo>
                    <a:pt x="3918" y="994"/>
                  </a:lnTo>
                  <a:lnTo>
                    <a:pt x="3915" y="994"/>
                  </a:lnTo>
                  <a:lnTo>
                    <a:pt x="3913" y="993"/>
                  </a:lnTo>
                  <a:lnTo>
                    <a:pt x="3910" y="992"/>
                  </a:lnTo>
                  <a:lnTo>
                    <a:pt x="3908" y="991"/>
                  </a:lnTo>
                  <a:lnTo>
                    <a:pt x="3906" y="989"/>
                  </a:lnTo>
                  <a:lnTo>
                    <a:pt x="3905" y="987"/>
                  </a:lnTo>
                  <a:lnTo>
                    <a:pt x="3904" y="983"/>
                  </a:lnTo>
                  <a:lnTo>
                    <a:pt x="3904" y="980"/>
                  </a:lnTo>
                  <a:close/>
                  <a:moveTo>
                    <a:pt x="5020" y="1011"/>
                  </a:moveTo>
                  <a:lnTo>
                    <a:pt x="5000" y="1011"/>
                  </a:lnTo>
                  <a:lnTo>
                    <a:pt x="4979" y="1008"/>
                  </a:lnTo>
                  <a:lnTo>
                    <a:pt x="4959" y="1007"/>
                  </a:lnTo>
                  <a:lnTo>
                    <a:pt x="4940" y="1004"/>
                  </a:lnTo>
                  <a:lnTo>
                    <a:pt x="4920" y="1001"/>
                  </a:lnTo>
                  <a:lnTo>
                    <a:pt x="4902" y="996"/>
                  </a:lnTo>
                  <a:lnTo>
                    <a:pt x="4884" y="992"/>
                  </a:lnTo>
                  <a:lnTo>
                    <a:pt x="4867" y="986"/>
                  </a:lnTo>
                  <a:lnTo>
                    <a:pt x="4849" y="979"/>
                  </a:lnTo>
                  <a:lnTo>
                    <a:pt x="4833" y="971"/>
                  </a:lnTo>
                  <a:lnTo>
                    <a:pt x="4818" y="964"/>
                  </a:lnTo>
                  <a:lnTo>
                    <a:pt x="4803" y="955"/>
                  </a:lnTo>
                  <a:lnTo>
                    <a:pt x="4787" y="945"/>
                  </a:lnTo>
                  <a:lnTo>
                    <a:pt x="4773" y="935"/>
                  </a:lnTo>
                  <a:lnTo>
                    <a:pt x="4760" y="924"/>
                  </a:lnTo>
                  <a:lnTo>
                    <a:pt x="4746" y="912"/>
                  </a:lnTo>
                  <a:lnTo>
                    <a:pt x="4734" y="900"/>
                  </a:lnTo>
                  <a:lnTo>
                    <a:pt x="4722" y="885"/>
                  </a:lnTo>
                  <a:lnTo>
                    <a:pt x="4711" y="872"/>
                  </a:lnTo>
                  <a:lnTo>
                    <a:pt x="4701" y="857"/>
                  </a:lnTo>
                  <a:lnTo>
                    <a:pt x="4691" y="842"/>
                  </a:lnTo>
                  <a:lnTo>
                    <a:pt x="4684" y="827"/>
                  </a:lnTo>
                  <a:lnTo>
                    <a:pt x="4675" y="810"/>
                  </a:lnTo>
                  <a:lnTo>
                    <a:pt x="4669" y="793"/>
                  </a:lnTo>
                  <a:lnTo>
                    <a:pt x="4663" y="776"/>
                  </a:lnTo>
                  <a:lnTo>
                    <a:pt x="4658" y="757"/>
                  </a:lnTo>
                  <a:lnTo>
                    <a:pt x="4653" y="739"/>
                  </a:lnTo>
                  <a:lnTo>
                    <a:pt x="4649" y="719"/>
                  </a:lnTo>
                  <a:lnTo>
                    <a:pt x="4647" y="699"/>
                  </a:lnTo>
                  <a:lnTo>
                    <a:pt x="4645" y="678"/>
                  </a:lnTo>
                  <a:lnTo>
                    <a:pt x="4644" y="657"/>
                  </a:lnTo>
                  <a:lnTo>
                    <a:pt x="4642" y="635"/>
                  </a:lnTo>
                  <a:lnTo>
                    <a:pt x="4642" y="31"/>
                  </a:lnTo>
                  <a:lnTo>
                    <a:pt x="4644" y="27"/>
                  </a:lnTo>
                  <a:lnTo>
                    <a:pt x="4644" y="24"/>
                  </a:lnTo>
                  <a:lnTo>
                    <a:pt x="4645" y="22"/>
                  </a:lnTo>
                  <a:lnTo>
                    <a:pt x="4647" y="20"/>
                  </a:lnTo>
                  <a:lnTo>
                    <a:pt x="4649" y="19"/>
                  </a:lnTo>
                  <a:lnTo>
                    <a:pt x="4651" y="18"/>
                  </a:lnTo>
                  <a:lnTo>
                    <a:pt x="4654" y="16"/>
                  </a:lnTo>
                  <a:lnTo>
                    <a:pt x="4658" y="16"/>
                  </a:lnTo>
                  <a:lnTo>
                    <a:pt x="4842" y="16"/>
                  </a:lnTo>
                  <a:lnTo>
                    <a:pt x="4845" y="16"/>
                  </a:lnTo>
                  <a:lnTo>
                    <a:pt x="4847" y="18"/>
                  </a:lnTo>
                  <a:lnTo>
                    <a:pt x="4850" y="19"/>
                  </a:lnTo>
                  <a:lnTo>
                    <a:pt x="4852" y="20"/>
                  </a:lnTo>
                  <a:lnTo>
                    <a:pt x="4854" y="22"/>
                  </a:lnTo>
                  <a:lnTo>
                    <a:pt x="4855" y="24"/>
                  </a:lnTo>
                  <a:lnTo>
                    <a:pt x="4856" y="27"/>
                  </a:lnTo>
                  <a:lnTo>
                    <a:pt x="4856" y="31"/>
                  </a:lnTo>
                  <a:lnTo>
                    <a:pt x="4856" y="641"/>
                  </a:lnTo>
                  <a:lnTo>
                    <a:pt x="4856" y="661"/>
                  </a:lnTo>
                  <a:lnTo>
                    <a:pt x="4858" y="681"/>
                  </a:lnTo>
                  <a:lnTo>
                    <a:pt x="4862" y="699"/>
                  </a:lnTo>
                  <a:lnTo>
                    <a:pt x="4867" y="717"/>
                  </a:lnTo>
                  <a:lnTo>
                    <a:pt x="4873" y="733"/>
                  </a:lnTo>
                  <a:lnTo>
                    <a:pt x="4881" y="748"/>
                  </a:lnTo>
                  <a:lnTo>
                    <a:pt x="4890" y="763"/>
                  </a:lnTo>
                  <a:lnTo>
                    <a:pt x="4901" y="776"/>
                  </a:lnTo>
                  <a:lnTo>
                    <a:pt x="4912" y="786"/>
                  </a:lnTo>
                  <a:lnTo>
                    <a:pt x="4924" y="796"/>
                  </a:lnTo>
                  <a:lnTo>
                    <a:pt x="4939" y="805"/>
                  </a:lnTo>
                  <a:lnTo>
                    <a:pt x="4953" y="812"/>
                  </a:lnTo>
                  <a:lnTo>
                    <a:pt x="4968" y="817"/>
                  </a:lnTo>
                  <a:lnTo>
                    <a:pt x="4984" y="820"/>
                  </a:lnTo>
                  <a:lnTo>
                    <a:pt x="5002" y="822"/>
                  </a:lnTo>
                  <a:lnTo>
                    <a:pt x="5020" y="823"/>
                  </a:lnTo>
                  <a:lnTo>
                    <a:pt x="5039" y="822"/>
                  </a:lnTo>
                  <a:lnTo>
                    <a:pt x="5056" y="820"/>
                  </a:lnTo>
                  <a:lnTo>
                    <a:pt x="5073" y="817"/>
                  </a:lnTo>
                  <a:lnTo>
                    <a:pt x="5088" y="812"/>
                  </a:lnTo>
                  <a:lnTo>
                    <a:pt x="5103" y="805"/>
                  </a:lnTo>
                  <a:lnTo>
                    <a:pt x="5116" y="796"/>
                  </a:lnTo>
                  <a:lnTo>
                    <a:pt x="5128" y="786"/>
                  </a:lnTo>
                  <a:lnTo>
                    <a:pt x="5140" y="776"/>
                  </a:lnTo>
                  <a:lnTo>
                    <a:pt x="5150" y="763"/>
                  </a:lnTo>
                  <a:lnTo>
                    <a:pt x="5160" y="748"/>
                  </a:lnTo>
                  <a:lnTo>
                    <a:pt x="5167" y="733"/>
                  </a:lnTo>
                  <a:lnTo>
                    <a:pt x="5173" y="717"/>
                  </a:lnTo>
                  <a:lnTo>
                    <a:pt x="5178" y="699"/>
                  </a:lnTo>
                  <a:lnTo>
                    <a:pt x="5181" y="681"/>
                  </a:lnTo>
                  <a:lnTo>
                    <a:pt x="5184" y="661"/>
                  </a:lnTo>
                  <a:lnTo>
                    <a:pt x="5184" y="641"/>
                  </a:lnTo>
                  <a:lnTo>
                    <a:pt x="5184" y="31"/>
                  </a:lnTo>
                  <a:lnTo>
                    <a:pt x="5185" y="27"/>
                  </a:lnTo>
                  <a:lnTo>
                    <a:pt x="5185" y="24"/>
                  </a:lnTo>
                  <a:lnTo>
                    <a:pt x="5186" y="22"/>
                  </a:lnTo>
                  <a:lnTo>
                    <a:pt x="5188" y="20"/>
                  </a:lnTo>
                  <a:lnTo>
                    <a:pt x="5190" y="19"/>
                  </a:lnTo>
                  <a:lnTo>
                    <a:pt x="5192" y="18"/>
                  </a:lnTo>
                  <a:lnTo>
                    <a:pt x="5196" y="16"/>
                  </a:lnTo>
                  <a:lnTo>
                    <a:pt x="5199" y="16"/>
                  </a:lnTo>
                  <a:lnTo>
                    <a:pt x="5383" y="16"/>
                  </a:lnTo>
                  <a:lnTo>
                    <a:pt x="5386" y="16"/>
                  </a:lnTo>
                  <a:lnTo>
                    <a:pt x="5388" y="18"/>
                  </a:lnTo>
                  <a:lnTo>
                    <a:pt x="5392" y="19"/>
                  </a:lnTo>
                  <a:lnTo>
                    <a:pt x="5394" y="20"/>
                  </a:lnTo>
                  <a:lnTo>
                    <a:pt x="5395" y="22"/>
                  </a:lnTo>
                  <a:lnTo>
                    <a:pt x="5396" y="24"/>
                  </a:lnTo>
                  <a:lnTo>
                    <a:pt x="5397" y="27"/>
                  </a:lnTo>
                  <a:lnTo>
                    <a:pt x="5397" y="31"/>
                  </a:lnTo>
                  <a:lnTo>
                    <a:pt x="5397" y="635"/>
                  </a:lnTo>
                  <a:lnTo>
                    <a:pt x="5396" y="657"/>
                  </a:lnTo>
                  <a:lnTo>
                    <a:pt x="5395" y="678"/>
                  </a:lnTo>
                  <a:lnTo>
                    <a:pt x="5394" y="699"/>
                  </a:lnTo>
                  <a:lnTo>
                    <a:pt x="5390" y="719"/>
                  </a:lnTo>
                  <a:lnTo>
                    <a:pt x="5387" y="739"/>
                  </a:lnTo>
                  <a:lnTo>
                    <a:pt x="5382" y="757"/>
                  </a:lnTo>
                  <a:lnTo>
                    <a:pt x="5377" y="776"/>
                  </a:lnTo>
                  <a:lnTo>
                    <a:pt x="5371" y="793"/>
                  </a:lnTo>
                  <a:lnTo>
                    <a:pt x="5364" y="810"/>
                  </a:lnTo>
                  <a:lnTo>
                    <a:pt x="5357" y="827"/>
                  </a:lnTo>
                  <a:lnTo>
                    <a:pt x="5348" y="842"/>
                  </a:lnTo>
                  <a:lnTo>
                    <a:pt x="5338" y="857"/>
                  </a:lnTo>
                  <a:lnTo>
                    <a:pt x="5328" y="872"/>
                  </a:lnTo>
                  <a:lnTo>
                    <a:pt x="5318" y="885"/>
                  </a:lnTo>
                  <a:lnTo>
                    <a:pt x="5306" y="900"/>
                  </a:lnTo>
                  <a:lnTo>
                    <a:pt x="5294" y="912"/>
                  </a:lnTo>
                  <a:lnTo>
                    <a:pt x="5280" y="924"/>
                  </a:lnTo>
                  <a:lnTo>
                    <a:pt x="5266" y="935"/>
                  </a:lnTo>
                  <a:lnTo>
                    <a:pt x="5252" y="945"/>
                  </a:lnTo>
                  <a:lnTo>
                    <a:pt x="5238" y="955"/>
                  </a:lnTo>
                  <a:lnTo>
                    <a:pt x="5223" y="964"/>
                  </a:lnTo>
                  <a:lnTo>
                    <a:pt x="5206" y="971"/>
                  </a:lnTo>
                  <a:lnTo>
                    <a:pt x="5190" y="979"/>
                  </a:lnTo>
                  <a:lnTo>
                    <a:pt x="5174" y="986"/>
                  </a:lnTo>
                  <a:lnTo>
                    <a:pt x="5156" y="992"/>
                  </a:lnTo>
                  <a:lnTo>
                    <a:pt x="5138" y="996"/>
                  </a:lnTo>
                  <a:lnTo>
                    <a:pt x="5120" y="1001"/>
                  </a:lnTo>
                  <a:lnTo>
                    <a:pt x="5101" y="1004"/>
                  </a:lnTo>
                  <a:lnTo>
                    <a:pt x="5081" y="1007"/>
                  </a:lnTo>
                  <a:lnTo>
                    <a:pt x="5062" y="1008"/>
                  </a:lnTo>
                  <a:lnTo>
                    <a:pt x="5042" y="1011"/>
                  </a:lnTo>
                  <a:lnTo>
                    <a:pt x="5020" y="1011"/>
                  </a:lnTo>
                  <a:close/>
                  <a:moveTo>
                    <a:pt x="5849" y="770"/>
                  </a:moveTo>
                  <a:lnTo>
                    <a:pt x="5842" y="748"/>
                  </a:lnTo>
                  <a:lnTo>
                    <a:pt x="5837" y="723"/>
                  </a:lnTo>
                  <a:lnTo>
                    <a:pt x="5832" y="695"/>
                  </a:lnTo>
                  <a:lnTo>
                    <a:pt x="5828" y="664"/>
                  </a:lnTo>
                  <a:lnTo>
                    <a:pt x="5825" y="629"/>
                  </a:lnTo>
                  <a:lnTo>
                    <a:pt x="5823" y="591"/>
                  </a:lnTo>
                  <a:lnTo>
                    <a:pt x="5822" y="549"/>
                  </a:lnTo>
                  <a:lnTo>
                    <a:pt x="5822" y="505"/>
                  </a:lnTo>
                  <a:lnTo>
                    <a:pt x="5822" y="461"/>
                  </a:lnTo>
                  <a:lnTo>
                    <a:pt x="5823" y="420"/>
                  </a:lnTo>
                  <a:lnTo>
                    <a:pt x="5825" y="382"/>
                  </a:lnTo>
                  <a:lnTo>
                    <a:pt x="5828" y="347"/>
                  </a:lnTo>
                  <a:lnTo>
                    <a:pt x="5832" y="316"/>
                  </a:lnTo>
                  <a:lnTo>
                    <a:pt x="5837" y="287"/>
                  </a:lnTo>
                  <a:lnTo>
                    <a:pt x="5842" y="262"/>
                  </a:lnTo>
                  <a:lnTo>
                    <a:pt x="5849" y="240"/>
                  </a:lnTo>
                  <a:lnTo>
                    <a:pt x="5860" y="212"/>
                  </a:lnTo>
                  <a:lnTo>
                    <a:pt x="5872" y="185"/>
                  </a:lnTo>
                  <a:lnTo>
                    <a:pt x="5878" y="172"/>
                  </a:lnTo>
                  <a:lnTo>
                    <a:pt x="5886" y="160"/>
                  </a:lnTo>
                  <a:lnTo>
                    <a:pt x="5892" y="148"/>
                  </a:lnTo>
                  <a:lnTo>
                    <a:pt x="5901" y="137"/>
                  </a:lnTo>
                  <a:lnTo>
                    <a:pt x="5909" y="126"/>
                  </a:lnTo>
                  <a:lnTo>
                    <a:pt x="5917" y="115"/>
                  </a:lnTo>
                  <a:lnTo>
                    <a:pt x="5927" y="106"/>
                  </a:lnTo>
                  <a:lnTo>
                    <a:pt x="5936" y="96"/>
                  </a:lnTo>
                  <a:lnTo>
                    <a:pt x="5946" y="86"/>
                  </a:lnTo>
                  <a:lnTo>
                    <a:pt x="5957" y="77"/>
                  </a:lnTo>
                  <a:lnTo>
                    <a:pt x="5967" y="70"/>
                  </a:lnTo>
                  <a:lnTo>
                    <a:pt x="5978" y="61"/>
                  </a:lnTo>
                  <a:lnTo>
                    <a:pt x="5990" y="54"/>
                  </a:lnTo>
                  <a:lnTo>
                    <a:pt x="6001" y="47"/>
                  </a:lnTo>
                  <a:lnTo>
                    <a:pt x="6013" y="40"/>
                  </a:lnTo>
                  <a:lnTo>
                    <a:pt x="6026" y="35"/>
                  </a:lnTo>
                  <a:lnTo>
                    <a:pt x="6038" y="29"/>
                  </a:lnTo>
                  <a:lnTo>
                    <a:pt x="6051" y="24"/>
                  </a:lnTo>
                  <a:lnTo>
                    <a:pt x="6065" y="20"/>
                  </a:lnTo>
                  <a:lnTo>
                    <a:pt x="6079" y="15"/>
                  </a:lnTo>
                  <a:lnTo>
                    <a:pt x="6107" y="9"/>
                  </a:lnTo>
                  <a:lnTo>
                    <a:pt x="6136" y="4"/>
                  </a:lnTo>
                  <a:lnTo>
                    <a:pt x="6167" y="1"/>
                  </a:lnTo>
                  <a:lnTo>
                    <a:pt x="6199" y="0"/>
                  </a:lnTo>
                  <a:lnTo>
                    <a:pt x="6230" y="1"/>
                  </a:lnTo>
                  <a:lnTo>
                    <a:pt x="6259" y="3"/>
                  </a:lnTo>
                  <a:lnTo>
                    <a:pt x="6288" y="8"/>
                  </a:lnTo>
                  <a:lnTo>
                    <a:pt x="6315" y="14"/>
                  </a:lnTo>
                  <a:lnTo>
                    <a:pt x="6341" y="23"/>
                  </a:lnTo>
                  <a:lnTo>
                    <a:pt x="6365" y="33"/>
                  </a:lnTo>
                  <a:lnTo>
                    <a:pt x="6389" y="44"/>
                  </a:lnTo>
                  <a:lnTo>
                    <a:pt x="6412" y="57"/>
                  </a:lnTo>
                  <a:lnTo>
                    <a:pt x="6433" y="72"/>
                  </a:lnTo>
                  <a:lnTo>
                    <a:pt x="6453" y="88"/>
                  </a:lnTo>
                  <a:lnTo>
                    <a:pt x="6472" y="107"/>
                  </a:lnTo>
                  <a:lnTo>
                    <a:pt x="6488" y="125"/>
                  </a:lnTo>
                  <a:lnTo>
                    <a:pt x="6504" y="147"/>
                  </a:lnTo>
                  <a:lnTo>
                    <a:pt x="6518" y="169"/>
                  </a:lnTo>
                  <a:lnTo>
                    <a:pt x="6530" y="193"/>
                  </a:lnTo>
                  <a:lnTo>
                    <a:pt x="6542" y="218"/>
                  </a:lnTo>
                  <a:lnTo>
                    <a:pt x="6543" y="221"/>
                  </a:lnTo>
                  <a:lnTo>
                    <a:pt x="6545" y="223"/>
                  </a:lnTo>
                  <a:lnTo>
                    <a:pt x="6545" y="226"/>
                  </a:lnTo>
                  <a:lnTo>
                    <a:pt x="6543" y="229"/>
                  </a:lnTo>
                  <a:lnTo>
                    <a:pt x="6542" y="231"/>
                  </a:lnTo>
                  <a:lnTo>
                    <a:pt x="6540" y="232"/>
                  </a:lnTo>
                  <a:lnTo>
                    <a:pt x="6538" y="234"/>
                  </a:lnTo>
                  <a:lnTo>
                    <a:pt x="6535" y="235"/>
                  </a:lnTo>
                  <a:lnTo>
                    <a:pt x="6377" y="306"/>
                  </a:lnTo>
                  <a:lnTo>
                    <a:pt x="6374" y="307"/>
                  </a:lnTo>
                  <a:lnTo>
                    <a:pt x="6370" y="308"/>
                  </a:lnTo>
                  <a:lnTo>
                    <a:pt x="6368" y="308"/>
                  </a:lnTo>
                  <a:lnTo>
                    <a:pt x="6365" y="307"/>
                  </a:lnTo>
                  <a:lnTo>
                    <a:pt x="6363" y="306"/>
                  </a:lnTo>
                  <a:lnTo>
                    <a:pt x="6361" y="304"/>
                  </a:lnTo>
                  <a:lnTo>
                    <a:pt x="6358" y="301"/>
                  </a:lnTo>
                  <a:lnTo>
                    <a:pt x="6357" y="298"/>
                  </a:lnTo>
                  <a:lnTo>
                    <a:pt x="6351" y="285"/>
                  </a:lnTo>
                  <a:lnTo>
                    <a:pt x="6344" y="272"/>
                  </a:lnTo>
                  <a:lnTo>
                    <a:pt x="6337" y="260"/>
                  </a:lnTo>
                  <a:lnTo>
                    <a:pt x="6329" y="249"/>
                  </a:lnTo>
                  <a:lnTo>
                    <a:pt x="6321" y="239"/>
                  </a:lnTo>
                  <a:lnTo>
                    <a:pt x="6313" y="231"/>
                  </a:lnTo>
                  <a:lnTo>
                    <a:pt x="6303" y="222"/>
                  </a:lnTo>
                  <a:lnTo>
                    <a:pt x="6294" y="215"/>
                  </a:lnTo>
                  <a:lnTo>
                    <a:pt x="6284" y="209"/>
                  </a:lnTo>
                  <a:lnTo>
                    <a:pt x="6273" y="202"/>
                  </a:lnTo>
                  <a:lnTo>
                    <a:pt x="6263" y="198"/>
                  </a:lnTo>
                  <a:lnTo>
                    <a:pt x="6251" y="194"/>
                  </a:lnTo>
                  <a:lnTo>
                    <a:pt x="6239" y="192"/>
                  </a:lnTo>
                  <a:lnTo>
                    <a:pt x="6227" y="189"/>
                  </a:lnTo>
                  <a:lnTo>
                    <a:pt x="6214" y="188"/>
                  </a:lnTo>
                  <a:lnTo>
                    <a:pt x="6200" y="187"/>
                  </a:lnTo>
                  <a:lnTo>
                    <a:pt x="6186" y="188"/>
                  </a:lnTo>
                  <a:lnTo>
                    <a:pt x="6173" y="189"/>
                  </a:lnTo>
                  <a:lnTo>
                    <a:pt x="6161" y="192"/>
                  </a:lnTo>
                  <a:lnTo>
                    <a:pt x="6149" y="194"/>
                  </a:lnTo>
                  <a:lnTo>
                    <a:pt x="6137" y="198"/>
                  </a:lnTo>
                  <a:lnTo>
                    <a:pt x="6126" y="202"/>
                  </a:lnTo>
                  <a:lnTo>
                    <a:pt x="6117" y="208"/>
                  </a:lnTo>
                  <a:lnTo>
                    <a:pt x="6107" y="214"/>
                  </a:lnTo>
                  <a:lnTo>
                    <a:pt x="6098" y="222"/>
                  </a:lnTo>
                  <a:lnTo>
                    <a:pt x="6089" y="230"/>
                  </a:lnTo>
                  <a:lnTo>
                    <a:pt x="6082" y="238"/>
                  </a:lnTo>
                  <a:lnTo>
                    <a:pt x="6075" y="248"/>
                  </a:lnTo>
                  <a:lnTo>
                    <a:pt x="6069" y="259"/>
                  </a:lnTo>
                  <a:lnTo>
                    <a:pt x="6063" y="270"/>
                  </a:lnTo>
                  <a:lnTo>
                    <a:pt x="6058" y="282"/>
                  </a:lnTo>
                  <a:lnTo>
                    <a:pt x="6052" y="295"/>
                  </a:lnTo>
                  <a:lnTo>
                    <a:pt x="6049" y="309"/>
                  </a:lnTo>
                  <a:lnTo>
                    <a:pt x="6046" y="326"/>
                  </a:lnTo>
                  <a:lnTo>
                    <a:pt x="6044" y="348"/>
                  </a:lnTo>
                  <a:lnTo>
                    <a:pt x="6040" y="372"/>
                  </a:lnTo>
                  <a:lnTo>
                    <a:pt x="6039" y="400"/>
                  </a:lnTo>
                  <a:lnTo>
                    <a:pt x="6038" y="432"/>
                  </a:lnTo>
                  <a:lnTo>
                    <a:pt x="6037" y="467"/>
                  </a:lnTo>
                  <a:lnTo>
                    <a:pt x="6037" y="505"/>
                  </a:lnTo>
                  <a:lnTo>
                    <a:pt x="6037" y="544"/>
                  </a:lnTo>
                  <a:lnTo>
                    <a:pt x="6038" y="579"/>
                  </a:lnTo>
                  <a:lnTo>
                    <a:pt x="6039" y="610"/>
                  </a:lnTo>
                  <a:lnTo>
                    <a:pt x="6040" y="639"/>
                  </a:lnTo>
                  <a:lnTo>
                    <a:pt x="6044" y="662"/>
                  </a:lnTo>
                  <a:lnTo>
                    <a:pt x="6046" y="684"/>
                  </a:lnTo>
                  <a:lnTo>
                    <a:pt x="6049" y="702"/>
                  </a:lnTo>
                  <a:lnTo>
                    <a:pt x="6052" y="716"/>
                  </a:lnTo>
                  <a:lnTo>
                    <a:pt x="6058" y="729"/>
                  </a:lnTo>
                  <a:lnTo>
                    <a:pt x="6063" y="741"/>
                  </a:lnTo>
                  <a:lnTo>
                    <a:pt x="6069" y="752"/>
                  </a:lnTo>
                  <a:lnTo>
                    <a:pt x="6075" y="763"/>
                  </a:lnTo>
                  <a:lnTo>
                    <a:pt x="6082" y="772"/>
                  </a:lnTo>
                  <a:lnTo>
                    <a:pt x="6089" y="781"/>
                  </a:lnTo>
                  <a:lnTo>
                    <a:pt x="6098" y="789"/>
                  </a:lnTo>
                  <a:lnTo>
                    <a:pt x="6107" y="796"/>
                  </a:lnTo>
                  <a:lnTo>
                    <a:pt x="6117" y="803"/>
                  </a:lnTo>
                  <a:lnTo>
                    <a:pt x="6126" y="808"/>
                  </a:lnTo>
                  <a:lnTo>
                    <a:pt x="6137" y="813"/>
                  </a:lnTo>
                  <a:lnTo>
                    <a:pt x="6149" y="817"/>
                  </a:lnTo>
                  <a:lnTo>
                    <a:pt x="6161" y="819"/>
                  </a:lnTo>
                  <a:lnTo>
                    <a:pt x="6173" y="821"/>
                  </a:lnTo>
                  <a:lnTo>
                    <a:pt x="6186" y="823"/>
                  </a:lnTo>
                  <a:lnTo>
                    <a:pt x="6200" y="823"/>
                  </a:lnTo>
                  <a:lnTo>
                    <a:pt x="6214" y="823"/>
                  </a:lnTo>
                  <a:lnTo>
                    <a:pt x="6227" y="821"/>
                  </a:lnTo>
                  <a:lnTo>
                    <a:pt x="6239" y="819"/>
                  </a:lnTo>
                  <a:lnTo>
                    <a:pt x="6251" y="817"/>
                  </a:lnTo>
                  <a:lnTo>
                    <a:pt x="6263" y="813"/>
                  </a:lnTo>
                  <a:lnTo>
                    <a:pt x="6273" y="808"/>
                  </a:lnTo>
                  <a:lnTo>
                    <a:pt x="6284" y="802"/>
                  </a:lnTo>
                  <a:lnTo>
                    <a:pt x="6294" y="795"/>
                  </a:lnTo>
                  <a:lnTo>
                    <a:pt x="6303" y="789"/>
                  </a:lnTo>
                  <a:lnTo>
                    <a:pt x="6313" y="780"/>
                  </a:lnTo>
                  <a:lnTo>
                    <a:pt x="6321" y="771"/>
                  </a:lnTo>
                  <a:lnTo>
                    <a:pt x="6329" y="761"/>
                  </a:lnTo>
                  <a:lnTo>
                    <a:pt x="6337" y="751"/>
                  </a:lnTo>
                  <a:lnTo>
                    <a:pt x="6344" y="739"/>
                  </a:lnTo>
                  <a:lnTo>
                    <a:pt x="6351" y="726"/>
                  </a:lnTo>
                  <a:lnTo>
                    <a:pt x="6357" y="713"/>
                  </a:lnTo>
                  <a:lnTo>
                    <a:pt x="6358" y="709"/>
                  </a:lnTo>
                  <a:lnTo>
                    <a:pt x="6361" y="707"/>
                  </a:lnTo>
                  <a:lnTo>
                    <a:pt x="6363" y="705"/>
                  </a:lnTo>
                  <a:lnTo>
                    <a:pt x="6365" y="704"/>
                  </a:lnTo>
                  <a:lnTo>
                    <a:pt x="6368" y="703"/>
                  </a:lnTo>
                  <a:lnTo>
                    <a:pt x="6370" y="703"/>
                  </a:lnTo>
                  <a:lnTo>
                    <a:pt x="6374" y="704"/>
                  </a:lnTo>
                  <a:lnTo>
                    <a:pt x="6377" y="705"/>
                  </a:lnTo>
                  <a:lnTo>
                    <a:pt x="6535" y="776"/>
                  </a:lnTo>
                  <a:lnTo>
                    <a:pt x="6538" y="777"/>
                  </a:lnTo>
                  <a:lnTo>
                    <a:pt x="6540" y="779"/>
                  </a:lnTo>
                  <a:lnTo>
                    <a:pt x="6542" y="780"/>
                  </a:lnTo>
                  <a:lnTo>
                    <a:pt x="6543" y="782"/>
                  </a:lnTo>
                  <a:lnTo>
                    <a:pt x="6545" y="784"/>
                  </a:lnTo>
                  <a:lnTo>
                    <a:pt x="6545" y="788"/>
                  </a:lnTo>
                  <a:lnTo>
                    <a:pt x="6543" y="790"/>
                  </a:lnTo>
                  <a:lnTo>
                    <a:pt x="6542" y="793"/>
                  </a:lnTo>
                  <a:lnTo>
                    <a:pt x="6530" y="818"/>
                  </a:lnTo>
                  <a:lnTo>
                    <a:pt x="6518" y="842"/>
                  </a:lnTo>
                  <a:lnTo>
                    <a:pt x="6504" y="865"/>
                  </a:lnTo>
                  <a:lnTo>
                    <a:pt x="6488" y="885"/>
                  </a:lnTo>
                  <a:lnTo>
                    <a:pt x="6472" y="904"/>
                  </a:lnTo>
                  <a:lnTo>
                    <a:pt x="6453" y="922"/>
                  </a:lnTo>
                  <a:lnTo>
                    <a:pt x="6433" y="939"/>
                  </a:lnTo>
                  <a:lnTo>
                    <a:pt x="6412" y="954"/>
                  </a:lnTo>
                  <a:lnTo>
                    <a:pt x="6389" y="967"/>
                  </a:lnTo>
                  <a:lnTo>
                    <a:pt x="6365" y="978"/>
                  </a:lnTo>
                  <a:lnTo>
                    <a:pt x="6341" y="988"/>
                  </a:lnTo>
                  <a:lnTo>
                    <a:pt x="6315" y="996"/>
                  </a:lnTo>
                  <a:lnTo>
                    <a:pt x="6288" y="1003"/>
                  </a:lnTo>
                  <a:lnTo>
                    <a:pt x="6259" y="1007"/>
                  </a:lnTo>
                  <a:lnTo>
                    <a:pt x="6230" y="1009"/>
                  </a:lnTo>
                  <a:lnTo>
                    <a:pt x="6199" y="1011"/>
                  </a:lnTo>
                  <a:lnTo>
                    <a:pt x="6167" y="1009"/>
                  </a:lnTo>
                  <a:lnTo>
                    <a:pt x="6136" y="1006"/>
                  </a:lnTo>
                  <a:lnTo>
                    <a:pt x="6107" y="1002"/>
                  </a:lnTo>
                  <a:lnTo>
                    <a:pt x="6079" y="995"/>
                  </a:lnTo>
                  <a:lnTo>
                    <a:pt x="6065" y="991"/>
                  </a:lnTo>
                  <a:lnTo>
                    <a:pt x="6051" y="987"/>
                  </a:lnTo>
                  <a:lnTo>
                    <a:pt x="6038" y="981"/>
                  </a:lnTo>
                  <a:lnTo>
                    <a:pt x="6026" y="976"/>
                  </a:lnTo>
                  <a:lnTo>
                    <a:pt x="6013" y="970"/>
                  </a:lnTo>
                  <a:lnTo>
                    <a:pt x="6001" y="964"/>
                  </a:lnTo>
                  <a:lnTo>
                    <a:pt x="5990" y="956"/>
                  </a:lnTo>
                  <a:lnTo>
                    <a:pt x="5978" y="950"/>
                  </a:lnTo>
                  <a:lnTo>
                    <a:pt x="5967" y="941"/>
                  </a:lnTo>
                  <a:lnTo>
                    <a:pt x="5957" y="933"/>
                  </a:lnTo>
                  <a:lnTo>
                    <a:pt x="5946" y="925"/>
                  </a:lnTo>
                  <a:lnTo>
                    <a:pt x="5936" y="915"/>
                  </a:lnTo>
                  <a:lnTo>
                    <a:pt x="5927" y="905"/>
                  </a:lnTo>
                  <a:lnTo>
                    <a:pt x="5917" y="895"/>
                  </a:lnTo>
                  <a:lnTo>
                    <a:pt x="5909" y="884"/>
                  </a:lnTo>
                  <a:lnTo>
                    <a:pt x="5901" y="874"/>
                  </a:lnTo>
                  <a:lnTo>
                    <a:pt x="5892" y="863"/>
                  </a:lnTo>
                  <a:lnTo>
                    <a:pt x="5886" y="851"/>
                  </a:lnTo>
                  <a:lnTo>
                    <a:pt x="5878" y="839"/>
                  </a:lnTo>
                  <a:lnTo>
                    <a:pt x="5872" y="826"/>
                  </a:lnTo>
                  <a:lnTo>
                    <a:pt x="5860" y="798"/>
                  </a:lnTo>
                  <a:lnTo>
                    <a:pt x="5849" y="770"/>
                  </a:lnTo>
                  <a:close/>
                  <a:moveTo>
                    <a:pt x="6864" y="629"/>
                  </a:moveTo>
                  <a:lnTo>
                    <a:pt x="7091" y="629"/>
                  </a:lnTo>
                  <a:lnTo>
                    <a:pt x="6980" y="286"/>
                  </a:lnTo>
                  <a:lnTo>
                    <a:pt x="6976" y="286"/>
                  </a:lnTo>
                  <a:lnTo>
                    <a:pt x="6864" y="629"/>
                  </a:lnTo>
                  <a:close/>
                  <a:moveTo>
                    <a:pt x="6531" y="980"/>
                  </a:moveTo>
                  <a:lnTo>
                    <a:pt x="6870" y="31"/>
                  </a:lnTo>
                  <a:lnTo>
                    <a:pt x="6872" y="24"/>
                  </a:lnTo>
                  <a:lnTo>
                    <a:pt x="6877" y="20"/>
                  </a:lnTo>
                  <a:lnTo>
                    <a:pt x="6882" y="18"/>
                  </a:lnTo>
                  <a:lnTo>
                    <a:pt x="6889" y="16"/>
                  </a:lnTo>
                  <a:lnTo>
                    <a:pt x="7070" y="16"/>
                  </a:lnTo>
                  <a:lnTo>
                    <a:pt x="7077" y="18"/>
                  </a:lnTo>
                  <a:lnTo>
                    <a:pt x="7082" y="20"/>
                  </a:lnTo>
                  <a:lnTo>
                    <a:pt x="7087" y="24"/>
                  </a:lnTo>
                  <a:lnTo>
                    <a:pt x="7090" y="31"/>
                  </a:lnTo>
                  <a:lnTo>
                    <a:pt x="7422" y="980"/>
                  </a:lnTo>
                  <a:lnTo>
                    <a:pt x="7423" y="983"/>
                  </a:lnTo>
                  <a:lnTo>
                    <a:pt x="7423" y="987"/>
                  </a:lnTo>
                  <a:lnTo>
                    <a:pt x="7423" y="989"/>
                  </a:lnTo>
                  <a:lnTo>
                    <a:pt x="7422" y="991"/>
                  </a:lnTo>
                  <a:lnTo>
                    <a:pt x="7420" y="992"/>
                  </a:lnTo>
                  <a:lnTo>
                    <a:pt x="7418" y="993"/>
                  </a:lnTo>
                  <a:lnTo>
                    <a:pt x="7416" y="994"/>
                  </a:lnTo>
                  <a:lnTo>
                    <a:pt x="7412" y="994"/>
                  </a:lnTo>
                  <a:lnTo>
                    <a:pt x="7224" y="994"/>
                  </a:lnTo>
                  <a:lnTo>
                    <a:pt x="7217" y="993"/>
                  </a:lnTo>
                  <a:lnTo>
                    <a:pt x="7212" y="991"/>
                  </a:lnTo>
                  <a:lnTo>
                    <a:pt x="7208" y="987"/>
                  </a:lnTo>
                  <a:lnTo>
                    <a:pt x="7205" y="980"/>
                  </a:lnTo>
                  <a:lnTo>
                    <a:pt x="7149" y="809"/>
                  </a:lnTo>
                  <a:lnTo>
                    <a:pt x="6805" y="809"/>
                  </a:lnTo>
                  <a:lnTo>
                    <a:pt x="6749" y="980"/>
                  </a:lnTo>
                  <a:lnTo>
                    <a:pt x="6747" y="987"/>
                  </a:lnTo>
                  <a:lnTo>
                    <a:pt x="6743" y="991"/>
                  </a:lnTo>
                  <a:lnTo>
                    <a:pt x="6737" y="993"/>
                  </a:lnTo>
                  <a:lnTo>
                    <a:pt x="6731" y="994"/>
                  </a:lnTo>
                  <a:lnTo>
                    <a:pt x="6541" y="994"/>
                  </a:lnTo>
                  <a:lnTo>
                    <a:pt x="6538" y="994"/>
                  </a:lnTo>
                  <a:lnTo>
                    <a:pt x="6535" y="993"/>
                  </a:lnTo>
                  <a:lnTo>
                    <a:pt x="6533" y="992"/>
                  </a:lnTo>
                  <a:lnTo>
                    <a:pt x="6531" y="991"/>
                  </a:lnTo>
                  <a:lnTo>
                    <a:pt x="6530" y="989"/>
                  </a:lnTo>
                  <a:lnTo>
                    <a:pt x="6530" y="987"/>
                  </a:lnTo>
                  <a:lnTo>
                    <a:pt x="6530" y="983"/>
                  </a:lnTo>
                  <a:lnTo>
                    <a:pt x="6531" y="980"/>
                  </a:lnTo>
                  <a:close/>
                  <a:moveTo>
                    <a:pt x="7462" y="980"/>
                  </a:moveTo>
                  <a:lnTo>
                    <a:pt x="7462" y="31"/>
                  </a:lnTo>
                  <a:lnTo>
                    <a:pt x="7462" y="27"/>
                  </a:lnTo>
                  <a:lnTo>
                    <a:pt x="7462" y="24"/>
                  </a:lnTo>
                  <a:lnTo>
                    <a:pt x="7463" y="22"/>
                  </a:lnTo>
                  <a:lnTo>
                    <a:pt x="7466" y="20"/>
                  </a:lnTo>
                  <a:lnTo>
                    <a:pt x="7468" y="19"/>
                  </a:lnTo>
                  <a:lnTo>
                    <a:pt x="7470" y="18"/>
                  </a:lnTo>
                  <a:lnTo>
                    <a:pt x="7473" y="16"/>
                  </a:lnTo>
                  <a:lnTo>
                    <a:pt x="7477" y="16"/>
                  </a:lnTo>
                  <a:lnTo>
                    <a:pt x="7649" y="16"/>
                  </a:lnTo>
                  <a:lnTo>
                    <a:pt x="7656" y="18"/>
                  </a:lnTo>
                  <a:lnTo>
                    <a:pt x="7663" y="20"/>
                  </a:lnTo>
                  <a:lnTo>
                    <a:pt x="7666" y="22"/>
                  </a:lnTo>
                  <a:lnTo>
                    <a:pt x="7668" y="24"/>
                  </a:lnTo>
                  <a:lnTo>
                    <a:pt x="7670" y="27"/>
                  </a:lnTo>
                  <a:lnTo>
                    <a:pt x="7671" y="31"/>
                  </a:lnTo>
                  <a:lnTo>
                    <a:pt x="7921" y="589"/>
                  </a:lnTo>
                  <a:lnTo>
                    <a:pt x="7926" y="589"/>
                  </a:lnTo>
                  <a:lnTo>
                    <a:pt x="8171" y="31"/>
                  </a:lnTo>
                  <a:lnTo>
                    <a:pt x="8172" y="27"/>
                  </a:lnTo>
                  <a:lnTo>
                    <a:pt x="8174" y="24"/>
                  </a:lnTo>
                  <a:lnTo>
                    <a:pt x="8177" y="22"/>
                  </a:lnTo>
                  <a:lnTo>
                    <a:pt x="8180" y="20"/>
                  </a:lnTo>
                  <a:lnTo>
                    <a:pt x="8186" y="18"/>
                  </a:lnTo>
                  <a:lnTo>
                    <a:pt x="8194" y="16"/>
                  </a:lnTo>
                  <a:lnTo>
                    <a:pt x="8364" y="16"/>
                  </a:lnTo>
                  <a:lnTo>
                    <a:pt x="8367" y="16"/>
                  </a:lnTo>
                  <a:lnTo>
                    <a:pt x="8369" y="18"/>
                  </a:lnTo>
                  <a:lnTo>
                    <a:pt x="8373" y="19"/>
                  </a:lnTo>
                  <a:lnTo>
                    <a:pt x="8375" y="20"/>
                  </a:lnTo>
                  <a:lnTo>
                    <a:pt x="8376" y="22"/>
                  </a:lnTo>
                  <a:lnTo>
                    <a:pt x="8377" y="24"/>
                  </a:lnTo>
                  <a:lnTo>
                    <a:pt x="8378" y="27"/>
                  </a:lnTo>
                  <a:lnTo>
                    <a:pt x="8378" y="31"/>
                  </a:lnTo>
                  <a:lnTo>
                    <a:pt x="8378" y="980"/>
                  </a:lnTo>
                  <a:lnTo>
                    <a:pt x="8378" y="983"/>
                  </a:lnTo>
                  <a:lnTo>
                    <a:pt x="8377" y="987"/>
                  </a:lnTo>
                  <a:lnTo>
                    <a:pt x="8376" y="989"/>
                  </a:lnTo>
                  <a:lnTo>
                    <a:pt x="8375" y="991"/>
                  </a:lnTo>
                  <a:lnTo>
                    <a:pt x="8373" y="992"/>
                  </a:lnTo>
                  <a:lnTo>
                    <a:pt x="8369" y="993"/>
                  </a:lnTo>
                  <a:lnTo>
                    <a:pt x="8367" y="994"/>
                  </a:lnTo>
                  <a:lnTo>
                    <a:pt x="8364" y="994"/>
                  </a:lnTo>
                  <a:lnTo>
                    <a:pt x="8199" y="994"/>
                  </a:lnTo>
                  <a:lnTo>
                    <a:pt x="8196" y="994"/>
                  </a:lnTo>
                  <a:lnTo>
                    <a:pt x="8194" y="993"/>
                  </a:lnTo>
                  <a:lnTo>
                    <a:pt x="8191" y="992"/>
                  </a:lnTo>
                  <a:lnTo>
                    <a:pt x="8189" y="991"/>
                  </a:lnTo>
                  <a:lnTo>
                    <a:pt x="8187" y="989"/>
                  </a:lnTo>
                  <a:lnTo>
                    <a:pt x="8186" y="987"/>
                  </a:lnTo>
                  <a:lnTo>
                    <a:pt x="8185" y="983"/>
                  </a:lnTo>
                  <a:lnTo>
                    <a:pt x="8185" y="980"/>
                  </a:lnTo>
                  <a:lnTo>
                    <a:pt x="8185" y="429"/>
                  </a:lnTo>
                  <a:lnTo>
                    <a:pt x="8180" y="429"/>
                  </a:lnTo>
                  <a:lnTo>
                    <a:pt x="7997" y="842"/>
                  </a:lnTo>
                  <a:lnTo>
                    <a:pt x="7995" y="846"/>
                  </a:lnTo>
                  <a:lnTo>
                    <a:pt x="7993" y="851"/>
                  </a:lnTo>
                  <a:lnTo>
                    <a:pt x="7989" y="854"/>
                  </a:lnTo>
                  <a:lnTo>
                    <a:pt x="7986" y="856"/>
                  </a:lnTo>
                  <a:lnTo>
                    <a:pt x="7983" y="858"/>
                  </a:lnTo>
                  <a:lnTo>
                    <a:pt x="7978" y="859"/>
                  </a:lnTo>
                  <a:lnTo>
                    <a:pt x="7974" y="860"/>
                  </a:lnTo>
                  <a:lnTo>
                    <a:pt x="7970" y="860"/>
                  </a:lnTo>
                  <a:lnTo>
                    <a:pt x="7870" y="860"/>
                  </a:lnTo>
                  <a:lnTo>
                    <a:pt x="7865" y="860"/>
                  </a:lnTo>
                  <a:lnTo>
                    <a:pt x="7861" y="859"/>
                  </a:lnTo>
                  <a:lnTo>
                    <a:pt x="7858" y="858"/>
                  </a:lnTo>
                  <a:lnTo>
                    <a:pt x="7853" y="856"/>
                  </a:lnTo>
                  <a:lnTo>
                    <a:pt x="7850" y="854"/>
                  </a:lnTo>
                  <a:lnTo>
                    <a:pt x="7848" y="851"/>
                  </a:lnTo>
                  <a:lnTo>
                    <a:pt x="7844" y="846"/>
                  </a:lnTo>
                  <a:lnTo>
                    <a:pt x="7842" y="842"/>
                  </a:lnTo>
                  <a:lnTo>
                    <a:pt x="7661" y="429"/>
                  </a:lnTo>
                  <a:lnTo>
                    <a:pt x="7654" y="429"/>
                  </a:lnTo>
                  <a:lnTo>
                    <a:pt x="7654" y="980"/>
                  </a:lnTo>
                  <a:lnTo>
                    <a:pt x="7654" y="983"/>
                  </a:lnTo>
                  <a:lnTo>
                    <a:pt x="7654" y="987"/>
                  </a:lnTo>
                  <a:lnTo>
                    <a:pt x="7653" y="989"/>
                  </a:lnTo>
                  <a:lnTo>
                    <a:pt x="7651" y="991"/>
                  </a:lnTo>
                  <a:lnTo>
                    <a:pt x="7649" y="992"/>
                  </a:lnTo>
                  <a:lnTo>
                    <a:pt x="7646" y="993"/>
                  </a:lnTo>
                  <a:lnTo>
                    <a:pt x="7643" y="994"/>
                  </a:lnTo>
                  <a:lnTo>
                    <a:pt x="7640" y="994"/>
                  </a:lnTo>
                  <a:lnTo>
                    <a:pt x="7477" y="994"/>
                  </a:lnTo>
                  <a:lnTo>
                    <a:pt x="7473" y="994"/>
                  </a:lnTo>
                  <a:lnTo>
                    <a:pt x="7470" y="993"/>
                  </a:lnTo>
                  <a:lnTo>
                    <a:pt x="7468" y="992"/>
                  </a:lnTo>
                  <a:lnTo>
                    <a:pt x="7466" y="991"/>
                  </a:lnTo>
                  <a:lnTo>
                    <a:pt x="7463" y="989"/>
                  </a:lnTo>
                  <a:lnTo>
                    <a:pt x="7462" y="987"/>
                  </a:lnTo>
                  <a:lnTo>
                    <a:pt x="7462" y="983"/>
                  </a:lnTo>
                  <a:lnTo>
                    <a:pt x="7462" y="980"/>
                  </a:lnTo>
                  <a:close/>
                  <a:moveTo>
                    <a:pt x="8491" y="980"/>
                  </a:moveTo>
                  <a:lnTo>
                    <a:pt x="8491" y="31"/>
                  </a:lnTo>
                  <a:lnTo>
                    <a:pt x="8491" y="27"/>
                  </a:lnTo>
                  <a:lnTo>
                    <a:pt x="8492" y="24"/>
                  </a:lnTo>
                  <a:lnTo>
                    <a:pt x="8493" y="22"/>
                  </a:lnTo>
                  <a:lnTo>
                    <a:pt x="8494" y="20"/>
                  </a:lnTo>
                  <a:lnTo>
                    <a:pt x="8497" y="19"/>
                  </a:lnTo>
                  <a:lnTo>
                    <a:pt x="8500" y="18"/>
                  </a:lnTo>
                  <a:lnTo>
                    <a:pt x="8502" y="16"/>
                  </a:lnTo>
                  <a:lnTo>
                    <a:pt x="8505" y="16"/>
                  </a:lnTo>
                  <a:lnTo>
                    <a:pt x="8689" y="16"/>
                  </a:lnTo>
                  <a:lnTo>
                    <a:pt x="8693" y="16"/>
                  </a:lnTo>
                  <a:lnTo>
                    <a:pt x="8696" y="18"/>
                  </a:lnTo>
                  <a:lnTo>
                    <a:pt x="8698" y="19"/>
                  </a:lnTo>
                  <a:lnTo>
                    <a:pt x="8700" y="20"/>
                  </a:lnTo>
                  <a:lnTo>
                    <a:pt x="8702" y="22"/>
                  </a:lnTo>
                  <a:lnTo>
                    <a:pt x="8704" y="24"/>
                  </a:lnTo>
                  <a:lnTo>
                    <a:pt x="8704" y="27"/>
                  </a:lnTo>
                  <a:lnTo>
                    <a:pt x="8704" y="31"/>
                  </a:lnTo>
                  <a:lnTo>
                    <a:pt x="8704" y="980"/>
                  </a:lnTo>
                  <a:lnTo>
                    <a:pt x="8704" y="983"/>
                  </a:lnTo>
                  <a:lnTo>
                    <a:pt x="8704" y="987"/>
                  </a:lnTo>
                  <a:lnTo>
                    <a:pt x="8702" y="989"/>
                  </a:lnTo>
                  <a:lnTo>
                    <a:pt x="8700" y="991"/>
                  </a:lnTo>
                  <a:lnTo>
                    <a:pt x="8698" y="992"/>
                  </a:lnTo>
                  <a:lnTo>
                    <a:pt x="8696" y="993"/>
                  </a:lnTo>
                  <a:lnTo>
                    <a:pt x="8693" y="994"/>
                  </a:lnTo>
                  <a:lnTo>
                    <a:pt x="8689" y="994"/>
                  </a:lnTo>
                  <a:lnTo>
                    <a:pt x="8505" y="994"/>
                  </a:lnTo>
                  <a:lnTo>
                    <a:pt x="8502" y="994"/>
                  </a:lnTo>
                  <a:lnTo>
                    <a:pt x="8500" y="993"/>
                  </a:lnTo>
                  <a:lnTo>
                    <a:pt x="8497" y="992"/>
                  </a:lnTo>
                  <a:lnTo>
                    <a:pt x="8494" y="991"/>
                  </a:lnTo>
                  <a:lnTo>
                    <a:pt x="8493" y="989"/>
                  </a:lnTo>
                  <a:lnTo>
                    <a:pt x="8492" y="987"/>
                  </a:lnTo>
                  <a:lnTo>
                    <a:pt x="8491" y="983"/>
                  </a:lnTo>
                  <a:lnTo>
                    <a:pt x="8491" y="980"/>
                  </a:lnTo>
                  <a:close/>
                  <a:moveTo>
                    <a:pt x="8818" y="980"/>
                  </a:moveTo>
                  <a:lnTo>
                    <a:pt x="8818" y="31"/>
                  </a:lnTo>
                  <a:lnTo>
                    <a:pt x="8818" y="27"/>
                  </a:lnTo>
                  <a:lnTo>
                    <a:pt x="8818" y="24"/>
                  </a:lnTo>
                  <a:lnTo>
                    <a:pt x="8819" y="22"/>
                  </a:lnTo>
                  <a:lnTo>
                    <a:pt x="8821" y="20"/>
                  </a:lnTo>
                  <a:lnTo>
                    <a:pt x="8823" y="19"/>
                  </a:lnTo>
                  <a:lnTo>
                    <a:pt x="8825" y="18"/>
                  </a:lnTo>
                  <a:lnTo>
                    <a:pt x="8829" y="16"/>
                  </a:lnTo>
                  <a:lnTo>
                    <a:pt x="8832" y="16"/>
                  </a:lnTo>
                  <a:lnTo>
                    <a:pt x="9005" y="16"/>
                  </a:lnTo>
                  <a:lnTo>
                    <a:pt x="9013" y="18"/>
                  </a:lnTo>
                  <a:lnTo>
                    <a:pt x="9019" y="20"/>
                  </a:lnTo>
                  <a:lnTo>
                    <a:pt x="9026" y="24"/>
                  </a:lnTo>
                  <a:lnTo>
                    <a:pt x="9030" y="31"/>
                  </a:lnTo>
                  <a:lnTo>
                    <a:pt x="9377" y="646"/>
                  </a:lnTo>
                  <a:lnTo>
                    <a:pt x="9385" y="646"/>
                  </a:lnTo>
                  <a:lnTo>
                    <a:pt x="9385" y="31"/>
                  </a:lnTo>
                  <a:lnTo>
                    <a:pt x="9385" y="27"/>
                  </a:lnTo>
                  <a:lnTo>
                    <a:pt x="9385" y="24"/>
                  </a:lnTo>
                  <a:lnTo>
                    <a:pt x="9386" y="22"/>
                  </a:lnTo>
                  <a:lnTo>
                    <a:pt x="9388" y="20"/>
                  </a:lnTo>
                  <a:lnTo>
                    <a:pt x="9391" y="19"/>
                  </a:lnTo>
                  <a:lnTo>
                    <a:pt x="9393" y="18"/>
                  </a:lnTo>
                  <a:lnTo>
                    <a:pt x="9396" y="16"/>
                  </a:lnTo>
                  <a:lnTo>
                    <a:pt x="9399" y="16"/>
                  </a:lnTo>
                  <a:lnTo>
                    <a:pt x="9563" y="16"/>
                  </a:lnTo>
                  <a:lnTo>
                    <a:pt x="9566" y="16"/>
                  </a:lnTo>
                  <a:lnTo>
                    <a:pt x="9569" y="18"/>
                  </a:lnTo>
                  <a:lnTo>
                    <a:pt x="9571" y="19"/>
                  </a:lnTo>
                  <a:lnTo>
                    <a:pt x="9573" y="20"/>
                  </a:lnTo>
                  <a:lnTo>
                    <a:pt x="9576" y="22"/>
                  </a:lnTo>
                  <a:lnTo>
                    <a:pt x="9577" y="24"/>
                  </a:lnTo>
                  <a:lnTo>
                    <a:pt x="9577" y="27"/>
                  </a:lnTo>
                  <a:lnTo>
                    <a:pt x="9577" y="31"/>
                  </a:lnTo>
                  <a:lnTo>
                    <a:pt x="9577" y="980"/>
                  </a:lnTo>
                  <a:lnTo>
                    <a:pt x="9577" y="983"/>
                  </a:lnTo>
                  <a:lnTo>
                    <a:pt x="9577" y="987"/>
                  </a:lnTo>
                  <a:lnTo>
                    <a:pt x="9576" y="989"/>
                  </a:lnTo>
                  <a:lnTo>
                    <a:pt x="9573" y="991"/>
                  </a:lnTo>
                  <a:lnTo>
                    <a:pt x="9571" y="992"/>
                  </a:lnTo>
                  <a:lnTo>
                    <a:pt x="9569" y="993"/>
                  </a:lnTo>
                  <a:lnTo>
                    <a:pt x="9566" y="994"/>
                  </a:lnTo>
                  <a:lnTo>
                    <a:pt x="9563" y="994"/>
                  </a:lnTo>
                  <a:lnTo>
                    <a:pt x="9391" y="994"/>
                  </a:lnTo>
                  <a:lnTo>
                    <a:pt x="9383" y="993"/>
                  </a:lnTo>
                  <a:lnTo>
                    <a:pt x="9376" y="991"/>
                  </a:lnTo>
                  <a:lnTo>
                    <a:pt x="9371" y="987"/>
                  </a:lnTo>
                  <a:lnTo>
                    <a:pt x="9365" y="980"/>
                  </a:lnTo>
                  <a:lnTo>
                    <a:pt x="9017" y="366"/>
                  </a:lnTo>
                  <a:lnTo>
                    <a:pt x="9009" y="366"/>
                  </a:lnTo>
                  <a:lnTo>
                    <a:pt x="9009" y="980"/>
                  </a:lnTo>
                  <a:lnTo>
                    <a:pt x="9009" y="983"/>
                  </a:lnTo>
                  <a:lnTo>
                    <a:pt x="9009" y="987"/>
                  </a:lnTo>
                  <a:lnTo>
                    <a:pt x="9008" y="989"/>
                  </a:lnTo>
                  <a:lnTo>
                    <a:pt x="9006" y="991"/>
                  </a:lnTo>
                  <a:lnTo>
                    <a:pt x="9004" y="992"/>
                  </a:lnTo>
                  <a:lnTo>
                    <a:pt x="9002" y="993"/>
                  </a:lnTo>
                  <a:lnTo>
                    <a:pt x="8999" y="994"/>
                  </a:lnTo>
                  <a:lnTo>
                    <a:pt x="8995" y="994"/>
                  </a:lnTo>
                  <a:lnTo>
                    <a:pt x="8832" y="994"/>
                  </a:lnTo>
                  <a:lnTo>
                    <a:pt x="8829" y="994"/>
                  </a:lnTo>
                  <a:lnTo>
                    <a:pt x="8825" y="993"/>
                  </a:lnTo>
                  <a:lnTo>
                    <a:pt x="8823" y="992"/>
                  </a:lnTo>
                  <a:lnTo>
                    <a:pt x="8821" y="991"/>
                  </a:lnTo>
                  <a:lnTo>
                    <a:pt x="8819" y="989"/>
                  </a:lnTo>
                  <a:lnTo>
                    <a:pt x="8818" y="987"/>
                  </a:lnTo>
                  <a:lnTo>
                    <a:pt x="8818" y="983"/>
                  </a:lnTo>
                  <a:lnTo>
                    <a:pt x="8818" y="980"/>
                  </a:lnTo>
                  <a:close/>
                  <a:moveTo>
                    <a:pt x="9691" y="980"/>
                  </a:moveTo>
                  <a:lnTo>
                    <a:pt x="9691" y="31"/>
                  </a:lnTo>
                  <a:lnTo>
                    <a:pt x="9691" y="27"/>
                  </a:lnTo>
                  <a:lnTo>
                    <a:pt x="9691" y="24"/>
                  </a:lnTo>
                  <a:lnTo>
                    <a:pt x="9692" y="22"/>
                  </a:lnTo>
                  <a:lnTo>
                    <a:pt x="9694" y="20"/>
                  </a:lnTo>
                  <a:lnTo>
                    <a:pt x="9696" y="19"/>
                  </a:lnTo>
                  <a:lnTo>
                    <a:pt x="9699" y="18"/>
                  </a:lnTo>
                  <a:lnTo>
                    <a:pt x="9702" y="16"/>
                  </a:lnTo>
                  <a:lnTo>
                    <a:pt x="9705" y="16"/>
                  </a:lnTo>
                  <a:lnTo>
                    <a:pt x="9889" y="16"/>
                  </a:lnTo>
                  <a:lnTo>
                    <a:pt x="9892" y="16"/>
                  </a:lnTo>
                  <a:lnTo>
                    <a:pt x="9895" y="18"/>
                  </a:lnTo>
                  <a:lnTo>
                    <a:pt x="9898" y="19"/>
                  </a:lnTo>
                  <a:lnTo>
                    <a:pt x="9900" y="20"/>
                  </a:lnTo>
                  <a:lnTo>
                    <a:pt x="9901" y="22"/>
                  </a:lnTo>
                  <a:lnTo>
                    <a:pt x="9902" y="24"/>
                  </a:lnTo>
                  <a:lnTo>
                    <a:pt x="9903" y="27"/>
                  </a:lnTo>
                  <a:lnTo>
                    <a:pt x="9903" y="31"/>
                  </a:lnTo>
                  <a:lnTo>
                    <a:pt x="9903" y="397"/>
                  </a:lnTo>
                  <a:lnTo>
                    <a:pt x="9903" y="401"/>
                  </a:lnTo>
                  <a:lnTo>
                    <a:pt x="9906" y="404"/>
                  </a:lnTo>
                  <a:lnTo>
                    <a:pt x="9908" y="406"/>
                  </a:lnTo>
                  <a:lnTo>
                    <a:pt x="9912" y="406"/>
                  </a:lnTo>
                  <a:lnTo>
                    <a:pt x="10233" y="406"/>
                  </a:lnTo>
                  <a:lnTo>
                    <a:pt x="10236" y="406"/>
                  </a:lnTo>
                  <a:lnTo>
                    <a:pt x="10240" y="404"/>
                  </a:lnTo>
                  <a:lnTo>
                    <a:pt x="10241" y="401"/>
                  </a:lnTo>
                  <a:lnTo>
                    <a:pt x="10242" y="397"/>
                  </a:lnTo>
                  <a:lnTo>
                    <a:pt x="10242" y="31"/>
                  </a:lnTo>
                  <a:lnTo>
                    <a:pt x="10242" y="27"/>
                  </a:lnTo>
                  <a:lnTo>
                    <a:pt x="10243" y="24"/>
                  </a:lnTo>
                  <a:lnTo>
                    <a:pt x="10244" y="22"/>
                  </a:lnTo>
                  <a:lnTo>
                    <a:pt x="10245" y="20"/>
                  </a:lnTo>
                  <a:lnTo>
                    <a:pt x="10247" y="19"/>
                  </a:lnTo>
                  <a:lnTo>
                    <a:pt x="10250" y="18"/>
                  </a:lnTo>
                  <a:lnTo>
                    <a:pt x="10253" y="16"/>
                  </a:lnTo>
                  <a:lnTo>
                    <a:pt x="10256" y="16"/>
                  </a:lnTo>
                  <a:lnTo>
                    <a:pt x="10440" y="16"/>
                  </a:lnTo>
                  <a:lnTo>
                    <a:pt x="10443" y="16"/>
                  </a:lnTo>
                  <a:lnTo>
                    <a:pt x="10447" y="18"/>
                  </a:lnTo>
                  <a:lnTo>
                    <a:pt x="10449" y="19"/>
                  </a:lnTo>
                  <a:lnTo>
                    <a:pt x="10451" y="20"/>
                  </a:lnTo>
                  <a:lnTo>
                    <a:pt x="10452" y="22"/>
                  </a:lnTo>
                  <a:lnTo>
                    <a:pt x="10453" y="24"/>
                  </a:lnTo>
                  <a:lnTo>
                    <a:pt x="10454" y="27"/>
                  </a:lnTo>
                  <a:lnTo>
                    <a:pt x="10454" y="31"/>
                  </a:lnTo>
                  <a:lnTo>
                    <a:pt x="10454" y="980"/>
                  </a:lnTo>
                  <a:lnTo>
                    <a:pt x="10454" y="983"/>
                  </a:lnTo>
                  <a:lnTo>
                    <a:pt x="10453" y="987"/>
                  </a:lnTo>
                  <a:lnTo>
                    <a:pt x="10452" y="989"/>
                  </a:lnTo>
                  <a:lnTo>
                    <a:pt x="10451" y="991"/>
                  </a:lnTo>
                  <a:lnTo>
                    <a:pt x="10449" y="992"/>
                  </a:lnTo>
                  <a:lnTo>
                    <a:pt x="10447" y="993"/>
                  </a:lnTo>
                  <a:lnTo>
                    <a:pt x="10443" y="994"/>
                  </a:lnTo>
                  <a:lnTo>
                    <a:pt x="10440" y="994"/>
                  </a:lnTo>
                  <a:lnTo>
                    <a:pt x="10256" y="994"/>
                  </a:lnTo>
                  <a:lnTo>
                    <a:pt x="10253" y="994"/>
                  </a:lnTo>
                  <a:lnTo>
                    <a:pt x="10250" y="993"/>
                  </a:lnTo>
                  <a:lnTo>
                    <a:pt x="10247" y="992"/>
                  </a:lnTo>
                  <a:lnTo>
                    <a:pt x="10245" y="991"/>
                  </a:lnTo>
                  <a:lnTo>
                    <a:pt x="10244" y="989"/>
                  </a:lnTo>
                  <a:lnTo>
                    <a:pt x="10243" y="987"/>
                  </a:lnTo>
                  <a:lnTo>
                    <a:pt x="10242" y="983"/>
                  </a:lnTo>
                  <a:lnTo>
                    <a:pt x="10242" y="980"/>
                  </a:lnTo>
                  <a:lnTo>
                    <a:pt x="10242" y="603"/>
                  </a:lnTo>
                  <a:lnTo>
                    <a:pt x="10241" y="599"/>
                  </a:lnTo>
                  <a:lnTo>
                    <a:pt x="10240" y="597"/>
                  </a:lnTo>
                  <a:lnTo>
                    <a:pt x="10236" y="595"/>
                  </a:lnTo>
                  <a:lnTo>
                    <a:pt x="10233" y="595"/>
                  </a:lnTo>
                  <a:lnTo>
                    <a:pt x="9912" y="595"/>
                  </a:lnTo>
                  <a:lnTo>
                    <a:pt x="9908" y="595"/>
                  </a:lnTo>
                  <a:lnTo>
                    <a:pt x="9906" y="597"/>
                  </a:lnTo>
                  <a:lnTo>
                    <a:pt x="9903" y="599"/>
                  </a:lnTo>
                  <a:lnTo>
                    <a:pt x="9903" y="603"/>
                  </a:lnTo>
                  <a:lnTo>
                    <a:pt x="9903" y="980"/>
                  </a:lnTo>
                  <a:lnTo>
                    <a:pt x="9903" y="983"/>
                  </a:lnTo>
                  <a:lnTo>
                    <a:pt x="9902" y="987"/>
                  </a:lnTo>
                  <a:lnTo>
                    <a:pt x="9901" y="989"/>
                  </a:lnTo>
                  <a:lnTo>
                    <a:pt x="9900" y="991"/>
                  </a:lnTo>
                  <a:lnTo>
                    <a:pt x="9898" y="992"/>
                  </a:lnTo>
                  <a:lnTo>
                    <a:pt x="9895" y="993"/>
                  </a:lnTo>
                  <a:lnTo>
                    <a:pt x="9892" y="994"/>
                  </a:lnTo>
                  <a:lnTo>
                    <a:pt x="9889" y="994"/>
                  </a:lnTo>
                  <a:lnTo>
                    <a:pt x="9705" y="994"/>
                  </a:lnTo>
                  <a:lnTo>
                    <a:pt x="9702" y="994"/>
                  </a:lnTo>
                  <a:lnTo>
                    <a:pt x="9699" y="993"/>
                  </a:lnTo>
                  <a:lnTo>
                    <a:pt x="9696" y="992"/>
                  </a:lnTo>
                  <a:lnTo>
                    <a:pt x="9694" y="991"/>
                  </a:lnTo>
                  <a:lnTo>
                    <a:pt x="9692" y="989"/>
                  </a:lnTo>
                  <a:lnTo>
                    <a:pt x="9691" y="987"/>
                  </a:lnTo>
                  <a:lnTo>
                    <a:pt x="9691" y="983"/>
                  </a:lnTo>
                  <a:lnTo>
                    <a:pt x="9691" y="980"/>
                  </a:lnTo>
                  <a:close/>
                  <a:moveTo>
                    <a:pt x="10773" y="716"/>
                  </a:moveTo>
                  <a:lnTo>
                    <a:pt x="10778" y="729"/>
                  </a:lnTo>
                  <a:lnTo>
                    <a:pt x="10783" y="741"/>
                  </a:lnTo>
                  <a:lnTo>
                    <a:pt x="10790" y="752"/>
                  </a:lnTo>
                  <a:lnTo>
                    <a:pt x="10796" y="763"/>
                  </a:lnTo>
                  <a:lnTo>
                    <a:pt x="10804" y="772"/>
                  </a:lnTo>
                  <a:lnTo>
                    <a:pt x="10811" y="781"/>
                  </a:lnTo>
                  <a:lnTo>
                    <a:pt x="10820" y="789"/>
                  </a:lnTo>
                  <a:lnTo>
                    <a:pt x="10830" y="796"/>
                  </a:lnTo>
                  <a:lnTo>
                    <a:pt x="10840" y="803"/>
                  </a:lnTo>
                  <a:lnTo>
                    <a:pt x="10851" y="808"/>
                  </a:lnTo>
                  <a:lnTo>
                    <a:pt x="10861" y="813"/>
                  </a:lnTo>
                  <a:lnTo>
                    <a:pt x="10873" y="817"/>
                  </a:lnTo>
                  <a:lnTo>
                    <a:pt x="10886" y="819"/>
                  </a:lnTo>
                  <a:lnTo>
                    <a:pt x="10900" y="821"/>
                  </a:lnTo>
                  <a:lnTo>
                    <a:pt x="10914" y="823"/>
                  </a:lnTo>
                  <a:lnTo>
                    <a:pt x="10928" y="823"/>
                  </a:lnTo>
                  <a:lnTo>
                    <a:pt x="10943" y="823"/>
                  </a:lnTo>
                  <a:lnTo>
                    <a:pt x="10957" y="821"/>
                  </a:lnTo>
                  <a:lnTo>
                    <a:pt x="10970" y="819"/>
                  </a:lnTo>
                  <a:lnTo>
                    <a:pt x="10983" y="817"/>
                  </a:lnTo>
                  <a:lnTo>
                    <a:pt x="10995" y="813"/>
                  </a:lnTo>
                  <a:lnTo>
                    <a:pt x="11006" y="808"/>
                  </a:lnTo>
                  <a:lnTo>
                    <a:pt x="11017" y="803"/>
                  </a:lnTo>
                  <a:lnTo>
                    <a:pt x="11027" y="796"/>
                  </a:lnTo>
                  <a:lnTo>
                    <a:pt x="11037" y="789"/>
                  </a:lnTo>
                  <a:lnTo>
                    <a:pt x="11045" y="781"/>
                  </a:lnTo>
                  <a:lnTo>
                    <a:pt x="11053" y="772"/>
                  </a:lnTo>
                  <a:lnTo>
                    <a:pt x="11061" y="763"/>
                  </a:lnTo>
                  <a:lnTo>
                    <a:pt x="11067" y="752"/>
                  </a:lnTo>
                  <a:lnTo>
                    <a:pt x="11073" y="741"/>
                  </a:lnTo>
                  <a:lnTo>
                    <a:pt x="11078" y="729"/>
                  </a:lnTo>
                  <a:lnTo>
                    <a:pt x="11084" y="716"/>
                  </a:lnTo>
                  <a:lnTo>
                    <a:pt x="11087" y="702"/>
                  </a:lnTo>
                  <a:lnTo>
                    <a:pt x="11090" y="684"/>
                  </a:lnTo>
                  <a:lnTo>
                    <a:pt x="11093" y="664"/>
                  </a:lnTo>
                  <a:lnTo>
                    <a:pt x="11096" y="640"/>
                  </a:lnTo>
                  <a:lnTo>
                    <a:pt x="11097" y="611"/>
                  </a:lnTo>
                  <a:lnTo>
                    <a:pt x="11098" y="580"/>
                  </a:lnTo>
                  <a:lnTo>
                    <a:pt x="11099" y="544"/>
                  </a:lnTo>
                  <a:lnTo>
                    <a:pt x="11099" y="505"/>
                  </a:lnTo>
                  <a:lnTo>
                    <a:pt x="11099" y="467"/>
                  </a:lnTo>
                  <a:lnTo>
                    <a:pt x="11098" y="431"/>
                  </a:lnTo>
                  <a:lnTo>
                    <a:pt x="11097" y="399"/>
                  </a:lnTo>
                  <a:lnTo>
                    <a:pt x="11096" y="371"/>
                  </a:lnTo>
                  <a:lnTo>
                    <a:pt x="11093" y="347"/>
                  </a:lnTo>
                  <a:lnTo>
                    <a:pt x="11090" y="326"/>
                  </a:lnTo>
                  <a:lnTo>
                    <a:pt x="11087" y="309"/>
                  </a:lnTo>
                  <a:lnTo>
                    <a:pt x="11084" y="295"/>
                  </a:lnTo>
                  <a:lnTo>
                    <a:pt x="11078" y="282"/>
                  </a:lnTo>
                  <a:lnTo>
                    <a:pt x="11073" y="270"/>
                  </a:lnTo>
                  <a:lnTo>
                    <a:pt x="11067" y="259"/>
                  </a:lnTo>
                  <a:lnTo>
                    <a:pt x="11061" y="248"/>
                  </a:lnTo>
                  <a:lnTo>
                    <a:pt x="11053" y="238"/>
                  </a:lnTo>
                  <a:lnTo>
                    <a:pt x="11045" y="230"/>
                  </a:lnTo>
                  <a:lnTo>
                    <a:pt x="11037" y="222"/>
                  </a:lnTo>
                  <a:lnTo>
                    <a:pt x="11027" y="214"/>
                  </a:lnTo>
                  <a:lnTo>
                    <a:pt x="11017" y="208"/>
                  </a:lnTo>
                  <a:lnTo>
                    <a:pt x="11006" y="202"/>
                  </a:lnTo>
                  <a:lnTo>
                    <a:pt x="10995" y="198"/>
                  </a:lnTo>
                  <a:lnTo>
                    <a:pt x="10983" y="194"/>
                  </a:lnTo>
                  <a:lnTo>
                    <a:pt x="10970" y="192"/>
                  </a:lnTo>
                  <a:lnTo>
                    <a:pt x="10957" y="189"/>
                  </a:lnTo>
                  <a:lnTo>
                    <a:pt x="10943" y="188"/>
                  </a:lnTo>
                  <a:lnTo>
                    <a:pt x="10928" y="187"/>
                  </a:lnTo>
                  <a:lnTo>
                    <a:pt x="10914" y="188"/>
                  </a:lnTo>
                  <a:lnTo>
                    <a:pt x="10900" y="189"/>
                  </a:lnTo>
                  <a:lnTo>
                    <a:pt x="10886" y="192"/>
                  </a:lnTo>
                  <a:lnTo>
                    <a:pt x="10873" y="194"/>
                  </a:lnTo>
                  <a:lnTo>
                    <a:pt x="10861" y="198"/>
                  </a:lnTo>
                  <a:lnTo>
                    <a:pt x="10851" y="202"/>
                  </a:lnTo>
                  <a:lnTo>
                    <a:pt x="10840" y="208"/>
                  </a:lnTo>
                  <a:lnTo>
                    <a:pt x="10830" y="214"/>
                  </a:lnTo>
                  <a:lnTo>
                    <a:pt x="10820" y="222"/>
                  </a:lnTo>
                  <a:lnTo>
                    <a:pt x="10811" y="230"/>
                  </a:lnTo>
                  <a:lnTo>
                    <a:pt x="10804" y="238"/>
                  </a:lnTo>
                  <a:lnTo>
                    <a:pt x="10796" y="248"/>
                  </a:lnTo>
                  <a:lnTo>
                    <a:pt x="10790" y="259"/>
                  </a:lnTo>
                  <a:lnTo>
                    <a:pt x="10783" y="270"/>
                  </a:lnTo>
                  <a:lnTo>
                    <a:pt x="10778" y="282"/>
                  </a:lnTo>
                  <a:lnTo>
                    <a:pt x="10773" y="295"/>
                  </a:lnTo>
                  <a:lnTo>
                    <a:pt x="10770" y="309"/>
                  </a:lnTo>
                  <a:lnTo>
                    <a:pt x="10767" y="326"/>
                  </a:lnTo>
                  <a:lnTo>
                    <a:pt x="10763" y="347"/>
                  </a:lnTo>
                  <a:lnTo>
                    <a:pt x="10761" y="371"/>
                  </a:lnTo>
                  <a:lnTo>
                    <a:pt x="10760" y="399"/>
                  </a:lnTo>
                  <a:lnTo>
                    <a:pt x="10758" y="431"/>
                  </a:lnTo>
                  <a:lnTo>
                    <a:pt x="10758" y="467"/>
                  </a:lnTo>
                  <a:lnTo>
                    <a:pt x="10758" y="505"/>
                  </a:lnTo>
                  <a:lnTo>
                    <a:pt x="10758" y="544"/>
                  </a:lnTo>
                  <a:lnTo>
                    <a:pt x="10758" y="580"/>
                  </a:lnTo>
                  <a:lnTo>
                    <a:pt x="10760" y="611"/>
                  </a:lnTo>
                  <a:lnTo>
                    <a:pt x="10761" y="640"/>
                  </a:lnTo>
                  <a:lnTo>
                    <a:pt x="10763" y="664"/>
                  </a:lnTo>
                  <a:lnTo>
                    <a:pt x="10767" y="684"/>
                  </a:lnTo>
                  <a:lnTo>
                    <a:pt x="10770" y="702"/>
                  </a:lnTo>
                  <a:lnTo>
                    <a:pt x="10773" y="716"/>
                  </a:lnTo>
                  <a:close/>
                  <a:moveTo>
                    <a:pt x="11154" y="950"/>
                  </a:moveTo>
                  <a:lnTo>
                    <a:pt x="11142" y="957"/>
                  </a:lnTo>
                  <a:lnTo>
                    <a:pt x="11130" y="964"/>
                  </a:lnTo>
                  <a:lnTo>
                    <a:pt x="11118" y="970"/>
                  </a:lnTo>
                  <a:lnTo>
                    <a:pt x="11105" y="977"/>
                  </a:lnTo>
                  <a:lnTo>
                    <a:pt x="11078" y="987"/>
                  </a:lnTo>
                  <a:lnTo>
                    <a:pt x="11051" y="995"/>
                  </a:lnTo>
                  <a:lnTo>
                    <a:pt x="11021" y="1002"/>
                  </a:lnTo>
                  <a:lnTo>
                    <a:pt x="10992" y="1006"/>
                  </a:lnTo>
                  <a:lnTo>
                    <a:pt x="10961" y="1009"/>
                  </a:lnTo>
                  <a:lnTo>
                    <a:pt x="10928" y="1011"/>
                  </a:lnTo>
                  <a:lnTo>
                    <a:pt x="10896" y="1009"/>
                  </a:lnTo>
                  <a:lnTo>
                    <a:pt x="10865" y="1006"/>
                  </a:lnTo>
                  <a:lnTo>
                    <a:pt x="10834" y="1002"/>
                  </a:lnTo>
                  <a:lnTo>
                    <a:pt x="10806" y="995"/>
                  </a:lnTo>
                  <a:lnTo>
                    <a:pt x="10778" y="987"/>
                  </a:lnTo>
                  <a:lnTo>
                    <a:pt x="10751" y="977"/>
                  </a:lnTo>
                  <a:lnTo>
                    <a:pt x="10738" y="970"/>
                  </a:lnTo>
                  <a:lnTo>
                    <a:pt x="10726" y="964"/>
                  </a:lnTo>
                  <a:lnTo>
                    <a:pt x="10713" y="957"/>
                  </a:lnTo>
                  <a:lnTo>
                    <a:pt x="10701" y="950"/>
                  </a:lnTo>
                  <a:lnTo>
                    <a:pt x="10690" y="942"/>
                  </a:lnTo>
                  <a:lnTo>
                    <a:pt x="10679" y="934"/>
                  </a:lnTo>
                  <a:lnTo>
                    <a:pt x="10669" y="926"/>
                  </a:lnTo>
                  <a:lnTo>
                    <a:pt x="10658" y="916"/>
                  </a:lnTo>
                  <a:lnTo>
                    <a:pt x="10648" y="907"/>
                  </a:lnTo>
                  <a:lnTo>
                    <a:pt x="10639" y="896"/>
                  </a:lnTo>
                  <a:lnTo>
                    <a:pt x="10630" y="887"/>
                  </a:lnTo>
                  <a:lnTo>
                    <a:pt x="10621" y="876"/>
                  </a:lnTo>
                  <a:lnTo>
                    <a:pt x="10613" y="864"/>
                  </a:lnTo>
                  <a:lnTo>
                    <a:pt x="10606" y="853"/>
                  </a:lnTo>
                  <a:lnTo>
                    <a:pt x="10599" y="841"/>
                  </a:lnTo>
                  <a:lnTo>
                    <a:pt x="10591" y="828"/>
                  </a:lnTo>
                  <a:lnTo>
                    <a:pt x="10586" y="815"/>
                  </a:lnTo>
                  <a:lnTo>
                    <a:pt x="10579" y="802"/>
                  </a:lnTo>
                  <a:lnTo>
                    <a:pt x="10574" y="788"/>
                  </a:lnTo>
                  <a:lnTo>
                    <a:pt x="10570" y="773"/>
                  </a:lnTo>
                  <a:lnTo>
                    <a:pt x="10563" y="750"/>
                  </a:lnTo>
                  <a:lnTo>
                    <a:pt x="10558" y="723"/>
                  </a:lnTo>
                  <a:lnTo>
                    <a:pt x="10552" y="695"/>
                  </a:lnTo>
                  <a:lnTo>
                    <a:pt x="10549" y="662"/>
                  </a:lnTo>
                  <a:lnTo>
                    <a:pt x="10546" y="628"/>
                  </a:lnTo>
                  <a:lnTo>
                    <a:pt x="10544" y="590"/>
                  </a:lnTo>
                  <a:lnTo>
                    <a:pt x="10542" y="549"/>
                  </a:lnTo>
                  <a:lnTo>
                    <a:pt x="10542" y="505"/>
                  </a:lnTo>
                  <a:lnTo>
                    <a:pt x="10542" y="461"/>
                  </a:lnTo>
                  <a:lnTo>
                    <a:pt x="10544" y="421"/>
                  </a:lnTo>
                  <a:lnTo>
                    <a:pt x="10546" y="383"/>
                  </a:lnTo>
                  <a:lnTo>
                    <a:pt x="10549" y="348"/>
                  </a:lnTo>
                  <a:lnTo>
                    <a:pt x="10552" y="316"/>
                  </a:lnTo>
                  <a:lnTo>
                    <a:pt x="10558" y="287"/>
                  </a:lnTo>
                  <a:lnTo>
                    <a:pt x="10563" y="261"/>
                  </a:lnTo>
                  <a:lnTo>
                    <a:pt x="10570" y="237"/>
                  </a:lnTo>
                  <a:lnTo>
                    <a:pt x="10574" y="223"/>
                  </a:lnTo>
                  <a:lnTo>
                    <a:pt x="10579" y="209"/>
                  </a:lnTo>
                  <a:lnTo>
                    <a:pt x="10586" y="196"/>
                  </a:lnTo>
                  <a:lnTo>
                    <a:pt x="10591" y="183"/>
                  </a:lnTo>
                  <a:lnTo>
                    <a:pt x="10599" y="170"/>
                  </a:lnTo>
                  <a:lnTo>
                    <a:pt x="10606" y="158"/>
                  </a:lnTo>
                  <a:lnTo>
                    <a:pt x="10613" y="147"/>
                  </a:lnTo>
                  <a:lnTo>
                    <a:pt x="10621" y="135"/>
                  </a:lnTo>
                  <a:lnTo>
                    <a:pt x="10630" y="124"/>
                  </a:lnTo>
                  <a:lnTo>
                    <a:pt x="10639" y="114"/>
                  </a:lnTo>
                  <a:lnTo>
                    <a:pt x="10648" y="103"/>
                  </a:lnTo>
                  <a:lnTo>
                    <a:pt x="10658" y="95"/>
                  </a:lnTo>
                  <a:lnTo>
                    <a:pt x="10669" y="85"/>
                  </a:lnTo>
                  <a:lnTo>
                    <a:pt x="10679" y="76"/>
                  </a:lnTo>
                  <a:lnTo>
                    <a:pt x="10690" y="69"/>
                  </a:lnTo>
                  <a:lnTo>
                    <a:pt x="10701" y="61"/>
                  </a:lnTo>
                  <a:lnTo>
                    <a:pt x="10713" y="53"/>
                  </a:lnTo>
                  <a:lnTo>
                    <a:pt x="10726" y="47"/>
                  </a:lnTo>
                  <a:lnTo>
                    <a:pt x="10738" y="40"/>
                  </a:lnTo>
                  <a:lnTo>
                    <a:pt x="10751" y="34"/>
                  </a:lnTo>
                  <a:lnTo>
                    <a:pt x="10778" y="24"/>
                  </a:lnTo>
                  <a:lnTo>
                    <a:pt x="10806" y="15"/>
                  </a:lnTo>
                  <a:lnTo>
                    <a:pt x="10834" y="9"/>
                  </a:lnTo>
                  <a:lnTo>
                    <a:pt x="10865" y="4"/>
                  </a:lnTo>
                  <a:lnTo>
                    <a:pt x="10896" y="1"/>
                  </a:lnTo>
                  <a:lnTo>
                    <a:pt x="10928" y="0"/>
                  </a:lnTo>
                  <a:lnTo>
                    <a:pt x="10961" y="1"/>
                  </a:lnTo>
                  <a:lnTo>
                    <a:pt x="10992" y="4"/>
                  </a:lnTo>
                  <a:lnTo>
                    <a:pt x="11021" y="9"/>
                  </a:lnTo>
                  <a:lnTo>
                    <a:pt x="11051" y="15"/>
                  </a:lnTo>
                  <a:lnTo>
                    <a:pt x="11078" y="24"/>
                  </a:lnTo>
                  <a:lnTo>
                    <a:pt x="11105" y="34"/>
                  </a:lnTo>
                  <a:lnTo>
                    <a:pt x="11118" y="40"/>
                  </a:lnTo>
                  <a:lnTo>
                    <a:pt x="11130" y="47"/>
                  </a:lnTo>
                  <a:lnTo>
                    <a:pt x="11142" y="53"/>
                  </a:lnTo>
                  <a:lnTo>
                    <a:pt x="11154" y="61"/>
                  </a:lnTo>
                  <a:lnTo>
                    <a:pt x="11166" y="69"/>
                  </a:lnTo>
                  <a:lnTo>
                    <a:pt x="11177" y="76"/>
                  </a:lnTo>
                  <a:lnTo>
                    <a:pt x="11188" y="85"/>
                  </a:lnTo>
                  <a:lnTo>
                    <a:pt x="11199" y="95"/>
                  </a:lnTo>
                  <a:lnTo>
                    <a:pt x="11209" y="103"/>
                  </a:lnTo>
                  <a:lnTo>
                    <a:pt x="11217" y="114"/>
                  </a:lnTo>
                  <a:lnTo>
                    <a:pt x="11227" y="124"/>
                  </a:lnTo>
                  <a:lnTo>
                    <a:pt x="11235" y="135"/>
                  </a:lnTo>
                  <a:lnTo>
                    <a:pt x="11244" y="147"/>
                  </a:lnTo>
                  <a:lnTo>
                    <a:pt x="11251" y="158"/>
                  </a:lnTo>
                  <a:lnTo>
                    <a:pt x="11258" y="170"/>
                  </a:lnTo>
                  <a:lnTo>
                    <a:pt x="11264" y="183"/>
                  </a:lnTo>
                  <a:lnTo>
                    <a:pt x="11271" y="196"/>
                  </a:lnTo>
                  <a:lnTo>
                    <a:pt x="11277" y="209"/>
                  </a:lnTo>
                  <a:lnTo>
                    <a:pt x="11282" y="223"/>
                  </a:lnTo>
                  <a:lnTo>
                    <a:pt x="11287" y="237"/>
                  </a:lnTo>
                  <a:lnTo>
                    <a:pt x="11294" y="261"/>
                  </a:lnTo>
                  <a:lnTo>
                    <a:pt x="11299" y="287"/>
                  </a:lnTo>
                  <a:lnTo>
                    <a:pt x="11303" y="316"/>
                  </a:lnTo>
                  <a:lnTo>
                    <a:pt x="11308" y="348"/>
                  </a:lnTo>
                  <a:lnTo>
                    <a:pt x="11311" y="383"/>
                  </a:lnTo>
                  <a:lnTo>
                    <a:pt x="11313" y="421"/>
                  </a:lnTo>
                  <a:lnTo>
                    <a:pt x="11314" y="461"/>
                  </a:lnTo>
                  <a:lnTo>
                    <a:pt x="11314" y="505"/>
                  </a:lnTo>
                  <a:lnTo>
                    <a:pt x="11314" y="549"/>
                  </a:lnTo>
                  <a:lnTo>
                    <a:pt x="11313" y="590"/>
                  </a:lnTo>
                  <a:lnTo>
                    <a:pt x="11311" y="628"/>
                  </a:lnTo>
                  <a:lnTo>
                    <a:pt x="11308" y="662"/>
                  </a:lnTo>
                  <a:lnTo>
                    <a:pt x="11303" y="695"/>
                  </a:lnTo>
                  <a:lnTo>
                    <a:pt x="11299" y="723"/>
                  </a:lnTo>
                  <a:lnTo>
                    <a:pt x="11294" y="750"/>
                  </a:lnTo>
                  <a:lnTo>
                    <a:pt x="11287" y="773"/>
                  </a:lnTo>
                  <a:lnTo>
                    <a:pt x="11282" y="788"/>
                  </a:lnTo>
                  <a:lnTo>
                    <a:pt x="11277" y="802"/>
                  </a:lnTo>
                  <a:lnTo>
                    <a:pt x="11271" y="815"/>
                  </a:lnTo>
                  <a:lnTo>
                    <a:pt x="11264" y="828"/>
                  </a:lnTo>
                  <a:lnTo>
                    <a:pt x="11258" y="841"/>
                  </a:lnTo>
                  <a:lnTo>
                    <a:pt x="11251" y="853"/>
                  </a:lnTo>
                  <a:lnTo>
                    <a:pt x="11244" y="864"/>
                  </a:lnTo>
                  <a:lnTo>
                    <a:pt x="11235" y="876"/>
                  </a:lnTo>
                  <a:lnTo>
                    <a:pt x="11227" y="887"/>
                  </a:lnTo>
                  <a:lnTo>
                    <a:pt x="11217" y="896"/>
                  </a:lnTo>
                  <a:lnTo>
                    <a:pt x="11209" y="907"/>
                  </a:lnTo>
                  <a:lnTo>
                    <a:pt x="11199" y="916"/>
                  </a:lnTo>
                  <a:lnTo>
                    <a:pt x="11188" y="926"/>
                  </a:lnTo>
                  <a:lnTo>
                    <a:pt x="11177" y="934"/>
                  </a:lnTo>
                  <a:lnTo>
                    <a:pt x="11166" y="942"/>
                  </a:lnTo>
                  <a:lnTo>
                    <a:pt x="11154" y="950"/>
                  </a:lnTo>
                  <a:close/>
                  <a:moveTo>
                    <a:pt x="11379" y="980"/>
                  </a:moveTo>
                  <a:lnTo>
                    <a:pt x="11379" y="807"/>
                  </a:lnTo>
                  <a:lnTo>
                    <a:pt x="11379" y="804"/>
                  </a:lnTo>
                  <a:lnTo>
                    <a:pt x="11380" y="802"/>
                  </a:lnTo>
                  <a:lnTo>
                    <a:pt x="11381" y="798"/>
                  </a:lnTo>
                  <a:lnTo>
                    <a:pt x="11383" y="796"/>
                  </a:lnTo>
                  <a:lnTo>
                    <a:pt x="11384" y="795"/>
                  </a:lnTo>
                  <a:lnTo>
                    <a:pt x="11387" y="794"/>
                  </a:lnTo>
                  <a:lnTo>
                    <a:pt x="11389" y="793"/>
                  </a:lnTo>
                  <a:lnTo>
                    <a:pt x="11394" y="793"/>
                  </a:lnTo>
                  <a:lnTo>
                    <a:pt x="11566" y="793"/>
                  </a:lnTo>
                  <a:lnTo>
                    <a:pt x="11569" y="793"/>
                  </a:lnTo>
                  <a:lnTo>
                    <a:pt x="11572" y="794"/>
                  </a:lnTo>
                  <a:lnTo>
                    <a:pt x="11575" y="795"/>
                  </a:lnTo>
                  <a:lnTo>
                    <a:pt x="11577" y="796"/>
                  </a:lnTo>
                  <a:lnTo>
                    <a:pt x="11578" y="798"/>
                  </a:lnTo>
                  <a:lnTo>
                    <a:pt x="11579" y="802"/>
                  </a:lnTo>
                  <a:lnTo>
                    <a:pt x="11580" y="804"/>
                  </a:lnTo>
                  <a:lnTo>
                    <a:pt x="11580" y="807"/>
                  </a:lnTo>
                  <a:lnTo>
                    <a:pt x="11580" y="980"/>
                  </a:lnTo>
                  <a:lnTo>
                    <a:pt x="11580" y="983"/>
                  </a:lnTo>
                  <a:lnTo>
                    <a:pt x="11579" y="987"/>
                  </a:lnTo>
                  <a:lnTo>
                    <a:pt x="11578" y="989"/>
                  </a:lnTo>
                  <a:lnTo>
                    <a:pt x="11577" y="991"/>
                  </a:lnTo>
                  <a:lnTo>
                    <a:pt x="11575" y="992"/>
                  </a:lnTo>
                  <a:lnTo>
                    <a:pt x="11572" y="993"/>
                  </a:lnTo>
                  <a:lnTo>
                    <a:pt x="11569" y="994"/>
                  </a:lnTo>
                  <a:lnTo>
                    <a:pt x="11566" y="994"/>
                  </a:lnTo>
                  <a:lnTo>
                    <a:pt x="11394" y="994"/>
                  </a:lnTo>
                  <a:lnTo>
                    <a:pt x="11389" y="994"/>
                  </a:lnTo>
                  <a:lnTo>
                    <a:pt x="11387" y="993"/>
                  </a:lnTo>
                  <a:lnTo>
                    <a:pt x="11384" y="992"/>
                  </a:lnTo>
                  <a:lnTo>
                    <a:pt x="11383" y="991"/>
                  </a:lnTo>
                  <a:lnTo>
                    <a:pt x="11381" y="989"/>
                  </a:lnTo>
                  <a:lnTo>
                    <a:pt x="11380" y="987"/>
                  </a:lnTo>
                  <a:lnTo>
                    <a:pt x="11379" y="983"/>
                  </a:lnTo>
                  <a:lnTo>
                    <a:pt x="11379" y="9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7" name="Google Shape;377;p21"/>
          <p:cNvSpPr/>
          <p:nvPr/>
        </p:nvSpPr>
        <p:spPr>
          <a:xfrm>
            <a:off x="1" y="1"/>
            <a:ext cx="4428654" cy="6858000"/>
          </a:xfrm>
          <a:prstGeom prst="rect">
            <a:avLst/>
          </a:prstGeom>
          <a:solidFill>
            <a:srgbClr val="FF53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1"/>
          <p:cNvSpPr/>
          <p:nvPr/>
        </p:nvSpPr>
        <p:spPr>
          <a:xfrm>
            <a:off x="5679339" y="2325292"/>
            <a:ext cx="909284" cy="909168"/>
          </a:xfrm>
          <a:custGeom>
            <a:avLst/>
            <a:gdLst/>
            <a:ahLst/>
            <a:cxnLst/>
            <a:rect l="l" t="t" r="r" b="b"/>
            <a:pathLst>
              <a:path w="2409" h="2407" extrusionOk="0">
                <a:moveTo>
                  <a:pt x="1924" y="239"/>
                </a:moveTo>
                <a:lnTo>
                  <a:pt x="1951" y="260"/>
                </a:lnTo>
                <a:lnTo>
                  <a:pt x="1977" y="282"/>
                </a:lnTo>
                <a:lnTo>
                  <a:pt x="2003" y="303"/>
                </a:lnTo>
                <a:lnTo>
                  <a:pt x="2028" y="326"/>
                </a:lnTo>
                <a:lnTo>
                  <a:pt x="2052" y="350"/>
                </a:lnTo>
                <a:lnTo>
                  <a:pt x="2076" y="374"/>
                </a:lnTo>
                <a:lnTo>
                  <a:pt x="2099" y="399"/>
                </a:lnTo>
                <a:lnTo>
                  <a:pt x="2122" y="424"/>
                </a:lnTo>
                <a:lnTo>
                  <a:pt x="2144" y="450"/>
                </a:lnTo>
                <a:lnTo>
                  <a:pt x="2164" y="477"/>
                </a:lnTo>
                <a:lnTo>
                  <a:pt x="2185" y="505"/>
                </a:lnTo>
                <a:lnTo>
                  <a:pt x="2205" y="533"/>
                </a:lnTo>
                <a:lnTo>
                  <a:pt x="2223" y="561"/>
                </a:lnTo>
                <a:lnTo>
                  <a:pt x="2241" y="591"/>
                </a:lnTo>
                <a:lnTo>
                  <a:pt x="2258" y="620"/>
                </a:lnTo>
                <a:lnTo>
                  <a:pt x="2274" y="650"/>
                </a:lnTo>
                <a:lnTo>
                  <a:pt x="2290" y="681"/>
                </a:lnTo>
                <a:lnTo>
                  <a:pt x="2305" y="711"/>
                </a:lnTo>
                <a:lnTo>
                  <a:pt x="2318" y="744"/>
                </a:lnTo>
                <a:lnTo>
                  <a:pt x="2331" y="775"/>
                </a:lnTo>
                <a:lnTo>
                  <a:pt x="2343" y="808"/>
                </a:lnTo>
                <a:lnTo>
                  <a:pt x="2354" y="841"/>
                </a:lnTo>
                <a:lnTo>
                  <a:pt x="2364" y="874"/>
                </a:lnTo>
                <a:lnTo>
                  <a:pt x="2372" y="908"/>
                </a:lnTo>
                <a:lnTo>
                  <a:pt x="2381" y="943"/>
                </a:lnTo>
                <a:lnTo>
                  <a:pt x="2388" y="978"/>
                </a:lnTo>
                <a:lnTo>
                  <a:pt x="2394" y="1013"/>
                </a:lnTo>
                <a:lnTo>
                  <a:pt x="2400" y="1047"/>
                </a:lnTo>
                <a:lnTo>
                  <a:pt x="2403" y="1083"/>
                </a:lnTo>
                <a:lnTo>
                  <a:pt x="2406" y="1119"/>
                </a:lnTo>
                <a:lnTo>
                  <a:pt x="2408" y="1155"/>
                </a:lnTo>
                <a:lnTo>
                  <a:pt x="2409" y="1192"/>
                </a:lnTo>
                <a:lnTo>
                  <a:pt x="2407" y="1238"/>
                </a:lnTo>
                <a:lnTo>
                  <a:pt x="2404" y="1283"/>
                </a:lnTo>
                <a:lnTo>
                  <a:pt x="2399" y="1329"/>
                </a:lnTo>
                <a:lnTo>
                  <a:pt x="2392" y="1376"/>
                </a:lnTo>
                <a:lnTo>
                  <a:pt x="2382" y="1422"/>
                </a:lnTo>
                <a:lnTo>
                  <a:pt x="2371" y="1468"/>
                </a:lnTo>
                <a:lnTo>
                  <a:pt x="2358" y="1514"/>
                </a:lnTo>
                <a:lnTo>
                  <a:pt x="2344" y="1559"/>
                </a:lnTo>
                <a:lnTo>
                  <a:pt x="2328" y="1603"/>
                </a:lnTo>
                <a:lnTo>
                  <a:pt x="2309" y="1648"/>
                </a:lnTo>
                <a:lnTo>
                  <a:pt x="2289" y="1691"/>
                </a:lnTo>
                <a:lnTo>
                  <a:pt x="2268" y="1734"/>
                </a:lnTo>
                <a:lnTo>
                  <a:pt x="2244" y="1776"/>
                </a:lnTo>
                <a:lnTo>
                  <a:pt x="2219" y="1816"/>
                </a:lnTo>
                <a:lnTo>
                  <a:pt x="2193" y="1856"/>
                </a:lnTo>
                <a:lnTo>
                  <a:pt x="2164" y="1894"/>
                </a:lnTo>
                <a:lnTo>
                  <a:pt x="2135" y="1931"/>
                </a:lnTo>
                <a:lnTo>
                  <a:pt x="2103" y="1965"/>
                </a:lnTo>
                <a:lnTo>
                  <a:pt x="2071" y="1999"/>
                </a:lnTo>
                <a:lnTo>
                  <a:pt x="2037" y="2031"/>
                </a:lnTo>
                <a:lnTo>
                  <a:pt x="2001" y="2061"/>
                </a:lnTo>
                <a:lnTo>
                  <a:pt x="1964" y="2088"/>
                </a:lnTo>
                <a:lnTo>
                  <a:pt x="1926" y="2114"/>
                </a:lnTo>
                <a:lnTo>
                  <a:pt x="1886" y="2138"/>
                </a:lnTo>
                <a:lnTo>
                  <a:pt x="1845" y="2159"/>
                </a:lnTo>
                <a:lnTo>
                  <a:pt x="1803" y="2177"/>
                </a:lnTo>
                <a:lnTo>
                  <a:pt x="1759" y="2194"/>
                </a:lnTo>
                <a:lnTo>
                  <a:pt x="1715" y="2208"/>
                </a:lnTo>
                <a:lnTo>
                  <a:pt x="1669" y="2219"/>
                </a:lnTo>
                <a:lnTo>
                  <a:pt x="1621" y="2226"/>
                </a:lnTo>
                <a:lnTo>
                  <a:pt x="1573" y="2231"/>
                </a:lnTo>
                <a:lnTo>
                  <a:pt x="1523" y="2233"/>
                </a:lnTo>
                <a:lnTo>
                  <a:pt x="1491" y="2232"/>
                </a:lnTo>
                <a:lnTo>
                  <a:pt x="1458" y="2230"/>
                </a:lnTo>
                <a:lnTo>
                  <a:pt x="1425" y="2226"/>
                </a:lnTo>
                <a:lnTo>
                  <a:pt x="1394" y="2222"/>
                </a:lnTo>
                <a:lnTo>
                  <a:pt x="1362" y="2217"/>
                </a:lnTo>
                <a:lnTo>
                  <a:pt x="1332" y="2210"/>
                </a:lnTo>
                <a:lnTo>
                  <a:pt x="1302" y="2202"/>
                </a:lnTo>
                <a:lnTo>
                  <a:pt x="1273" y="2193"/>
                </a:lnTo>
                <a:lnTo>
                  <a:pt x="1244" y="2183"/>
                </a:lnTo>
                <a:lnTo>
                  <a:pt x="1216" y="2172"/>
                </a:lnTo>
                <a:lnTo>
                  <a:pt x="1190" y="2160"/>
                </a:lnTo>
                <a:lnTo>
                  <a:pt x="1164" y="2147"/>
                </a:lnTo>
                <a:lnTo>
                  <a:pt x="1139" y="2133"/>
                </a:lnTo>
                <a:lnTo>
                  <a:pt x="1114" y="2118"/>
                </a:lnTo>
                <a:lnTo>
                  <a:pt x="1091" y="2101"/>
                </a:lnTo>
                <a:lnTo>
                  <a:pt x="1068" y="2085"/>
                </a:lnTo>
                <a:lnTo>
                  <a:pt x="1047" y="2067"/>
                </a:lnTo>
                <a:lnTo>
                  <a:pt x="1027" y="2048"/>
                </a:lnTo>
                <a:lnTo>
                  <a:pt x="1008" y="2028"/>
                </a:lnTo>
                <a:lnTo>
                  <a:pt x="991" y="2009"/>
                </a:lnTo>
                <a:lnTo>
                  <a:pt x="973" y="1987"/>
                </a:lnTo>
                <a:lnTo>
                  <a:pt x="958" y="1965"/>
                </a:lnTo>
                <a:lnTo>
                  <a:pt x="944" y="1944"/>
                </a:lnTo>
                <a:lnTo>
                  <a:pt x="931" y="1920"/>
                </a:lnTo>
                <a:lnTo>
                  <a:pt x="920" y="1896"/>
                </a:lnTo>
                <a:lnTo>
                  <a:pt x="910" y="1872"/>
                </a:lnTo>
                <a:lnTo>
                  <a:pt x="901" y="1847"/>
                </a:lnTo>
                <a:lnTo>
                  <a:pt x="894" y="1821"/>
                </a:lnTo>
                <a:lnTo>
                  <a:pt x="888" y="1795"/>
                </a:lnTo>
                <a:lnTo>
                  <a:pt x="884" y="1769"/>
                </a:lnTo>
                <a:lnTo>
                  <a:pt x="882" y="1740"/>
                </a:lnTo>
                <a:lnTo>
                  <a:pt x="881" y="1713"/>
                </a:lnTo>
                <a:lnTo>
                  <a:pt x="882" y="1695"/>
                </a:lnTo>
                <a:lnTo>
                  <a:pt x="883" y="1675"/>
                </a:lnTo>
                <a:lnTo>
                  <a:pt x="885" y="1656"/>
                </a:lnTo>
                <a:lnTo>
                  <a:pt x="887" y="1638"/>
                </a:lnTo>
                <a:lnTo>
                  <a:pt x="891" y="1620"/>
                </a:lnTo>
                <a:lnTo>
                  <a:pt x="895" y="1601"/>
                </a:lnTo>
                <a:lnTo>
                  <a:pt x="900" y="1584"/>
                </a:lnTo>
                <a:lnTo>
                  <a:pt x="907" y="1565"/>
                </a:lnTo>
                <a:lnTo>
                  <a:pt x="913" y="1548"/>
                </a:lnTo>
                <a:lnTo>
                  <a:pt x="920" y="1529"/>
                </a:lnTo>
                <a:lnTo>
                  <a:pt x="928" y="1512"/>
                </a:lnTo>
                <a:lnTo>
                  <a:pt x="936" y="1496"/>
                </a:lnTo>
                <a:lnTo>
                  <a:pt x="946" y="1478"/>
                </a:lnTo>
                <a:lnTo>
                  <a:pt x="956" y="1462"/>
                </a:lnTo>
                <a:lnTo>
                  <a:pt x="966" y="1445"/>
                </a:lnTo>
                <a:lnTo>
                  <a:pt x="977" y="1429"/>
                </a:lnTo>
                <a:lnTo>
                  <a:pt x="989" y="1414"/>
                </a:lnTo>
                <a:lnTo>
                  <a:pt x="1001" y="1399"/>
                </a:lnTo>
                <a:lnTo>
                  <a:pt x="1014" y="1383"/>
                </a:lnTo>
                <a:lnTo>
                  <a:pt x="1027" y="1368"/>
                </a:lnTo>
                <a:lnTo>
                  <a:pt x="1041" y="1354"/>
                </a:lnTo>
                <a:lnTo>
                  <a:pt x="1055" y="1341"/>
                </a:lnTo>
                <a:lnTo>
                  <a:pt x="1070" y="1328"/>
                </a:lnTo>
                <a:lnTo>
                  <a:pt x="1085" y="1315"/>
                </a:lnTo>
                <a:lnTo>
                  <a:pt x="1101" y="1303"/>
                </a:lnTo>
                <a:lnTo>
                  <a:pt x="1117" y="1291"/>
                </a:lnTo>
                <a:lnTo>
                  <a:pt x="1133" y="1279"/>
                </a:lnTo>
                <a:lnTo>
                  <a:pt x="1150" y="1269"/>
                </a:lnTo>
                <a:lnTo>
                  <a:pt x="1167" y="1258"/>
                </a:lnTo>
                <a:lnTo>
                  <a:pt x="1186" y="1250"/>
                </a:lnTo>
                <a:lnTo>
                  <a:pt x="1203" y="1240"/>
                </a:lnTo>
                <a:lnTo>
                  <a:pt x="1222" y="1232"/>
                </a:lnTo>
                <a:lnTo>
                  <a:pt x="1242" y="1223"/>
                </a:lnTo>
                <a:lnTo>
                  <a:pt x="1263" y="1213"/>
                </a:lnTo>
                <a:lnTo>
                  <a:pt x="1283" y="1203"/>
                </a:lnTo>
                <a:lnTo>
                  <a:pt x="1303" y="1192"/>
                </a:lnTo>
                <a:lnTo>
                  <a:pt x="1322" y="1181"/>
                </a:lnTo>
                <a:lnTo>
                  <a:pt x="1340" y="1169"/>
                </a:lnTo>
                <a:lnTo>
                  <a:pt x="1359" y="1157"/>
                </a:lnTo>
                <a:lnTo>
                  <a:pt x="1376" y="1145"/>
                </a:lnTo>
                <a:lnTo>
                  <a:pt x="1394" y="1132"/>
                </a:lnTo>
                <a:lnTo>
                  <a:pt x="1411" y="1118"/>
                </a:lnTo>
                <a:lnTo>
                  <a:pt x="1426" y="1104"/>
                </a:lnTo>
                <a:lnTo>
                  <a:pt x="1443" y="1090"/>
                </a:lnTo>
                <a:lnTo>
                  <a:pt x="1458" y="1075"/>
                </a:lnTo>
                <a:lnTo>
                  <a:pt x="1472" y="1059"/>
                </a:lnTo>
                <a:lnTo>
                  <a:pt x="1485" y="1044"/>
                </a:lnTo>
                <a:lnTo>
                  <a:pt x="1499" y="1028"/>
                </a:lnTo>
                <a:lnTo>
                  <a:pt x="1511" y="1012"/>
                </a:lnTo>
                <a:lnTo>
                  <a:pt x="1523" y="994"/>
                </a:lnTo>
                <a:lnTo>
                  <a:pt x="1534" y="977"/>
                </a:lnTo>
                <a:lnTo>
                  <a:pt x="1545" y="958"/>
                </a:lnTo>
                <a:lnTo>
                  <a:pt x="1554" y="941"/>
                </a:lnTo>
                <a:lnTo>
                  <a:pt x="1563" y="921"/>
                </a:lnTo>
                <a:lnTo>
                  <a:pt x="1571" y="903"/>
                </a:lnTo>
                <a:lnTo>
                  <a:pt x="1579" y="883"/>
                </a:lnTo>
                <a:lnTo>
                  <a:pt x="1585" y="863"/>
                </a:lnTo>
                <a:lnTo>
                  <a:pt x="1591" y="843"/>
                </a:lnTo>
                <a:lnTo>
                  <a:pt x="1596" y="822"/>
                </a:lnTo>
                <a:lnTo>
                  <a:pt x="1600" y="801"/>
                </a:lnTo>
                <a:lnTo>
                  <a:pt x="1603" y="779"/>
                </a:lnTo>
                <a:lnTo>
                  <a:pt x="1606" y="757"/>
                </a:lnTo>
                <a:lnTo>
                  <a:pt x="1607" y="735"/>
                </a:lnTo>
                <a:lnTo>
                  <a:pt x="1607" y="712"/>
                </a:lnTo>
                <a:lnTo>
                  <a:pt x="1606" y="663"/>
                </a:lnTo>
                <a:lnTo>
                  <a:pt x="1599" y="617"/>
                </a:lnTo>
                <a:lnTo>
                  <a:pt x="1591" y="572"/>
                </a:lnTo>
                <a:lnTo>
                  <a:pt x="1578" y="530"/>
                </a:lnTo>
                <a:lnTo>
                  <a:pt x="1562" y="489"/>
                </a:lnTo>
                <a:lnTo>
                  <a:pt x="1544" y="451"/>
                </a:lnTo>
                <a:lnTo>
                  <a:pt x="1522" y="415"/>
                </a:lnTo>
                <a:lnTo>
                  <a:pt x="1498" y="382"/>
                </a:lnTo>
                <a:lnTo>
                  <a:pt x="1471" y="349"/>
                </a:lnTo>
                <a:lnTo>
                  <a:pt x="1442" y="320"/>
                </a:lnTo>
                <a:lnTo>
                  <a:pt x="1410" y="291"/>
                </a:lnTo>
                <a:lnTo>
                  <a:pt x="1377" y="265"/>
                </a:lnTo>
                <a:lnTo>
                  <a:pt x="1341" y="243"/>
                </a:lnTo>
                <a:lnTo>
                  <a:pt x="1304" y="221"/>
                </a:lnTo>
                <a:lnTo>
                  <a:pt x="1266" y="201"/>
                </a:lnTo>
                <a:lnTo>
                  <a:pt x="1226" y="184"/>
                </a:lnTo>
                <a:lnTo>
                  <a:pt x="1185" y="169"/>
                </a:lnTo>
                <a:lnTo>
                  <a:pt x="1143" y="156"/>
                </a:lnTo>
                <a:lnTo>
                  <a:pt x="1100" y="145"/>
                </a:lnTo>
                <a:lnTo>
                  <a:pt x="1056" y="136"/>
                </a:lnTo>
                <a:lnTo>
                  <a:pt x="1013" y="129"/>
                </a:lnTo>
                <a:lnTo>
                  <a:pt x="968" y="125"/>
                </a:lnTo>
                <a:lnTo>
                  <a:pt x="923" y="123"/>
                </a:lnTo>
                <a:lnTo>
                  <a:pt x="879" y="123"/>
                </a:lnTo>
                <a:lnTo>
                  <a:pt x="834" y="125"/>
                </a:lnTo>
                <a:lnTo>
                  <a:pt x="790" y="128"/>
                </a:lnTo>
                <a:lnTo>
                  <a:pt x="746" y="135"/>
                </a:lnTo>
                <a:lnTo>
                  <a:pt x="703" y="144"/>
                </a:lnTo>
                <a:lnTo>
                  <a:pt x="661" y="154"/>
                </a:lnTo>
                <a:lnTo>
                  <a:pt x="620" y="166"/>
                </a:lnTo>
                <a:lnTo>
                  <a:pt x="580" y="182"/>
                </a:lnTo>
                <a:lnTo>
                  <a:pt x="541" y="199"/>
                </a:lnTo>
                <a:lnTo>
                  <a:pt x="577" y="176"/>
                </a:lnTo>
                <a:lnTo>
                  <a:pt x="614" y="154"/>
                </a:lnTo>
                <a:lnTo>
                  <a:pt x="651" y="134"/>
                </a:lnTo>
                <a:lnTo>
                  <a:pt x="689" y="115"/>
                </a:lnTo>
                <a:lnTo>
                  <a:pt x="728" y="98"/>
                </a:lnTo>
                <a:lnTo>
                  <a:pt x="769" y="82"/>
                </a:lnTo>
                <a:lnTo>
                  <a:pt x="809" y="66"/>
                </a:lnTo>
                <a:lnTo>
                  <a:pt x="850" y="53"/>
                </a:lnTo>
                <a:lnTo>
                  <a:pt x="892" y="41"/>
                </a:lnTo>
                <a:lnTo>
                  <a:pt x="934" y="30"/>
                </a:lnTo>
                <a:lnTo>
                  <a:pt x="978" y="22"/>
                </a:lnTo>
                <a:lnTo>
                  <a:pt x="1021" y="14"/>
                </a:lnTo>
                <a:lnTo>
                  <a:pt x="1065" y="8"/>
                </a:lnTo>
                <a:lnTo>
                  <a:pt x="1109" y="3"/>
                </a:lnTo>
                <a:lnTo>
                  <a:pt x="1154" y="1"/>
                </a:lnTo>
                <a:lnTo>
                  <a:pt x="1200" y="0"/>
                </a:lnTo>
                <a:lnTo>
                  <a:pt x="1212" y="0"/>
                </a:lnTo>
                <a:lnTo>
                  <a:pt x="1265" y="2"/>
                </a:lnTo>
                <a:lnTo>
                  <a:pt x="1317" y="8"/>
                </a:lnTo>
                <a:lnTo>
                  <a:pt x="1367" y="16"/>
                </a:lnTo>
                <a:lnTo>
                  <a:pt x="1415" y="28"/>
                </a:lnTo>
                <a:lnTo>
                  <a:pt x="1462" y="42"/>
                </a:lnTo>
                <a:lnTo>
                  <a:pt x="1507" y="59"/>
                </a:lnTo>
                <a:lnTo>
                  <a:pt x="1550" y="78"/>
                </a:lnTo>
                <a:lnTo>
                  <a:pt x="1591" y="100"/>
                </a:lnTo>
                <a:lnTo>
                  <a:pt x="1630" y="124"/>
                </a:lnTo>
                <a:lnTo>
                  <a:pt x="1667" y="150"/>
                </a:lnTo>
                <a:lnTo>
                  <a:pt x="1702" y="178"/>
                </a:lnTo>
                <a:lnTo>
                  <a:pt x="1735" y="208"/>
                </a:lnTo>
                <a:lnTo>
                  <a:pt x="1767" y="239"/>
                </a:lnTo>
                <a:lnTo>
                  <a:pt x="1795" y="273"/>
                </a:lnTo>
                <a:lnTo>
                  <a:pt x="1823" y="307"/>
                </a:lnTo>
                <a:lnTo>
                  <a:pt x="1848" y="343"/>
                </a:lnTo>
                <a:lnTo>
                  <a:pt x="1872" y="380"/>
                </a:lnTo>
                <a:lnTo>
                  <a:pt x="1892" y="417"/>
                </a:lnTo>
                <a:lnTo>
                  <a:pt x="1911" y="456"/>
                </a:lnTo>
                <a:lnTo>
                  <a:pt x="1928" y="494"/>
                </a:lnTo>
                <a:lnTo>
                  <a:pt x="1942" y="534"/>
                </a:lnTo>
                <a:lnTo>
                  <a:pt x="1955" y="574"/>
                </a:lnTo>
                <a:lnTo>
                  <a:pt x="1965" y="613"/>
                </a:lnTo>
                <a:lnTo>
                  <a:pt x="1974" y="655"/>
                </a:lnTo>
                <a:lnTo>
                  <a:pt x="1979" y="694"/>
                </a:lnTo>
                <a:lnTo>
                  <a:pt x="1984" y="734"/>
                </a:lnTo>
                <a:lnTo>
                  <a:pt x="1985" y="774"/>
                </a:lnTo>
                <a:lnTo>
                  <a:pt x="1984" y="814"/>
                </a:lnTo>
                <a:lnTo>
                  <a:pt x="1982" y="852"/>
                </a:lnTo>
                <a:lnTo>
                  <a:pt x="1976" y="890"/>
                </a:lnTo>
                <a:lnTo>
                  <a:pt x="1968" y="927"/>
                </a:lnTo>
                <a:lnTo>
                  <a:pt x="1959" y="963"/>
                </a:lnTo>
                <a:lnTo>
                  <a:pt x="1943" y="1006"/>
                </a:lnTo>
                <a:lnTo>
                  <a:pt x="1928" y="1046"/>
                </a:lnTo>
                <a:lnTo>
                  <a:pt x="1912" y="1084"/>
                </a:lnTo>
                <a:lnTo>
                  <a:pt x="1896" y="1120"/>
                </a:lnTo>
                <a:lnTo>
                  <a:pt x="1877" y="1154"/>
                </a:lnTo>
                <a:lnTo>
                  <a:pt x="1857" y="1187"/>
                </a:lnTo>
                <a:lnTo>
                  <a:pt x="1848" y="1202"/>
                </a:lnTo>
                <a:lnTo>
                  <a:pt x="1837" y="1216"/>
                </a:lnTo>
                <a:lnTo>
                  <a:pt x="1826" y="1231"/>
                </a:lnTo>
                <a:lnTo>
                  <a:pt x="1814" y="1245"/>
                </a:lnTo>
                <a:lnTo>
                  <a:pt x="1802" y="1258"/>
                </a:lnTo>
                <a:lnTo>
                  <a:pt x="1790" y="1273"/>
                </a:lnTo>
                <a:lnTo>
                  <a:pt x="1777" y="1286"/>
                </a:lnTo>
                <a:lnTo>
                  <a:pt x="1764" y="1299"/>
                </a:lnTo>
                <a:lnTo>
                  <a:pt x="1735" y="1324"/>
                </a:lnTo>
                <a:lnTo>
                  <a:pt x="1705" y="1348"/>
                </a:lnTo>
                <a:lnTo>
                  <a:pt x="1672" y="1372"/>
                </a:lnTo>
                <a:lnTo>
                  <a:pt x="1637" y="1394"/>
                </a:lnTo>
                <a:lnTo>
                  <a:pt x="1599" y="1418"/>
                </a:lnTo>
                <a:lnTo>
                  <a:pt x="1558" y="1441"/>
                </a:lnTo>
                <a:lnTo>
                  <a:pt x="1509" y="1466"/>
                </a:lnTo>
                <a:lnTo>
                  <a:pt x="1461" y="1489"/>
                </a:lnTo>
                <a:lnTo>
                  <a:pt x="1437" y="1500"/>
                </a:lnTo>
                <a:lnTo>
                  <a:pt x="1415" y="1512"/>
                </a:lnTo>
                <a:lnTo>
                  <a:pt x="1395" y="1524"/>
                </a:lnTo>
                <a:lnTo>
                  <a:pt x="1374" y="1537"/>
                </a:lnTo>
                <a:lnTo>
                  <a:pt x="1365" y="1544"/>
                </a:lnTo>
                <a:lnTo>
                  <a:pt x="1357" y="1552"/>
                </a:lnTo>
                <a:lnTo>
                  <a:pt x="1348" y="1560"/>
                </a:lnTo>
                <a:lnTo>
                  <a:pt x="1340" y="1568"/>
                </a:lnTo>
                <a:lnTo>
                  <a:pt x="1333" y="1577"/>
                </a:lnTo>
                <a:lnTo>
                  <a:pt x="1325" y="1587"/>
                </a:lnTo>
                <a:lnTo>
                  <a:pt x="1320" y="1597"/>
                </a:lnTo>
                <a:lnTo>
                  <a:pt x="1313" y="1608"/>
                </a:lnTo>
                <a:lnTo>
                  <a:pt x="1309" y="1620"/>
                </a:lnTo>
                <a:lnTo>
                  <a:pt x="1304" y="1631"/>
                </a:lnTo>
                <a:lnTo>
                  <a:pt x="1300" y="1645"/>
                </a:lnTo>
                <a:lnTo>
                  <a:pt x="1298" y="1659"/>
                </a:lnTo>
                <a:lnTo>
                  <a:pt x="1295" y="1673"/>
                </a:lnTo>
                <a:lnTo>
                  <a:pt x="1293" y="1689"/>
                </a:lnTo>
                <a:lnTo>
                  <a:pt x="1292" y="1705"/>
                </a:lnTo>
                <a:lnTo>
                  <a:pt x="1293" y="1723"/>
                </a:lnTo>
                <a:lnTo>
                  <a:pt x="1293" y="1736"/>
                </a:lnTo>
                <a:lnTo>
                  <a:pt x="1296" y="1749"/>
                </a:lnTo>
                <a:lnTo>
                  <a:pt x="1298" y="1761"/>
                </a:lnTo>
                <a:lnTo>
                  <a:pt x="1300" y="1773"/>
                </a:lnTo>
                <a:lnTo>
                  <a:pt x="1303" y="1785"/>
                </a:lnTo>
                <a:lnTo>
                  <a:pt x="1308" y="1797"/>
                </a:lnTo>
                <a:lnTo>
                  <a:pt x="1312" y="1808"/>
                </a:lnTo>
                <a:lnTo>
                  <a:pt x="1316" y="1819"/>
                </a:lnTo>
                <a:lnTo>
                  <a:pt x="1322" y="1829"/>
                </a:lnTo>
                <a:lnTo>
                  <a:pt x="1328" y="1839"/>
                </a:lnTo>
                <a:lnTo>
                  <a:pt x="1335" y="1849"/>
                </a:lnTo>
                <a:lnTo>
                  <a:pt x="1341" y="1859"/>
                </a:lnTo>
                <a:lnTo>
                  <a:pt x="1348" y="1867"/>
                </a:lnTo>
                <a:lnTo>
                  <a:pt x="1357" y="1876"/>
                </a:lnTo>
                <a:lnTo>
                  <a:pt x="1364" y="1885"/>
                </a:lnTo>
                <a:lnTo>
                  <a:pt x="1373" y="1893"/>
                </a:lnTo>
                <a:lnTo>
                  <a:pt x="1382" y="1900"/>
                </a:lnTo>
                <a:lnTo>
                  <a:pt x="1390" y="1907"/>
                </a:lnTo>
                <a:lnTo>
                  <a:pt x="1400" y="1913"/>
                </a:lnTo>
                <a:lnTo>
                  <a:pt x="1410" y="1920"/>
                </a:lnTo>
                <a:lnTo>
                  <a:pt x="1432" y="1931"/>
                </a:lnTo>
                <a:lnTo>
                  <a:pt x="1453" y="1939"/>
                </a:lnTo>
                <a:lnTo>
                  <a:pt x="1476" y="1947"/>
                </a:lnTo>
                <a:lnTo>
                  <a:pt x="1500" y="1952"/>
                </a:lnTo>
                <a:lnTo>
                  <a:pt x="1525" y="1956"/>
                </a:lnTo>
                <a:lnTo>
                  <a:pt x="1550" y="1957"/>
                </a:lnTo>
                <a:lnTo>
                  <a:pt x="1593" y="1955"/>
                </a:lnTo>
                <a:lnTo>
                  <a:pt x="1634" y="1950"/>
                </a:lnTo>
                <a:lnTo>
                  <a:pt x="1673" y="1943"/>
                </a:lnTo>
                <a:lnTo>
                  <a:pt x="1712" y="1932"/>
                </a:lnTo>
                <a:lnTo>
                  <a:pt x="1749" y="1919"/>
                </a:lnTo>
                <a:lnTo>
                  <a:pt x="1783" y="1902"/>
                </a:lnTo>
                <a:lnTo>
                  <a:pt x="1818" y="1884"/>
                </a:lnTo>
                <a:lnTo>
                  <a:pt x="1850" y="1863"/>
                </a:lnTo>
                <a:lnTo>
                  <a:pt x="1881" y="1840"/>
                </a:lnTo>
                <a:lnTo>
                  <a:pt x="1911" y="1816"/>
                </a:lnTo>
                <a:lnTo>
                  <a:pt x="1939" y="1789"/>
                </a:lnTo>
                <a:lnTo>
                  <a:pt x="1966" y="1761"/>
                </a:lnTo>
                <a:lnTo>
                  <a:pt x="1992" y="1732"/>
                </a:lnTo>
                <a:lnTo>
                  <a:pt x="2016" y="1700"/>
                </a:lnTo>
                <a:lnTo>
                  <a:pt x="2039" y="1667"/>
                </a:lnTo>
                <a:lnTo>
                  <a:pt x="2061" y="1634"/>
                </a:lnTo>
                <a:lnTo>
                  <a:pt x="2081" y="1599"/>
                </a:lnTo>
                <a:lnTo>
                  <a:pt x="2100" y="1563"/>
                </a:lnTo>
                <a:lnTo>
                  <a:pt x="2118" y="1526"/>
                </a:lnTo>
                <a:lnTo>
                  <a:pt x="2134" y="1489"/>
                </a:lnTo>
                <a:lnTo>
                  <a:pt x="2148" y="1452"/>
                </a:lnTo>
                <a:lnTo>
                  <a:pt x="2162" y="1414"/>
                </a:lnTo>
                <a:lnTo>
                  <a:pt x="2174" y="1376"/>
                </a:lnTo>
                <a:lnTo>
                  <a:pt x="2185" y="1339"/>
                </a:lnTo>
                <a:lnTo>
                  <a:pt x="2195" y="1301"/>
                </a:lnTo>
                <a:lnTo>
                  <a:pt x="2203" y="1263"/>
                </a:lnTo>
                <a:lnTo>
                  <a:pt x="2210" y="1226"/>
                </a:lnTo>
                <a:lnTo>
                  <a:pt x="2216" y="1189"/>
                </a:lnTo>
                <a:lnTo>
                  <a:pt x="2220" y="1153"/>
                </a:lnTo>
                <a:lnTo>
                  <a:pt x="2223" y="1118"/>
                </a:lnTo>
                <a:lnTo>
                  <a:pt x="2225" y="1084"/>
                </a:lnTo>
                <a:lnTo>
                  <a:pt x="2225" y="1052"/>
                </a:lnTo>
                <a:lnTo>
                  <a:pt x="2225" y="1019"/>
                </a:lnTo>
                <a:lnTo>
                  <a:pt x="2224" y="987"/>
                </a:lnTo>
                <a:lnTo>
                  <a:pt x="2222" y="954"/>
                </a:lnTo>
                <a:lnTo>
                  <a:pt x="2220" y="922"/>
                </a:lnTo>
                <a:lnTo>
                  <a:pt x="2217" y="892"/>
                </a:lnTo>
                <a:lnTo>
                  <a:pt x="2213" y="860"/>
                </a:lnTo>
                <a:lnTo>
                  <a:pt x="2209" y="830"/>
                </a:lnTo>
                <a:lnTo>
                  <a:pt x="2204" y="801"/>
                </a:lnTo>
                <a:lnTo>
                  <a:pt x="2198" y="770"/>
                </a:lnTo>
                <a:lnTo>
                  <a:pt x="2192" y="742"/>
                </a:lnTo>
                <a:lnTo>
                  <a:pt x="2185" y="712"/>
                </a:lnTo>
                <a:lnTo>
                  <a:pt x="2178" y="684"/>
                </a:lnTo>
                <a:lnTo>
                  <a:pt x="2169" y="657"/>
                </a:lnTo>
                <a:lnTo>
                  <a:pt x="2161" y="630"/>
                </a:lnTo>
                <a:lnTo>
                  <a:pt x="2151" y="603"/>
                </a:lnTo>
                <a:lnTo>
                  <a:pt x="2142" y="576"/>
                </a:lnTo>
                <a:lnTo>
                  <a:pt x="2132" y="551"/>
                </a:lnTo>
                <a:lnTo>
                  <a:pt x="2121" y="526"/>
                </a:lnTo>
                <a:lnTo>
                  <a:pt x="2110" y="501"/>
                </a:lnTo>
                <a:lnTo>
                  <a:pt x="2098" y="477"/>
                </a:lnTo>
                <a:lnTo>
                  <a:pt x="2086" y="455"/>
                </a:lnTo>
                <a:lnTo>
                  <a:pt x="2073" y="432"/>
                </a:lnTo>
                <a:lnTo>
                  <a:pt x="2060" y="410"/>
                </a:lnTo>
                <a:lnTo>
                  <a:pt x="2047" y="388"/>
                </a:lnTo>
                <a:lnTo>
                  <a:pt x="2033" y="368"/>
                </a:lnTo>
                <a:lnTo>
                  <a:pt x="2019" y="347"/>
                </a:lnTo>
                <a:lnTo>
                  <a:pt x="2003" y="327"/>
                </a:lnTo>
                <a:lnTo>
                  <a:pt x="1988" y="309"/>
                </a:lnTo>
                <a:lnTo>
                  <a:pt x="1973" y="290"/>
                </a:lnTo>
                <a:lnTo>
                  <a:pt x="1956" y="273"/>
                </a:lnTo>
                <a:lnTo>
                  <a:pt x="1940" y="256"/>
                </a:lnTo>
                <a:lnTo>
                  <a:pt x="1924" y="239"/>
                </a:lnTo>
                <a:close/>
                <a:moveTo>
                  <a:pt x="486" y="2168"/>
                </a:moveTo>
                <a:lnTo>
                  <a:pt x="454" y="2145"/>
                </a:lnTo>
                <a:lnTo>
                  <a:pt x="425" y="2120"/>
                </a:lnTo>
                <a:lnTo>
                  <a:pt x="395" y="2095"/>
                </a:lnTo>
                <a:lnTo>
                  <a:pt x="367" y="2069"/>
                </a:lnTo>
                <a:lnTo>
                  <a:pt x="346" y="2048"/>
                </a:lnTo>
                <a:lnTo>
                  <a:pt x="327" y="2027"/>
                </a:lnTo>
                <a:lnTo>
                  <a:pt x="306" y="2006"/>
                </a:lnTo>
                <a:lnTo>
                  <a:pt x="287" y="1984"/>
                </a:lnTo>
                <a:lnTo>
                  <a:pt x="268" y="1961"/>
                </a:lnTo>
                <a:lnTo>
                  <a:pt x="250" y="1938"/>
                </a:lnTo>
                <a:lnTo>
                  <a:pt x="233" y="1915"/>
                </a:lnTo>
                <a:lnTo>
                  <a:pt x="216" y="1891"/>
                </a:lnTo>
                <a:lnTo>
                  <a:pt x="199" y="1866"/>
                </a:lnTo>
                <a:lnTo>
                  <a:pt x="183" y="1842"/>
                </a:lnTo>
                <a:lnTo>
                  <a:pt x="168" y="1817"/>
                </a:lnTo>
                <a:lnTo>
                  <a:pt x="152" y="1791"/>
                </a:lnTo>
                <a:lnTo>
                  <a:pt x="138" y="1765"/>
                </a:lnTo>
                <a:lnTo>
                  <a:pt x="125" y="1739"/>
                </a:lnTo>
                <a:lnTo>
                  <a:pt x="112" y="1713"/>
                </a:lnTo>
                <a:lnTo>
                  <a:pt x="100" y="1686"/>
                </a:lnTo>
                <a:lnTo>
                  <a:pt x="88" y="1659"/>
                </a:lnTo>
                <a:lnTo>
                  <a:pt x="77" y="1630"/>
                </a:lnTo>
                <a:lnTo>
                  <a:pt x="68" y="1603"/>
                </a:lnTo>
                <a:lnTo>
                  <a:pt x="58" y="1574"/>
                </a:lnTo>
                <a:lnTo>
                  <a:pt x="49" y="1546"/>
                </a:lnTo>
                <a:lnTo>
                  <a:pt x="41" y="1517"/>
                </a:lnTo>
                <a:lnTo>
                  <a:pt x="34" y="1488"/>
                </a:lnTo>
                <a:lnTo>
                  <a:pt x="26" y="1459"/>
                </a:lnTo>
                <a:lnTo>
                  <a:pt x="21" y="1428"/>
                </a:lnTo>
                <a:lnTo>
                  <a:pt x="15" y="1399"/>
                </a:lnTo>
                <a:lnTo>
                  <a:pt x="11" y="1368"/>
                </a:lnTo>
                <a:lnTo>
                  <a:pt x="7" y="1338"/>
                </a:lnTo>
                <a:lnTo>
                  <a:pt x="4" y="1306"/>
                </a:lnTo>
                <a:lnTo>
                  <a:pt x="2" y="1276"/>
                </a:lnTo>
                <a:lnTo>
                  <a:pt x="0" y="1244"/>
                </a:lnTo>
                <a:lnTo>
                  <a:pt x="0" y="1213"/>
                </a:lnTo>
                <a:lnTo>
                  <a:pt x="1" y="1167"/>
                </a:lnTo>
                <a:lnTo>
                  <a:pt x="4" y="1121"/>
                </a:lnTo>
                <a:lnTo>
                  <a:pt x="10" y="1076"/>
                </a:lnTo>
                <a:lnTo>
                  <a:pt x="16" y="1029"/>
                </a:lnTo>
                <a:lnTo>
                  <a:pt x="26" y="983"/>
                </a:lnTo>
                <a:lnTo>
                  <a:pt x="37" y="938"/>
                </a:lnTo>
                <a:lnTo>
                  <a:pt x="50" y="892"/>
                </a:lnTo>
                <a:lnTo>
                  <a:pt x="64" y="847"/>
                </a:lnTo>
                <a:lnTo>
                  <a:pt x="81" y="803"/>
                </a:lnTo>
                <a:lnTo>
                  <a:pt x="98" y="758"/>
                </a:lnTo>
                <a:lnTo>
                  <a:pt x="119" y="715"/>
                </a:lnTo>
                <a:lnTo>
                  <a:pt x="139" y="672"/>
                </a:lnTo>
                <a:lnTo>
                  <a:pt x="162" y="631"/>
                </a:lnTo>
                <a:lnTo>
                  <a:pt x="187" y="591"/>
                </a:lnTo>
                <a:lnTo>
                  <a:pt x="213" y="551"/>
                </a:lnTo>
                <a:lnTo>
                  <a:pt x="242" y="514"/>
                </a:lnTo>
                <a:lnTo>
                  <a:pt x="271" y="477"/>
                </a:lnTo>
                <a:lnTo>
                  <a:pt x="302" y="443"/>
                </a:lnTo>
                <a:lnTo>
                  <a:pt x="334" y="409"/>
                </a:lnTo>
                <a:lnTo>
                  <a:pt x="368" y="379"/>
                </a:lnTo>
                <a:lnTo>
                  <a:pt x="404" y="348"/>
                </a:lnTo>
                <a:lnTo>
                  <a:pt x="441" y="321"/>
                </a:lnTo>
                <a:lnTo>
                  <a:pt x="479" y="296"/>
                </a:lnTo>
                <a:lnTo>
                  <a:pt x="518" y="272"/>
                </a:lnTo>
                <a:lnTo>
                  <a:pt x="559" y="251"/>
                </a:lnTo>
                <a:lnTo>
                  <a:pt x="601" y="233"/>
                </a:lnTo>
                <a:lnTo>
                  <a:pt x="645" y="216"/>
                </a:lnTo>
                <a:lnTo>
                  <a:pt x="689" y="203"/>
                </a:lnTo>
                <a:lnTo>
                  <a:pt x="735" y="193"/>
                </a:lnTo>
                <a:lnTo>
                  <a:pt x="782" y="185"/>
                </a:lnTo>
                <a:lnTo>
                  <a:pt x="830" y="181"/>
                </a:lnTo>
                <a:lnTo>
                  <a:pt x="879" y="178"/>
                </a:lnTo>
                <a:lnTo>
                  <a:pt x="912" y="179"/>
                </a:lnTo>
                <a:lnTo>
                  <a:pt x="945" y="182"/>
                </a:lnTo>
                <a:lnTo>
                  <a:pt x="978" y="185"/>
                </a:lnTo>
                <a:lnTo>
                  <a:pt x="1010" y="189"/>
                </a:lnTo>
                <a:lnTo>
                  <a:pt x="1042" y="195"/>
                </a:lnTo>
                <a:lnTo>
                  <a:pt x="1072" y="202"/>
                </a:lnTo>
                <a:lnTo>
                  <a:pt x="1103" y="210"/>
                </a:lnTo>
                <a:lnTo>
                  <a:pt x="1132" y="220"/>
                </a:lnTo>
                <a:lnTo>
                  <a:pt x="1161" y="231"/>
                </a:lnTo>
                <a:lnTo>
                  <a:pt x="1189" y="241"/>
                </a:lnTo>
                <a:lnTo>
                  <a:pt x="1216" y="255"/>
                </a:lnTo>
                <a:lnTo>
                  <a:pt x="1242" y="269"/>
                </a:lnTo>
                <a:lnTo>
                  <a:pt x="1268" y="283"/>
                </a:lnTo>
                <a:lnTo>
                  <a:pt x="1292" y="298"/>
                </a:lnTo>
                <a:lnTo>
                  <a:pt x="1316" y="315"/>
                </a:lnTo>
                <a:lnTo>
                  <a:pt x="1339" y="333"/>
                </a:lnTo>
                <a:lnTo>
                  <a:pt x="1361" y="350"/>
                </a:lnTo>
                <a:lnTo>
                  <a:pt x="1381" y="370"/>
                </a:lnTo>
                <a:lnTo>
                  <a:pt x="1400" y="389"/>
                </a:lnTo>
                <a:lnTo>
                  <a:pt x="1419" y="410"/>
                </a:lnTo>
                <a:lnTo>
                  <a:pt x="1435" y="432"/>
                </a:lnTo>
                <a:lnTo>
                  <a:pt x="1451" y="455"/>
                </a:lnTo>
                <a:lnTo>
                  <a:pt x="1465" y="477"/>
                </a:lnTo>
                <a:lnTo>
                  <a:pt x="1479" y="500"/>
                </a:lnTo>
                <a:lnTo>
                  <a:pt x="1491" y="524"/>
                </a:lnTo>
                <a:lnTo>
                  <a:pt x="1500" y="549"/>
                </a:lnTo>
                <a:lnTo>
                  <a:pt x="1509" y="574"/>
                </a:lnTo>
                <a:lnTo>
                  <a:pt x="1517" y="600"/>
                </a:lnTo>
                <a:lnTo>
                  <a:pt x="1522" y="626"/>
                </a:lnTo>
                <a:lnTo>
                  <a:pt x="1526" y="654"/>
                </a:lnTo>
                <a:lnTo>
                  <a:pt x="1529" y="681"/>
                </a:lnTo>
                <a:lnTo>
                  <a:pt x="1530" y="708"/>
                </a:lnTo>
                <a:lnTo>
                  <a:pt x="1530" y="727"/>
                </a:lnTo>
                <a:lnTo>
                  <a:pt x="1529" y="745"/>
                </a:lnTo>
                <a:lnTo>
                  <a:pt x="1526" y="764"/>
                </a:lnTo>
                <a:lnTo>
                  <a:pt x="1524" y="782"/>
                </a:lnTo>
                <a:lnTo>
                  <a:pt x="1520" y="799"/>
                </a:lnTo>
                <a:lnTo>
                  <a:pt x="1517" y="817"/>
                </a:lnTo>
                <a:lnTo>
                  <a:pt x="1511" y="834"/>
                </a:lnTo>
                <a:lnTo>
                  <a:pt x="1506" y="852"/>
                </a:lnTo>
                <a:lnTo>
                  <a:pt x="1500" y="869"/>
                </a:lnTo>
                <a:lnTo>
                  <a:pt x="1493" y="885"/>
                </a:lnTo>
                <a:lnTo>
                  <a:pt x="1485" y="902"/>
                </a:lnTo>
                <a:lnTo>
                  <a:pt x="1477" y="918"/>
                </a:lnTo>
                <a:lnTo>
                  <a:pt x="1469" y="934"/>
                </a:lnTo>
                <a:lnTo>
                  <a:pt x="1459" y="950"/>
                </a:lnTo>
                <a:lnTo>
                  <a:pt x="1449" y="965"/>
                </a:lnTo>
                <a:lnTo>
                  <a:pt x="1438" y="980"/>
                </a:lnTo>
                <a:lnTo>
                  <a:pt x="1427" y="995"/>
                </a:lnTo>
                <a:lnTo>
                  <a:pt x="1415" y="1009"/>
                </a:lnTo>
                <a:lnTo>
                  <a:pt x="1403" y="1022"/>
                </a:lnTo>
                <a:lnTo>
                  <a:pt x="1390" y="1037"/>
                </a:lnTo>
                <a:lnTo>
                  <a:pt x="1377" y="1050"/>
                </a:lnTo>
                <a:lnTo>
                  <a:pt x="1363" y="1063"/>
                </a:lnTo>
                <a:lnTo>
                  <a:pt x="1349" y="1075"/>
                </a:lnTo>
                <a:lnTo>
                  <a:pt x="1335" y="1087"/>
                </a:lnTo>
                <a:lnTo>
                  <a:pt x="1318" y="1097"/>
                </a:lnTo>
                <a:lnTo>
                  <a:pt x="1303" y="1109"/>
                </a:lnTo>
                <a:lnTo>
                  <a:pt x="1287" y="1119"/>
                </a:lnTo>
                <a:lnTo>
                  <a:pt x="1271" y="1130"/>
                </a:lnTo>
                <a:lnTo>
                  <a:pt x="1253" y="1139"/>
                </a:lnTo>
                <a:lnTo>
                  <a:pt x="1236" y="1149"/>
                </a:lnTo>
                <a:lnTo>
                  <a:pt x="1217" y="1157"/>
                </a:lnTo>
                <a:lnTo>
                  <a:pt x="1199" y="1165"/>
                </a:lnTo>
                <a:lnTo>
                  <a:pt x="1178" y="1175"/>
                </a:lnTo>
                <a:lnTo>
                  <a:pt x="1157" y="1184"/>
                </a:lnTo>
                <a:lnTo>
                  <a:pt x="1137" y="1194"/>
                </a:lnTo>
                <a:lnTo>
                  <a:pt x="1117" y="1205"/>
                </a:lnTo>
                <a:lnTo>
                  <a:pt x="1097" y="1217"/>
                </a:lnTo>
                <a:lnTo>
                  <a:pt x="1078" y="1229"/>
                </a:lnTo>
                <a:lnTo>
                  <a:pt x="1059" y="1241"/>
                </a:lnTo>
                <a:lnTo>
                  <a:pt x="1042" y="1254"/>
                </a:lnTo>
                <a:lnTo>
                  <a:pt x="1023" y="1267"/>
                </a:lnTo>
                <a:lnTo>
                  <a:pt x="1007" y="1281"/>
                </a:lnTo>
                <a:lnTo>
                  <a:pt x="990" y="1295"/>
                </a:lnTo>
                <a:lnTo>
                  <a:pt x="973" y="1310"/>
                </a:lnTo>
                <a:lnTo>
                  <a:pt x="958" y="1325"/>
                </a:lnTo>
                <a:lnTo>
                  <a:pt x="943" y="1341"/>
                </a:lnTo>
                <a:lnTo>
                  <a:pt x="929" y="1356"/>
                </a:lnTo>
                <a:lnTo>
                  <a:pt x="916" y="1374"/>
                </a:lnTo>
                <a:lnTo>
                  <a:pt x="903" y="1390"/>
                </a:lnTo>
                <a:lnTo>
                  <a:pt x="891" y="1407"/>
                </a:lnTo>
                <a:lnTo>
                  <a:pt x="879" y="1425"/>
                </a:lnTo>
                <a:lnTo>
                  <a:pt x="868" y="1443"/>
                </a:lnTo>
                <a:lnTo>
                  <a:pt x="858" y="1462"/>
                </a:lnTo>
                <a:lnTo>
                  <a:pt x="848" y="1481"/>
                </a:lnTo>
                <a:lnTo>
                  <a:pt x="839" y="1501"/>
                </a:lnTo>
                <a:lnTo>
                  <a:pt x="832" y="1521"/>
                </a:lnTo>
                <a:lnTo>
                  <a:pt x="825" y="1540"/>
                </a:lnTo>
                <a:lnTo>
                  <a:pt x="819" y="1561"/>
                </a:lnTo>
                <a:lnTo>
                  <a:pt x="813" y="1583"/>
                </a:lnTo>
                <a:lnTo>
                  <a:pt x="809" y="1603"/>
                </a:lnTo>
                <a:lnTo>
                  <a:pt x="806" y="1625"/>
                </a:lnTo>
                <a:lnTo>
                  <a:pt x="804" y="1648"/>
                </a:lnTo>
                <a:lnTo>
                  <a:pt x="802" y="1670"/>
                </a:lnTo>
                <a:lnTo>
                  <a:pt x="801" y="1692"/>
                </a:lnTo>
                <a:lnTo>
                  <a:pt x="804" y="1741"/>
                </a:lnTo>
                <a:lnTo>
                  <a:pt x="809" y="1788"/>
                </a:lnTo>
                <a:lnTo>
                  <a:pt x="818" y="1833"/>
                </a:lnTo>
                <a:lnTo>
                  <a:pt x="831" y="1875"/>
                </a:lnTo>
                <a:lnTo>
                  <a:pt x="846" y="1915"/>
                </a:lnTo>
                <a:lnTo>
                  <a:pt x="866" y="1953"/>
                </a:lnTo>
                <a:lnTo>
                  <a:pt x="886" y="1990"/>
                </a:lnTo>
                <a:lnTo>
                  <a:pt x="911" y="2024"/>
                </a:lnTo>
                <a:lnTo>
                  <a:pt x="937" y="2056"/>
                </a:lnTo>
                <a:lnTo>
                  <a:pt x="967" y="2086"/>
                </a:lnTo>
                <a:lnTo>
                  <a:pt x="998" y="2114"/>
                </a:lnTo>
                <a:lnTo>
                  <a:pt x="1032" y="2139"/>
                </a:lnTo>
                <a:lnTo>
                  <a:pt x="1067" y="2163"/>
                </a:lnTo>
                <a:lnTo>
                  <a:pt x="1104" y="2185"/>
                </a:lnTo>
                <a:lnTo>
                  <a:pt x="1143" y="2205"/>
                </a:lnTo>
                <a:lnTo>
                  <a:pt x="1182" y="2222"/>
                </a:lnTo>
                <a:lnTo>
                  <a:pt x="1224" y="2237"/>
                </a:lnTo>
                <a:lnTo>
                  <a:pt x="1265" y="2250"/>
                </a:lnTo>
                <a:lnTo>
                  <a:pt x="1309" y="2261"/>
                </a:lnTo>
                <a:lnTo>
                  <a:pt x="1352" y="2270"/>
                </a:lnTo>
                <a:lnTo>
                  <a:pt x="1396" y="2276"/>
                </a:lnTo>
                <a:lnTo>
                  <a:pt x="1440" y="2281"/>
                </a:lnTo>
                <a:lnTo>
                  <a:pt x="1485" y="2284"/>
                </a:lnTo>
                <a:lnTo>
                  <a:pt x="1530" y="2284"/>
                </a:lnTo>
                <a:lnTo>
                  <a:pt x="1574" y="2282"/>
                </a:lnTo>
                <a:lnTo>
                  <a:pt x="1619" y="2278"/>
                </a:lnTo>
                <a:lnTo>
                  <a:pt x="1663" y="2272"/>
                </a:lnTo>
                <a:lnTo>
                  <a:pt x="1705" y="2263"/>
                </a:lnTo>
                <a:lnTo>
                  <a:pt x="1747" y="2254"/>
                </a:lnTo>
                <a:lnTo>
                  <a:pt x="1789" y="2241"/>
                </a:lnTo>
                <a:lnTo>
                  <a:pt x="1829" y="2225"/>
                </a:lnTo>
                <a:lnTo>
                  <a:pt x="1867" y="2209"/>
                </a:lnTo>
                <a:lnTo>
                  <a:pt x="1831" y="2231"/>
                </a:lnTo>
                <a:lnTo>
                  <a:pt x="1795" y="2253"/>
                </a:lnTo>
                <a:lnTo>
                  <a:pt x="1758" y="2272"/>
                </a:lnTo>
                <a:lnTo>
                  <a:pt x="1720" y="2292"/>
                </a:lnTo>
                <a:lnTo>
                  <a:pt x="1681" y="2309"/>
                </a:lnTo>
                <a:lnTo>
                  <a:pt x="1642" y="2325"/>
                </a:lnTo>
                <a:lnTo>
                  <a:pt x="1602" y="2340"/>
                </a:lnTo>
                <a:lnTo>
                  <a:pt x="1561" y="2354"/>
                </a:lnTo>
                <a:lnTo>
                  <a:pt x="1520" y="2365"/>
                </a:lnTo>
                <a:lnTo>
                  <a:pt x="1479" y="2375"/>
                </a:lnTo>
                <a:lnTo>
                  <a:pt x="1436" y="2384"/>
                </a:lnTo>
                <a:lnTo>
                  <a:pt x="1394" y="2392"/>
                </a:lnTo>
                <a:lnTo>
                  <a:pt x="1351" y="2398"/>
                </a:lnTo>
                <a:lnTo>
                  <a:pt x="1309" y="2403"/>
                </a:lnTo>
                <a:lnTo>
                  <a:pt x="1266" y="2406"/>
                </a:lnTo>
                <a:lnTo>
                  <a:pt x="1224" y="2407"/>
                </a:lnTo>
                <a:lnTo>
                  <a:pt x="1204" y="2407"/>
                </a:lnTo>
                <a:lnTo>
                  <a:pt x="1198" y="2407"/>
                </a:lnTo>
                <a:lnTo>
                  <a:pt x="1143" y="2405"/>
                </a:lnTo>
                <a:lnTo>
                  <a:pt x="1092" y="2399"/>
                </a:lnTo>
                <a:lnTo>
                  <a:pt x="1042" y="2391"/>
                </a:lnTo>
                <a:lnTo>
                  <a:pt x="993" y="2380"/>
                </a:lnTo>
                <a:lnTo>
                  <a:pt x="947" y="2365"/>
                </a:lnTo>
                <a:lnTo>
                  <a:pt x="903" y="2348"/>
                </a:lnTo>
                <a:lnTo>
                  <a:pt x="859" y="2329"/>
                </a:lnTo>
                <a:lnTo>
                  <a:pt x="819" y="2307"/>
                </a:lnTo>
                <a:lnTo>
                  <a:pt x="780" y="2283"/>
                </a:lnTo>
                <a:lnTo>
                  <a:pt x="743" y="2257"/>
                </a:lnTo>
                <a:lnTo>
                  <a:pt x="708" y="2229"/>
                </a:lnTo>
                <a:lnTo>
                  <a:pt x="674" y="2198"/>
                </a:lnTo>
                <a:lnTo>
                  <a:pt x="643" y="2167"/>
                </a:lnTo>
                <a:lnTo>
                  <a:pt x="614" y="2134"/>
                </a:lnTo>
                <a:lnTo>
                  <a:pt x="587" y="2099"/>
                </a:lnTo>
                <a:lnTo>
                  <a:pt x="562" y="2063"/>
                </a:lnTo>
                <a:lnTo>
                  <a:pt x="539" y="2026"/>
                </a:lnTo>
                <a:lnTo>
                  <a:pt x="517" y="1989"/>
                </a:lnTo>
                <a:lnTo>
                  <a:pt x="499" y="1950"/>
                </a:lnTo>
                <a:lnTo>
                  <a:pt x="482" y="1911"/>
                </a:lnTo>
                <a:lnTo>
                  <a:pt x="467" y="1872"/>
                </a:lnTo>
                <a:lnTo>
                  <a:pt x="455" y="1832"/>
                </a:lnTo>
                <a:lnTo>
                  <a:pt x="444" y="1791"/>
                </a:lnTo>
                <a:lnTo>
                  <a:pt x="437" y="1751"/>
                </a:lnTo>
                <a:lnTo>
                  <a:pt x="430" y="1711"/>
                </a:lnTo>
                <a:lnTo>
                  <a:pt x="427" y="1671"/>
                </a:lnTo>
                <a:lnTo>
                  <a:pt x="426" y="1631"/>
                </a:lnTo>
                <a:lnTo>
                  <a:pt x="426" y="1592"/>
                </a:lnTo>
                <a:lnTo>
                  <a:pt x="429" y="1553"/>
                </a:lnTo>
                <a:lnTo>
                  <a:pt x="434" y="1516"/>
                </a:lnTo>
                <a:lnTo>
                  <a:pt x="442" y="1479"/>
                </a:lnTo>
                <a:lnTo>
                  <a:pt x="452" y="1443"/>
                </a:lnTo>
                <a:lnTo>
                  <a:pt x="467" y="1399"/>
                </a:lnTo>
                <a:lnTo>
                  <a:pt x="482" y="1358"/>
                </a:lnTo>
                <a:lnTo>
                  <a:pt x="498" y="1319"/>
                </a:lnTo>
                <a:lnTo>
                  <a:pt x="515" y="1283"/>
                </a:lnTo>
                <a:lnTo>
                  <a:pt x="532" y="1250"/>
                </a:lnTo>
                <a:lnTo>
                  <a:pt x="552" y="1218"/>
                </a:lnTo>
                <a:lnTo>
                  <a:pt x="562" y="1203"/>
                </a:lnTo>
                <a:lnTo>
                  <a:pt x="573" y="1188"/>
                </a:lnTo>
                <a:lnTo>
                  <a:pt x="584" y="1174"/>
                </a:lnTo>
                <a:lnTo>
                  <a:pt x="594" y="1159"/>
                </a:lnTo>
                <a:lnTo>
                  <a:pt x="606" y="1145"/>
                </a:lnTo>
                <a:lnTo>
                  <a:pt x="618" y="1132"/>
                </a:lnTo>
                <a:lnTo>
                  <a:pt x="631" y="1119"/>
                </a:lnTo>
                <a:lnTo>
                  <a:pt x="645" y="1106"/>
                </a:lnTo>
                <a:lnTo>
                  <a:pt x="673" y="1081"/>
                </a:lnTo>
                <a:lnTo>
                  <a:pt x="703" y="1056"/>
                </a:lnTo>
                <a:lnTo>
                  <a:pt x="736" y="1032"/>
                </a:lnTo>
                <a:lnTo>
                  <a:pt x="771" y="1009"/>
                </a:lnTo>
                <a:lnTo>
                  <a:pt x="809" y="985"/>
                </a:lnTo>
                <a:lnTo>
                  <a:pt x="850" y="963"/>
                </a:lnTo>
                <a:lnTo>
                  <a:pt x="900" y="938"/>
                </a:lnTo>
                <a:lnTo>
                  <a:pt x="948" y="915"/>
                </a:lnTo>
                <a:lnTo>
                  <a:pt x="972" y="904"/>
                </a:lnTo>
                <a:lnTo>
                  <a:pt x="994" y="893"/>
                </a:lnTo>
                <a:lnTo>
                  <a:pt x="1016" y="880"/>
                </a:lnTo>
                <a:lnTo>
                  <a:pt x="1035" y="867"/>
                </a:lnTo>
                <a:lnTo>
                  <a:pt x="1044" y="860"/>
                </a:lnTo>
                <a:lnTo>
                  <a:pt x="1053" y="853"/>
                </a:lnTo>
                <a:lnTo>
                  <a:pt x="1062" y="844"/>
                </a:lnTo>
                <a:lnTo>
                  <a:pt x="1069" y="835"/>
                </a:lnTo>
                <a:lnTo>
                  <a:pt x="1077" y="827"/>
                </a:lnTo>
                <a:lnTo>
                  <a:pt x="1083" y="817"/>
                </a:lnTo>
                <a:lnTo>
                  <a:pt x="1090" y="807"/>
                </a:lnTo>
                <a:lnTo>
                  <a:pt x="1095" y="796"/>
                </a:lnTo>
                <a:lnTo>
                  <a:pt x="1101" y="785"/>
                </a:lnTo>
                <a:lnTo>
                  <a:pt x="1105" y="772"/>
                </a:lnTo>
                <a:lnTo>
                  <a:pt x="1108" y="759"/>
                </a:lnTo>
                <a:lnTo>
                  <a:pt x="1112" y="746"/>
                </a:lnTo>
                <a:lnTo>
                  <a:pt x="1114" y="731"/>
                </a:lnTo>
                <a:lnTo>
                  <a:pt x="1115" y="716"/>
                </a:lnTo>
                <a:lnTo>
                  <a:pt x="1116" y="699"/>
                </a:lnTo>
                <a:lnTo>
                  <a:pt x="1116" y="682"/>
                </a:lnTo>
                <a:lnTo>
                  <a:pt x="1115" y="669"/>
                </a:lnTo>
                <a:lnTo>
                  <a:pt x="1114" y="656"/>
                </a:lnTo>
                <a:lnTo>
                  <a:pt x="1112" y="644"/>
                </a:lnTo>
                <a:lnTo>
                  <a:pt x="1109" y="631"/>
                </a:lnTo>
                <a:lnTo>
                  <a:pt x="1106" y="619"/>
                </a:lnTo>
                <a:lnTo>
                  <a:pt x="1102" y="608"/>
                </a:lnTo>
                <a:lnTo>
                  <a:pt x="1099" y="596"/>
                </a:lnTo>
                <a:lnTo>
                  <a:pt x="1093" y="585"/>
                </a:lnTo>
                <a:lnTo>
                  <a:pt x="1088" y="574"/>
                </a:lnTo>
                <a:lnTo>
                  <a:pt x="1082" y="564"/>
                </a:lnTo>
                <a:lnTo>
                  <a:pt x="1076" y="555"/>
                </a:lnTo>
                <a:lnTo>
                  <a:pt x="1069" y="545"/>
                </a:lnTo>
                <a:lnTo>
                  <a:pt x="1062" y="536"/>
                </a:lnTo>
                <a:lnTo>
                  <a:pt x="1054" y="528"/>
                </a:lnTo>
                <a:lnTo>
                  <a:pt x="1046" y="519"/>
                </a:lnTo>
                <a:lnTo>
                  <a:pt x="1038" y="511"/>
                </a:lnTo>
                <a:lnTo>
                  <a:pt x="1029" y="504"/>
                </a:lnTo>
                <a:lnTo>
                  <a:pt x="1019" y="496"/>
                </a:lnTo>
                <a:lnTo>
                  <a:pt x="1009" y="489"/>
                </a:lnTo>
                <a:lnTo>
                  <a:pt x="999" y="484"/>
                </a:lnTo>
                <a:lnTo>
                  <a:pt x="990" y="477"/>
                </a:lnTo>
                <a:lnTo>
                  <a:pt x="979" y="472"/>
                </a:lnTo>
                <a:lnTo>
                  <a:pt x="968" y="468"/>
                </a:lnTo>
                <a:lnTo>
                  <a:pt x="957" y="463"/>
                </a:lnTo>
                <a:lnTo>
                  <a:pt x="933" y="456"/>
                </a:lnTo>
                <a:lnTo>
                  <a:pt x="909" y="451"/>
                </a:lnTo>
                <a:lnTo>
                  <a:pt x="884" y="448"/>
                </a:lnTo>
                <a:lnTo>
                  <a:pt x="859" y="447"/>
                </a:lnTo>
                <a:lnTo>
                  <a:pt x="817" y="448"/>
                </a:lnTo>
                <a:lnTo>
                  <a:pt x="775" y="452"/>
                </a:lnTo>
                <a:lnTo>
                  <a:pt x="735" y="461"/>
                </a:lnTo>
                <a:lnTo>
                  <a:pt x="697" y="471"/>
                </a:lnTo>
                <a:lnTo>
                  <a:pt x="661" y="485"/>
                </a:lnTo>
                <a:lnTo>
                  <a:pt x="625" y="500"/>
                </a:lnTo>
                <a:lnTo>
                  <a:pt x="591" y="519"/>
                </a:lnTo>
                <a:lnTo>
                  <a:pt x="559" y="539"/>
                </a:lnTo>
                <a:lnTo>
                  <a:pt x="527" y="562"/>
                </a:lnTo>
                <a:lnTo>
                  <a:pt x="498" y="587"/>
                </a:lnTo>
                <a:lnTo>
                  <a:pt x="469" y="615"/>
                </a:lnTo>
                <a:lnTo>
                  <a:pt x="442" y="643"/>
                </a:lnTo>
                <a:lnTo>
                  <a:pt x="417" y="672"/>
                </a:lnTo>
                <a:lnTo>
                  <a:pt x="392" y="704"/>
                </a:lnTo>
                <a:lnTo>
                  <a:pt x="369" y="736"/>
                </a:lnTo>
                <a:lnTo>
                  <a:pt x="348" y="771"/>
                </a:lnTo>
                <a:lnTo>
                  <a:pt x="328" y="806"/>
                </a:lnTo>
                <a:lnTo>
                  <a:pt x="309" y="842"/>
                </a:lnTo>
                <a:lnTo>
                  <a:pt x="292" y="878"/>
                </a:lnTo>
                <a:lnTo>
                  <a:pt x="275" y="915"/>
                </a:lnTo>
                <a:lnTo>
                  <a:pt x="260" y="953"/>
                </a:lnTo>
                <a:lnTo>
                  <a:pt x="247" y="991"/>
                </a:lnTo>
                <a:lnTo>
                  <a:pt x="235" y="1029"/>
                </a:lnTo>
                <a:lnTo>
                  <a:pt x="224" y="1067"/>
                </a:lnTo>
                <a:lnTo>
                  <a:pt x="214" y="1104"/>
                </a:lnTo>
                <a:lnTo>
                  <a:pt x="206" y="1142"/>
                </a:lnTo>
                <a:lnTo>
                  <a:pt x="199" y="1179"/>
                </a:lnTo>
                <a:lnTo>
                  <a:pt x="193" y="1216"/>
                </a:lnTo>
                <a:lnTo>
                  <a:pt x="188" y="1252"/>
                </a:lnTo>
                <a:lnTo>
                  <a:pt x="186" y="1287"/>
                </a:lnTo>
                <a:lnTo>
                  <a:pt x="184" y="1320"/>
                </a:lnTo>
                <a:lnTo>
                  <a:pt x="183" y="1354"/>
                </a:lnTo>
                <a:lnTo>
                  <a:pt x="184" y="1387"/>
                </a:lnTo>
                <a:lnTo>
                  <a:pt x="184" y="1418"/>
                </a:lnTo>
                <a:lnTo>
                  <a:pt x="186" y="1451"/>
                </a:lnTo>
                <a:lnTo>
                  <a:pt x="188" y="1482"/>
                </a:lnTo>
                <a:lnTo>
                  <a:pt x="192" y="1513"/>
                </a:lnTo>
                <a:lnTo>
                  <a:pt x="196" y="1544"/>
                </a:lnTo>
                <a:lnTo>
                  <a:pt x="200" y="1575"/>
                </a:lnTo>
                <a:lnTo>
                  <a:pt x="205" y="1604"/>
                </a:lnTo>
                <a:lnTo>
                  <a:pt x="211" y="1634"/>
                </a:lnTo>
                <a:lnTo>
                  <a:pt x="217" y="1663"/>
                </a:lnTo>
                <a:lnTo>
                  <a:pt x="224" y="1692"/>
                </a:lnTo>
                <a:lnTo>
                  <a:pt x="232" y="1721"/>
                </a:lnTo>
                <a:lnTo>
                  <a:pt x="240" y="1748"/>
                </a:lnTo>
                <a:lnTo>
                  <a:pt x="248" y="1775"/>
                </a:lnTo>
                <a:lnTo>
                  <a:pt x="257" y="1802"/>
                </a:lnTo>
                <a:lnTo>
                  <a:pt x="267" y="1828"/>
                </a:lnTo>
                <a:lnTo>
                  <a:pt x="278" y="1854"/>
                </a:lnTo>
                <a:lnTo>
                  <a:pt x="287" y="1879"/>
                </a:lnTo>
                <a:lnTo>
                  <a:pt x="299" y="1903"/>
                </a:lnTo>
                <a:lnTo>
                  <a:pt x="310" y="1928"/>
                </a:lnTo>
                <a:lnTo>
                  <a:pt x="323" y="1951"/>
                </a:lnTo>
                <a:lnTo>
                  <a:pt x="335" y="1974"/>
                </a:lnTo>
                <a:lnTo>
                  <a:pt x="348" y="1997"/>
                </a:lnTo>
                <a:lnTo>
                  <a:pt x="363" y="2019"/>
                </a:lnTo>
                <a:lnTo>
                  <a:pt x="377" y="2039"/>
                </a:lnTo>
                <a:lnTo>
                  <a:pt x="391" y="2060"/>
                </a:lnTo>
                <a:lnTo>
                  <a:pt x="405" y="2080"/>
                </a:lnTo>
                <a:lnTo>
                  <a:pt x="420" y="2098"/>
                </a:lnTo>
                <a:lnTo>
                  <a:pt x="437" y="2117"/>
                </a:lnTo>
                <a:lnTo>
                  <a:pt x="452" y="2134"/>
                </a:lnTo>
                <a:lnTo>
                  <a:pt x="468" y="2151"/>
                </a:lnTo>
                <a:lnTo>
                  <a:pt x="486" y="216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1925" tIns="30950" rIns="61925" bIns="3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1"/>
          <p:cNvSpPr/>
          <p:nvPr/>
        </p:nvSpPr>
        <p:spPr>
          <a:xfrm>
            <a:off x="5543861" y="3391781"/>
            <a:ext cx="1212882" cy="450053"/>
          </a:xfrm>
          <a:custGeom>
            <a:avLst/>
            <a:gdLst/>
            <a:ahLst/>
            <a:cxnLst/>
            <a:rect l="l" t="t" r="r" b="b"/>
            <a:pathLst>
              <a:path w="3213" h="1193" extrusionOk="0">
                <a:moveTo>
                  <a:pt x="2155" y="149"/>
                </a:moveTo>
                <a:lnTo>
                  <a:pt x="2150" y="160"/>
                </a:lnTo>
                <a:lnTo>
                  <a:pt x="2146" y="170"/>
                </a:lnTo>
                <a:lnTo>
                  <a:pt x="2140" y="179"/>
                </a:lnTo>
                <a:lnTo>
                  <a:pt x="2134" y="189"/>
                </a:lnTo>
                <a:lnTo>
                  <a:pt x="2127" y="198"/>
                </a:lnTo>
                <a:lnTo>
                  <a:pt x="2120" y="206"/>
                </a:lnTo>
                <a:lnTo>
                  <a:pt x="2111" y="214"/>
                </a:lnTo>
                <a:lnTo>
                  <a:pt x="2102" y="221"/>
                </a:lnTo>
                <a:lnTo>
                  <a:pt x="2094" y="227"/>
                </a:lnTo>
                <a:lnTo>
                  <a:pt x="2084" y="233"/>
                </a:lnTo>
                <a:lnTo>
                  <a:pt x="2073" y="238"/>
                </a:lnTo>
                <a:lnTo>
                  <a:pt x="2062" y="242"/>
                </a:lnTo>
                <a:lnTo>
                  <a:pt x="2051" y="246"/>
                </a:lnTo>
                <a:lnTo>
                  <a:pt x="2040" y="248"/>
                </a:lnTo>
                <a:lnTo>
                  <a:pt x="2028" y="249"/>
                </a:lnTo>
                <a:lnTo>
                  <a:pt x="2016" y="250"/>
                </a:lnTo>
                <a:lnTo>
                  <a:pt x="2007" y="249"/>
                </a:lnTo>
                <a:lnTo>
                  <a:pt x="1998" y="248"/>
                </a:lnTo>
                <a:lnTo>
                  <a:pt x="1989" y="247"/>
                </a:lnTo>
                <a:lnTo>
                  <a:pt x="1980" y="246"/>
                </a:lnTo>
                <a:lnTo>
                  <a:pt x="1980" y="246"/>
                </a:lnTo>
                <a:lnTo>
                  <a:pt x="1961" y="240"/>
                </a:lnTo>
                <a:lnTo>
                  <a:pt x="1940" y="237"/>
                </a:lnTo>
                <a:lnTo>
                  <a:pt x="1921" y="234"/>
                </a:lnTo>
                <a:lnTo>
                  <a:pt x="1901" y="232"/>
                </a:lnTo>
                <a:lnTo>
                  <a:pt x="1861" y="228"/>
                </a:lnTo>
                <a:lnTo>
                  <a:pt x="1820" y="227"/>
                </a:lnTo>
                <a:lnTo>
                  <a:pt x="1792" y="228"/>
                </a:lnTo>
                <a:lnTo>
                  <a:pt x="1765" y="230"/>
                </a:lnTo>
                <a:lnTo>
                  <a:pt x="1739" y="234"/>
                </a:lnTo>
                <a:lnTo>
                  <a:pt x="1713" y="237"/>
                </a:lnTo>
                <a:lnTo>
                  <a:pt x="1689" y="242"/>
                </a:lnTo>
                <a:lnTo>
                  <a:pt x="1666" y="249"/>
                </a:lnTo>
                <a:lnTo>
                  <a:pt x="1643" y="257"/>
                </a:lnTo>
                <a:lnTo>
                  <a:pt x="1622" y="265"/>
                </a:lnTo>
                <a:lnTo>
                  <a:pt x="1602" y="275"/>
                </a:lnTo>
                <a:lnTo>
                  <a:pt x="1583" y="285"/>
                </a:lnTo>
                <a:lnTo>
                  <a:pt x="1565" y="296"/>
                </a:lnTo>
                <a:lnTo>
                  <a:pt x="1547" y="309"/>
                </a:lnTo>
                <a:lnTo>
                  <a:pt x="1531" y="321"/>
                </a:lnTo>
                <a:lnTo>
                  <a:pt x="1516" y="335"/>
                </a:lnTo>
                <a:lnTo>
                  <a:pt x="1501" y="349"/>
                </a:lnTo>
                <a:lnTo>
                  <a:pt x="1487" y="364"/>
                </a:lnTo>
                <a:lnTo>
                  <a:pt x="1475" y="379"/>
                </a:lnTo>
                <a:lnTo>
                  <a:pt x="1463" y="396"/>
                </a:lnTo>
                <a:lnTo>
                  <a:pt x="1452" y="413"/>
                </a:lnTo>
                <a:lnTo>
                  <a:pt x="1443" y="431"/>
                </a:lnTo>
                <a:lnTo>
                  <a:pt x="1434" y="448"/>
                </a:lnTo>
                <a:lnTo>
                  <a:pt x="1425" y="466"/>
                </a:lnTo>
                <a:lnTo>
                  <a:pt x="1418" y="485"/>
                </a:lnTo>
                <a:lnTo>
                  <a:pt x="1411" y="503"/>
                </a:lnTo>
                <a:lnTo>
                  <a:pt x="1406" y="523"/>
                </a:lnTo>
                <a:lnTo>
                  <a:pt x="1400" y="543"/>
                </a:lnTo>
                <a:lnTo>
                  <a:pt x="1396" y="563"/>
                </a:lnTo>
                <a:lnTo>
                  <a:pt x="1393" y="583"/>
                </a:lnTo>
                <a:lnTo>
                  <a:pt x="1390" y="603"/>
                </a:lnTo>
                <a:lnTo>
                  <a:pt x="1388" y="623"/>
                </a:lnTo>
                <a:lnTo>
                  <a:pt x="1387" y="644"/>
                </a:lnTo>
                <a:lnTo>
                  <a:pt x="1387" y="664"/>
                </a:lnTo>
                <a:lnTo>
                  <a:pt x="1387" y="683"/>
                </a:lnTo>
                <a:lnTo>
                  <a:pt x="1388" y="701"/>
                </a:lnTo>
                <a:lnTo>
                  <a:pt x="1390" y="719"/>
                </a:lnTo>
                <a:lnTo>
                  <a:pt x="1393" y="736"/>
                </a:lnTo>
                <a:lnTo>
                  <a:pt x="1396" y="753"/>
                </a:lnTo>
                <a:lnTo>
                  <a:pt x="1400" y="768"/>
                </a:lnTo>
                <a:lnTo>
                  <a:pt x="1404" y="783"/>
                </a:lnTo>
                <a:lnTo>
                  <a:pt x="1410" y="797"/>
                </a:lnTo>
                <a:lnTo>
                  <a:pt x="1416" y="811"/>
                </a:lnTo>
                <a:lnTo>
                  <a:pt x="1423" y="824"/>
                </a:lnTo>
                <a:lnTo>
                  <a:pt x="1431" y="837"/>
                </a:lnTo>
                <a:lnTo>
                  <a:pt x="1438" y="849"/>
                </a:lnTo>
                <a:lnTo>
                  <a:pt x="1447" y="860"/>
                </a:lnTo>
                <a:lnTo>
                  <a:pt x="1456" y="871"/>
                </a:lnTo>
                <a:lnTo>
                  <a:pt x="1465" y="882"/>
                </a:lnTo>
                <a:lnTo>
                  <a:pt x="1475" y="892"/>
                </a:lnTo>
                <a:lnTo>
                  <a:pt x="1486" y="900"/>
                </a:lnTo>
                <a:lnTo>
                  <a:pt x="1497" y="909"/>
                </a:lnTo>
                <a:lnTo>
                  <a:pt x="1509" y="917"/>
                </a:lnTo>
                <a:lnTo>
                  <a:pt x="1521" y="923"/>
                </a:lnTo>
                <a:lnTo>
                  <a:pt x="1534" y="930"/>
                </a:lnTo>
                <a:lnTo>
                  <a:pt x="1547" y="936"/>
                </a:lnTo>
                <a:lnTo>
                  <a:pt x="1561" y="942"/>
                </a:lnTo>
                <a:lnTo>
                  <a:pt x="1575" y="946"/>
                </a:lnTo>
                <a:lnTo>
                  <a:pt x="1590" y="950"/>
                </a:lnTo>
                <a:lnTo>
                  <a:pt x="1605" y="955"/>
                </a:lnTo>
                <a:lnTo>
                  <a:pt x="1620" y="958"/>
                </a:lnTo>
                <a:lnTo>
                  <a:pt x="1636" y="960"/>
                </a:lnTo>
                <a:lnTo>
                  <a:pt x="1653" y="962"/>
                </a:lnTo>
                <a:lnTo>
                  <a:pt x="1669" y="964"/>
                </a:lnTo>
                <a:lnTo>
                  <a:pt x="1685" y="965"/>
                </a:lnTo>
                <a:lnTo>
                  <a:pt x="1703" y="965"/>
                </a:lnTo>
                <a:lnTo>
                  <a:pt x="1744" y="964"/>
                </a:lnTo>
                <a:lnTo>
                  <a:pt x="1784" y="960"/>
                </a:lnTo>
                <a:lnTo>
                  <a:pt x="1823" y="955"/>
                </a:lnTo>
                <a:lnTo>
                  <a:pt x="1861" y="948"/>
                </a:lnTo>
                <a:lnTo>
                  <a:pt x="1879" y="944"/>
                </a:lnTo>
                <a:lnTo>
                  <a:pt x="1897" y="938"/>
                </a:lnTo>
                <a:lnTo>
                  <a:pt x="1914" y="933"/>
                </a:lnTo>
                <a:lnTo>
                  <a:pt x="1931" y="928"/>
                </a:lnTo>
                <a:lnTo>
                  <a:pt x="1948" y="921"/>
                </a:lnTo>
                <a:lnTo>
                  <a:pt x="1964" y="915"/>
                </a:lnTo>
                <a:lnTo>
                  <a:pt x="1980" y="908"/>
                </a:lnTo>
                <a:lnTo>
                  <a:pt x="1996" y="900"/>
                </a:lnTo>
                <a:lnTo>
                  <a:pt x="1963" y="1148"/>
                </a:lnTo>
                <a:lnTo>
                  <a:pt x="1933" y="1157"/>
                </a:lnTo>
                <a:lnTo>
                  <a:pt x="1898" y="1166"/>
                </a:lnTo>
                <a:lnTo>
                  <a:pt x="1860" y="1173"/>
                </a:lnTo>
                <a:lnTo>
                  <a:pt x="1820" y="1180"/>
                </a:lnTo>
                <a:lnTo>
                  <a:pt x="1778" y="1185"/>
                </a:lnTo>
                <a:lnTo>
                  <a:pt x="1737" y="1190"/>
                </a:lnTo>
                <a:lnTo>
                  <a:pt x="1695" y="1192"/>
                </a:lnTo>
                <a:lnTo>
                  <a:pt x="1655" y="1193"/>
                </a:lnTo>
                <a:lnTo>
                  <a:pt x="1621" y="1192"/>
                </a:lnTo>
                <a:lnTo>
                  <a:pt x="1587" y="1191"/>
                </a:lnTo>
                <a:lnTo>
                  <a:pt x="1555" y="1188"/>
                </a:lnTo>
                <a:lnTo>
                  <a:pt x="1523" y="1183"/>
                </a:lnTo>
                <a:lnTo>
                  <a:pt x="1493" y="1178"/>
                </a:lnTo>
                <a:lnTo>
                  <a:pt x="1463" y="1170"/>
                </a:lnTo>
                <a:lnTo>
                  <a:pt x="1434" y="1163"/>
                </a:lnTo>
                <a:lnTo>
                  <a:pt x="1407" y="1154"/>
                </a:lnTo>
                <a:lnTo>
                  <a:pt x="1379" y="1144"/>
                </a:lnTo>
                <a:lnTo>
                  <a:pt x="1354" y="1132"/>
                </a:lnTo>
                <a:lnTo>
                  <a:pt x="1329" y="1120"/>
                </a:lnTo>
                <a:lnTo>
                  <a:pt x="1307" y="1107"/>
                </a:lnTo>
                <a:lnTo>
                  <a:pt x="1284" y="1092"/>
                </a:lnTo>
                <a:lnTo>
                  <a:pt x="1262" y="1077"/>
                </a:lnTo>
                <a:lnTo>
                  <a:pt x="1242" y="1060"/>
                </a:lnTo>
                <a:lnTo>
                  <a:pt x="1223" y="1043"/>
                </a:lnTo>
                <a:lnTo>
                  <a:pt x="1204" y="1026"/>
                </a:lnTo>
                <a:lnTo>
                  <a:pt x="1187" y="1006"/>
                </a:lnTo>
                <a:lnTo>
                  <a:pt x="1171" y="986"/>
                </a:lnTo>
                <a:lnTo>
                  <a:pt x="1156" y="966"/>
                </a:lnTo>
                <a:lnTo>
                  <a:pt x="1143" y="944"/>
                </a:lnTo>
                <a:lnTo>
                  <a:pt x="1130" y="921"/>
                </a:lnTo>
                <a:lnTo>
                  <a:pt x="1119" y="898"/>
                </a:lnTo>
                <a:lnTo>
                  <a:pt x="1108" y="873"/>
                </a:lnTo>
                <a:lnTo>
                  <a:pt x="1100" y="849"/>
                </a:lnTo>
                <a:lnTo>
                  <a:pt x="1091" y="823"/>
                </a:lnTo>
                <a:lnTo>
                  <a:pt x="1084" y="797"/>
                </a:lnTo>
                <a:lnTo>
                  <a:pt x="1079" y="770"/>
                </a:lnTo>
                <a:lnTo>
                  <a:pt x="1075" y="743"/>
                </a:lnTo>
                <a:lnTo>
                  <a:pt x="1071" y="714"/>
                </a:lnTo>
                <a:lnTo>
                  <a:pt x="1070" y="685"/>
                </a:lnTo>
                <a:lnTo>
                  <a:pt x="1069" y="656"/>
                </a:lnTo>
                <a:lnTo>
                  <a:pt x="1070" y="620"/>
                </a:lnTo>
                <a:lnTo>
                  <a:pt x="1072" y="585"/>
                </a:lnTo>
                <a:lnTo>
                  <a:pt x="1077" y="551"/>
                </a:lnTo>
                <a:lnTo>
                  <a:pt x="1082" y="518"/>
                </a:lnTo>
                <a:lnTo>
                  <a:pt x="1089" y="485"/>
                </a:lnTo>
                <a:lnTo>
                  <a:pt x="1097" y="452"/>
                </a:lnTo>
                <a:lnTo>
                  <a:pt x="1107" y="422"/>
                </a:lnTo>
                <a:lnTo>
                  <a:pt x="1118" y="391"/>
                </a:lnTo>
                <a:lnTo>
                  <a:pt x="1131" y="362"/>
                </a:lnTo>
                <a:lnTo>
                  <a:pt x="1145" y="334"/>
                </a:lnTo>
                <a:lnTo>
                  <a:pt x="1161" y="307"/>
                </a:lnTo>
                <a:lnTo>
                  <a:pt x="1178" y="279"/>
                </a:lnTo>
                <a:lnTo>
                  <a:pt x="1195" y="254"/>
                </a:lnTo>
                <a:lnTo>
                  <a:pt x="1215" y="229"/>
                </a:lnTo>
                <a:lnTo>
                  <a:pt x="1236" y="206"/>
                </a:lnTo>
                <a:lnTo>
                  <a:pt x="1259" y="184"/>
                </a:lnTo>
                <a:lnTo>
                  <a:pt x="1281" y="163"/>
                </a:lnTo>
                <a:lnTo>
                  <a:pt x="1307" y="142"/>
                </a:lnTo>
                <a:lnTo>
                  <a:pt x="1333" y="124"/>
                </a:lnTo>
                <a:lnTo>
                  <a:pt x="1360" y="106"/>
                </a:lnTo>
                <a:lnTo>
                  <a:pt x="1388" y="90"/>
                </a:lnTo>
                <a:lnTo>
                  <a:pt x="1418" y="75"/>
                </a:lnTo>
                <a:lnTo>
                  <a:pt x="1448" y="61"/>
                </a:lnTo>
                <a:lnTo>
                  <a:pt x="1480" y="48"/>
                </a:lnTo>
                <a:lnTo>
                  <a:pt x="1512" y="37"/>
                </a:lnTo>
                <a:lnTo>
                  <a:pt x="1547" y="27"/>
                </a:lnTo>
                <a:lnTo>
                  <a:pt x="1582" y="18"/>
                </a:lnTo>
                <a:lnTo>
                  <a:pt x="1618" y="12"/>
                </a:lnTo>
                <a:lnTo>
                  <a:pt x="1655" y="6"/>
                </a:lnTo>
                <a:lnTo>
                  <a:pt x="1693" y="3"/>
                </a:lnTo>
                <a:lnTo>
                  <a:pt x="1732" y="0"/>
                </a:lnTo>
                <a:lnTo>
                  <a:pt x="1772" y="0"/>
                </a:lnTo>
                <a:lnTo>
                  <a:pt x="1813" y="0"/>
                </a:lnTo>
                <a:lnTo>
                  <a:pt x="1851" y="1"/>
                </a:lnTo>
                <a:lnTo>
                  <a:pt x="1887" y="3"/>
                </a:lnTo>
                <a:lnTo>
                  <a:pt x="1921" y="6"/>
                </a:lnTo>
                <a:lnTo>
                  <a:pt x="1953" y="9"/>
                </a:lnTo>
                <a:lnTo>
                  <a:pt x="1983" y="13"/>
                </a:lnTo>
                <a:lnTo>
                  <a:pt x="2011" y="17"/>
                </a:lnTo>
                <a:lnTo>
                  <a:pt x="2036" y="22"/>
                </a:lnTo>
                <a:lnTo>
                  <a:pt x="2083" y="31"/>
                </a:lnTo>
                <a:lnTo>
                  <a:pt x="2122" y="41"/>
                </a:lnTo>
                <a:lnTo>
                  <a:pt x="2155" y="52"/>
                </a:lnTo>
                <a:lnTo>
                  <a:pt x="2181" y="61"/>
                </a:lnTo>
                <a:lnTo>
                  <a:pt x="2155" y="149"/>
                </a:lnTo>
                <a:close/>
                <a:moveTo>
                  <a:pt x="2672" y="494"/>
                </a:moveTo>
                <a:lnTo>
                  <a:pt x="2569" y="494"/>
                </a:lnTo>
                <a:lnTo>
                  <a:pt x="2622" y="235"/>
                </a:lnTo>
                <a:lnTo>
                  <a:pt x="2768" y="235"/>
                </a:lnTo>
                <a:lnTo>
                  <a:pt x="2784" y="236"/>
                </a:lnTo>
                <a:lnTo>
                  <a:pt x="2799" y="237"/>
                </a:lnTo>
                <a:lnTo>
                  <a:pt x="2814" y="240"/>
                </a:lnTo>
                <a:lnTo>
                  <a:pt x="2827" y="242"/>
                </a:lnTo>
                <a:lnTo>
                  <a:pt x="2841" y="247"/>
                </a:lnTo>
                <a:lnTo>
                  <a:pt x="2853" y="252"/>
                </a:lnTo>
                <a:lnTo>
                  <a:pt x="2862" y="258"/>
                </a:lnTo>
                <a:lnTo>
                  <a:pt x="2872" y="264"/>
                </a:lnTo>
                <a:lnTo>
                  <a:pt x="2881" y="272"/>
                </a:lnTo>
                <a:lnTo>
                  <a:pt x="2887" y="280"/>
                </a:lnTo>
                <a:lnTo>
                  <a:pt x="2894" y="290"/>
                </a:lnTo>
                <a:lnTo>
                  <a:pt x="2899" y="300"/>
                </a:lnTo>
                <a:lnTo>
                  <a:pt x="2903" y="312"/>
                </a:lnTo>
                <a:lnTo>
                  <a:pt x="2906" y="325"/>
                </a:lnTo>
                <a:lnTo>
                  <a:pt x="2908" y="338"/>
                </a:lnTo>
                <a:lnTo>
                  <a:pt x="2908" y="353"/>
                </a:lnTo>
                <a:lnTo>
                  <a:pt x="2908" y="363"/>
                </a:lnTo>
                <a:lnTo>
                  <a:pt x="2907" y="373"/>
                </a:lnTo>
                <a:lnTo>
                  <a:pt x="2906" y="382"/>
                </a:lnTo>
                <a:lnTo>
                  <a:pt x="2904" y="390"/>
                </a:lnTo>
                <a:lnTo>
                  <a:pt x="2900" y="398"/>
                </a:lnTo>
                <a:lnTo>
                  <a:pt x="2898" y="407"/>
                </a:lnTo>
                <a:lnTo>
                  <a:pt x="2894" y="413"/>
                </a:lnTo>
                <a:lnTo>
                  <a:pt x="2890" y="421"/>
                </a:lnTo>
                <a:lnTo>
                  <a:pt x="2885" y="427"/>
                </a:lnTo>
                <a:lnTo>
                  <a:pt x="2880" y="434"/>
                </a:lnTo>
                <a:lnTo>
                  <a:pt x="2874" y="439"/>
                </a:lnTo>
                <a:lnTo>
                  <a:pt x="2869" y="445"/>
                </a:lnTo>
                <a:lnTo>
                  <a:pt x="2855" y="456"/>
                </a:lnTo>
                <a:lnTo>
                  <a:pt x="2839" y="464"/>
                </a:lnTo>
                <a:lnTo>
                  <a:pt x="2823" y="472"/>
                </a:lnTo>
                <a:lnTo>
                  <a:pt x="2805" y="477"/>
                </a:lnTo>
                <a:lnTo>
                  <a:pt x="2786" y="483"/>
                </a:lnTo>
                <a:lnTo>
                  <a:pt x="2765" y="487"/>
                </a:lnTo>
                <a:lnTo>
                  <a:pt x="2744" y="490"/>
                </a:lnTo>
                <a:lnTo>
                  <a:pt x="2721" y="493"/>
                </a:lnTo>
                <a:lnTo>
                  <a:pt x="2697" y="494"/>
                </a:lnTo>
                <a:lnTo>
                  <a:pt x="2672" y="494"/>
                </a:lnTo>
                <a:close/>
                <a:moveTo>
                  <a:pt x="3213" y="311"/>
                </a:moveTo>
                <a:lnTo>
                  <a:pt x="3212" y="285"/>
                </a:lnTo>
                <a:lnTo>
                  <a:pt x="3210" y="261"/>
                </a:lnTo>
                <a:lnTo>
                  <a:pt x="3205" y="238"/>
                </a:lnTo>
                <a:lnTo>
                  <a:pt x="3201" y="217"/>
                </a:lnTo>
                <a:lnTo>
                  <a:pt x="3194" y="197"/>
                </a:lnTo>
                <a:lnTo>
                  <a:pt x="3187" y="179"/>
                </a:lnTo>
                <a:lnTo>
                  <a:pt x="3178" y="162"/>
                </a:lnTo>
                <a:lnTo>
                  <a:pt x="3168" y="146"/>
                </a:lnTo>
                <a:lnTo>
                  <a:pt x="3157" y="131"/>
                </a:lnTo>
                <a:lnTo>
                  <a:pt x="3145" y="118"/>
                </a:lnTo>
                <a:lnTo>
                  <a:pt x="3132" y="105"/>
                </a:lnTo>
                <a:lnTo>
                  <a:pt x="3118" y="94"/>
                </a:lnTo>
                <a:lnTo>
                  <a:pt x="3103" y="85"/>
                </a:lnTo>
                <a:lnTo>
                  <a:pt x="3088" y="75"/>
                </a:lnTo>
                <a:lnTo>
                  <a:pt x="3071" y="67"/>
                </a:lnTo>
                <a:lnTo>
                  <a:pt x="3054" y="60"/>
                </a:lnTo>
                <a:lnTo>
                  <a:pt x="3037" y="53"/>
                </a:lnTo>
                <a:lnTo>
                  <a:pt x="3018" y="47"/>
                </a:lnTo>
                <a:lnTo>
                  <a:pt x="3000" y="42"/>
                </a:lnTo>
                <a:lnTo>
                  <a:pt x="2980" y="38"/>
                </a:lnTo>
                <a:lnTo>
                  <a:pt x="2960" y="34"/>
                </a:lnTo>
                <a:lnTo>
                  <a:pt x="2941" y="30"/>
                </a:lnTo>
                <a:lnTo>
                  <a:pt x="2920" y="28"/>
                </a:lnTo>
                <a:lnTo>
                  <a:pt x="2899" y="26"/>
                </a:lnTo>
                <a:lnTo>
                  <a:pt x="2858" y="23"/>
                </a:lnTo>
                <a:lnTo>
                  <a:pt x="2816" y="21"/>
                </a:lnTo>
                <a:lnTo>
                  <a:pt x="2774" y="19"/>
                </a:lnTo>
                <a:lnTo>
                  <a:pt x="2733" y="19"/>
                </a:lnTo>
                <a:lnTo>
                  <a:pt x="2483" y="19"/>
                </a:lnTo>
                <a:lnTo>
                  <a:pt x="2470" y="19"/>
                </a:lnTo>
                <a:lnTo>
                  <a:pt x="2458" y="22"/>
                </a:lnTo>
                <a:lnTo>
                  <a:pt x="2446" y="24"/>
                </a:lnTo>
                <a:lnTo>
                  <a:pt x="2434" y="28"/>
                </a:lnTo>
                <a:lnTo>
                  <a:pt x="2424" y="32"/>
                </a:lnTo>
                <a:lnTo>
                  <a:pt x="2413" y="38"/>
                </a:lnTo>
                <a:lnTo>
                  <a:pt x="2403" y="44"/>
                </a:lnTo>
                <a:lnTo>
                  <a:pt x="2393" y="52"/>
                </a:lnTo>
                <a:lnTo>
                  <a:pt x="2384" y="60"/>
                </a:lnTo>
                <a:lnTo>
                  <a:pt x="2376" y="68"/>
                </a:lnTo>
                <a:lnTo>
                  <a:pt x="2368" y="77"/>
                </a:lnTo>
                <a:lnTo>
                  <a:pt x="2361" y="88"/>
                </a:lnTo>
                <a:lnTo>
                  <a:pt x="2356" y="98"/>
                </a:lnTo>
                <a:lnTo>
                  <a:pt x="2351" y="109"/>
                </a:lnTo>
                <a:lnTo>
                  <a:pt x="2347" y="121"/>
                </a:lnTo>
                <a:lnTo>
                  <a:pt x="2344" y="133"/>
                </a:lnTo>
                <a:lnTo>
                  <a:pt x="2127" y="1161"/>
                </a:lnTo>
                <a:lnTo>
                  <a:pt x="2433" y="1161"/>
                </a:lnTo>
                <a:lnTo>
                  <a:pt x="2525" y="710"/>
                </a:lnTo>
                <a:lnTo>
                  <a:pt x="2557" y="710"/>
                </a:lnTo>
                <a:lnTo>
                  <a:pt x="2581" y="710"/>
                </a:lnTo>
                <a:lnTo>
                  <a:pt x="2603" y="710"/>
                </a:lnTo>
                <a:lnTo>
                  <a:pt x="2623" y="712"/>
                </a:lnTo>
                <a:lnTo>
                  <a:pt x="2639" y="713"/>
                </a:lnTo>
                <a:lnTo>
                  <a:pt x="2653" y="717"/>
                </a:lnTo>
                <a:lnTo>
                  <a:pt x="2666" y="721"/>
                </a:lnTo>
                <a:lnTo>
                  <a:pt x="2677" y="726"/>
                </a:lnTo>
                <a:lnTo>
                  <a:pt x="2686" y="734"/>
                </a:lnTo>
                <a:lnTo>
                  <a:pt x="2695" y="743"/>
                </a:lnTo>
                <a:lnTo>
                  <a:pt x="2702" y="754"/>
                </a:lnTo>
                <a:lnTo>
                  <a:pt x="2708" y="767"/>
                </a:lnTo>
                <a:lnTo>
                  <a:pt x="2713" y="782"/>
                </a:lnTo>
                <a:lnTo>
                  <a:pt x="2719" y="800"/>
                </a:lnTo>
                <a:lnTo>
                  <a:pt x="2724" y="820"/>
                </a:lnTo>
                <a:lnTo>
                  <a:pt x="2729" y="844"/>
                </a:lnTo>
                <a:lnTo>
                  <a:pt x="2734" y="870"/>
                </a:lnTo>
                <a:lnTo>
                  <a:pt x="2770" y="1046"/>
                </a:lnTo>
                <a:lnTo>
                  <a:pt x="2773" y="1058"/>
                </a:lnTo>
                <a:lnTo>
                  <a:pt x="2777" y="1070"/>
                </a:lnTo>
                <a:lnTo>
                  <a:pt x="2782" y="1081"/>
                </a:lnTo>
                <a:lnTo>
                  <a:pt x="2787" y="1092"/>
                </a:lnTo>
                <a:lnTo>
                  <a:pt x="2795" y="1102"/>
                </a:lnTo>
                <a:lnTo>
                  <a:pt x="2801" y="1111"/>
                </a:lnTo>
                <a:lnTo>
                  <a:pt x="2810" y="1120"/>
                </a:lnTo>
                <a:lnTo>
                  <a:pt x="2819" y="1128"/>
                </a:lnTo>
                <a:lnTo>
                  <a:pt x="2829" y="1135"/>
                </a:lnTo>
                <a:lnTo>
                  <a:pt x="2838" y="1142"/>
                </a:lnTo>
                <a:lnTo>
                  <a:pt x="2849" y="1147"/>
                </a:lnTo>
                <a:lnTo>
                  <a:pt x="2861" y="1153"/>
                </a:lnTo>
                <a:lnTo>
                  <a:pt x="2873" y="1156"/>
                </a:lnTo>
                <a:lnTo>
                  <a:pt x="2885" y="1159"/>
                </a:lnTo>
                <a:lnTo>
                  <a:pt x="2897" y="1160"/>
                </a:lnTo>
                <a:lnTo>
                  <a:pt x="2910" y="1161"/>
                </a:lnTo>
                <a:lnTo>
                  <a:pt x="3097" y="1161"/>
                </a:lnTo>
                <a:lnTo>
                  <a:pt x="3016" y="809"/>
                </a:lnTo>
                <a:lnTo>
                  <a:pt x="3009" y="780"/>
                </a:lnTo>
                <a:lnTo>
                  <a:pt x="3001" y="748"/>
                </a:lnTo>
                <a:lnTo>
                  <a:pt x="2995" y="732"/>
                </a:lnTo>
                <a:lnTo>
                  <a:pt x="2990" y="716"/>
                </a:lnTo>
                <a:lnTo>
                  <a:pt x="2983" y="699"/>
                </a:lnTo>
                <a:lnTo>
                  <a:pt x="2976" y="684"/>
                </a:lnTo>
                <a:lnTo>
                  <a:pt x="2968" y="669"/>
                </a:lnTo>
                <a:lnTo>
                  <a:pt x="2958" y="655"/>
                </a:lnTo>
                <a:lnTo>
                  <a:pt x="2948" y="643"/>
                </a:lnTo>
                <a:lnTo>
                  <a:pt x="2937" y="632"/>
                </a:lnTo>
                <a:lnTo>
                  <a:pt x="2931" y="626"/>
                </a:lnTo>
                <a:lnTo>
                  <a:pt x="2924" y="622"/>
                </a:lnTo>
                <a:lnTo>
                  <a:pt x="2918" y="618"/>
                </a:lnTo>
                <a:lnTo>
                  <a:pt x="2911" y="614"/>
                </a:lnTo>
                <a:lnTo>
                  <a:pt x="2904" y="612"/>
                </a:lnTo>
                <a:lnTo>
                  <a:pt x="2896" y="609"/>
                </a:lnTo>
                <a:lnTo>
                  <a:pt x="2888" y="608"/>
                </a:lnTo>
                <a:lnTo>
                  <a:pt x="2880" y="607"/>
                </a:lnTo>
                <a:lnTo>
                  <a:pt x="2880" y="603"/>
                </a:lnTo>
                <a:lnTo>
                  <a:pt x="2912" y="599"/>
                </a:lnTo>
                <a:lnTo>
                  <a:pt x="2945" y="593"/>
                </a:lnTo>
                <a:lnTo>
                  <a:pt x="2976" y="586"/>
                </a:lnTo>
                <a:lnTo>
                  <a:pt x="3006" y="577"/>
                </a:lnTo>
                <a:lnTo>
                  <a:pt x="3035" y="567"/>
                </a:lnTo>
                <a:lnTo>
                  <a:pt x="3063" y="555"/>
                </a:lnTo>
                <a:lnTo>
                  <a:pt x="3076" y="548"/>
                </a:lnTo>
                <a:lnTo>
                  <a:pt x="3088" y="540"/>
                </a:lnTo>
                <a:lnTo>
                  <a:pt x="3101" y="533"/>
                </a:lnTo>
                <a:lnTo>
                  <a:pt x="3112" y="524"/>
                </a:lnTo>
                <a:lnTo>
                  <a:pt x="3124" y="515"/>
                </a:lnTo>
                <a:lnTo>
                  <a:pt x="3133" y="507"/>
                </a:lnTo>
                <a:lnTo>
                  <a:pt x="3144" y="497"/>
                </a:lnTo>
                <a:lnTo>
                  <a:pt x="3153" y="486"/>
                </a:lnTo>
                <a:lnTo>
                  <a:pt x="3163" y="475"/>
                </a:lnTo>
                <a:lnTo>
                  <a:pt x="3170" y="463"/>
                </a:lnTo>
                <a:lnTo>
                  <a:pt x="3178" y="451"/>
                </a:lnTo>
                <a:lnTo>
                  <a:pt x="3185" y="438"/>
                </a:lnTo>
                <a:lnTo>
                  <a:pt x="3191" y="425"/>
                </a:lnTo>
                <a:lnTo>
                  <a:pt x="3197" y="411"/>
                </a:lnTo>
                <a:lnTo>
                  <a:pt x="3201" y="396"/>
                </a:lnTo>
                <a:lnTo>
                  <a:pt x="3205" y="381"/>
                </a:lnTo>
                <a:lnTo>
                  <a:pt x="3209" y="364"/>
                </a:lnTo>
                <a:lnTo>
                  <a:pt x="3211" y="347"/>
                </a:lnTo>
                <a:lnTo>
                  <a:pt x="3212" y="329"/>
                </a:lnTo>
                <a:lnTo>
                  <a:pt x="3213" y="311"/>
                </a:lnTo>
                <a:close/>
                <a:moveTo>
                  <a:pt x="1084" y="149"/>
                </a:moveTo>
                <a:lnTo>
                  <a:pt x="1081" y="160"/>
                </a:lnTo>
                <a:lnTo>
                  <a:pt x="1076" y="170"/>
                </a:lnTo>
                <a:lnTo>
                  <a:pt x="1070" y="179"/>
                </a:lnTo>
                <a:lnTo>
                  <a:pt x="1065" y="189"/>
                </a:lnTo>
                <a:lnTo>
                  <a:pt x="1057" y="198"/>
                </a:lnTo>
                <a:lnTo>
                  <a:pt x="1051" y="206"/>
                </a:lnTo>
                <a:lnTo>
                  <a:pt x="1042" y="214"/>
                </a:lnTo>
                <a:lnTo>
                  <a:pt x="1033" y="221"/>
                </a:lnTo>
                <a:lnTo>
                  <a:pt x="1025" y="227"/>
                </a:lnTo>
                <a:lnTo>
                  <a:pt x="1015" y="233"/>
                </a:lnTo>
                <a:lnTo>
                  <a:pt x="1004" y="238"/>
                </a:lnTo>
                <a:lnTo>
                  <a:pt x="993" y="242"/>
                </a:lnTo>
                <a:lnTo>
                  <a:pt x="982" y="246"/>
                </a:lnTo>
                <a:lnTo>
                  <a:pt x="971" y="248"/>
                </a:lnTo>
                <a:lnTo>
                  <a:pt x="959" y="249"/>
                </a:lnTo>
                <a:lnTo>
                  <a:pt x="947" y="250"/>
                </a:lnTo>
                <a:lnTo>
                  <a:pt x="937" y="249"/>
                </a:lnTo>
                <a:lnTo>
                  <a:pt x="929" y="248"/>
                </a:lnTo>
                <a:lnTo>
                  <a:pt x="920" y="247"/>
                </a:lnTo>
                <a:lnTo>
                  <a:pt x="911" y="246"/>
                </a:lnTo>
                <a:lnTo>
                  <a:pt x="911" y="246"/>
                </a:lnTo>
                <a:lnTo>
                  <a:pt x="892" y="240"/>
                </a:lnTo>
                <a:lnTo>
                  <a:pt x="871" y="237"/>
                </a:lnTo>
                <a:lnTo>
                  <a:pt x="851" y="234"/>
                </a:lnTo>
                <a:lnTo>
                  <a:pt x="832" y="232"/>
                </a:lnTo>
                <a:lnTo>
                  <a:pt x="792" y="228"/>
                </a:lnTo>
                <a:lnTo>
                  <a:pt x="751" y="227"/>
                </a:lnTo>
                <a:lnTo>
                  <a:pt x="723" y="228"/>
                </a:lnTo>
                <a:lnTo>
                  <a:pt x="696" y="230"/>
                </a:lnTo>
                <a:lnTo>
                  <a:pt x="668" y="234"/>
                </a:lnTo>
                <a:lnTo>
                  <a:pt x="643" y="237"/>
                </a:lnTo>
                <a:lnTo>
                  <a:pt x="619" y="242"/>
                </a:lnTo>
                <a:lnTo>
                  <a:pt x="597" y="249"/>
                </a:lnTo>
                <a:lnTo>
                  <a:pt x="574" y="257"/>
                </a:lnTo>
                <a:lnTo>
                  <a:pt x="553" y="265"/>
                </a:lnTo>
                <a:lnTo>
                  <a:pt x="532" y="275"/>
                </a:lnTo>
                <a:lnTo>
                  <a:pt x="514" y="285"/>
                </a:lnTo>
                <a:lnTo>
                  <a:pt x="495" y="296"/>
                </a:lnTo>
                <a:lnTo>
                  <a:pt x="478" y="309"/>
                </a:lnTo>
                <a:lnTo>
                  <a:pt x="462" y="321"/>
                </a:lnTo>
                <a:lnTo>
                  <a:pt x="446" y="335"/>
                </a:lnTo>
                <a:lnTo>
                  <a:pt x="432" y="349"/>
                </a:lnTo>
                <a:lnTo>
                  <a:pt x="418" y="364"/>
                </a:lnTo>
                <a:lnTo>
                  <a:pt x="406" y="379"/>
                </a:lnTo>
                <a:lnTo>
                  <a:pt x="394" y="396"/>
                </a:lnTo>
                <a:lnTo>
                  <a:pt x="383" y="413"/>
                </a:lnTo>
                <a:lnTo>
                  <a:pt x="373" y="431"/>
                </a:lnTo>
                <a:lnTo>
                  <a:pt x="365" y="448"/>
                </a:lnTo>
                <a:lnTo>
                  <a:pt x="356" y="466"/>
                </a:lnTo>
                <a:lnTo>
                  <a:pt x="348" y="485"/>
                </a:lnTo>
                <a:lnTo>
                  <a:pt x="342" y="503"/>
                </a:lnTo>
                <a:lnTo>
                  <a:pt x="336" y="523"/>
                </a:lnTo>
                <a:lnTo>
                  <a:pt x="331" y="543"/>
                </a:lnTo>
                <a:lnTo>
                  <a:pt x="327" y="563"/>
                </a:lnTo>
                <a:lnTo>
                  <a:pt x="323" y="583"/>
                </a:lnTo>
                <a:lnTo>
                  <a:pt x="321" y="603"/>
                </a:lnTo>
                <a:lnTo>
                  <a:pt x="319" y="623"/>
                </a:lnTo>
                <a:lnTo>
                  <a:pt x="318" y="644"/>
                </a:lnTo>
                <a:lnTo>
                  <a:pt x="318" y="664"/>
                </a:lnTo>
                <a:lnTo>
                  <a:pt x="318" y="683"/>
                </a:lnTo>
                <a:lnTo>
                  <a:pt x="319" y="701"/>
                </a:lnTo>
                <a:lnTo>
                  <a:pt x="321" y="719"/>
                </a:lnTo>
                <a:lnTo>
                  <a:pt x="323" y="736"/>
                </a:lnTo>
                <a:lnTo>
                  <a:pt x="327" y="753"/>
                </a:lnTo>
                <a:lnTo>
                  <a:pt x="331" y="768"/>
                </a:lnTo>
                <a:lnTo>
                  <a:pt x="335" y="783"/>
                </a:lnTo>
                <a:lnTo>
                  <a:pt x="341" y="797"/>
                </a:lnTo>
                <a:lnTo>
                  <a:pt x="347" y="811"/>
                </a:lnTo>
                <a:lnTo>
                  <a:pt x="354" y="824"/>
                </a:lnTo>
                <a:lnTo>
                  <a:pt x="361" y="837"/>
                </a:lnTo>
                <a:lnTo>
                  <a:pt x="369" y="849"/>
                </a:lnTo>
                <a:lnTo>
                  <a:pt x="378" y="860"/>
                </a:lnTo>
                <a:lnTo>
                  <a:pt x="387" y="871"/>
                </a:lnTo>
                <a:lnTo>
                  <a:pt x="396" y="882"/>
                </a:lnTo>
                <a:lnTo>
                  <a:pt x="406" y="892"/>
                </a:lnTo>
                <a:lnTo>
                  <a:pt x="417" y="900"/>
                </a:lnTo>
                <a:lnTo>
                  <a:pt x="428" y="909"/>
                </a:lnTo>
                <a:lnTo>
                  <a:pt x="440" y="917"/>
                </a:lnTo>
                <a:lnTo>
                  <a:pt x="452" y="923"/>
                </a:lnTo>
                <a:lnTo>
                  <a:pt x="465" y="930"/>
                </a:lnTo>
                <a:lnTo>
                  <a:pt x="478" y="936"/>
                </a:lnTo>
                <a:lnTo>
                  <a:pt x="492" y="942"/>
                </a:lnTo>
                <a:lnTo>
                  <a:pt x="506" y="946"/>
                </a:lnTo>
                <a:lnTo>
                  <a:pt x="520" y="950"/>
                </a:lnTo>
                <a:lnTo>
                  <a:pt x="536" y="955"/>
                </a:lnTo>
                <a:lnTo>
                  <a:pt x="551" y="958"/>
                </a:lnTo>
                <a:lnTo>
                  <a:pt x="567" y="960"/>
                </a:lnTo>
                <a:lnTo>
                  <a:pt x="584" y="962"/>
                </a:lnTo>
                <a:lnTo>
                  <a:pt x="600" y="964"/>
                </a:lnTo>
                <a:lnTo>
                  <a:pt x="616" y="965"/>
                </a:lnTo>
                <a:lnTo>
                  <a:pt x="634" y="965"/>
                </a:lnTo>
                <a:lnTo>
                  <a:pt x="675" y="964"/>
                </a:lnTo>
                <a:lnTo>
                  <a:pt x="715" y="960"/>
                </a:lnTo>
                <a:lnTo>
                  <a:pt x="753" y="955"/>
                </a:lnTo>
                <a:lnTo>
                  <a:pt x="792" y="948"/>
                </a:lnTo>
                <a:lnTo>
                  <a:pt x="810" y="944"/>
                </a:lnTo>
                <a:lnTo>
                  <a:pt x="827" y="938"/>
                </a:lnTo>
                <a:lnTo>
                  <a:pt x="845" y="933"/>
                </a:lnTo>
                <a:lnTo>
                  <a:pt x="862" y="928"/>
                </a:lnTo>
                <a:lnTo>
                  <a:pt x="879" y="921"/>
                </a:lnTo>
                <a:lnTo>
                  <a:pt x="895" y="915"/>
                </a:lnTo>
                <a:lnTo>
                  <a:pt x="911" y="908"/>
                </a:lnTo>
                <a:lnTo>
                  <a:pt x="927" y="900"/>
                </a:lnTo>
                <a:lnTo>
                  <a:pt x="894" y="1148"/>
                </a:lnTo>
                <a:lnTo>
                  <a:pt x="863" y="1157"/>
                </a:lnTo>
                <a:lnTo>
                  <a:pt x="829" y="1166"/>
                </a:lnTo>
                <a:lnTo>
                  <a:pt x="790" y="1173"/>
                </a:lnTo>
                <a:lnTo>
                  <a:pt x="751" y="1180"/>
                </a:lnTo>
                <a:lnTo>
                  <a:pt x="709" y="1185"/>
                </a:lnTo>
                <a:lnTo>
                  <a:pt x="667" y="1190"/>
                </a:lnTo>
                <a:lnTo>
                  <a:pt x="626" y="1192"/>
                </a:lnTo>
                <a:lnTo>
                  <a:pt x="586" y="1193"/>
                </a:lnTo>
                <a:lnTo>
                  <a:pt x="551" y="1192"/>
                </a:lnTo>
                <a:lnTo>
                  <a:pt x="518" y="1191"/>
                </a:lnTo>
                <a:lnTo>
                  <a:pt x="486" y="1188"/>
                </a:lnTo>
                <a:lnTo>
                  <a:pt x="454" y="1183"/>
                </a:lnTo>
                <a:lnTo>
                  <a:pt x="424" y="1178"/>
                </a:lnTo>
                <a:lnTo>
                  <a:pt x="393" y="1170"/>
                </a:lnTo>
                <a:lnTo>
                  <a:pt x="365" y="1163"/>
                </a:lnTo>
                <a:lnTo>
                  <a:pt x="338" y="1154"/>
                </a:lnTo>
                <a:lnTo>
                  <a:pt x="310" y="1144"/>
                </a:lnTo>
                <a:lnTo>
                  <a:pt x="285" y="1132"/>
                </a:lnTo>
                <a:lnTo>
                  <a:pt x="260" y="1120"/>
                </a:lnTo>
                <a:lnTo>
                  <a:pt x="236" y="1107"/>
                </a:lnTo>
                <a:lnTo>
                  <a:pt x="214" y="1092"/>
                </a:lnTo>
                <a:lnTo>
                  <a:pt x="193" y="1077"/>
                </a:lnTo>
                <a:lnTo>
                  <a:pt x="172" y="1060"/>
                </a:lnTo>
                <a:lnTo>
                  <a:pt x="154" y="1043"/>
                </a:lnTo>
                <a:lnTo>
                  <a:pt x="135" y="1026"/>
                </a:lnTo>
                <a:lnTo>
                  <a:pt x="118" y="1006"/>
                </a:lnTo>
                <a:lnTo>
                  <a:pt x="102" y="986"/>
                </a:lnTo>
                <a:lnTo>
                  <a:pt x="87" y="966"/>
                </a:lnTo>
                <a:lnTo>
                  <a:pt x="73" y="944"/>
                </a:lnTo>
                <a:lnTo>
                  <a:pt x="61" y="921"/>
                </a:lnTo>
                <a:lnTo>
                  <a:pt x="49" y="898"/>
                </a:lnTo>
                <a:lnTo>
                  <a:pt x="39" y="873"/>
                </a:lnTo>
                <a:lnTo>
                  <a:pt x="30" y="849"/>
                </a:lnTo>
                <a:lnTo>
                  <a:pt x="22" y="823"/>
                </a:lnTo>
                <a:lnTo>
                  <a:pt x="15" y="797"/>
                </a:lnTo>
                <a:lnTo>
                  <a:pt x="10" y="770"/>
                </a:lnTo>
                <a:lnTo>
                  <a:pt x="5" y="743"/>
                </a:lnTo>
                <a:lnTo>
                  <a:pt x="2" y="714"/>
                </a:lnTo>
                <a:lnTo>
                  <a:pt x="1" y="685"/>
                </a:lnTo>
                <a:lnTo>
                  <a:pt x="0" y="656"/>
                </a:lnTo>
                <a:lnTo>
                  <a:pt x="1" y="620"/>
                </a:lnTo>
                <a:lnTo>
                  <a:pt x="3" y="585"/>
                </a:lnTo>
                <a:lnTo>
                  <a:pt x="7" y="551"/>
                </a:lnTo>
                <a:lnTo>
                  <a:pt x="12" y="518"/>
                </a:lnTo>
                <a:lnTo>
                  <a:pt x="20" y="485"/>
                </a:lnTo>
                <a:lnTo>
                  <a:pt x="27" y="452"/>
                </a:lnTo>
                <a:lnTo>
                  <a:pt x="38" y="422"/>
                </a:lnTo>
                <a:lnTo>
                  <a:pt x="49" y="391"/>
                </a:lnTo>
                <a:lnTo>
                  <a:pt x="62" y="362"/>
                </a:lnTo>
                <a:lnTo>
                  <a:pt x="76" y="334"/>
                </a:lnTo>
                <a:lnTo>
                  <a:pt x="91" y="307"/>
                </a:lnTo>
                <a:lnTo>
                  <a:pt x="108" y="279"/>
                </a:lnTo>
                <a:lnTo>
                  <a:pt x="126" y="254"/>
                </a:lnTo>
                <a:lnTo>
                  <a:pt x="146" y="229"/>
                </a:lnTo>
                <a:lnTo>
                  <a:pt x="167" y="206"/>
                </a:lnTo>
                <a:lnTo>
                  <a:pt x="189" y="184"/>
                </a:lnTo>
                <a:lnTo>
                  <a:pt x="212" y="163"/>
                </a:lnTo>
                <a:lnTo>
                  <a:pt x="237" y="142"/>
                </a:lnTo>
                <a:lnTo>
                  <a:pt x="263" y="124"/>
                </a:lnTo>
                <a:lnTo>
                  <a:pt x="291" y="106"/>
                </a:lnTo>
                <a:lnTo>
                  <a:pt x="319" y="90"/>
                </a:lnTo>
                <a:lnTo>
                  <a:pt x="348" y="75"/>
                </a:lnTo>
                <a:lnTo>
                  <a:pt x="379" y="61"/>
                </a:lnTo>
                <a:lnTo>
                  <a:pt x="410" y="48"/>
                </a:lnTo>
                <a:lnTo>
                  <a:pt x="443" y="37"/>
                </a:lnTo>
                <a:lnTo>
                  <a:pt x="477" y="27"/>
                </a:lnTo>
                <a:lnTo>
                  <a:pt x="513" y="18"/>
                </a:lnTo>
                <a:lnTo>
                  <a:pt x="549" y="12"/>
                </a:lnTo>
                <a:lnTo>
                  <a:pt x="586" y="6"/>
                </a:lnTo>
                <a:lnTo>
                  <a:pt x="624" y="3"/>
                </a:lnTo>
                <a:lnTo>
                  <a:pt x="663" y="0"/>
                </a:lnTo>
                <a:lnTo>
                  <a:pt x="703" y="0"/>
                </a:lnTo>
                <a:lnTo>
                  <a:pt x="744" y="0"/>
                </a:lnTo>
                <a:lnTo>
                  <a:pt x="782" y="1"/>
                </a:lnTo>
                <a:lnTo>
                  <a:pt x="818" y="3"/>
                </a:lnTo>
                <a:lnTo>
                  <a:pt x="851" y="6"/>
                </a:lnTo>
                <a:lnTo>
                  <a:pt x="884" y="9"/>
                </a:lnTo>
                <a:lnTo>
                  <a:pt x="913" y="13"/>
                </a:lnTo>
                <a:lnTo>
                  <a:pt x="942" y="17"/>
                </a:lnTo>
                <a:lnTo>
                  <a:pt x="967" y="22"/>
                </a:lnTo>
                <a:lnTo>
                  <a:pt x="1014" y="31"/>
                </a:lnTo>
                <a:lnTo>
                  <a:pt x="1053" y="41"/>
                </a:lnTo>
                <a:lnTo>
                  <a:pt x="1085" y="52"/>
                </a:lnTo>
                <a:lnTo>
                  <a:pt x="1112" y="61"/>
                </a:lnTo>
                <a:lnTo>
                  <a:pt x="1084" y="14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1925" tIns="30950" rIns="61925" bIns="3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21"/>
          <p:cNvSpPr/>
          <p:nvPr/>
        </p:nvSpPr>
        <p:spPr>
          <a:xfrm>
            <a:off x="6552396" y="6026841"/>
            <a:ext cx="379906" cy="186630"/>
          </a:xfrm>
          <a:custGeom>
            <a:avLst/>
            <a:gdLst/>
            <a:ahLst/>
            <a:cxnLst/>
            <a:rect l="l" t="t" r="r" b="b"/>
            <a:pathLst>
              <a:path w="2764" h="1357" extrusionOk="0">
                <a:moveTo>
                  <a:pt x="2628" y="741"/>
                </a:moveTo>
                <a:lnTo>
                  <a:pt x="2576" y="741"/>
                </a:lnTo>
                <a:lnTo>
                  <a:pt x="2523" y="741"/>
                </a:lnTo>
                <a:lnTo>
                  <a:pt x="2469" y="741"/>
                </a:lnTo>
                <a:lnTo>
                  <a:pt x="2417" y="741"/>
                </a:lnTo>
                <a:lnTo>
                  <a:pt x="2364" y="741"/>
                </a:lnTo>
                <a:lnTo>
                  <a:pt x="2311" y="741"/>
                </a:lnTo>
                <a:lnTo>
                  <a:pt x="2258" y="741"/>
                </a:lnTo>
                <a:lnTo>
                  <a:pt x="2206" y="741"/>
                </a:lnTo>
                <a:lnTo>
                  <a:pt x="2206" y="741"/>
                </a:lnTo>
                <a:lnTo>
                  <a:pt x="2206" y="741"/>
                </a:lnTo>
                <a:lnTo>
                  <a:pt x="2189" y="704"/>
                </a:lnTo>
                <a:lnTo>
                  <a:pt x="2172" y="668"/>
                </a:lnTo>
                <a:lnTo>
                  <a:pt x="2155" y="632"/>
                </a:lnTo>
                <a:lnTo>
                  <a:pt x="2138" y="596"/>
                </a:lnTo>
                <a:lnTo>
                  <a:pt x="2098" y="596"/>
                </a:lnTo>
                <a:lnTo>
                  <a:pt x="2057" y="596"/>
                </a:lnTo>
                <a:lnTo>
                  <a:pt x="2016" y="596"/>
                </a:lnTo>
                <a:lnTo>
                  <a:pt x="1976" y="596"/>
                </a:lnTo>
                <a:lnTo>
                  <a:pt x="1935" y="596"/>
                </a:lnTo>
                <a:lnTo>
                  <a:pt x="1894" y="596"/>
                </a:lnTo>
                <a:lnTo>
                  <a:pt x="1853" y="596"/>
                </a:lnTo>
                <a:lnTo>
                  <a:pt x="1813" y="596"/>
                </a:lnTo>
                <a:lnTo>
                  <a:pt x="1803" y="596"/>
                </a:lnTo>
                <a:lnTo>
                  <a:pt x="1795" y="595"/>
                </a:lnTo>
                <a:lnTo>
                  <a:pt x="1786" y="592"/>
                </a:lnTo>
                <a:lnTo>
                  <a:pt x="1779" y="589"/>
                </a:lnTo>
                <a:lnTo>
                  <a:pt x="1772" y="585"/>
                </a:lnTo>
                <a:lnTo>
                  <a:pt x="1766" y="581"/>
                </a:lnTo>
                <a:lnTo>
                  <a:pt x="1759" y="575"/>
                </a:lnTo>
                <a:lnTo>
                  <a:pt x="1755" y="569"/>
                </a:lnTo>
                <a:lnTo>
                  <a:pt x="1749" y="564"/>
                </a:lnTo>
                <a:lnTo>
                  <a:pt x="1745" y="557"/>
                </a:lnTo>
                <a:lnTo>
                  <a:pt x="1742" y="549"/>
                </a:lnTo>
                <a:lnTo>
                  <a:pt x="1739" y="542"/>
                </a:lnTo>
                <a:lnTo>
                  <a:pt x="1735" y="527"/>
                </a:lnTo>
                <a:lnTo>
                  <a:pt x="1734" y="510"/>
                </a:lnTo>
                <a:lnTo>
                  <a:pt x="1734" y="496"/>
                </a:lnTo>
                <a:lnTo>
                  <a:pt x="1734" y="484"/>
                </a:lnTo>
                <a:lnTo>
                  <a:pt x="1737" y="479"/>
                </a:lnTo>
                <a:lnTo>
                  <a:pt x="1739" y="476"/>
                </a:lnTo>
                <a:lnTo>
                  <a:pt x="1745" y="473"/>
                </a:lnTo>
                <a:lnTo>
                  <a:pt x="1754" y="472"/>
                </a:lnTo>
                <a:lnTo>
                  <a:pt x="1762" y="472"/>
                </a:lnTo>
                <a:lnTo>
                  <a:pt x="1772" y="472"/>
                </a:lnTo>
                <a:lnTo>
                  <a:pt x="1810" y="472"/>
                </a:lnTo>
                <a:lnTo>
                  <a:pt x="1850" y="472"/>
                </a:lnTo>
                <a:lnTo>
                  <a:pt x="1888" y="472"/>
                </a:lnTo>
                <a:lnTo>
                  <a:pt x="1927" y="472"/>
                </a:lnTo>
                <a:lnTo>
                  <a:pt x="1965" y="472"/>
                </a:lnTo>
                <a:lnTo>
                  <a:pt x="2003" y="472"/>
                </a:lnTo>
                <a:lnTo>
                  <a:pt x="2041" y="472"/>
                </a:lnTo>
                <a:lnTo>
                  <a:pt x="2081" y="472"/>
                </a:lnTo>
                <a:lnTo>
                  <a:pt x="2081" y="472"/>
                </a:lnTo>
                <a:lnTo>
                  <a:pt x="2081" y="472"/>
                </a:lnTo>
                <a:lnTo>
                  <a:pt x="2064" y="428"/>
                </a:lnTo>
                <a:lnTo>
                  <a:pt x="2047" y="384"/>
                </a:lnTo>
                <a:lnTo>
                  <a:pt x="2030" y="341"/>
                </a:lnTo>
                <a:lnTo>
                  <a:pt x="2013" y="297"/>
                </a:lnTo>
                <a:lnTo>
                  <a:pt x="2013" y="297"/>
                </a:lnTo>
                <a:lnTo>
                  <a:pt x="2013" y="297"/>
                </a:lnTo>
                <a:lnTo>
                  <a:pt x="2010" y="293"/>
                </a:lnTo>
                <a:lnTo>
                  <a:pt x="2007" y="289"/>
                </a:lnTo>
                <a:lnTo>
                  <a:pt x="2003" y="286"/>
                </a:lnTo>
                <a:lnTo>
                  <a:pt x="1999" y="283"/>
                </a:lnTo>
                <a:lnTo>
                  <a:pt x="1987" y="280"/>
                </a:lnTo>
                <a:lnTo>
                  <a:pt x="1975" y="279"/>
                </a:lnTo>
                <a:lnTo>
                  <a:pt x="1962" y="279"/>
                </a:lnTo>
                <a:lnTo>
                  <a:pt x="1951" y="279"/>
                </a:lnTo>
                <a:lnTo>
                  <a:pt x="1938" y="279"/>
                </a:lnTo>
                <a:lnTo>
                  <a:pt x="1927" y="279"/>
                </a:lnTo>
                <a:lnTo>
                  <a:pt x="1914" y="245"/>
                </a:lnTo>
                <a:lnTo>
                  <a:pt x="1900" y="211"/>
                </a:lnTo>
                <a:lnTo>
                  <a:pt x="1887" y="177"/>
                </a:lnTo>
                <a:lnTo>
                  <a:pt x="1874" y="144"/>
                </a:lnTo>
                <a:lnTo>
                  <a:pt x="1860" y="110"/>
                </a:lnTo>
                <a:lnTo>
                  <a:pt x="1847" y="76"/>
                </a:lnTo>
                <a:lnTo>
                  <a:pt x="1834" y="42"/>
                </a:lnTo>
                <a:lnTo>
                  <a:pt x="1820" y="8"/>
                </a:lnTo>
                <a:lnTo>
                  <a:pt x="1820" y="8"/>
                </a:lnTo>
                <a:lnTo>
                  <a:pt x="1820" y="8"/>
                </a:lnTo>
                <a:lnTo>
                  <a:pt x="1820" y="4"/>
                </a:lnTo>
                <a:lnTo>
                  <a:pt x="1820" y="0"/>
                </a:lnTo>
                <a:lnTo>
                  <a:pt x="1810" y="0"/>
                </a:lnTo>
                <a:lnTo>
                  <a:pt x="1802" y="0"/>
                </a:lnTo>
                <a:lnTo>
                  <a:pt x="1802" y="0"/>
                </a:lnTo>
                <a:lnTo>
                  <a:pt x="1802" y="0"/>
                </a:lnTo>
                <a:lnTo>
                  <a:pt x="1796" y="0"/>
                </a:lnTo>
                <a:lnTo>
                  <a:pt x="1792" y="0"/>
                </a:lnTo>
                <a:lnTo>
                  <a:pt x="1792" y="4"/>
                </a:lnTo>
                <a:lnTo>
                  <a:pt x="1792" y="8"/>
                </a:lnTo>
                <a:lnTo>
                  <a:pt x="1792" y="42"/>
                </a:lnTo>
                <a:lnTo>
                  <a:pt x="1792" y="76"/>
                </a:lnTo>
                <a:lnTo>
                  <a:pt x="1792" y="110"/>
                </a:lnTo>
                <a:lnTo>
                  <a:pt x="1792" y="144"/>
                </a:lnTo>
                <a:lnTo>
                  <a:pt x="1792" y="177"/>
                </a:lnTo>
                <a:lnTo>
                  <a:pt x="1792" y="211"/>
                </a:lnTo>
                <a:lnTo>
                  <a:pt x="1792" y="245"/>
                </a:lnTo>
                <a:lnTo>
                  <a:pt x="1792" y="279"/>
                </a:lnTo>
                <a:lnTo>
                  <a:pt x="1677" y="279"/>
                </a:lnTo>
                <a:lnTo>
                  <a:pt x="1562" y="279"/>
                </a:lnTo>
                <a:lnTo>
                  <a:pt x="1449" y="279"/>
                </a:lnTo>
                <a:lnTo>
                  <a:pt x="1334" y="279"/>
                </a:lnTo>
                <a:lnTo>
                  <a:pt x="1219" y="279"/>
                </a:lnTo>
                <a:lnTo>
                  <a:pt x="1106" y="279"/>
                </a:lnTo>
                <a:lnTo>
                  <a:pt x="991" y="279"/>
                </a:lnTo>
                <a:lnTo>
                  <a:pt x="876" y="279"/>
                </a:lnTo>
                <a:lnTo>
                  <a:pt x="876" y="279"/>
                </a:lnTo>
                <a:lnTo>
                  <a:pt x="876" y="279"/>
                </a:lnTo>
                <a:lnTo>
                  <a:pt x="865" y="279"/>
                </a:lnTo>
                <a:lnTo>
                  <a:pt x="854" y="280"/>
                </a:lnTo>
                <a:lnTo>
                  <a:pt x="849" y="283"/>
                </a:lnTo>
                <a:lnTo>
                  <a:pt x="845" y="286"/>
                </a:lnTo>
                <a:lnTo>
                  <a:pt x="841" y="290"/>
                </a:lnTo>
                <a:lnTo>
                  <a:pt x="838" y="297"/>
                </a:lnTo>
                <a:lnTo>
                  <a:pt x="821" y="341"/>
                </a:lnTo>
                <a:lnTo>
                  <a:pt x="804" y="384"/>
                </a:lnTo>
                <a:lnTo>
                  <a:pt x="788" y="428"/>
                </a:lnTo>
                <a:lnTo>
                  <a:pt x="771" y="472"/>
                </a:lnTo>
                <a:lnTo>
                  <a:pt x="737" y="472"/>
                </a:lnTo>
                <a:lnTo>
                  <a:pt x="703" y="472"/>
                </a:lnTo>
                <a:lnTo>
                  <a:pt x="669" y="472"/>
                </a:lnTo>
                <a:lnTo>
                  <a:pt x="635" y="472"/>
                </a:lnTo>
                <a:lnTo>
                  <a:pt x="601" y="472"/>
                </a:lnTo>
                <a:lnTo>
                  <a:pt x="569" y="472"/>
                </a:lnTo>
                <a:lnTo>
                  <a:pt x="535" y="472"/>
                </a:lnTo>
                <a:lnTo>
                  <a:pt x="501" y="472"/>
                </a:lnTo>
                <a:lnTo>
                  <a:pt x="489" y="470"/>
                </a:lnTo>
                <a:lnTo>
                  <a:pt x="478" y="472"/>
                </a:lnTo>
                <a:lnTo>
                  <a:pt x="471" y="473"/>
                </a:lnTo>
                <a:lnTo>
                  <a:pt x="465" y="476"/>
                </a:lnTo>
                <a:lnTo>
                  <a:pt x="461" y="479"/>
                </a:lnTo>
                <a:lnTo>
                  <a:pt x="457" y="483"/>
                </a:lnTo>
                <a:lnTo>
                  <a:pt x="451" y="494"/>
                </a:lnTo>
                <a:lnTo>
                  <a:pt x="444" y="508"/>
                </a:lnTo>
                <a:lnTo>
                  <a:pt x="431" y="535"/>
                </a:lnTo>
                <a:lnTo>
                  <a:pt x="418" y="564"/>
                </a:lnTo>
                <a:lnTo>
                  <a:pt x="404" y="592"/>
                </a:lnTo>
                <a:lnTo>
                  <a:pt x="392" y="619"/>
                </a:lnTo>
                <a:lnTo>
                  <a:pt x="377" y="647"/>
                </a:lnTo>
                <a:lnTo>
                  <a:pt x="365" y="676"/>
                </a:lnTo>
                <a:lnTo>
                  <a:pt x="350" y="703"/>
                </a:lnTo>
                <a:lnTo>
                  <a:pt x="338" y="731"/>
                </a:lnTo>
                <a:lnTo>
                  <a:pt x="338" y="731"/>
                </a:lnTo>
                <a:lnTo>
                  <a:pt x="338" y="731"/>
                </a:lnTo>
                <a:lnTo>
                  <a:pt x="338" y="735"/>
                </a:lnTo>
                <a:lnTo>
                  <a:pt x="338" y="741"/>
                </a:lnTo>
                <a:lnTo>
                  <a:pt x="304" y="741"/>
                </a:lnTo>
                <a:lnTo>
                  <a:pt x="270" y="741"/>
                </a:lnTo>
                <a:lnTo>
                  <a:pt x="237" y="741"/>
                </a:lnTo>
                <a:lnTo>
                  <a:pt x="203" y="741"/>
                </a:lnTo>
                <a:lnTo>
                  <a:pt x="169" y="741"/>
                </a:lnTo>
                <a:lnTo>
                  <a:pt x="135" y="741"/>
                </a:lnTo>
                <a:lnTo>
                  <a:pt x="102" y="741"/>
                </a:lnTo>
                <a:lnTo>
                  <a:pt x="68" y="741"/>
                </a:lnTo>
                <a:lnTo>
                  <a:pt x="68" y="741"/>
                </a:lnTo>
                <a:lnTo>
                  <a:pt x="68" y="741"/>
                </a:lnTo>
                <a:lnTo>
                  <a:pt x="56" y="741"/>
                </a:lnTo>
                <a:lnTo>
                  <a:pt x="46" y="742"/>
                </a:lnTo>
                <a:lnTo>
                  <a:pt x="36" y="745"/>
                </a:lnTo>
                <a:lnTo>
                  <a:pt x="27" y="748"/>
                </a:lnTo>
                <a:lnTo>
                  <a:pt x="20" y="752"/>
                </a:lnTo>
                <a:lnTo>
                  <a:pt x="14" y="758"/>
                </a:lnTo>
                <a:lnTo>
                  <a:pt x="10" y="763"/>
                </a:lnTo>
                <a:lnTo>
                  <a:pt x="6" y="769"/>
                </a:lnTo>
                <a:lnTo>
                  <a:pt x="3" y="776"/>
                </a:lnTo>
                <a:lnTo>
                  <a:pt x="2" y="785"/>
                </a:lnTo>
                <a:lnTo>
                  <a:pt x="0" y="792"/>
                </a:lnTo>
                <a:lnTo>
                  <a:pt x="0" y="800"/>
                </a:lnTo>
                <a:lnTo>
                  <a:pt x="2" y="819"/>
                </a:lnTo>
                <a:lnTo>
                  <a:pt x="6" y="839"/>
                </a:lnTo>
                <a:lnTo>
                  <a:pt x="27" y="905"/>
                </a:lnTo>
                <a:lnTo>
                  <a:pt x="47" y="967"/>
                </a:lnTo>
                <a:lnTo>
                  <a:pt x="67" y="1026"/>
                </a:lnTo>
                <a:lnTo>
                  <a:pt x="87" y="1081"/>
                </a:lnTo>
                <a:lnTo>
                  <a:pt x="109" y="1136"/>
                </a:lnTo>
                <a:lnTo>
                  <a:pt x="134" y="1194"/>
                </a:lnTo>
                <a:lnTo>
                  <a:pt x="162" y="1254"/>
                </a:lnTo>
                <a:lnTo>
                  <a:pt x="193" y="1318"/>
                </a:lnTo>
                <a:lnTo>
                  <a:pt x="193" y="1318"/>
                </a:lnTo>
                <a:lnTo>
                  <a:pt x="193" y="1318"/>
                </a:lnTo>
                <a:lnTo>
                  <a:pt x="199" y="1329"/>
                </a:lnTo>
                <a:lnTo>
                  <a:pt x="204" y="1337"/>
                </a:lnTo>
                <a:lnTo>
                  <a:pt x="209" y="1344"/>
                </a:lnTo>
                <a:lnTo>
                  <a:pt x="214" y="1349"/>
                </a:lnTo>
                <a:lnTo>
                  <a:pt x="221" y="1353"/>
                </a:lnTo>
                <a:lnTo>
                  <a:pt x="230" y="1354"/>
                </a:lnTo>
                <a:lnTo>
                  <a:pt x="240" y="1356"/>
                </a:lnTo>
                <a:lnTo>
                  <a:pt x="251" y="1357"/>
                </a:lnTo>
                <a:lnTo>
                  <a:pt x="383" y="1357"/>
                </a:lnTo>
                <a:lnTo>
                  <a:pt x="515" y="1357"/>
                </a:lnTo>
                <a:lnTo>
                  <a:pt x="648" y="1357"/>
                </a:lnTo>
                <a:lnTo>
                  <a:pt x="780" y="1357"/>
                </a:lnTo>
                <a:lnTo>
                  <a:pt x="912" y="1357"/>
                </a:lnTo>
                <a:lnTo>
                  <a:pt x="1043" y="1357"/>
                </a:lnTo>
                <a:lnTo>
                  <a:pt x="1175" y="1357"/>
                </a:lnTo>
                <a:lnTo>
                  <a:pt x="1309" y="1357"/>
                </a:lnTo>
                <a:lnTo>
                  <a:pt x="1440" y="1357"/>
                </a:lnTo>
                <a:lnTo>
                  <a:pt x="1572" y="1357"/>
                </a:lnTo>
                <a:lnTo>
                  <a:pt x="1704" y="1357"/>
                </a:lnTo>
                <a:lnTo>
                  <a:pt x="1836" y="1357"/>
                </a:lnTo>
                <a:lnTo>
                  <a:pt x="1968" y="1357"/>
                </a:lnTo>
                <a:lnTo>
                  <a:pt x="2101" y="1357"/>
                </a:lnTo>
                <a:lnTo>
                  <a:pt x="2233" y="1357"/>
                </a:lnTo>
                <a:lnTo>
                  <a:pt x="2364" y="1357"/>
                </a:lnTo>
                <a:lnTo>
                  <a:pt x="2374" y="1356"/>
                </a:lnTo>
                <a:lnTo>
                  <a:pt x="2383" y="1354"/>
                </a:lnTo>
                <a:lnTo>
                  <a:pt x="2391" y="1353"/>
                </a:lnTo>
                <a:lnTo>
                  <a:pt x="2399" y="1350"/>
                </a:lnTo>
                <a:lnTo>
                  <a:pt x="2406" y="1347"/>
                </a:lnTo>
                <a:lnTo>
                  <a:pt x="2411" y="1343"/>
                </a:lnTo>
                <a:lnTo>
                  <a:pt x="2417" y="1339"/>
                </a:lnTo>
                <a:lnTo>
                  <a:pt x="2423" y="1333"/>
                </a:lnTo>
                <a:lnTo>
                  <a:pt x="2433" y="1322"/>
                </a:lnTo>
                <a:lnTo>
                  <a:pt x="2441" y="1309"/>
                </a:lnTo>
                <a:lnTo>
                  <a:pt x="2450" y="1295"/>
                </a:lnTo>
                <a:lnTo>
                  <a:pt x="2458" y="1281"/>
                </a:lnTo>
                <a:lnTo>
                  <a:pt x="2489" y="1227"/>
                </a:lnTo>
                <a:lnTo>
                  <a:pt x="2522" y="1174"/>
                </a:lnTo>
                <a:lnTo>
                  <a:pt x="2554" y="1122"/>
                </a:lnTo>
                <a:lnTo>
                  <a:pt x="2587" y="1071"/>
                </a:lnTo>
                <a:lnTo>
                  <a:pt x="2621" y="1021"/>
                </a:lnTo>
                <a:lnTo>
                  <a:pt x="2655" y="972"/>
                </a:lnTo>
                <a:lnTo>
                  <a:pt x="2690" y="921"/>
                </a:lnTo>
                <a:lnTo>
                  <a:pt x="2727" y="871"/>
                </a:lnTo>
                <a:lnTo>
                  <a:pt x="2742" y="850"/>
                </a:lnTo>
                <a:lnTo>
                  <a:pt x="2753" y="830"/>
                </a:lnTo>
                <a:lnTo>
                  <a:pt x="2760" y="814"/>
                </a:lnTo>
                <a:lnTo>
                  <a:pt x="2763" y="799"/>
                </a:lnTo>
                <a:lnTo>
                  <a:pt x="2764" y="793"/>
                </a:lnTo>
                <a:lnTo>
                  <a:pt x="2764" y="788"/>
                </a:lnTo>
                <a:lnTo>
                  <a:pt x="2764" y="782"/>
                </a:lnTo>
                <a:lnTo>
                  <a:pt x="2763" y="776"/>
                </a:lnTo>
                <a:lnTo>
                  <a:pt x="2760" y="772"/>
                </a:lnTo>
                <a:lnTo>
                  <a:pt x="2757" y="768"/>
                </a:lnTo>
                <a:lnTo>
                  <a:pt x="2754" y="763"/>
                </a:lnTo>
                <a:lnTo>
                  <a:pt x="2750" y="761"/>
                </a:lnTo>
                <a:lnTo>
                  <a:pt x="2740" y="755"/>
                </a:lnTo>
                <a:lnTo>
                  <a:pt x="2729" y="749"/>
                </a:lnTo>
                <a:lnTo>
                  <a:pt x="2716" y="746"/>
                </a:lnTo>
                <a:lnTo>
                  <a:pt x="2700" y="744"/>
                </a:lnTo>
                <a:lnTo>
                  <a:pt x="2666" y="741"/>
                </a:lnTo>
                <a:lnTo>
                  <a:pt x="2628" y="74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1925" tIns="30950" rIns="61925" bIns="3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21"/>
          <p:cNvSpPr/>
          <p:nvPr/>
        </p:nvSpPr>
        <p:spPr>
          <a:xfrm>
            <a:off x="6133983" y="5957613"/>
            <a:ext cx="368343" cy="330810"/>
          </a:xfrm>
          <a:custGeom>
            <a:avLst/>
            <a:gdLst/>
            <a:ahLst/>
            <a:cxnLst/>
            <a:rect l="l" t="t" r="r" b="b"/>
            <a:pathLst>
              <a:path w="2359" h="2118" extrusionOk="0">
                <a:moveTo>
                  <a:pt x="1050" y="225"/>
                </a:moveTo>
                <a:lnTo>
                  <a:pt x="1239" y="225"/>
                </a:lnTo>
                <a:lnTo>
                  <a:pt x="1247" y="225"/>
                </a:lnTo>
                <a:lnTo>
                  <a:pt x="1256" y="227"/>
                </a:lnTo>
                <a:lnTo>
                  <a:pt x="1263" y="229"/>
                </a:lnTo>
                <a:lnTo>
                  <a:pt x="1271" y="232"/>
                </a:lnTo>
                <a:lnTo>
                  <a:pt x="1278" y="235"/>
                </a:lnTo>
                <a:lnTo>
                  <a:pt x="1286" y="239"/>
                </a:lnTo>
                <a:lnTo>
                  <a:pt x="1291" y="244"/>
                </a:lnTo>
                <a:lnTo>
                  <a:pt x="1297" y="249"/>
                </a:lnTo>
                <a:lnTo>
                  <a:pt x="1303" y="255"/>
                </a:lnTo>
                <a:lnTo>
                  <a:pt x="1308" y="262"/>
                </a:lnTo>
                <a:lnTo>
                  <a:pt x="1312" y="269"/>
                </a:lnTo>
                <a:lnTo>
                  <a:pt x="1315" y="276"/>
                </a:lnTo>
                <a:lnTo>
                  <a:pt x="1318" y="283"/>
                </a:lnTo>
                <a:lnTo>
                  <a:pt x="1320" y="292"/>
                </a:lnTo>
                <a:lnTo>
                  <a:pt x="1321" y="300"/>
                </a:lnTo>
                <a:lnTo>
                  <a:pt x="1322" y="309"/>
                </a:lnTo>
                <a:lnTo>
                  <a:pt x="1322" y="309"/>
                </a:lnTo>
                <a:lnTo>
                  <a:pt x="1321" y="317"/>
                </a:lnTo>
                <a:lnTo>
                  <a:pt x="1320" y="324"/>
                </a:lnTo>
                <a:lnTo>
                  <a:pt x="1318" y="333"/>
                </a:lnTo>
                <a:lnTo>
                  <a:pt x="1315" y="340"/>
                </a:lnTo>
                <a:lnTo>
                  <a:pt x="1312" y="347"/>
                </a:lnTo>
                <a:lnTo>
                  <a:pt x="1308" y="354"/>
                </a:lnTo>
                <a:lnTo>
                  <a:pt x="1303" y="361"/>
                </a:lnTo>
                <a:lnTo>
                  <a:pt x="1297" y="367"/>
                </a:lnTo>
                <a:lnTo>
                  <a:pt x="1291" y="373"/>
                </a:lnTo>
                <a:lnTo>
                  <a:pt x="1286" y="377"/>
                </a:lnTo>
                <a:lnTo>
                  <a:pt x="1278" y="381"/>
                </a:lnTo>
                <a:lnTo>
                  <a:pt x="1271" y="385"/>
                </a:lnTo>
                <a:lnTo>
                  <a:pt x="1263" y="388"/>
                </a:lnTo>
                <a:lnTo>
                  <a:pt x="1256" y="390"/>
                </a:lnTo>
                <a:lnTo>
                  <a:pt x="1247" y="391"/>
                </a:lnTo>
                <a:lnTo>
                  <a:pt x="1239" y="391"/>
                </a:lnTo>
                <a:lnTo>
                  <a:pt x="1169" y="391"/>
                </a:lnTo>
                <a:lnTo>
                  <a:pt x="1195" y="426"/>
                </a:lnTo>
                <a:lnTo>
                  <a:pt x="1219" y="460"/>
                </a:lnTo>
                <a:lnTo>
                  <a:pt x="1243" y="494"/>
                </a:lnTo>
                <a:lnTo>
                  <a:pt x="1266" y="527"/>
                </a:lnTo>
                <a:lnTo>
                  <a:pt x="1454" y="527"/>
                </a:lnTo>
                <a:lnTo>
                  <a:pt x="1463" y="527"/>
                </a:lnTo>
                <a:lnTo>
                  <a:pt x="1471" y="528"/>
                </a:lnTo>
                <a:lnTo>
                  <a:pt x="1480" y="531"/>
                </a:lnTo>
                <a:lnTo>
                  <a:pt x="1487" y="534"/>
                </a:lnTo>
                <a:lnTo>
                  <a:pt x="1494" y="537"/>
                </a:lnTo>
                <a:lnTo>
                  <a:pt x="1501" y="541"/>
                </a:lnTo>
                <a:lnTo>
                  <a:pt x="1508" y="545"/>
                </a:lnTo>
                <a:lnTo>
                  <a:pt x="1514" y="551"/>
                </a:lnTo>
                <a:lnTo>
                  <a:pt x="1519" y="557"/>
                </a:lnTo>
                <a:lnTo>
                  <a:pt x="1524" y="564"/>
                </a:lnTo>
                <a:lnTo>
                  <a:pt x="1528" y="571"/>
                </a:lnTo>
                <a:lnTo>
                  <a:pt x="1531" y="578"/>
                </a:lnTo>
                <a:lnTo>
                  <a:pt x="1534" y="585"/>
                </a:lnTo>
                <a:lnTo>
                  <a:pt x="1536" y="594"/>
                </a:lnTo>
                <a:lnTo>
                  <a:pt x="1538" y="602"/>
                </a:lnTo>
                <a:lnTo>
                  <a:pt x="1538" y="611"/>
                </a:lnTo>
                <a:lnTo>
                  <a:pt x="1538" y="611"/>
                </a:lnTo>
                <a:lnTo>
                  <a:pt x="1538" y="619"/>
                </a:lnTo>
                <a:lnTo>
                  <a:pt x="1536" y="626"/>
                </a:lnTo>
                <a:lnTo>
                  <a:pt x="1534" y="635"/>
                </a:lnTo>
                <a:lnTo>
                  <a:pt x="1531" y="642"/>
                </a:lnTo>
                <a:lnTo>
                  <a:pt x="1528" y="649"/>
                </a:lnTo>
                <a:lnTo>
                  <a:pt x="1524" y="656"/>
                </a:lnTo>
                <a:lnTo>
                  <a:pt x="1519" y="663"/>
                </a:lnTo>
                <a:lnTo>
                  <a:pt x="1514" y="669"/>
                </a:lnTo>
                <a:lnTo>
                  <a:pt x="1508" y="674"/>
                </a:lnTo>
                <a:lnTo>
                  <a:pt x="1501" y="679"/>
                </a:lnTo>
                <a:lnTo>
                  <a:pt x="1494" y="683"/>
                </a:lnTo>
                <a:lnTo>
                  <a:pt x="1487" y="687"/>
                </a:lnTo>
                <a:lnTo>
                  <a:pt x="1480" y="689"/>
                </a:lnTo>
                <a:lnTo>
                  <a:pt x="1471" y="691"/>
                </a:lnTo>
                <a:lnTo>
                  <a:pt x="1463" y="693"/>
                </a:lnTo>
                <a:lnTo>
                  <a:pt x="1454" y="693"/>
                </a:lnTo>
                <a:lnTo>
                  <a:pt x="1383" y="693"/>
                </a:lnTo>
                <a:lnTo>
                  <a:pt x="1430" y="759"/>
                </a:lnTo>
                <a:lnTo>
                  <a:pt x="1470" y="816"/>
                </a:lnTo>
                <a:lnTo>
                  <a:pt x="1501" y="859"/>
                </a:lnTo>
                <a:lnTo>
                  <a:pt x="1521" y="886"/>
                </a:lnTo>
                <a:lnTo>
                  <a:pt x="2127" y="925"/>
                </a:lnTo>
                <a:lnTo>
                  <a:pt x="2127" y="925"/>
                </a:lnTo>
                <a:lnTo>
                  <a:pt x="2167" y="931"/>
                </a:lnTo>
                <a:lnTo>
                  <a:pt x="2203" y="938"/>
                </a:lnTo>
                <a:lnTo>
                  <a:pt x="2220" y="942"/>
                </a:lnTo>
                <a:lnTo>
                  <a:pt x="2235" y="946"/>
                </a:lnTo>
                <a:lnTo>
                  <a:pt x="2251" y="952"/>
                </a:lnTo>
                <a:lnTo>
                  <a:pt x="2265" y="958"/>
                </a:lnTo>
                <a:lnTo>
                  <a:pt x="2279" y="966"/>
                </a:lnTo>
                <a:lnTo>
                  <a:pt x="2292" y="975"/>
                </a:lnTo>
                <a:lnTo>
                  <a:pt x="2303" y="985"/>
                </a:lnTo>
                <a:lnTo>
                  <a:pt x="2316" y="996"/>
                </a:lnTo>
                <a:lnTo>
                  <a:pt x="2327" y="1009"/>
                </a:lnTo>
                <a:lnTo>
                  <a:pt x="2339" y="1024"/>
                </a:lnTo>
                <a:lnTo>
                  <a:pt x="2349" y="1040"/>
                </a:lnTo>
                <a:lnTo>
                  <a:pt x="2359" y="1060"/>
                </a:lnTo>
                <a:lnTo>
                  <a:pt x="2359" y="1060"/>
                </a:lnTo>
                <a:lnTo>
                  <a:pt x="2349" y="1078"/>
                </a:lnTo>
                <a:lnTo>
                  <a:pt x="2339" y="1095"/>
                </a:lnTo>
                <a:lnTo>
                  <a:pt x="2327" y="1109"/>
                </a:lnTo>
                <a:lnTo>
                  <a:pt x="2316" y="1124"/>
                </a:lnTo>
                <a:lnTo>
                  <a:pt x="2305" y="1135"/>
                </a:lnTo>
                <a:lnTo>
                  <a:pt x="2292" y="1145"/>
                </a:lnTo>
                <a:lnTo>
                  <a:pt x="2279" y="1153"/>
                </a:lnTo>
                <a:lnTo>
                  <a:pt x="2265" y="1160"/>
                </a:lnTo>
                <a:lnTo>
                  <a:pt x="2251" y="1168"/>
                </a:lnTo>
                <a:lnTo>
                  <a:pt x="2235" y="1173"/>
                </a:lnTo>
                <a:lnTo>
                  <a:pt x="2220" y="1177"/>
                </a:lnTo>
                <a:lnTo>
                  <a:pt x="2203" y="1182"/>
                </a:lnTo>
                <a:lnTo>
                  <a:pt x="2167" y="1189"/>
                </a:lnTo>
                <a:lnTo>
                  <a:pt x="2127" y="1194"/>
                </a:lnTo>
                <a:lnTo>
                  <a:pt x="2127" y="1194"/>
                </a:lnTo>
                <a:lnTo>
                  <a:pt x="1521" y="1233"/>
                </a:lnTo>
                <a:lnTo>
                  <a:pt x="1521" y="1233"/>
                </a:lnTo>
                <a:lnTo>
                  <a:pt x="1481" y="1288"/>
                </a:lnTo>
                <a:lnTo>
                  <a:pt x="1446" y="1339"/>
                </a:lnTo>
                <a:lnTo>
                  <a:pt x="1413" y="1384"/>
                </a:lnTo>
                <a:lnTo>
                  <a:pt x="1383" y="1425"/>
                </a:lnTo>
                <a:lnTo>
                  <a:pt x="1454" y="1425"/>
                </a:lnTo>
                <a:lnTo>
                  <a:pt x="1463" y="1427"/>
                </a:lnTo>
                <a:lnTo>
                  <a:pt x="1471" y="1428"/>
                </a:lnTo>
                <a:lnTo>
                  <a:pt x="1480" y="1430"/>
                </a:lnTo>
                <a:lnTo>
                  <a:pt x="1487" y="1433"/>
                </a:lnTo>
                <a:lnTo>
                  <a:pt x="1494" y="1435"/>
                </a:lnTo>
                <a:lnTo>
                  <a:pt x="1501" y="1440"/>
                </a:lnTo>
                <a:lnTo>
                  <a:pt x="1508" y="1445"/>
                </a:lnTo>
                <a:lnTo>
                  <a:pt x="1514" y="1451"/>
                </a:lnTo>
                <a:lnTo>
                  <a:pt x="1519" y="1457"/>
                </a:lnTo>
                <a:lnTo>
                  <a:pt x="1524" y="1462"/>
                </a:lnTo>
                <a:lnTo>
                  <a:pt x="1528" y="1469"/>
                </a:lnTo>
                <a:lnTo>
                  <a:pt x="1531" y="1476"/>
                </a:lnTo>
                <a:lnTo>
                  <a:pt x="1534" y="1485"/>
                </a:lnTo>
                <a:lnTo>
                  <a:pt x="1536" y="1492"/>
                </a:lnTo>
                <a:lnTo>
                  <a:pt x="1538" y="1501"/>
                </a:lnTo>
                <a:lnTo>
                  <a:pt x="1538" y="1509"/>
                </a:lnTo>
                <a:lnTo>
                  <a:pt x="1538" y="1509"/>
                </a:lnTo>
                <a:lnTo>
                  <a:pt x="1538" y="1518"/>
                </a:lnTo>
                <a:lnTo>
                  <a:pt x="1536" y="1526"/>
                </a:lnTo>
                <a:lnTo>
                  <a:pt x="1534" y="1533"/>
                </a:lnTo>
                <a:lnTo>
                  <a:pt x="1531" y="1542"/>
                </a:lnTo>
                <a:lnTo>
                  <a:pt x="1528" y="1549"/>
                </a:lnTo>
                <a:lnTo>
                  <a:pt x="1524" y="1556"/>
                </a:lnTo>
                <a:lnTo>
                  <a:pt x="1519" y="1561"/>
                </a:lnTo>
                <a:lnTo>
                  <a:pt x="1514" y="1567"/>
                </a:lnTo>
                <a:lnTo>
                  <a:pt x="1508" y="1573"/>
                </a:lnTo>
                <a:lnTo>
                  <a:pt x="1501" y="1577"/>
                </a:lnTo>
                <a:lnTo>
                  <a:pt x="1494" y="1581"/>
                </a:lnTo>
                <a:lnTo>
                  <a:pt x="1487" y="1586"/>
                </a:lnTo>
                <a:lnTo>
                  <a:pt x="1480" y="1588"/>
                </a:lnTo>
                <a:lnTo>
                  <a:pt x="1471" y="1590"/>
                </a:lnTo>
                <a:lnTo>
                  <a:pt x="1463" y="1591"/>
                </a:lnTo>
                <a:lnTo>
                  <a:pt x="1454" y="1593"/>
                </a:lnTo>
                <a:lnTo>
                  <a:pt x="1267" y="1593"/>
                </a:lnTo>
                <a:lnTo>
                  <a:pt x="1225" y="1654"/>
                </a:lnTo>
                <a:lnTo>
                  <a:pt x="1203" y="1686"/>
                </a:lnTo>
                <a:lnTo>
                  <a:pt x="1192" y="1706"/>
                </a:lnTo>
                <a:lnTo>
                  <a:pt x="1176" y="1727"/>
                </a:lnTo>
                <a:lnTo>
                  <a:pt x="1239" y="1727"/>
                </a:lnTo>
                <a:lnTo>
                  <a:pt x="1247" y="1729"/>
                </a:lnTo>
                <a:lnTo>
                  <a:pt x="1256" y="1730"/>
                </a:lnTo>
                <a:lnTo>
                  <a:pt x="1263" y="1732"/>
                </a:lnTo>
                <a:lnTo>
                  <a:pt x="1271" y="1734"/>
                </a:lnTo>
                <a:lnTo>
                  <a:pt x="1278" y="1737"/>
                </a:lnTo>
                <a:lnTo>
                  <a:pt x="1286" y="1741"/>
                </a:lnTo>
                <a:lnTo>
                  <a:pt x="1291" y="1747"/>
                </a:lnTo>
                <a:lnTo>
                  <a:pt x="1297" y="1753"/>
                </a:lnTo>
                <a:lnTo>
                  <a:pt x="1303" y="1758"/>
                </a:lnTo>
                <a:lnTo>
                  <a:pt x="1308" y="1764"/>
                </a:lnTo>
                <a:lnTo>
                  <a:pt x="1312" y="1771"/>
                </a:lnTo>
                <a:lnTo>
                  <a:pt x="1315" y="1778"/>
                </a:lnTo>
                <a:lnTo>
                  <a:pt x="1318" y="1787"/>
                </a:lnTo>
                <a:lnTo>
                  <a:pt x="1320" y="1794"/>
                </a:lnTo>
                <a:lnTo>
                  <a:pt x="1321" y="1802"/>
                </a:lnTo>
                <a:lnTo>
                  <a:pt x="1322" y="1811"/>
                </a:lnTo>
                <a:lnTo>
                  <a:pt x="1322" y="1811"/>
                </a:lnTo>
                <a:lnTo>
                  <a:pt x="1321" y="1819"/>
                </a:lnTo>
                <a:lnTo>
                  <a:pt x="1320" y="1828"/>
                </a:lnTo>
                <a:lnTo>
                  <a:pt x="1318" y="1835"/>
                </a:lnTo>
                <a:lnTo>
                  <a:pt x="1315" y="1843"/>
                </a:lnTo>
                <a:lnTo>
                  <a:pt x="1312" y="1851"/>
                </a:lnTo>
                <a:lnTo>
                  <a:pt x="1308" y="1858"/>
                </a:lnTo>
                <a:lnTo>
                  <a:pt x="1303" y="1863"/>
                </a:lnTo>
                <a:lnTo>
                  <a:pt x="1297" y="1869"/>
                </a:lnTo>
                <a:lnTo>
                  <a:pt x="1291" y="1875"/>
                </a:lnTo>
                <a:lnTo>
                  <a:pt x="1286" y="1879"/>
                </a:lnTo>
                <a:lnTo>
                  <a:pt x="1278" y="1883"/>
                </a:lnTo>
                <a:lnTo>
                  <a:pt x="1271" y="1887"/>
                </a:lnTo>
                <a:lnTo>
                  <a:pt x="1263" y="1890"/>
                </a:lnTo>
                <a:lnTo>
                  <a:pt x="1256" y="1892"/>
                </a:lnTo>
                <a:lnTo>
                  <a:pt x="1247" y="1893"/>
                </a:lnTo>
                <a:lnTo>
                  <a:pt x="1239" y="1894"/>
                </a:lnTo>
                <a:lnTo>
                  <a:pt x="1055" y="1894"/>
                </a:lnTo>
                <a:lnTo>
                  <a:pt x="943" y="2042"/>
                </a:lnTo>
                <a:lnTo>
                  <a:pt x="914" y="2080"/>
                </a:lnTo>
                <a:lnTo>
                  <a:pt x="876" y="2108"/>
                </a:lnTo>
                <a:lnTo>
                  <a:pt x="828" y="2118"/>
                </a:lnTo>
                <a:lnTo>
                  <a:pt x="828" y="2118"/>
                </a:lnTo>
                <a:lnTo>
                  <a:pt x="780" y="2118"/>
                </a:lnTo>
                <a:lnTo>
                  <a:pt x="741" y="2108"/>
                </a:lnTo>
                <a:lnTo>
                  <a:pt x="731" y="2099"/>
                </a:lnTo>
                <a:lnTo>
                  <a:pt x="721" y="2090"/>
                </a:lnTo>
                <a:lnTo>
                  <a:pt x="721" y="2032"/>
                </a:lnTo>
                <a:lnTo>
                  <a:pt x="721" y="2032"/>
                </a:lnTo>
                <a:lnTo>
                  <a:pt x="982" y="1243"/>
                </a:lnTo>
                <a:lnTo>
                  <a:pt x="712" y="1223"/>
                </a:lnTo>
                <a:lnTo>
                  <a:pt x="289" y="1175"/>
                </a:lnTo>
                <a:lnTo>
                  <a:pt x="289" y="1175"/>
                </a:lnTo>
                <a:lnTo>
                  <a:pt x="67" y="1425"/>
                </a:lnTo>
                <a:lnTo>
                  <a:pt x="0" y="1387"/>
                </a:lnTo>
                <a:lnTo>
                  <a:pt x="67" y="1060"/>
                </a:lnTo>
                <a:lnTo>
                  <a:pt x="0" y="732"/>
                </a:lnTo>
                <a:lnTo>
                  <a:pt x="67" y="694"/>
                </a:lnTo>
                <a:lnTo>
                  <a:pt x="289" y="944"/>
                </a:lnTo>
                <a:lnTo>
                  <a:pt x="712" y="895"/>
                </a:lnTo>
                <a:lnTo>
                  <a:pt x="982" y="877"/>
                </a:lnTo>
                <a:lnTo>
                  <a:pt x="982" y="877"/>
                </a:lnTo>
                <a:lnTo>
                  <a:pt x="721" y="88"/>
                </a:lnTo>
                <a:lnTo>
                  <a:pt x="721" y="30"/>
                </a:lnTo>
                <a:lnTo>
                  <a:pt x="731" y="20"/>
                </a:lnTo>
                <a:lnTo>
                  <a:pt x="741" y="10"/>
                </a:lnTo>
                <a:lnTo>
                  <a:pt x="780" y="0"/>
                </a:lnTo>
                <a:lnTo>
                  <a:pt x="828" y="0"/>
                </a:lnTo>
                <a:lnTo>
                  <a:pt x="828" y="0"/>
                </a:lnTo>
                <a:lnTo>
                  <a:pt x="876" y="10"/>
                </a:lnTo>
                <a:lnTo>
                  <a:pt x="914" y="40"/>
                </a:lnTo>
                <a:lnTo>
                  <a:pt x="943" y="78"/>
                </a:lnTo>
                <a:lnTo>
                  <a:pt x="943" y="78"/>
                </a:lnTo>
                <a:lnTo>
                  <a:pt x="969" y="113"/>
                </a:lnTo>
                <a:lnTo>
                  <a:pt x="996" y="150"/>
                </a:lnTo>
                <a:lnTo>
                  <a:pt x="1023" y="187"/>
                </a:lnTo>
                <a:lnTo>
                  <a:pt x="1050" y="22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1925" tIns="30950" rIns="61925" bIns="3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21"/>
          <p:cNvSpPr/>
          <p:nvPr/>
        </p:nvSpPr>
        <p:spPr>
          <a:xfrm>
            <a:off x="7449640" y="6061815"/>
            <a:ext cx="499241" cy="128585"/>
          </a:xfrm>
          <a:custGeom>
            <a:avLst/>
            <a:gdLst/>
            <a:ahLst/>
            <a:cxnLst/>
            <a:rect l="l" t="t" r="r" b="b"/>
            <a:pathLst>
              <a:path w="3291" h="849" extrusionOk="0">
                <a:moveTo>
                  <a:pt x="3177" y="462"/>
                </a:moveTo>
                <a:lnTo>
                  <a:pt x="3128" y="462"/>
                </a:lnTo>
                <a:lnTo>
                  <a:pt x="3082" y="462"/>
                </a:lnTo>
                <a:lnTo>
                  <a:pt x="3033" y="462"/>
                </a:lnTo>
                <a:lnTo>
                  <a:pt x="2987" y="462"/>
                </a:lnTo>
                <a:lnTo>
                  <a:pt x="2938" y="462"/>
                </a:lnTo>
                <a:lnTo>
                  <a:pt x="2892" y="462"/>
                </a:lnTo>
                <a:lnTo>
                  <a:pt x="2843" y="462"/>
                </a:lnTo>
                <a:lnTo>
                  <a:pt x="2797" y="462"/>
                </a:lnTo>
                <a:lnTo>
                  <a:pt x="2781" y="461"/>
                </a:lnTo>
                <a:lnTo>
                  <a:pt x="2767" y="458"/>
                </a:lnTo>
                <a:lnTo>
                  <a:pt x="2756" y="452"/>
                </a:lnTo>
                <a:lnTo>
                  <a:pt x="2747" y="444"/>
                </a:lnTo>
                <a:lnTo>
                  <a:pt x="2740" y="435"/>
                </a:lnTo>
                <a:lnTo>
                  <a:pt x="2734" y="424"/>
                </a:lnTo>
                <a:lnTo>
                  <a:pt x="2729" y="413"/>
                </a:lnTo>
                <a:lnTo>
                  <a:pt x="2724" y="400"/>
                </a:lnTo>
                <a:lnTo>
                  <a:pt x="2720" y="387"/>
                </a:lnTo>
                <a:lnTo>
                  <a:pt x="2714" y="373"/>
                </a:lnTo>
                <a:lnTo>
                  <a:pt x="2710" y="359"/>
                </a:lnTo>
                <a:lnTo>
                  <a:pt x="2709" y="345"/>
                </a:lnTo>
                <a:lnTo>
                  <a:pt x="2709" y="338"/>
                </a:lnTo>
                <a:lnTo>
                  <a:pt x="2710" y="330"/>
                </a:lnTo>
                <a:lnTo>
                  <a:pt x="2712" y="325"/>
                </a:lnTo>
                <a:lnTo>
                  <a:pt x="2714" y="319"/>
                </a:lnTo>
                <a:lnTo>
                  <a:pt x="2717" y="313"/>
                </a:lnTo>
                <a:lnTo>
                  <a:pt x="2722" y="309"/>
                </a:lnTo>
                <a:lnTo>
                  <a:pt x="2727" y="305"/>
                </a:lnTo>
                <a:lnTo>
                  <a:pt x="2731" y="302"/>
                </a:lnTo>
                <a:lnTo>
                  <a:pt x="2743" y="296"/>
                </a:lnTo>
                <a:lnTo>
                  <a:pt x="2756" y="292"/>
                </a:lnTo>
                <a:lnTo>
                  <a:pt x="2768" y="289"/>
                </a:lnTo>
                <a:lnTo>
                  <a:pt x="2781" y="289"/>
                </a:lnTo>
                <a:lnTo>
                  <a:pt x="2819" y="289"/>
                </a:lnTo>
                <a:lnTo>
                  <a:pt x="2856" y="289"/>
                </a:lnTo>
                <a:lnTo>
                  <a:pt x="2893" y="289"/>
                </a:lnTo>
                <a:lnTo>
                  <a:pt x="2931" y="289"/>
                </a:lnTo>
                <a:lnTo>
                  <a:pt x="2968" y="289"/>
                </a:lnTo>
                <a:lnTo>
                  <a:pt x="3005" y="289"/>
                </a:lnTo>
                <a:lnTo>
                  <a:pt x="3043" y="289"/>
                </a:lnTo>
                <a:lnTo>
                  <a:pt x="3080" y="289"/>
                </a:lnTo>
                <a:lnTo>
                  <a:pt x="3080" y="289"/>
                </a:lnTo>
                <a:lnTo>
                  <a:pt x="3080" y="289"/>
                </a:lnTo>
                <a:lnTo>
                  <a:pt x="3055" y="245"/>
                </a:lnTo>
                <a:lnTo>
                  <a:pt x="3032" y="209"/>
                </a:lnTo>
                <a:lnTo>
                  <a:pt x="3019" y="192"/>
                </a:lnTo>
                <a:lnTo>
                  <a:pt x="3005" y="173"/>
                </a:lnTo>
                <a:lnTo>
                  <a:pt x="2991" y="155"/>
                </a:lnTo>
                <a:lnTo>
                  <a:pt x="2974" y="135"/>
                </a:lnTo>
                <a:lnTo>
                  <a:pt x="2974" y="135"/>
                </a:lnTo>
                <a:lnTo>
                  <a:pt x="2974" y="135"/>
                </a:lnTo>
                <a:lnTo>
                  <a:pt x="2950" y="111"/>
                </a:lnTo>
                <a:lnTo>
                  <a:pt x="2933" y="97"/>
                </a:lnTo>
                <a:lnTo>
                  <a:pt x="2923" y="90"/>
                </a:lnTo>
                <a:lnTo>
                  <a:pt x="2913" y="85"/>
                </a:lnTo>
                <a:lnTo>
                  <a:pt x="2903" y="82"/>
                </a:lnTo>
                <a:lnTo>
                  <a:pt x="2893" y="80"/>
                </a:lnTo>
                <a:lnTo>
                  <a:pt x="2873" y="78"/>
                </a:lnTo>
                <a:lnTo>
                  <a:pt x="2852" y="78"/>
                </a:lnTo>
                <a:lnTo>
                  <a:pt x="2809" y="78"/>
                </a:lnTo>
                <a:lnTo>
                  <a:pt x="2767" y="78"/>
                </a:lnTo>
                <a:lnTo>
                  <a:pt x="2724" y="78"/>
                </a:lnTo>
                <a:lnTo>
                  <a:pt x="2682" y="78"/>
                </a:lnTo>
                <a:lnTo>
                  <a:pt x="2639" y="78"/>
                </a:lnTo>
                <a:lnTo>
                  <a:pt x="2597" y="78"/>
                </a:lnTo>
                <a:lnTo>
                  <a:pt x="2554" y="78"/>
                </a:lnTo>
                <a:lnTo>
                  <a:pt x="2512" y="78"/>
                </a:lnTo>
                <a:lnTo>
                  <a:pt x="2512" y="78"/>
                </a:lnTo>
                <a:lnTo>
                  <a:pt x="2512" y="78"/>
                </a:lnTo>
                <a:lnTo>
                  <a:pt x="2505" y="57"/>
                </a:lnTo>
                <a:lnTo>
                  <a:pt x="2498" y="41"/>
                </a:lnTo>
                <a:lnTo>
                  <a:pt x="2493" y="34"/>
                </a:lnTo>
                <a:lnTo>
                  <a:pt x="2489" y="27"/>
                </a:lnTo>
                <a:lnTo>
                  <a:pt x="2485" y="22"/>
                </a:lnTo>
                <a:lnTo>
                  <a:pt x="2481" y="17"/>
                </a:lnTo>
                <a:lnTo>
                  <a:pt x="2475" y="13"/>
                </a:lnTo>
                <a:lnTo>
                  <a:pt x="2468" y="10"/>
                </a:lnTo>
                <a:lnTo>
                  <a:pt x="2462" y="7"/>
                </a:lnTo>
                <a:lnTo>
                  <a:pt x="2454" y="5"/>
                </a:lnTo>
                <a:lnTo>
                  <a:pt x="2437" y="2"/>
                </a:lnTo>
                <a:lnTo>
                  <a:pt x="2415" y="0"/>
                </a:lnTo>
                <a:lnTo>
                  <a:pt x="2337" y="0"/>
                </a:lnTo>
                <a:lnTo>
                  <a:pt x="2258" y="0"/>
                </a:lnTo>
                <a:lnTo>
                  <a:pt x="2179" y="0"/>
                </a:lnTo>
                <a:lnTo>
                  <a:pt x="2101" y="0"/>
                </a:lnTo>
                <a:lnTo>
                  <a:pt x="2021" y="0"/>
                </a:lnTo>
                <a:lnTo>
                  <a:pt x="1942" y="0"/>
                </a:lnTo>
                <a:lnTo>
                  <a:pt x="1864" y="0"/>
                </a:lnTo>
                <a:lnTo>
                  <a:pt x="1785" y="0"/>
                </a:lnTo>
                <a:lnTo>
                  <a:pt x="1707" y="0"/>
                </a:lnTo>
                <a:lnTo>
                  <a:pt x="1627" y="0"/>
                </a:lnTo>
                <a:lnTo>
                  <a:pt x="1548" y="0"/>
                </a:lnTo>
                <a:lnTo>
                  <a:pt x="1470" y="0"/>
                </a:lnTo>
                <a:lnTo>
                  <a:pt x="1391" y="0"/>
                </a:lnTo>
                <a:lnTo>
                  <a:pt x="1311" y="0"/>
                </a:lnTo>
                <a:lnTo>
                  <a:pt x="1233" y="0"/>
                </a:lnTo>
                <a:lnTo>
                  <a:pt x="1154" y="0"/>
                </a:lnTo>
                <a:lnTo>
                  <a:pt x="1154" y="0"/>
                </a:lnTo>
                <a:lnTo>
                  <a:pt x="1154" y="0"/>
                </a:lnTo>
                <a:lnTo>
                  <a:pt x="1134" y="2"/>
                </a:lnTo>
                <a:lnTo>
                  <a:pt x="1116" y="5"/>
                </a:lnTo>
                <a:lnTo>
                  <a:pt x="1109" y="7"/>
                </a:lnTo>
                <a:lnTo>
                  <a:pt x="1101" y="10"/>
                </a:lnTo>
                <a:lnTo>
                  <a:pt x="1096" y="14"/>
                </a:lnTo>
                <a:lnTo>
                  <a:pt x="1090" y="19"/>
                </a:lnTo>
                <a:lnTo>
                  <a:pt x="1080" y="30"/>
                </a:lnTo>
                <a:lnTo>
                  <a:pt x="1072" y="43"/>
                </a:lnTo>
                <a:lnTo>
                  <a:pt x="1065" y="58"/>
                </a:lnTo>
                <a:lnTo>
                  <a:pt x="1058" y="78"/>
                </a:lnTo>
                <a:lnTo>
                  <a:pt x="1018" y="78"/>
                </a:lnTo>
                <a:lnTo>
                  <a:pt x="978" y="78"/>
                </a:lnTo>
                <a:lnTo>
                  <a:pt x="938" y="78"/>
                </a:lnTo>
                <a:lnTo>
                  <a:pt x="899" y="78"/>
                </a:lnTo>
                <a:lnTo>
                  <a:pt x="859" y="78"/>
                </a:lnTo>
                <a:lnTo>
                  <a:pt x="819" y="78"/>
                </a:lnTo>
                <a:lnTo>
                  <a:pt x="780" y="78"/>
                </a:lnTo>
                <a:lnTo>
                  <a:pt x="740" y="78"/>
                </a:lnTo>
                <a:lnTo>
                  <a:pt x="724" y="78"/>
                </a:lnTo>
                <a:lnTo>
                  <a:pt x="710" y="81"/>
                </a:lnTo>
                <a:lnTo>
                  <a:pt x="699" y="85"/>
                </a:lnTo>
                <a:lnTo>
                  <a:pt x="690" y="91"/>
                </a:lnTo>
                <a:lnTo>
                  <a:pt x="682" y="97"/>
                </a:lnTo>
                <a:lnTo>
                  <a:pt x="676" y="105"/>
                </a:lnTo>
                <a:lnTo>
                  <a:pt x="671" y="114"/>
                </a:lnTo>
                <a:lnTo>
                  <a:pt x="668" y="124"/>
                </a:lnTo>
                <a:lnTo>
                  <a:pt x="665" y="135"/>
                </a:lnTo>
                <a:lnTo>
                  <a:pt x="664" y="146"/>
                </a:lnTo>
                <a:lnTo>
                  <a:pt x="662" y="159"/>
                </a:lnTo>
                <a:lnTo>
                  <a:pt x="662" y="170"/>
                </a:lnTo>
                <a:lnTo>
                  <a:pt x="662" y="196"/>
                </a:lnTo>
                <a:lnTo>
                  <a:pt x="664" y="221"/>
                </a:lnTo>
                <a:lnTo>
                  <a:pt x="629" y="221"/>
                </a:lnTo>
                <a:lnTo>
                  <a:pt x="601" y="221"/>
                </a:lnTo>
                <a:lnTo>
                  <a:pt x="576" y="221"/>
                </a:lnTo>
                <a:lnTo>
                  <a:pt x="552" y="221"/>
                </a:lnTo>
                <a:lnTo>
                  <a:pt x="529" y="221"/>
                </a:lnTo>
                <a:lnTo>
                  <a:pt x="503" y="221"/>
                </a:lnTo>
                <a:lnTo>
                  <a:pt x="475" y="221"/>
                </a:lnTo>
                <a:lnTo>
                  <a:pt x="441" y="221"/>
                </a:lnTo>
                <a:lnTo>
                  <a:pt x="441" y="221"/>
                </a:lnTo>
                <a:lnTo>
                  <a:pt x="441" y="221"/>
                </a:lnTo>
                <a:lnTo>
                  <a:pt x="431" y="221"/>
                </a:lnTo>
                <a:lnTo>
                  <a:pt x="423" y="221"/>
                </a:lnTo>
                <a:lnTo>
                  <a:pt x="421" y="221"/>
                </a:lnTo>
                <a:lnTo>
                  <a:pt x="355" y="221"/>
                </a:lnTo>
                <a:lnTo>
                  <a:pt x="345" y="223"/>
                </a:lnTo>
                <a:lnTo>
                  <a:pt x="336" y="226"/>
                </a:lnTo>
                <a:lnTo>
                  <a:pt x="328" y="230"/>
                </a:lnTo>
                <a:lnTo>
                  <a:pt x="321" y="236"/>
                </a:lnTo>
                <a:lnTo>
                  <a:pt x="315" y="243"/>
                </a:lnTo>
                <a:lnTo>
                  <a:pt x="311" y="251"/>
                </a:lnTo>
                <a:lnTo>
                  <a:pt x="308" y="260"/>
                </a:lnTo>
                <a:lnTo>
                  <a:pt x="306" y="270"/>
                </a:lnTo>
                <a:lnTo>
                  <a:pt x="306" y="270"/>
                </a:lnTo>
                <a:lnTo>
                  <a:pt x="308" y="279"/>
                </a:lnTo>
                <a:lnTo>
                  <a:pt x="311" y="288"/>
                </a:lnTo>
                <a:lnTo>
                  <a:pt x="315" y="296"/>
                </a:lnTo>
                <a:lnTo>
                  <a:pt x="321" y="304"/>
                </a:lnTo>
                <a:lnTo>
                  <a:pt x="328" y="309"/>
                </a:lnTo>
                <a:lnTo>
                  <a:pt x="336" y="313"/>
                </a:lnTo>
                <a:lnTo>
                  <a:pt x="345" y="316"/>
                </a:lnTo>
                <a:lnTo>
                  <a:pt x="355" y="318"/>
                </a:lnTo>
                <a:lnTo>
                  <a:pt x="408" y="318"/>
                </a:lnTo>
                <a:lnTo>
                  <a:pt x="461" y="318"/>
                </a:lnTo>
                <a:lnTo>
                  <a:pt x="515" y="318"/>
                </a:lnTo>
                <a:lnTo>
                  <a:pt x="569" y="318"/>
                </a:lnTo>
                <a:lnTo>
                  <a:pt x="621" y="318"/>
                </a:lnTo>
                <a:lnTo>
                  <a:pt x="675" y="318"/>
                </a:lnTo>
                <a:lnTo>
                  <a:pt x="729" y="318"/>
                </a:lnTo>
                <a:lnTo>
                  <a:pt x="781" y="318"/>
                </a:lnTo>
                <a:lnTo>
                  <a:pt x="859" y="318"/>
                </a:lnTo>
                <a:lnTo>
                  <a:pt x="870" y="319"/>
                </a:lnTo>
                <a:lnTo>
                  <a:pt x="880" y="322"/>
                </a:lnTo>
                <a:lnTo>
                  <a:pt x="889" y="326"/>
                </a:lnTo>
                <a:lnTo>
                  <a:pt x="897" y="332"/>
                </a:lnTo>
                <a:lnTo>
                  <a:pt x="903" y="339"/>
                </a:lnTo>
                <a:lnTo>
                  <a:pt x="909" y="347"/>
                </a:lnTo>
                <a:lnTo>
                  <a:pt x="912" y="356"/>
                </a:lnTo>
                <a:lnTo>
                  <a:pt x="913" y="366"/>
                </a:lnTo>
                <a:lnTo>
                  <a:pt x="913" y="366"/>
                </a:lnTo>
                <a:lnTo>
                  <a:pt x="912" y="376"/>
                </a:lnTo>
                <a:lnTo>
                  <a:pt x="909" y="386"/>
                </a:lnTo>
                <a:lnTo>
                  <a:pt x="903" y="393"/>
                </a:lnTo>
                <a:lnTo>
                  <a:pt x="897" y="400"/>
                </a:lnTo>
                <a:lnTo>
                  <a:pt x="889" y="407"/>
                </a:lnTo>
                <a:lnTo>
                  <a:pt x="880" y="411"/>
                </a:lnTo>
                <a:lnTo>
                  <a:pt x="870" y="414"/>
                </a:lnTo>
                <a:lnTo>
                  <a:pt x="859" y="415"/>
                </a:lnTo>
                <a:lnTo>
                  <a:pt x="758" y="415"/>
                </a:lnTo>
                <a:lnTo>
                  <a:pt x="656" y="415"/>
                </a:lnTo>
                <a:lnTo>
                  <a:pt x="556" y="415"/>
                </a:lnTo>
                <a:lnTo>
                  <a:pt x="454" y="415"/>
                </a:lnTo>
                <a:lnTo>
                  <a:pt x="353" y="415"/>
                </a:lnTo>
                <a:lnTo>
                  <a:pt x="251" y="415"/>
                </a:lnTo>
                <a:lnTo>
                  <a:pt x="150" y="415"/>
                </a:lnTo>
                <a:lnTo>
                  <a:pt x="48" y="415"/>
                </a:lnTo>
                <a:lnTo>
                  <a:pt x="38" y="415"/>
                </a:lnTo>
                <a:lnTo>
                  <a:pt x="30" y="418"/>
                </a:lnTo>
                <a:lnTo>
                  <a:pt x="21" y="423"/>
                </a:lnTo>
                <a:lnTo>
                  <a:pt x="14" y="428"/>
                </a:lnTo>
                <a:lnTo>
                  <a:pt x="9" y="435"/>
                </a:lnTo>
                <a:lnTo>
                  <a:pt x="4" y="444"/>
                </a:lnTo>
                <a:lnTo>
                  <a:pt x="2" y="452"/>
                </a:lnTo>
                <a:lnTo>
                  <a:pt x="0" y="462"/>
                </a:lnTo>
                <a:lnTo>
                  <a:pt x="0" y="462"/>
                </a:lnTo>
                <a:lnTo>
                  <a:pt x="2" y="472"/>
                </a:lnTo>
                <a:lnTo>
                  <a:pt x="4" y="481"/>
                </a:lnTo>
                <a:lnTo>
                  <a:pt x="9" y="489"/>
                </a:lnTo>
                <a:lnTo>
                  <a:pt x="14" y="496"/>
                </a:lnTo>
                <a:lnTo>
                  <a:pt x="21" y="502"/>
                </a:lnTo>
                <a:lnTo>
                  <a:pt x="30" y="506"/>
                </a:lnTo>
                <a:lnTo>
                  <a:pt x="38" y="509"/>
                </a:lnTo>
                <a:lnTo>
                  <a:pt x="48" y="510"/>
                </a:lnTo>
                <a:lnTo>
                  <a:pt x="125" y="510"/>
                </a:lnTo>
                <a:lnTo>
                  <a:pt x="201" y="510"/>
                </a:lnTo>
                <a:lnTo>
                  <a:pt x="279" y="510"/>
                </a:lnTo>
                <a:lnTo>
                  <a:pt x="356" y="510"/>
                </a:lnTo>
                <a:lnTo>
                  <a:pt x="432" y="510"/>
                </a:lnTo>
                <a:lnTo>
                  <a:pt x="509" y="510"/>
                </a:lnTo>
                <a:lnTo>
                  <a:pt x="587" y="510"/>
                </a:lnTo>
                <a:lnTo>
                  <a:pt x="664" y="510"/>
                </a:lnTo>
                <a:lnTo>
                  <a:pt x="682" y="510"/>
                </a:lnTo>
                <a:lnTo>
                  <a:pt x="702" y="510"/>
                </a:lnTo>
                <a:lnTo>
                  <a:pt x="702" y="510"/>
                </a:lnTo>
                <a:lnTo>
                  <a:pt x="702" y="510"/>
                </a:lnTo>
                <a:lnTo>
                  <a:pt x="712" y="510"/>
                </a:lnTo>
                <a:lnTo>
                  <a:pt x="720" y="510"/>
                </a:lnTo>
                <a:lnTo>
                  <a:pt x="723" y="510"/>
                </a:lnTo>
                <a:lnTo>
                  <a:pt x="733" y="510"/>
                </a:lnTo>
                <a:lnTo>
                  <a:pt x="743" y="512"/>
                </a:lnTo>
                <a:lnTo>
                  <a:pt x="753" y="515"/>
                </a:lnTo>
                <a:lnTo>
                  <a:pt x="763" y="520"/>
                </a:lnTo>
                <a:lnTo>
                  <a:pt x="770" y="526"/>
                </a:lnTo>
                <a:lnTo>
                  <a:pt x="777" y="535"/>
                </a:lnTo>
                <a:lnTo>
                  <a:pt x="781" y="543"/>
                </a:lnTo>
                <a:lnTo>
                  <a:pt x="785" y="553"/>
                </a:lnTo>
                <a:lnTo>
                  <a:pt x="785" y="564"/>
                </a:lnTo>
                <a:lnTo>
                  <a:pt x="785" y="564"/>
                </a:lnTo>
                <a:lnTo>
                  <a:pt x="785" y="574"/>
                </a:lnTo>
                <a:lnTo>
                  <a:pt x="781" y="584"/>
                </a:lnTo>
                <a:lnTo>
                  <a:pt x="777" y="594"/>
                </a:lnTo>
                <a:lnTo>
                  <a:pt x="770" y="601"/>
                </a:lnTo>
                <a:lnTo>
                  <a:pt x="763" y="608"/>
                </a:lnTo>
                <a:lnTo>
                  <a:pt x="753" y="612"/>
                </a:lnTo>
                <a:lnTo>
                  <a:pt x="743" y="615"/>
                </a:lnTo>
                <a:lnTo>
                  <a:pt x="733" y="617"/>
                </a:lnTo>
                <a:lnTo>
                  <a:pt x="682" y="617"/>
                </a:lnTo>
                <a:lnTo>
                  <a:pt x="632" y="617"/>
                </a:lnTo>
                <a:lnTo>
                  <a:pt x="581" y="617"/>
                </a:lnTo>
                <a:lnTo>
                  <a:pt x="532" y="617"/>
                </a:lnTo>
                <a:lnTo>
                  <a:pt x="481" y="617"/>
                </a:lnTo>
                <a:lnTo>
                  <a:pt x="431" y="617"/>
                </a:lnTo>
                <a:lnTo>
                  <a:pt x="380" y="617"/>
                </a:lnTo>
                <a:lnTo>
                  <a:pt x="330" y="617"/>
                </a:lnTo>
                <a:lnTo>
                  <a:pt x="322" y="617"/>
                </a:lnTo>
                <a:lnTo>
                  <a:pt x="313" y="620"/>
                </a:lnTo>
                <a:lnTo>
                  <a:pt x="306" y="624"/>
                </a:lnTo>
                <a:lnTo>
                  <a:pt x="299" y="629"/>
                </a:lnTo>
                <a:lnTo>
                  <a:pt x="294" y="635"/>
                </a:lnTo>
                <a:lnTo>
                  <a:pt x="289" y="644"/>
                </a:lnTo>
                <a:lnTo>
                  <a:pt x="288" y="651"/>
                </a:lnTo>
                <a:lnTo>
                  <a:pt x="286" y="661"/>
                </a:lnTo>
                <a:lnTo>
                  <a:pt x="286" y="661"/>
                </a:lnTo>
                <a:lnTo>
                  <a:pt x="288" y="669"/>
                </a:lnTo>
                <a:lnTo>
                  <a:pt x="289" y="678"/>
                </a:lnTo>
                <a:lnTo>
                  <a:pt x="294" y="685"/>
                </a:lnTo>
                <a:lnTo>
                  <a:pt x="299" y="690"/>
                </a:lnTo>
                <a:lnTo>
                  <a:pt x="305" y="696"/>
                </a:lnTo>
                <a:lnTo>
                  <a:pt x="313" y="700"/>
                </a:lnTo>
                <a:lnTo>
                  <a:pt x="321" y="703"/>
                </a:lnTo>
                <a:lnTo>
                  <a:pt x="330" y="705"/>
                </a:lnTo>
                <a:lnTo>
                  <a:pt x="664" y="703"/>
                </a:lnTo>
                <a:lnTo>
                  <a:pt x="664" y="777"/>
                </a:lnTo>
                <a:lnTo>
                  <a:pt x="664" y="787"/>
                </a:lnTo>
                <a:lnTo>
                  <a:pt x="665" y="797"/>
                </a:lnTo>
                <a:lnTo>
                  <a:pt x="666" y="805"/>
                </a:lnTo>
                <a:lnTo>
                  <a:pt x="669" y="812"/>
                </a:lnTo>
                <a:lnTo>
                  <a:pt x="672" y="818"/>
                </a:lnTo>
                <a:lnTo>
                  <a:pt x="676" y="824"/>
                </a:lnTo>
                <a:lnTo>
                  <a:pt x="681" y="829"/>
                </a:lnTo>
                <a:lnTo>
                  <a:pt x="686" y="834"/>
                </a:lnTo>
                <a:lnTo>
                  <a:pt x="692" y="836"/>
                </a:lnTo>
                <a:lnTo>
                  <a:pt x="698" y="841"/>
                </a:lnTo>
                <a:lnTo>
                  <a:pt x="705" y="842"/>
                </a:lnTo>
                <a:lnTo>
                  <a:pt x="712" y="845"/>
                </a:lnTo>
                <a:lnTo>
                  <a:pt x="727" y="846"/>
                </a:lnTo>
                <a:lnTo>
                  <a:pt x="746" y="848"/>
                </a:lnTo>
                <a:lnTo>
                  <a:pt x="766" y="848"/>
                </a:lnTo>
                <a:lnTo>
                  <a:pt x="785" y="848"/>
                </a:lnTo>
                <a:lnTo>
                  <a:pt x="936" y="848"/>
                </a:lnTo>
                <a:lnTo>
                  <a:pt x="1086" y="849"/>
                </a:lnTo>
                <a:lnTo>
                  <a:pt x="1236" y="849"/>
                </a:lnTo>
                <a:lnTo>
                  <a:pt x="1386" y="849"/>
                </a:lnTo>
                <a:lnTo>
                  <a:pt x="1537" y="849"/>
                </a:lnTo>
                <a:lnTo>
                  <a:pt x="1685" y="849"/>
                </a:lnTo>
                <a:lnTo>
                  <a:pt x="1836" y="849"/>
                </a:lnTo>
                <a:lnTo>
                  <a:pt x="1986" y="849"/>
                </a:lnTo>
                <a:lnTo>
                  <a:pt x="2136" y="849"/>
                </a:lnTo>
                <a:lnTo>
                  <a:pt x="2286" y="849"/>
                </a:lnTo>
                <a:lnTo>
                  <a:pt x="2435" y="848"/>
                </a:lnTo>
                <a:lnTo>
                  <a:pt x="2585" y="848"/>
                </a:lnTo>
                <a:lnTo>
                  <a:pt x="2736" y="848"/>
                </a:lnTo>
                <a:lnTo>
                  <a:pt x="2886" y="848"/>
                </a:lnTo>
                <a:lnTo>
                  <a:pt x="3036" y="848"/>
                </a:lnTo>
                <a:lnTo>
                  <a:pt x="3186" y="848"/>
                </a:lnTo>
                <a:lnTo>
                  <a:pt x="3186" y="848"/>
                </a:lnTo>
                <a:lnTo>
                  <a:pt x="3186" y="848"/>
                </a:lnTo>
                <a:lnTo>
                  <a:pt x="3202" y="846"/>
                </a:lnTo>
                <a:lnTo>
                  <a:pt x="3218" y="843"/>
                </a:lnTo>
                <a:lnTo>
                  <a:pt x="3232" y="839"/>
                </a:lnTo>
                <a:lnTo>
                  <a:pt x="3243" y="834"/>
                </a:lnTo>
                <a:lnTo>
                  <a:pt x="3254" y="828"/>
                </a:lnTo>
                <a:lnTo>
                  <a:pt x="3263" y="819"/>
                </a:lnTo>
                <a:lnTo>
                  <a:pt x="3271" y="811"/>
                </a:lnTo>
                <a:lnTo>
                  <a:pt x="3277" y="801"/>
                </a:lnTo>
                <a:lnTo>
                  <a:pt x="3283" y="791"/>
                </a:lnTo>
                <a:lnTo>
                  <a:pt x="3287" y="780"/>
                </a:lnTo>
                <a:lnTo>
                  <a:pt x="3290" y="768"/>
                </a:lnTo>
                <a:lnTo>
                  <a:pt x="3290" y="757"/>
                </a:lnTo>
                <a:lnTo>
                  <a:pt x="3291" y="746"/>
                </a:lnTo>
                <a:lnTo>
                  <a:pt x="3290" y="734"/>
                </a:lnTo>
                <a:lnTo>
                  <a:pt x="3287" y="722"/>
                </a:lnTo>
                <a:lnTo>
                  <a:pt x="3284" y="710"/>
                </a:lnTo>
                <a:lnTo>
                  <a:pt x="3273" y="676"/>
                </a:lnTo>
                <a:lnTo>
                  <a:pt x="3262" y="645"/>
                </a:lnTo>
                <a:lnTo>
                  <a:pt x="3249" y="614"/>
                </a:lnTo>
                <a:lnTo>
                  <a:pt x="3236" y="584"/>
                </a:lnTo>
                <a:lnTo>
                  <a:pt x="3222" y="554"/>
                </a:lnTo>
                <a:lnTo>
                  <a:pt x="3206" y="525"/>
                </a:lnTo>
                <a:lnTo>
                  <a:pt x="3192" y="493"/>
                </a:lnTo>
                <a:lnTo>
                  <a:pt x="3177" y="462"/>
                </a:lnTo>
                <a:close/>
                <a:moveTo>
                  <a:pt x="1443" y="434"/>
                </a:moveTo>
                <a:lnTo>
                  <a:pt x="1126" y="434"/>
                </a:lnTo>
                <a:lnTo>
                  <a:pt x="1126" y="279"/>
                </a:lnTo>
                <a:lnTo>
                  <a:pt x="1443" y="279"/>
                </a:lnTo>
                <a:lnTo>
                  <a:pt x="1443" y="434"/>
                </a:lnTo>
                <a:close/>
                <a:moveTo>
                  <a:pt x="1790" y="713"/>
                </a:moveTo>
                <a:lnTo>
                  <a:pt x="1559" y="713"/>
                </a:lnTo>
                <a:lnTo>
                  <a:pt x="1559" y="279"/>
                </a:lnTo>
                <a:lnTo>
                  <a:pt x="1790" y="279"/>
                </a:lnTo>
                <a:lnTo>
                  <a:pt x="1790" y="713"/>
                </a:lnTo>
                <a:close/>
                <a:moveTo>
                  <a:pt x="2070" y="713"/>
                </a:moveTo>
                <a:lnTo>
                  <a:pt x="1839" y="713"/>
                </a:lnTo>
                <a:lnTo>
                  <a:pt x="1839" y="279"/>
                </a:lnTo>
                <a:lnTo>
                  <a:pt x="2070" y="279"/>
                </a:lnTo>
                <a:lnTo>
                  <a:pt x="2070" y="713"/>
                </a:lnTo>
                <a:close/>
                <a:moveTo>
                  <a:pt x="2502" y="434"/>
                </a:moveTo>
                <a:lnTo>
                  <a:pt x="2184" y="434"/>
                </a:lnTo>
                <a:lnTo>
                  <a:pt x="2184" y="279"/>
                </a:lnTo>
                <a:lnTo>
                  <a:pt x="2502" y="279"/>
                </a:lnTo>
                <a:lnTo>
                  <a:pt x="2502" y="43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1925" tIns="30950" rIns="61925" bIns="3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21"/>
          <p:cNvSpPr/>
          <p:nvPr/>
        </p:nvSpPr>
        <p:spPr>
          <a:xfrm>
            <a:off x="5136442" y="6021155"/>
            <a:ext cx="354018" cy="207521"/>
          </a:xfrm>
          <a:custGeom>
            <a:avLst/>
            <a:gdLst/>
            <a:ahLst/>
            <a:cxnLst/>
            <a:rect l="l" t="t" r="r" b="b"/>
            <a:pathLst>
              <a:path w="2503" h="1467" extrusionOk="0">
                <a:moveTo>
                  <a:pt x="2455" y="972"/>
                </a:moveTo>
                <a:lnTo>
                  <a:pt x="2455" y="943"/>
                </a:lnTo>
                <a:lnTo>
                  <a:pt x="2455" y="913"/>
                </a:lnTo>
                <a:lnTo>
                  <a:pt x="2455" y="883"/>
                </a:lnTo>
                <a:lnTo>
                  <a:pt x="2455" y="853"/>
                </a:lnTo>
                <a:lnTo>
                  <a:pt x="2455" y="824"/>
                </a:lnTo>
                <a:lnTo>
                  <a:pt x="2455" y="794"/>
                </a:lnTo>
                <a:lnTo>
                  <a:pt x="2455" y="764"/>
                </a:lnTo>
                <a:lnTo>
                  <a:pt x="2455" y="734"/>
                </a:lnTo>
                <a:lnTo>
                  <a:pt x="2455" y="719"/>
                </a:lnTo>
                <a:lnTo>
                  <a:pt x="2455" y="706"/>
                </a:lnTo>
                <a:lnTo>
                  <a:pt x="2453" y="696"/>
                </a:lnTo>
                <a:lnTo>
                  <a:pt x="2450" y="686"/>
                </a:lnTo>
                <a:lnTo>
                  <a:pt x="2446" y="678"/>
                </a:lnTo>
                <a:lnTo>
                  <a:pt x="2439" y="668"/>
                </a:lnTo>
                <a:lnTo>
                  <a:pt x="2432" y="656"/>
                </a:lnTo>
                <a:lnTo>
                  <a:pt x="2421" y="642"/>
                </a:lnTo>
                <a:lnTo>
                  <a:pt x="2382" y="591"/>
                </a:lnTo>
                <a:lnTo>
                  <a:pt x="2343" y="542"/>
                </a:lnTo>
                <a:lnTo>
                  <a:pt x="2304" y="491"/>
                </a:lnTo>
                <a:lnTo>
                  <a:pt x="2265" y="440"/>
                </a:lnTo>
                <a:lnTo>
                  <a:pt x="2256" y="428"/>
                </a:lnTo>
                <a:lnTo>
                  <a:pt x="2248" y="418"/>
                </a:lnTo>
                <a:lnTo>
                  <a:pt x="2241" y="410"/>
                </a:lnTo>
                <a:lnTo>
                  <a:pt x="2232" y="404"/>
                </a:lnTo>
                <a:lnTo>
                  <a:pt x="2224" y="400"/>
                </a:lnTo>
                <a:lnTo>
                  <a:pt x="2212" y="397"/>
                </a:lnTo>
                <a:lnTo>
                  <a:pt x="2198" y="396"/>
                </a:lnTo>
                <a:lnTo>
                  <a:pt x="2181" y="396"/>
                </a:lnTo>
                <a:lnTo>
                  <a:pt x="2130" y="396"/>
                </a:lnTo>
                <a:lnTo>
                  <a:pt x="2079" y="396"/>
                </a:lnTo>
                <a:lnTo>
                  <a:pt x="2027" y="396"/>
                </a:lnTo>
                <a:lnTo>
                  <a:pt x="1976" y="396"/>
                </a:lnTo>
                <a:lnTo>
                  <a:pt x="1925" y="396"/>
                </a:lnTo>
                <a:lnTo>
                  <a:pt x="1873" y="396"/>
                </a:lnTo>
                <a:lnTo>
                  <a:pt x="1822" y="396"/>
                </a:lnTo>
                <a:lnTo>
                  <a:pt x="1771" y="396"/>
                </a:lnTo>
                <a:lnTo>
                  <a:pt x="1771" y="353"/>
                </a:lnTo>
                <a:lnTo>
                  <a:pt x="1771" y="311"/>
                </a:lnTo>
                <a:lnTo>
                  <a:pt x="1771" y="268"/>
                </a:lnTo>
                <a:lnTo>
                  <a:pt x="1771" y="226"/>
                </a:lnTo>
                <a:lnTo>
                  <a:pt x="1771" y="183"/>
                </a:lnTo>
                <a:lnTo>
                  <a:pt x="1771" y="141"/>
                </a:lnTo>
                <a:lnTo>
                  <a:pt x="1771" y="98"/>
                </a:lnTo>
                <a:lnTo>
                  <a:pt x="1771" y="56"/>
                </a:lnTo>
                <a:lnTo>
                  <a:pt x="1771" y="44"/>
                </a:lnTo>
                <a:lnTo>
                  <a:pt x="1771" y="33"/>
                </a:lnTo>
                <a:lnTo>
                  <a:pt x="1770" y="24"/>
                </a:lnTo>
                <a:lnTo>
                  <a:pt x="1769" y="16"/>
                </a:lnTo>
                <a:lnTo>
                  <a:pt x="1766" y="10"/>
                </a:lnTo>
                <a:lnTo>
                  <a:pt x="1760" y="5"/>
                </a:lnTo>
                <a:lnTo>
                  <a:pt x="1753" y="2"/>
                </a:lnTo>
                <a:lnTo>
                  <a:pt x="1742" y="0"/>
                </a:lnTo>
                <a:lnTo>
                  <a:pt x="1642" y="0"/>
                </a:lnTo>
                <a:lnTo>
                  <a:pt x="1543" y="0"/>
                </a:lnTo>
                <a:lnTo>
                  <a:pt x="1444" y="0"/>
                </a:lnTo>
                <a:lnTo>
                  <a:pt x="1345" y="0"/>
                </a:lnTo>
                <a:lnTo>
                  <a:pt x="1246" y="0"/>
                </a:lnTo>
                <a:lnTo>
                  <a:pt x="1146" y="0"/>
                </a:lnTo>
                <a:lnTo>
                  <a:pt x="1047" y="0"/>
                </a:lnTo>
                <a:lnTo>
                  <a:pt x="948" y="0"/>
                </a:lnTo>
                <a:lnTo>
                  <a:pt x="849" y="0"/>
                </a:lnTo>
                <a:lnTo>
                  <a:pt x="749" y="0"/>
                </a:lnTo>
                <a:lnTo>
                  <a:pt x="650" y="0"/>
                </a:lnTo>
                <a:lnTo>
                  <a:pt x="551" y="0"/>
                </a:lnTo>
                <a:lnTo>
                  <a:pt x="452" y="0"/>
                </a:lnTo>
                <a:lnTo>
                  <a:pt x="353" y="0"/>
                </a:lnTo>
                <a:lnTo>
                  <a:pt x="253" y="0"/>
                </a:lnTo>
                <a:lnTo>
                  <a:pt x="154" y="0"/>
                </a:lnTo>
                <a:lnTo>
                  <a:pt x="147" y="0"/>
                </a:lnTo>
                <a:lnTo>
                  <a:pt x="140" y="2"/>
                </a:lnTo>
                <a:lnTo>
                  <a:pt x="136" y="5"/>
                </a:lnTo>
                <a:lnTo>
                  <a:pt x="132" y="7"/>
                </a:lnTo>
                <a:lnTo>
                  <a:pt x="129" y="12"/>
                </a:lnTo>
                <a:lnTo>
                  <a:pt x="127" y="16"/>
                </a:lnTo>
                <a:lnTo>
                  <a:pt x="126" y="23"/>
                </a:lnTo>
                <a:lnTo>
                  <a:pt x="124" y="29"/>
                </a:lnTo>
                <a:lnTo>
                  <a:pt x="124" y="148"/>
                </a:lnTo>
                <a:lnTo>
                  <a:pt x="124" y="265"/>
                </a:lnTo>
                <a:lnTo>
                  <a:pt x="124" y="383"/>
                </a:lnTo>
                <a:lnTo>
                  <a:pt x="124" y="501"/>
                </a:lnTo>
                <a:lnTo>
                  <a:pt x="124" y="618"/>
                </a:lnTo>
                <a:lnTo>
                  <a:pt x="124" y="737"/>
                </a:lnTo>
                <a:lnTo>
                  <a:pt x="124" y="855"/>
                </a:lnTo>
                <a:lnTo>
                  <a:pt x="124" y="972"/>
                </a:lnTo>
                <a:lnTo>
                  <a:pt x="93" y="972"/>
                </a:lnTo>
                <a:lnTo>
                  <a:pt x="62" y="972"/>
                </a:lnTo>
                <a:lnTo>
                  <a:pt x="31" y="972"/>
                </a:lnTo>
                <a:lnTo>
                  <a:pt x="0" y="972"/>
                </a:lnTo>
                <a:lnTo>
                  <a:pt x="0" y="1026"/>
                </a:lnTo>
                <a:lnTo>
                  <a:pt x="0" y="1079"/>
                </a:lnTo>
                <a:lnTo>
                  <a:pt x="0" y="1131"/>
                </a:lnTo>
                <a:lnTo>
                  <a:pt x="0" y="1185"/>
                </a:lnTo>
                <a:lnTo>
                  <a:pt x="0" y="1185"/>
                </a:lnTo>
                <a:lnTo>
                  <a:pt x="0" y="1185"/>
                </a:lnTo>
                <a:lnTo>
                  <a:pt x="0" y="1194"/>
                </a:lnTo>
                <a:lnTo>
                  <a:pt x="0" y="1203"/>
                </a:lnTo>
                <a:lnTo>
                  <a:pt x="10" y="1203"/>
                </a:lnTo>
                <a:lnTo>
                  <a:pt x="18" y="1203"/>
                </a:lnTo>
                <a:lnTo>
                  <a:pt x="65" y="1203"/>
                </a:lnTo>
                <a:lnTo>
                  <a:pt x="110" y="1203"/>
                </a:lnTo>
                <a:lnTo>
                  <a:pt x="157" y="1203"/>
                </a:lnTo>
                <a:lnTo>
                  <a:pt x="202" y="1203"/>
                </a:lnTo>
                <a:lnTo>
                  <a:pt x="202" y="1208"/>
                </a:lnTo>
                <a:lnTo>
                  <a:pt x="202" y="1211"/>
                </a:lnTo>
                <a:lnTo>
                  <a:pt x="204" y="1236"/>
                </a:lnTo>
                <a:lnTo>
                  <a:pt x="208" y="1262"/>
                </a:lnTo>
                <a:lnTo>
                  <a:pt x="214" y="1287"/>
                </a:lnTo>
                <a:lnTo>
                  <a:pt x="222" y="1310"/>
                </a:lnTo>
                <a:lnTo>
                  <a:pt x="234" y="1332"/>
                </a:lnTo>
                <a:lnTo>
                  <a:pt x="246" y="1354"/>
                </a:lnTo>
                <a:lnTo>
                  <a:pt x="261" y="1374"/>
                </a:lnTo>
                <a:lnTo>
                  <a:pt x="278" y="1392"/>
                </a:lnTo>
                <a:lnTo>
                  <a:pt x="296" y="1409"/>
                </a:lnTo>
                <a:lnTo>
                  <a:pt x="316" y="1423"/>
                </a:lnTo>
                <a:lnTo>
                  <a:pt x="337" y="1436"/>
                </a:lnTo>
                <a:lnTo>
                  <a:pt x="360" y="1447"/>
                </a:lnTo>
                <a:lnTo>
                  <a:pt x="382" y="1456"/>
                </a:lnTo>
                <a:lnTo>
                  <a:pt x="408" y="1463"/>
                </a:lnTo>
                <a:lnTo>
                  <a:pt x="433" y="1466"/>
                </a:lnTo>
                <a:lnTo>
                  <a:pt x="459" y="1467"/>
                </a:lnTo>
                <a:lnTo>
                  <a:pt x="475" y="1467"/>
                </a:lnTo>
                <a:lnTo>
                  <a:pt x="490" y="1466"/>
                </a:lnTo>
                <a:lnTo>
                  <a:pt x="504" y="1463"/>
                </a:lnTo>
                <a:lnTo>
                  <a:pt x="520" y="1460"/>
                </a:lnTo>
                <a:lnTo>
                  <a:pt x="534" y="1457"/>
                </a:lnTo>
                <a:lnTo>
                  <a:pt x="547" y="1451"/>
                </a:lnTo>
                <a:lnTo>
                  <a:pt x="561" y="1447"/>
                </a:lnTo>
                <a:lnTo>
                  <a:pt x="574" y="1440"/>
                </a:lnTo>
                <a:lnTo>
                  <a:pt x="587" y="1433"/>
                </a:lnTo>
                <a:lnTo>
                  <a:pt x="599" y="1426"/>
                </a:lnTo>
                <a:lnTo>
                  <a:pt x="611" y="1417"/>
                </a:lnTo>
                <a:lnTo>
                  <a:pt x="622" y="1409"/>
                </a:lnTo>
                <a:lnTo>
                  <a:pt x="633" y="1400"/>
                </a:lnTo>
                <a:lnTo>
                  <a:pt x="643" y="1389"/>
                </a:lnTo>
                <a:lnTo>
                  <a:pt x="653" y="1379"/>
                </a:lnTo>
                <a:lnTo>
                  <a:pt x="663" y="1368"/>
                </a:lnTo>
                <a:lnTo>
                  <a:pt x="672" y="1379"/>
                </a:lnTo>
                <a:lnTo>
                  <a:pt x="681" y="1389"/>
                </a:lnTo>
                <a:lnTo>
                  <a:pt x="691" y="1400"/>
                </a:lnTo>
                <a:lnTo>
                  <a:pt x="703" y="1409"/>
                </a:lnTo>
                <a:lnTo>
                  <a:pt x="714" y="1417"/>
                </a:lnTo>
                <a:lnTo>
                  <a:pt x="725" y="1426"/>
                </a:lnTo>
                <a:lnTo>
                  <a:pt x="738" y="1433"/>
                </a:lnTo>
                <a:lnTo>
                  <a:pt x="751" y="1440"/>
                </a:lnTo>
                <a:lnTo>
                  <a:pt x="764" y="1447"/>
                </a:lnTo>
                <a:lnTo>
                  <a:pt x="778" y="1451"/>
                </a:lnTo>
                <a:lnTo>
                  <a:pt x="791" y="1457"/>
                </a:lnTo>
                <a:lnTo>
                  <a:pt x="805" y="1460"/>
                </a:lnTo>
                <a:lnTo>
                  <a:pt x="820" y="1463"/>
                </a:lnTo>
                <a:lnTo>
                  <a:pt x="835" y="1466"/>
                </a:lnTo>
                <a:lnTo>
                  <a:pt x="850" y="1467"/>
                </a:lnTo>
                <a:lnTo>
                  <a:pt x="866" y="1467"/>
                </a:lnTo>
                <a:lnTo>
                  <a:pt x="891" y="1466"/>
                </a:lnTo>
                <a:lnTo>
                  <a:pt x="917" y="1463"/>
                </a:lnTo>
                <a:lnTo>
                  <a:pt x="942" y="1456"/>
                </a:lnTo>
                <a:lnTo>
                  <a:pt x="965" y="1447"/>
                </a:lnTo>
                <a:lnTo>
                  <a:pt x="988" y="1436"/>
                </a:lnTo>
                <a:lnTo>
                  <a:pt x="1009" y="1423"/>
                </a:lnTo>
                <a:lnTo>
                  <a:pt x="1029" y="1409"/>
                </a:lnTo>
                <a:lnTo>
                  <a:pt x="1047" y="1392"/>
                </a:lnTo>
                <a:lnTo>
                  <a:pt x="1064" y="1374"/>
                </a:lnTo>
                <a:lnTo>
                  <a:pt x="1078" y="1354"/>
                </a:lnTo>
                <a:lnTo>
                  <a:pt x="1091" y="1332"/>
                </a:lnTo>
                <a:lnTo>
                  <a:pt x="1102" y="1310"/>
                </a:lnTo>
                <a:lnTo>
                  <a:pt x="1111" y="1287"/>
                </a:lnTo>
                <a:lnTo>
                  <a:pt x="1117" y="1262"/>
                </a:lnTo>
                <a:lnTo>
                  <a:pt x="1121" y="1236"/>
                </a:lnTo>
                <a:lnTo>
                  <a:pt x="1122" y="1211"/>
                </a:lnTo>
                <a:lnTo>
                  <a:pt x="1122" y="1208"/>
                </a:lnTo>
                <a:lnTo>
                  <a:pt x="1122" y="1203"/>
                </a:lnTo>
                <a:lnTo>
                  <a:pt x="1210" y="1203"/>
                </a:lnTo>
                <a:lnTo>
                  <a:pt x="1297" y="1203"/>
                </a:lnTo>
                <a:lnTo>
                  <a:pt x="1384" y="1203"/>
                </a:lnTo>
                <a:lnTo>
                  <a:pt x="1472" y="1203"/>
                </a:lnTo>
                <a:lnTo>
                  <a:pt x="1559" y="1203"/>
                </a:lnTo>
                <a:lnTo>
                  <a:pt x="1647" y="1203"/>
                </a:lnTo>
                <a:lnTo>
                  <a:pt x="1735" y="1203"/>
                </a:lnTo>
                <a:lnTo>
                  <a:pt x="1821" y="1203"/>
                </a:lnTo>
                <a:lnTo>
                  <a:pt x="1821" y="1208"/>
                </a:lnTo>
                <a:lnTo>
                  <a:pt x="1821" y="1211"/>
                </a:lnTo>
                <a:lnTo>
                  <a:pt x="1822" y="1236"/>
                </a:lnTo>
                <a:lnTo>
                  <a:pt x="1827" y="1262"/>
                </a:lnTo>
                <a:lnTo>
                  <a:pt x="1832" y="1287"/>
                </a:lnTo>
                <a:lnTo>
                  <a:pt x="1842" y="1310"/>
                </a:lnTo>
                <a:lnTo>
                  <a:pt x="1852" y="1332"/>
                </a:lnTo>
                <a:lnTo>
                  <a:pt x="1865" y="1354"/>
                </a:lnTo>
                <a:lnTo>
                  <a:pt x="1881" y="1374"/>
                </a:lnTo>
                <a:lnTo>
                  <a:pt x="1896" y="1392"/>
                </a:lnTo>
                <a:lnTo>
                  <a:pt x="1915" y="1409"/>
                </a:lnTo>
                <a:lnTo>
                  <a:pt x="1934" y="1423"/>
                </a:lnTo>
                <a:lnTo>
                  <a:pt x="1956" y="1436"/>
                </a:lnTo>
                <a:lnTo>
                  <a:pt x="1978" y="1447"/>
                </a:lnTo>
                <a:lnTo>
                  <a:pt x="2002" y="1456"/>
                </a:lnTo>
                <a:lnTo>
                  <a:pt x="2027" y="1463"/>
                </a:lnTo>
                <a:lnTo>
                  <a:pt x="2052" y="1466"/>
                </a:lnTo>
                <a:lnTo>
                  <a:pt x="2079" y="1467"/>
                </a:lnTo>
                <a:lnTo>
                  <a:pt x="2105" y="1466"/>
                </a:lnTo>
                <a:lnTo>
                  <a:pt x="2130" y="1463"/>
                </a:lnTo>
                <a:lnTo>
                  <a:pt x="2156" y="1456"/>
                </a:lnTo>
                <a:lnTo>
                  <a:pt x="2178" y="1447"/>
                </a:lnTo>
                <a:lnTo>
                  <a:pt x="2201" y="1436"/>
                </a:lnTo>
                <a:lnTo>
                  <a:pt x="2222" y="1423"/>
                </a:lnTo>
                <a:lnTo>
                  <a:pt x="2242" y="1409"/>
                </a:lnTo>
                <a:lnTo>
                  <a:pt x="2260" y="1392"/>
                </a:lnTo>
                <a:lnTo>
                  <a:pt x="2277" y="1374"/>
                </a:lnTo>
                <a:lnTo>
                  <a:pt x="2292" y="1354"/>
                </a:lnTo>
                <a:lnTo>
                  <a:pt x="2304" y="1332"/>
                </a:lnTo>
                <a:lnTo>
                  <a:pt x="2316" y="1310"/>
                </a:lnTo>
                <a:lnTo>
                  <a:pt x="2324" y="1287"/>
                </a:lnTo>
                <a:lnTo>
                  <a:pt x="2330" y="1262"/>
                </a:lnTo>
                <a:lnTo>
                  <a:pt x="2334" y="1236"/>
                </a:lnTo>
                <a:lnTo>
                  <a:pt x="2336" y="1211"/>
                </a:lnTo>
                <a:lnTo>
                  <a:pt x="2336" y="1208"/>
                </a:lnTo>
                <a:lnTo>
                  <a:pt x="2336" y="1203"/>
                </a:lnTo>
                <a:lnTo>
                  <a:pt x="2370" y="1203"/>
                </a:lnTo>
                <a:lnTo>
                  <a:pt x="2405" y="1203"/>
                </a:lnTo>
                <a:lnTo>
                  <a:pt x="2439" y="1203"/>
                </a:lnTo>
                <a:lnTo>
                  <a:pt x="2474" y="1203"/>
                </a:lnTo>
                <a:lnTo>
                  <a:pt x="2483" y="1203"/>
                </a:lnTo>
                <a:lnTo>
                  <a:pt x="2493" y="1201"/>
                </a:lnTo>
                <a:lnTo>
                  <a:pt x="2496" y="1199"/>
                </a:lnTo>
                <a:lnTo>
                  <a:pt x="2500" y="1195"/>
                </a:lnTo>
                <a:lnTo>
                  <a:pt x="2501" y="1191"/>
                </a:lnTo>
                <a:lnTo>
                  <a:pt x="2503" y="1185"/>
                </a:lnTo>
                <a:lnTo>
                  <a:pt x="2503" y="1131"/>
                </a:lnTo>
                <a:lnTo>
                  <a:pt x="2503" y="1079"/>
                </a:lnTo>
                <a:lnTo>
                  <a:pt x="2503" y="1026"/>
                </a:lnTo>
                <a:lnTo>
                  <a:pt x="2503" y="972"/>
                </a:lnTo>
                <a:lnTo>
                  <a:pt x="2491" y="972"/>
                </a:lnTo>
                <a:lnTo>
                  <a:pt x="2479" y="972"/>
                </a:lnTo>
                <a:lnTo>
                  <a:pt x="2467" y="972"/>
                </a:lnTo>
                <a:lnTo>
                  <a:pt x="2455" y="972"/>
                </a:lnTo>
                <a:close/>
                <a:moveTo>
                  <a:pt x="2002" y="780"/>
                </a:moveTo>
                <a:lnTo>
                  <a:pt x="2002" y="753"/>
                </a:lnTo>
                <a:lnTo>
                  <a:pt x="2002" y="724"/>
                </a:lnTo>
                <a:lnTo>
                  <a:pt x="2002" y="698"/>
                </a:lnTo>
                <a:lnTo>
                  <a:pt x="2002" y="669"/>
                </a:lnTo>
                <a:lnTo>
                  <a:pt x="2002" y="642"/>
                </a:lnTo>
                <a:lnTo>
                  <a:pt x="2002" y="614"/>
                </a:lnTo>
                <a:lnTo>
                  <a:pt x="2002" y="587"/>
                </a:lnTo>
                <a:lnTo>
                  <a:pt x="2002" y="559"/>
                </a:lnTo>
                <a:lnTo>
                  <a:pt x="2038" y="559"/>
                </a:lnTo>
                <a:lnTo>
                  <a:pt x="2075" y="559"/>
                </a:lnTo>
                <a:lnTo>
                  <a:pt x="2110" y="559"/>
                </a:lnTo>
                <a:lnTo>
                  <a:pt x="2147" y="559"/>
                </a:lnTo>
                <a:lnTo>
                  <a:pt x="2167" y="587"/>
                </a:lnTo>
                <a:lnTo>
                  <a:pt x="2188" y="614"/>
                </a:lnTo>
                <a:lnTo>
                  <a:pt x="2208" y="642"/>
                </a:lnTo>
                <a:lnTo>
                  <a:pt x="2229" y="669"/>
                </a:lnTo>
                <a:lnTo>
                  <a:pt x="2249" y="698"/>
                </a:lnTo>
                <a:lnTo>
                  <a:pt x="2269" y="724"/>
                </a:lnTo>
                <a:lnTo>
                  <a:pt x="2290" y="753"/>
                </a:lnTo>
                <a:lnTo>
                  <a:pt x="2310" y="780"/>
                </a:lnTo>
                <a:lnTo>
                  <a:pt x="2272" y="780"/>
                </a:lnTo>
                <a:lnTo>
                  <a:pt x="2233" y="780"/>
                </a:lnTo>
                <a:lnTo>
                  <a:pt x="2195" y="780"/>
                </a:lnTo>
                <a:lnTo>
                  <a:pt x="2157" y="780"/>
                </a:lnTo>
                <a:lnTo>
                  <a:pt x="2117" y="780"/>
                </a:lnTo>
                <a:lnTo>
                  <a:pt x="2079" y="780"/>
                </a:lnTo>
                <a:lnTo>
                  <a:pt x="2041" y="780"/>
                </a:lnTo>
                <a:lnTo>
                  <a:pt x="2002" y="780"/>
                </a:lnTo>
                <a:close/>
                <a:moveTo>
                  <a:pt x="2079" y="1133"/>
                </a:moveTo>
                <a:lnTo>
                  <a:pt x="2086" y="1133"/>
                </a:lnTo>
                <a:lnTo>
                  <a:pt x="2095" y="1134"/>
                </a:lnTo>
                <a:lnTo>
                  <a:pt x="2102" y="1135"/>
                </a:lnTo>
                <a:lnTo>
                  <a:pt x="2109" y="1138"/>
                </a:lnTo>
                <a:lnTo>
                  <a:pt x="2116" y="1141"/>
                </a:lnTo>
                <a:lnTo>
                  <a:pt x="2123" y="1145"/>
                </a:lnTo>
                <a:lnTo>
                  <a:pt x="2129" y="1150"/>
                </a:lnTo>
                <a:lnTo>
                  <a:pt x="2134" y="1155"/>
                </a:lnTo>
                <a:lnTo>
                  <a:pt x="2139" y="1161"/>
                </a:lnTo>
                <a:lnTo>
                  <a:pt x="2143" y="1167"/>
                </a:lnTo>
                <a:lnTo>
                  <a:pt x="2147" y="1174"/>
                </a:lnTo>
                <a:lnTo>
                  <a:pt x="2151" y="1179"/>
                </a:lnTo>
                <a:lnTo>
                  <a:pt x="2153" y="1186"/>
                </a:lnTo>
                <a:lnTo>
                  <a:pt x="2156" y="1195"/>
                </a:lnTo>
                <a:lnTo>
                  <a:pt x="2157" y="1202"/>
                </a:lnTo>
                <a:lnTo>
                  <a:pt x="2157" y="1211"/>
                </a:lnTo>
                <a:lnTo>
                  <a:pt x="2157" y="1218"/>
                </a:lnTo>
                <a:lnTo>
                  <a:pt x="2156" y="1226"/>
                </a:lnTo>
                <a:lnTo>
                  <a:pt x="2153" y="1233"/>
                </a:lnTo>
                <a:lnTo>
                  <a:pt x="2151" y="1240"/>
                </a:lnTo>
                <a:lnTo>
                  <a:pt x="2147" y="1247"/>
                </a:lnTo>
                <a:lnTo>
                  <a:pt x="2143" y="1254"/>
                </a:lnTo>
                <a:lnTo>
                  <a:pt x="2139" y="1260"/>
                </a:lnTo>
                <a:lnTo>
                  <a:pt x="2134" y="1266"/>
                </a:lnTo>
                <a:lnTo>
                  <a:pt x="2129" y="1270"/>
                </a:lnTo>
                <a:lnTo>
                  <a:pt x="2123" y="1276"/>
                </a:lnTo>
                <a:lnTo>
                  <a:pt x="2116" y="1279"/>
                </a:lnTo>
                <a:lnTo>
                  <a:pt x="2109" y="1283"/>
                </a:lnTo>
                <a:lnTo>
                  <a:pt x="2102" y="1286"/>
                </a:lnTo>
                <a:lnTo>
                  <a:pt x="2095" y="1287"/>
                </a:lnTo>
                <a:lnTo>
                  <a:pt x="2086" y="1288"/>
                </a:lnTo>
                <a:lnTo>
                  <a:pt x="2079" y="1288"/>
                </a:lnTo>
                <a:lnTo>
                  <a:pt x="2070" y="1288"/>
                </a:lnTo>
                <a:lnTo>
                  <a:pt x="2063" y="1287"/>
                </a:lnTo>
                <a:lnTo>
                  <a:pt x="2055" y="1286"/>
                </a:lnTo>
                <a:lnTo>
                  <a:pt x="2048" y="1283"/>
                </a:lnTo>
                <a:lnTo>
                  <a:pt x="2041" y="1279"/>
                </a:lnTo>
                <a:lnTo>
                  <a:pt x="2035" y="1276"/>
                </a:lnTo>
                <a:lnTo>
                  <a:pt x="2029" y="1270"/>
                </a:lnTo>
                <a:lnTo>
                  <a:pt x="2024" y="1266"/>
                </a:lnTo>
                <a:lnTo>
                  <a:pt x="2018" y="1260"/>
                </a:lnTo>
                <a:lnTo>
                  <a:pt x="2014" y="1254"/>
                </a:lnTo>
                <a:lnTo>
                  <a:pt x="2010" y="1247"/>
                </a:lnTo>
                <a:lnTo>
                  <a:pt x="2007" y="1240"/>
                </a:lnTo>
                <a:lnTo>
                  <a:pt x="2004" y="1233"/>
                </a:lnTo>
                <a:lnTo>
                  <a:pt x="2002" y="1226"/>
                </a:lnTo>
                <a:lnTo>
                  <a:pt x="2001" y="1218"/>
                </a:lnTo>
                <a:lnTo>
                  <a:pt x="2000" y="1211"/>
                </a:lnTo>
                <a:lnTo>
                  <a:pt x="2001" y="1202"/>
                </a:lnTo>
                <a:lnTo>
                  <a:pt x="2002" y="1195"/>
                </a:lnTo>
                <a:lnTo>
                  <a:pt x="2004" y="1186"/>
                </a:lnTo>
                <a:lnTo>
                  <a:pt x="2007" y="1179"/>
                </a:lnTo>
                <a:lnTo>
                  <a:pt x="2010" y="1174"/>
                </a:lnTo>
                <a:lnTo>
                  <a:pt x="2014" y="1167"/>
                </a:lnTo>
                <a:lnTo>
                  <a:pt x="2018" y="1161"/>
                </a:lnTo>
                <a:lnTo>
                  <a:pt x="2024" y="1155"/>
                </a:lnTo>
                <a:lnTo>
                  <a:pt x="2029" y="1150"/>
                </a:lnTo>
                <a:lnTo>
                  <a:pt x="2035" y="1145"/>
                </a:lnTo>
                <a:lnTo>
                  <a:pt x="2041" y="1141"/>
                </a:lnTo>
                <a:lnTo>
                  <a:pt x="2048" y="1138"/>
                </a:lnTo>
                <a:lnTo>
                  <a:pt x="2055" y="1135"/>
                </a:lnTo>
                <a:lnTo>
                  <a:pt x="2063" y="1134"/>
                </a:lnTo>
                <a:lnTo>
                  <a:pt x="2070" y="1133"/>
                </a:lnTo>
                <a:lnTo>
                  <a:pt x="2079" y="1133"/>
                </a:lnTo>
                <a:close/>
                <a:moveTo>
                  <a:pt x="459" y="1133"/>
                </a:moveTo>
                <a:lnTo>
                  <a:pt x="467" y="1133"/>
                </a:lnTo>
                <a:lnTo>
                  <a:pt x="475" y="1134"/>
                </a:lnTo>
                <a:lnTo>
                  <a:pt x="483" y="1135"/>
                </a:lnTo>
                <a:lnTo>
                  <a:pt x="490" y="1138"/>
                </a:lnTo>
                <a:lnTo>
                  <a:pt x="497" y="1141"/>
                </a:lnTo>
                <a:lnTo>
                  <a:pt x="503" y="1145"/>
                </a:lnTo>
                <a:lnTo>
                  <a:pt x="509" y="1150"/>
                </a:lnTo>
                <a:lnTo>
                  <a:pt x="514" y="1155"/>
                </a:lnTo>
                <a:lnTo>
                  <a:pt x="520" y="1161"/>
                </a:lnTo>
                <a:lnTo>
                  <a:pt x="524" y="1167"/>
                </a:lnTo>
                <a:lnTo>
                  <a:pt x="528" y="1174"/>
                </a:lnTo>
                <a:lnTo>
                  <a:pt x="531" y="1179"/>
                </a:lnTo>
                <a:lnTo>
                  <a:pt x="534" y="1186"/>
                </a:lnTo>
                <a:lnTo>
                  <a:pt x="535" y="1195"/>
                </a:lnTo>
                <a:lnTo>
                  <a:pt x="537" y="1202"/>
                </a:lnTo>
                <a:lnTo>
                  <a:pt x="538" y="1211"/>
                </a:lnTo>
                <a:lnTo>
                  <a:pt x="537" y="1218"/>
                </a:lnTo>
                <a:lnTo>
                  <a:pt x="535" y="1226"/>
                </a:lnTo>
                <a:lnTo>
                  <a:pt x="534" y="1233"/>
                </a:lnTo>
                <a:lnTo>
                  <a:pt x="531" y="1240"/>
                </a:lnTo>
                <a:lnTo>
                  <a:pt x="528" y="1247"/>
                </a:lnTo>
                <a:lnTo>
                  <a:pt x="524" y="1254"/>
                </a:lnTo>
                <a:lnTo>
                  <a:pt x="520" y="1260"/>
                </a:lnTo>
                <a:lnTo>
                  <a:pt x="514" y="1266"/>
                </a:lnTo>
                <a:lnTo>
                  <a:pt x="509" y="1270"/>
                </a:lnTo>
                <a:lnTo>
                  <a:pt x="503" y="1276"/>
                </a:lnTo>
                <a:lnTo>
                  <a:pt x="497" y="1279"/>
                </a:lnTo>
                <a:lnTo>
                  <a:pt x="490" y="1283"/>
                </a:lnTo>
                <a:lnTo>
                  <a:pt x="483" y="1286"/>
                </a:lnTo>
                <a:lnTo>
                  <a:pt x="475" y="1287"/>
                </a:lnTo>
                <a:lnTo>
                  <a:pt x="467" y="1288"/>
                </a:lnTo>
                <a:lnTo>
                  <a:pt x="459" y="1288"/>
                </a:lnTo>
                <a:lnTo>
                  <a:pt x="452" y="1288"/>
                </a:lnTo>
                <a:lnTo>
                  <a:pt x="443" y="1287"/>
                </a:lnTo>
                <a:lnTo>
                  <a:pt x="436" y="1286"/>
                </a:lnTo>
                <a:lnTo>
                  <a:pt x="429" y="1283"/>
                </a:lnTo>
                <a:lnTo>
                  <a:pt x="422" y="1279"/>
                </a:lnTo>
                <a:lnTo>
                  <a:pt x="415" y="1276"/>
                </a:lnTo>
                <a:lnTo>
                  <a:pt x="409" y="1270"/>
                </a:lnTo>
                <a:lnTo>
                  <a:pt x="404" y="1266"/>
                </a:lnTo>
                <a:lnTo>
                  <a:pt x="399" y="1260"/>
                </a:lnTo>
                <a:lnTo>
                  <a:pt x="395" y="1254"/>
                </a:lnTo>
                <a:lnTo>
                  <a:pt x="391" y="1247"/>
                </a:lnTo>
                <a:lnTo>
                  <a:pt x="387" y="1240"/>
                </a:lnTo>
                <a:lnTo>
                  <a:pt x="385" y="1233"/>
                </a:lnTo>
                <a:lnTo>
                  <a:pt x="382" y="1226"/>
                </a:lnTo>
                <a:lnTo>
                  <a:pt x="381" y="1218"/>
                </a:lnTo>
                <a:lnTo>
                  <a:pt x="381" y="1211"/>
                </a:lnTo>
                <a:lnTo>
                  <a:pt x="381" y="1202"/>
                </a:lnTo>
                <a:lnTo>
                  <a:pt x="382" y="1195"/>
                </a:lnTo>
                <a:lnTo>
                  <a:pt x="385" y="1186"/>
                </a:lnTo>
                <a:lnTo>
                  <a:pt x="387" y="1179"/>
                </a:lnTo>
                <a:lnTo>
                  <a:pt x="391" y="1174"/>
                </a:lnTo>
                <a:lnTo>
                  <a:pt x="395" y="1167"/>
                </a:lnTo>
                <a:lnTo>
                  <a:pt x="399" y="1161"/>
                </a:lnTo>
                <a:lnTo>
                  <a:pt x="404" y="1155"/>
                </a:lnTo>
                <a:lnTo>
                  <a:pt x="409" y="1150"/>
                </a:lnTo>
                <a:lnTo>
                  <a:pt x="415" y="1145"/>
                </a:lnTo>
                <a:lnTo>
                  <a:pt x="422" y="1141"/>
                </a:lnTo>
                <a:lnTo>
                  <a:pt x="429" y="1138"/>
                </a:lnTo>
                <a:lnTo>
                  <a:pt x="436" y="1135"/>
                </a:lnTo>
                <a:lnTo>
                  <a:pt x="443" y="1134"/>
                </a:lnTo>
                <a:lnTo>
                  <a:pt x="452" y="1133"/>
                </a:lnTo>
                <a:lnTo>
                  <a:pt x="459" y="1133"/>
                </a:lnTo>
                <a:close/>
                <a:moveTo>
                  <a:pt x="866" y="1133"/>
                </a:moveTo>
                <a:lnTo>
                  <a:pt x="873" y="1133"/>
                </a:lnTo>
                <a:lnTo>
                  <a:pt x="881" y="1134"/>
                </a:lnTo>
                <a:lnTo>
                  <a:pt x="888" y="1135"/>
                </a:lnTo>
                <a:lnTo>
                  <a:pt x="895" y="1138"/>
                </a:lnTo>
                <a:lnTo>
                  <a:pt x="903" y="1141"/>
                </a:lnTo>
                <a:lnTo>
                  <a:pt x="910" y="1145"/>
                </a:lnTo>
                <a:lnTo>
                  <a:pt x="915" y="1150"/>
                </a:lnTo>
                <a:lnTo>
                  <a:pt x="921" y="1155"/>
                </a:lnTo>
                <a:lnTo>
                  <a:pt x="925" y="1161"/>
                </a:lnTo>
                <a:lnTo>
                  <a:pt x="930" y="1167"/>
                </a:lnTo>
                <a:lnTo>
                  <a:pt x="934" y="1174"/>
                </a:lnTo>
                <a:lnTo>
                  <a:pt x="938" y="1179"/>
                </a:lnTo>
                <a:lnTo>
                  <a:pt x="939" y="1186"/>
                </a:lnTo>
                <a:lnTo>
                  <a:pt x="942" y="1195"/>
                </a:lnTo>
                <a:lnTo>
                  <a:pt x="944" y="1202"/>
                </a:lnTo>
                <a:lnTo>
                  <a:pt x="944" y="1211"/>
                </a:lnTo>
                <a:lnTo>
                  <a:pt x="944" y="1218"/>
                </a:lnTo>
                <a:lnTo>
                  <a:pt x="942" y="1226"/>
                </a:lnTo>
                <a:lnTo>
                  <a:pt x="939" y="1233"/>
                </a:lnTo>
                <a:lnTo>
                  <a:pt x="938" y="1240"/>
                </a:lnTo>
                <a:lnTo>
                  <a:pt x="934" y="1247"/>
                </a:lnTo>
                <a:lnTo>
                  <a:pt x="930" y="1254"/>
                </a:lnTo>
                <a:lnTo>
                  <a:pt x="925" y="1260"/>
                </a:lnTo>
                <a:lnTo>
                  <a:pt x="921" y="1266"/>
                </a:lnTo>
                <a:lnTo>
                  <a:pt x="915" y="1270"/>
                </a:lnTo>
                <a:lnTo>
                  <a:pt x="910" y="1276"/>
                </a:lnTo>
                <a:lnTo>
                  <a:pt x="903" y="1279"/>
                </a:lnTo>
                <a:lnTo>
                  <a:pt x="895" y="1283"/>
                </a:lnTo>
                <a:lnTo>
                  <a:pt x="888" y="1286"/>
                </a:lnTo>
                <a:lnTo>
                  <a:pt x="881" y="1287"/>
                </a:lnTo>
                <a:lnTo>
                  <a:pt x="873" y="1288"/>
                </a:lnTo>
                <a:lnTo>
                  <a:pt x="866" y="1288"/>
                </a:lnTo>
                <a:lnTo>
                  <a:pt x="857" y="1288"/>
                </a:lnTo>
                <a:lnTo>
                  <a:pt x="850" y="1287"/>
                </a:lnTo>
                <a:lnTo>
                  <a:pt x="842" y="1286"/>
                </a:lnTo>
                <a:lnTo>
                  <a:pt x="835" y="1283"/>
                </a:lnTo>
                <a:lnTo>
                  <a:pt x="827" y="1279"/>
                </a:lnTo>
                <a:lnTo>
                  <a:pt x="822" y="1276"/>
                </a:lnTo>
                <a:lnTo>
                  <a:pt x="816" y="1270"/>
                </a:lnTo>
                <a:lnTo>
                  <a:pt x="810" y="1266"/>
                </a:lnTo>
                <a:lnTo>
                  <a:pt x="805" y="1260"/>
                </a:lnTo>
                <a:lnTo>
                  <a:pt x="801" y="1254"/>
                </a:lnTo>
                <a:lnTo>
                  <a:pt x="796" y="1247"/>
                </a:lnTo>
                <a:lnTo>
                  <a:pt x="793" y="1240"/>
                </a:lnTo>
                <a:lnTo>
                  <a:pt x="791" y="1233"/>
                </a:lnTo>
                <a:lnTo>
                  <a:pt x="789" y="1226"/>
                </a:lnTo>
                <a:lnTo>
                  <a:pt x="788" y="1218"/>
                </a:lnTo>
                <a:lnTo>
                  <a:pt x="788" y="1211"/>
                </a:lnTo>
                <a:lnTo>
                  <a:pt x="788" y="1202"/>
                </a:lnTo>
                <a:lnTo>
                  <a:pt x="789" y="1195"/>
                </a:lnTo>
                <a:lnTo>
                  <a:pt x="791" y="1186"/>
                </a:lnTo>
                <a:lnTo>
                  <a:pt x="793" y="1179"/>
                </a:lnTo>
                <a:lnTo>
                  <a:pt x="796" y="1174"/>
                </a:lnTo>
                <a:lnTo>
                  <a:pt x="801" y="1167"/>
                </a:lnTo>
                <a:lnTo>
                  <a:pt x="805" y="1161"/>
                </a:lnTo>
                <a:lnTo>
                  <a:pt x="810" y="1155"/>
                </a:lnTo>
                <a:lnTo>
                  <a:pt x="816" y="1150"/>
                </a:lnTo>
                <a:lnTo>
                  <a:pt x="822" y="1145"/>
                </a:lnTo>
                <a:lnTo>
                  <a:pt x="827" y="1141"/>
                </a:lnTo>
                <a:lnTo>
                  <a:pt x="835" y="1138"/>
                </a:lnTo>
                <a:lnTo>
                  <a:pt x="842" y="1135"/>
                </a:lnTo>
                <a:lnTo>
                  <a:pt x="850" y="1134"/>
                </a:lnTo>
                <a:lnTo>
                  <a:pt x="857" y="1133"/>
                </a:lnTo>
                <a:lnTo>
                  <a:pt x="866" y="113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1925" tIns="30950" rIns="61925" bIns="3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21"/>
          <p:cNvSpPr/>
          <p:nvPr/>
        </p:nvSpPr>
        <p:spPr>
          <a:xfrm>
            <a:off x="7044962" y="6041691"/>
            <a:ext cx="366959" cy="169471"/>
          </a:xfrm>
          <a:custGeom>
            <a:avLst/>
            <a:gdLst/>
            <a:ahLst/>
            <a:cxnLst/>
            <a:rect l="l" t="t" r="r" b="b"/>
            <a:pathLst>
              <a:path w="2650" h="1224" extrusionOk="0">
                <a:moveTo>
                  <a:pt x="2602" y="694"/>
                </a:moveTo>
                <a:lnTo>
                  <a:pt x="2588" y="694"/>
                </a:lnTo>
                <a:lnTo>
                  <a:pt x="2573" y="694"/>
                </a:lnTo>
                <a:lnTo>
                  <a:pt x="2573" y="661"/>
                </a:lnTo>
                <a:lnTo>
                  <a:pt x="2573" y="630"/>
                </a:lnTo>
                <a:lnTo>
                  <a:pt x="2573" y="599"/>
                </a:lnTo>
                <a:lnTo>
                  <a:pt x="2573" y="568"/>
                </a:lnTo>
                <a:lnTo>
                  <a:pt x="2573" y="568"/>
                </a:lnTo>
                <a:lnTo>
                  <a:pt x="2573" y="568"/>
                </a:lnTo>
                <a:lnTo>
                  <a:pt x="2573" y="549"/>
                </a:lnTo>
                <a:lnTo>
                  <a:pt x="2570" y="534"/>
                </a:lnTo>
                <a:lnTo>
                  <a:pt x="2568" y="525"/>
                </a:lnTo>
                <a:lnTo>
                  <a:pt x="2565" y="520"/>
                </a:lnTo>
                <a:lnTo>
                  <a:pt x="2563" y="513"/>
                </a:lnTo>
                <a:lnTo>
                  <a:pt x="2558" y="507"/>
                </a:lnTo>
                <a:lnTo>
                  <a:pt x="2553" y="501"/>
                </a:lnTo>
                <a:lnTo>
                  <a:pt x="2548" y="496"/>
                </a:lnTo>
                <a:lnTo>
                  <a:pt x="2541" y="490"/>
                </a:lnTo>
                <a:lnTo>
                  <a:pt x="2534" y="486"/>
                </a:lnTo>
                <a:lnTo>
                  <a:pt x="2517" y="477"/>
                </a:lnTo>
                <a:lnTo>
                  <a:pt x="2496" y="472"/>
                </a:lnTo>
                <a:lnTo>
                  <a:pt x="2429" y="457"/>
                </a:lnTo>
                <a:lnTo>
                  <a:pt x="2363" y="445"/>
                </a:lnTo>
                <a:lnTo>
                  <a:pt x="2298" y="432"/>
                </a:lnTo>
                <a:lnTo>
                  <a:pt x="2231" y="419"/>
                </a:lnTo>
                <a:lnTo>
                  <a:pt x="2164" y="405"/>
                </a:lnTo>
                <a:lnTo>
                  <a:pt x="2099" y="392"/>
                </a:lnTo>
                <a:lnTo>
                  <a:pt x="2033" y="379"/>
                </a:lnTo>
                <a:lnTo>
                  <a:pt x="1966" y="367"/>
                </a:lnTo>
                <a:lnTo>
                  <a:pt x="1966" y="367"/>
                </a:lnTo>
                <a:lnTo>
                  <a:pt x="1966" y="367"/>
                </a:lnTo>
                <a:lnTo>
                  <a:pt x="1922" y="326"/>
                </a:lnTo>
                <a:lnTo>
                  <a:pt x="1877" y="284"/>
                </a:lnTo>
                <a:lnTo>
                  <a:pt x="1833" y="243"/>
                </a:lnTo>
                <a:lnTo>
                  <a:pt x="1787" y="202"/>
                </a:lnTo>
                <a:lnTo>
                  <a:pt x="1743" y="163"/>
                </a:lnTo>
                <a:lnTo>
                  <a:pt x="1697" y="123"/>
                </a:lnTo>
                <a:lnTo>
                  <a:pt x="1651" y="83"/>
                </a:lnTo>
                <a:lnTo>
                  <a:pt x="1604" y="45"/>
                </a:lnTo>
                <a:lnTo>
                  <a:pt x="1589" y="32"/>
                </a:lnTo>
                <a:lnTo>
                  <a:pt x="1576" y="24"/>
                </a:lnTo>
                <a:lnTo>
                  <a:pt x="1566" y="17"/>
                </a:lnTo>
                <a:lnTo>
                  <a:pt x="1556" y="12"/>
                </a:lnTo>
                <a:lnTo>
                  <a:pt x="1536" y="5"/>
                </a:lnTo>
                <a:lnTo>
                  <a:pt x="1522" y="3"/>
                </a:lnTo>
                <a:lnTo>
                  <a:pt x="1507" y="1"/>
                </a:lnTo>
                <a:lnTo>
                  <a:pt x="1488" y="0"/>
                </a:lnTo>
                <a:lnTo>
                  <a:pt x="408" y="0"/>
                </a:lnTo>
                <a:lnTo>
                  <a:pt x="384" y="0"/>
                </a:lnTo>
                <a:lnTo>
                  <a:pt x="367" y="3"/>
                </a:lnTo>
                <a:lnTo>
                  <a:pt x="360" y="4"/>
                </a:lnTo>
                <a:lnTo>
                  <a:pt x="354" y="8"/>
                </a:lnTo>
                <a:lnTo>
                  <a:pt x="347" y="12"/>
                </a:lnTo>
                <a:lnTo>
                  <a:pt x="340" y="18"/>
                </a:lnTo>
                <a:lnTo>
                  <a:pt x="327" y="32"/>
                </a:lnTo>
                <a:lnTo>
                  <a:pt x="315" y="48"/>
                </a:lnTo>
                <a:lnTo>
                  <a:pt x="302" y="65"/>
                </a:lnTo>
                <a:lnTo>
                  <a:pt x="289" y="83"/>
                </a:lnTo>
                <a:lnTo>
                  <a:pt x="265" y="120"/>
                </a:lnTo>
                <a:lnTo>
                  <a:pt x="242" y="154"/>
                </a:lnTo>
                <a:lnTo>
                  <a:pt x="278" y="154"/>
                </a:lnTo>
                <a:lnTo>
                  <a:pt x="313" y="154"/>
                </a:lnTo>
                <a:lnTo>
                  <a:pt x="347" y="154"/>
                </a:lnTo>
                <a:lnTo>
                  <a:pt x="383" y="154"/>
                </a:lnTo>
                <a:lnTo>
                  <a:pt x="418" y="154"/>
                </a:lnTo>
                <a:lnTo>
                  <a:pt x="452" y="154"/>
                </a:lnTo>
                <a:lnTo>
                  <a:pt x="488" y="154"/>
                </a:lnTo>
                <a:lnTo>
                  <a:pt x="522" y="154"/>
                </a:lnTo>
                <a:lnTo>
                  <a:pt x="498" y="205"/>
                </a:lnTo>
                <a:lnTo>
                  <a:pt x="473" y="255"/>
                </a:lnTo>
                <a:lnTo>
                  <a:pt x="449" y="306"/>
                </a:lnTo>
                <a:lnTo>
                  <a:pt x="425" y="357"/>
                </a:lnTo>
                <a:lnTo>
                  <a:pt x="388" y="357"/>
                </a:lnTo>
                <a:lnTo>
                  <a:pt x="352" y="357"/>
                </a:lnTo>
                <a:lnTo>
                  <a:pt x="315" y="357"/>
                </a:lnTo>
                <a:lnTo>
                  <a:pt x="276" y="357"/>
                </a:lnTo>
                <a:lnTo>
                  <a:pt x="240" y="357"/>
                </a:lnTo>
                <a:lnTo>
                  <a:pt x="203" y="357"/>
                </a:lnTo>
                <a:lnTo>
                  <a:pt x="164" y="357"/>
                </a:lnTo>
                <a:lnTo>
                  <a:pt x="128" y="357"/>
                </a:lnTo>
                <a:lnTo>
                  <a:pt x="103" y="392"/>
                </a:lnTo>
                <a:lnTo>
                  <a:pt x="86" y="423"/>
                </a:lnTo>
                <a:lnTo>
                  <a:pt x="79" y="439"/>
                </a:lnTo>
                <a:lnTo>
                  <a:pt x="75" y="457"/>
                </a:lnTo>
                <a:lnTo>
                  <a:pt x="71" y="477"/>
                </a:lnTo>
                <a:lnTo>
                  <a:pt x="69" y="501"/>
                </a:lnTo>
                <a:lnTo>
                  <a:pt x="69" y="549"/>
                </a:lnTo>
                <a:lnTo>
                  <a:pt x="69" y="598"/>
                </a:lnTo>
                <a:lnTo>
                  <a:pt x="69" y="646"/>
                </a:lnTo>
                <a:lnTo>
                  <a:pt x="69" y="694"/>
                </a:lnTo>
                <a:lnTo>
                  <a:pt x="69" y="694"/>
                </a:lnTo>
                <a:lnTo>
                  <a:pt x="69" y="694"/>
                </a:lnTo>
                <a:lnTo>
                  <a:pt x="51" y="693"/>
                </a:lnTo>
                <a:lnTo>
                  <a:pt x="31" y="693"/>
                </a:lnTo>
                <a:lnTo>
                  <a:pt x="21" y="694"/>
                </a:lnTo>
                <a:lnTo>
                  <a:pt x="14" y="695"/>
                </a:lnTo>
                <a:lnTo>
                  <a:pt x="9" y="698"/>
                </a:lnTo>
                <a:lnTo>
                  <a:pt x="4" y="703"/>
                </a:lnTo>
                <a:lnTo>
                  <a:pt x="1" y="708"/>
                </a:lnTo>
                <a:lnTo>
                  <a:pt x="0" y="714"/>
                </a:lnTo>
                <a:lnTo>
                  <a:pt x="0" y="722"/>
                </a:lnTo>
                <a:lnTo>
                  <a:pt x="3" y="732"/>
                </a:lnTo>
                <a:lnTo>
                  <a:pt x="11" y="782"/>
                </a:lnTo>
                <a:lnTo>
                  <a:pt x="21" y="833"/>
                </a:lnTo>
                <a:lnTo>
                  <a:pt x="31" y="884"/>
                </a:lnTo>
                <a:lnTo>
                  <a:pt x="41" y="934"/>
                </a:lnTo>
                <a:lnTo>
                  <a:pt x="41" y="934"/>
                </a:lnTo>
                <a:lnTo>
                  <a:pt x="41" y="934"/>
                </a:lnTo>
                <a:lnTo>
                  <a:pt x="52" y="952"/>
                </a:lnTo>
                <a:lnTo>
                  <a:pt x="62" y="963"/>
                </a:lnTo>
                <a:lnTo>
                  <a:pt x="68" y="968"/>
                </a:lnTo>
                <a:lnTo>
                  <a:pt x="75" y="970"/>
                </a:lnTo>
                <a:lnTo>
                  <a:pt x="84" y="972"/>
                </a:lnTo>
                <a:lnTo>
                  <a:pt x="95" y="972"/>
                </a:lnTo>
                <a:lnTo>
                  <a:pt x="142" y="972"/>
                </a:lnTo>
                <a:lnTo>
                  <a:pt x="190" y="972"/>
                </a:lnTo>
                <a:lnTo>
                  <a:pt x="237" y="972"/>
                </a:lnTo>
                <a:lnTo>
                  <a:pt x="283" y="972"/>
                </a:lnTo>
                <a:lnTo>
                  <a:pt x="291" y="999"/>
                </a:lnTo>
                <a:lnTo>
                  <a:pt x="300" y="1024"/>
                </a:lnTo>
                <a:lnTo>
                  <a:pt x="312" y="1048"/>
                </a:lnTo>
                <a:lnTo>
                  <a:pt x="325" y="1072"/>
                </a:lnTo>
                <a:lnTo>
                  <a:pt x="340" y="1094"/>
                </a:lnTo>
                <a:lnTo>
                  <a:pt x="357" y="1115"/>
                </a:lnTo>
                <a:lnTo>
                  <a:pt x="376" y="1133"/>
                </a:lnTo>
                <a:lnTo>
                  <a:pt x="395" y="1152"/>
                </a:lnTo>
                <a:lnTo>
                  <a:pt x="417" y="1167"/>
                </a:lnTo>
                <a:lnTo>
                  <a:pt x="439" y="1181"/>
                </a:lnTo>
                <a:lnTo>
                  <a:pt x="463" y="1194"/>
                </a:lnTo>
                <a:lnTo>
                  <a:pt x="488" y="1204"/>
                </a:lnTo>
                <a:lnTo>
                  <a:pt x="515" y="1213"/>
                </a:lnTo>
                <a:lnTo>
                  <a:pt x="541" y="1218"/>
                </a:lnTo>
                <a:lnTo>
                  <a:pt x="568" y="1223"/>
                </a:lnTo>
                <a:lnTo>
                  <a:pt x="597" y="1224"/>
                </a:lnTo>
                <a:lnTo>
                  <a:pt x="625" y="1223"/>
                </a:lnTo>
                <a:lnTo>
                  <a:pt x="653" y="1218"/>
                </a:lnTo>
                <a:lnTo>
                  <a:pt x="680" y="1213"/>
                </a:lnTo>
                <a:lnTo>
                  <a:pt x="706" y="1204"/>
                </a:lnTo>
                <a:lnTo>
                  <a:pt x="731" y="1194"/>
                </a:lnTo>
                <a:lnTo>
                  <a:pt x="755" y="1181"/>
                </a:lnTo>
                <a:lnTo>
                  <a:pt x="778" y="1167"/>
                </a:lnTo>
                <a:lnTo>
                  <a:pt x="799" y="1152"/>
                </a:lnTo>
                <a:lnTo>
                  <a:pt x="819" y="1133"/>
                </a:lnTo>
                <a:lnTo>
                  <a:pt x="838" y="1115"/>
                </a:lnTo>
                <a:lnTo>
                  <a:pt x="855" y="1094"/>
                </a:lnTo>
                <a:lnTo>
                  <a:pt x="869" y="1072"/>
                </a:lnTo>
                <a:lnTo>
                  <a:pt x="882" y="1048"/>
                </a:lnTo>
                <a:lnTo>
                  <a:pt x="893" y="1024"/>
                </a:lnTo>
                <a:lnTo>
                  <a:pt x="903" y="999"/>
                </a:lnTo>
                <a:lnTo>
                  <a:pt x="910" y="972"/>
                </a:lnTo>
                <a:lnTo>
                  <a:pt x="1028" y="972"/>
                </a:lnTo>
                <a:lnTo>
                  <a:pt x="1144" y="972"/>
                </a:lnTo>
                <a:lnTo>
                  <a:pt x="1261" y="972"/>
                </a:lnTo>
                <a:lnTo>
                  <a:pt x="1379" y="972"/>
                </a:lnTo>
                <a:lnTo>
                  <a:pt x="1497" y="972"/>
                </a:lnTo>
                <a:lnTo>
                  <a:pt x="1614" y="972"/>
                </a:lnTo>
                <a:lnTo>
                  <a:pt x="1731" y="972"/>
                </a:lnTo>
                <a:lnTo>
                  <a:pt x="1848" y="972"/>
                </a:lnTo>
                <a:lnTo>
                  <a:pt x="1855" y="999"/>
                </a:lnTo>
                <a:lnTo>
                  <a:pt x="1865" y="1024"/>
                </a:lnTo>
                <a:lnTo>
                  <a:pt x="1875" y="1048"/>
                </a:lnTo>
                <a:lnTo>
                  <a:pt x="1889" y="1072"/>
                </a:lnTo>
                <a:lnTo>
                  <a:pt x="1904" y="1094"/>
                </a:lnTo>
                <a:lnTo>
                  <a:pt x="1921" y="1115"/>
                </a:lnTo>
                <a:lnTo>
                  <a:pt x="1939" y="1133"/>
                </a:lnTo>
                <a:lnTo>
                  <a:pt x="1959" y="1152"/>
                </a:lnTo>
                <a:lnTo>
                  <a:pt x="1980" y="1167"/>
                </a:lnTo>
                <a:lnTo>
                  <a:pt x="2003" y="1181"/>
                </a:lnTo>
                <a:lnTo>
                  <a:pt x="2027" y="1194"/>
                </a:lnTo>
                <a:lnTo>
                  <a:pt x="2052" y="1204"/>
                </a:lnTo>
                <a:lnTo>
                  <a:pt x="2078" y="1213"/>
                </a:lnTo>
                <a:lnTo>
                  <a:pt x="2105" y="1218"/>
                </a:lnTo>
                <a:lnTo>
                  <a:pt x="2133" y="1223"/>
                </a:lnTo>
                <a:lnTo>
                  <a:pt x="2162" y="1224"/>
                </a:lnTo>
                <a:lnTo>
                  <a:pt x="2190" y="1223"/>
                </a:lnTo>
                <a:lnTo>
                  <a:pt x="2217" y="1218"/>
                </a:lnTo>
                <a:lnTo>
                  <a:pt x="2244" y="1213"/>
                </a:lnTo>
                <a:lnTo>
                  <a:pt x="2271" y="1204"/>
                </a:lnTo>
                <a:lnTo>
                  <a:pt x="2295" y="1194"/>
                </a:lnTo>
                <a:lnTo>
                  <a:pt x="2319" y="1181"/>
                </a:lnTo>
                <a:lnTo>
                  <a:pt x="2342" y="1167"/>
                </a:lnTo>
                <a:lnTo>
                  <a:pt x="2363" y="1152"/>
                </a:lnTo>
                <a:lnTo>
                  <a:pt x="2383" y="1133"/>
                </a:lnTo>
                <a:lnTo>
                  <a:pt x="2401" y="1115"/>
                </a:lnTo>
                <a:lnTo>
                  <a:pt x="2418" y="1094"/>
                </a:lnTo>
                <a:lnTo>
                  <a:pt x="2434" y="1072"/>
                </a:lnTo>
                <a:lnTo>
                  <a:pt x="2446" y="1048"/>
                </a:lnTo>
                <a:lnTo>
                  <a:pt x="2458" y="1024"/>
                </a:lnTo>
                <a:lnTo>
                  <a:pt x="2468" y="999"/>
                </a:lnTo>
                <a:lnTo>
                  <a:pt x="2473" y="972"/>
                </a:lnTo>
                <a:lnTo>
                  <a:pt x="2506" y="972"/>
                </a:lnTo>
                <a:lnTo>
                  <a:pt x="2539" y="972"/>
                </a:lnTo>
                <a:lnTo>
                  <a:pt x="2571" y="972"/>
                </a:lnTo>
                <a:lnTo>
                  <a:pt x="2602" y="972"/>
                </a:lnTo>
                <a:lnTo>
                  <a:pt x="2615" y="972"/>
                </a:lnTo>
                <a:lnTo>
                  <a:pt x="2626" y="970"/>
                </a:lnTo>
                <a:lnTo>
                  <a:pt x="2633" y="966"/>
                </a:lnTo>
                <a:lnTo>
                  <a:pt x="2641" y="962"/>
                </a:lnTo>
                <a:lnTo>
                  <a:pt x="2645" y="955"/>
                </a:lnTo>
                <a:lnTo>
                  <a:pt x="2648" y="946"/>
                </a:lnTo>
                <a:lnTo>
                  <a:pt x="2649" y="936"/>
                </a:lnTo>
                <a:lnTo>
                  <a:pt x="2650" y="925"/>
                </a:lnTo>
                <a:lnTo>
                  <a:pt x="2650" y="884"/>
                </a:lnTo>
                <a:lnTo>
                  <a:pt x="2650" y="843"/>
                </a:lnTo>
                <a:lnTo>
                  <a:pt x="2650" y="802"/>
                </a:lnTo>
                <a:lnTo>
                  <a:pt x="2650" y="761"/>
                </a:lnTo>
                <a:lnTo>
                  <a:pt x="2649" y="749"/>
                </a:lnTo>
                <a:lnTo>
                  <a:pt x="2648" y="738"/>
                </a:lnTo>
                <a:lnTo>
                  <a:pt x="2645" y="727"/>
                </a:lnTo>
                <a:lnTo>
                  <a:pt x="2641" y="715"/>
                </a:lnTo>
                <a:lnTo>
                  <a:pt x="2633" y="707"/>
                </a:lnTo>
                <a:lnTo>
                  <a:pt x="2625" y="700"/>
                </a:lnTo>
                <a:lnTo>
                  <a:pt x="2621" y="697"/>
                </a:lnTo>
                <a:lnTo>
                  <a:pt x="2615" y="695"/>
                </a:lnTo>
                <a:lnTo>
                  <a:pt x="2609" y="694"/>
                </a:lnTo>
                <a:lnTo>
                  <a:pt x="2602" y="694"/>
                </a:lnTo>
                <a:lnTo>
                  <a:pt x="2602" y="694"/>
                </a:lnTo>
                <a:lnTo>
                  <a:pt x="2602" y="694"/>
                </a:lnTo>
                <a:close/>
                <a:moveTo>
                  <a:pt x="1176" y="357"/>
                </a:moveTo>
                <a:lnTo>
                  <a:pt x="1128" y="357"/>
                </a:lnTo>
                <a:lnTo>
                  <a:pt x="1079" y="357"/>
                </a:lnTo>
                <a:lnTo>
                  <a:pt x="1029" y="357"/>
                </a:lnTo>
                <a:lnTo>
                  <a:pt x="979" y="357"/>
                </a:lnTo>
                <a:lnTo>
                  <a:pt x="930" y="357"/>
                </a:lnTo>
                <a:lnTo>
                  <a:pt x="880" y="357"/>
                </a:lnTo>
                <a:lnTo>
                  <a:pt x="832" y="357"/>
                </a:lnTo>
                <a:lnTo>
                  <a:pt x="782" y="357"/>
                </a:lnTo>
                <a:lnTo>
                  <a:pt x="782" y="357"/>
                </a:lnTo>
                <a:lnTo>
                  <a:pt x="782" y="357"/>
                </a:lnTo>
                <a:lnTo>
                  <a:pt x="777" y="357"/>
                </a:lnTo>
                <a:lnTo>
                  <a:pt x="774" y="355"/>
                </a:lnTo>
                <a:lnTo>
                  <a:pt x="770" y="354"/>
                </a:lnTo>
                <a:lnTo>
                  <a:pt x="767" y="353"/>
                </a:lnTo>
                <a:lnTo>
                  <a:pt x="765" y="350"/>
                </a:lnTo>
                <a:lnTo>
                  <a:pt x="764" y="345"/>
                </a:lnTo>
                <a:lnTo>
                  <a:pt x="763" y="343"/>
                </a:lnTo>
                <a:lnTo>
                  <a:pt x="763" y="337"/>
                </a:lnTo>
                <a:lnTo>
                  <a:pt x="763" y="327"/>
                </a:lnTo>
                <a:lnTo>
                  <a:pt x="763" y="319"/>
                </a:lnTo>
                <a:lnTo>
                  <a:pt x="781" y="282"/>
                </a:lnTo>
                <a:lnTo>
                  <a:pt x="799" y="245"/>
                </a:lnTo>
                <a:lnTo>
                  <a:pt x="818" y="208"/>
                </a:lnTo>
                <a:lnTo>
                  <a:pt x="836" y="171"/>
                </a:lnTo>
                <a:lnTo>
                  <a:pt x="841" y="164"/>
                </a:lnTo>
                <a:lnTo>
                  <a:pt x="843" y="158"/>
                </a:lnTo>
                <a:lnTo>
                  <a:pt x="846" y="157"/>
                </a:lnTo>
                <a:lnTo>
                  <a:pt x="850" y="156"/>
                </a:lnTo>
                <a:lnTo>
                  <a:pt x="855" y="154"/>
                </a:lnTo>
                <a:lnTo>
                  <a:pt x="859" y="154"/>
                </a:lnTo>
                <a:lnTo>
                  <a:pt x="899" y="154"/>
                </a:lnTo>
                <a:lnTo>
                  <a:pt x="938" y="154"/>
                </a:lnTo>
                <a:lnTo>
                  <a:pt x="978" y="154"/>
                </a:lnTo>
                <a:lnTo>
                  <a:pt x="1018" y="154"/>
                </a:lnTo>
                <a:lnTo>
                  <a:pt x="1057" y="154"/>
                </a:lnTo>
                <a:lnTo>
                  <a:pt x="1097" y="154"/>
                </a:lnTo>
                <a:lnTo>
                  <a:pt x="1137" y="154"/>
                </a:lnTo>
                <a:lnTo>
                  <a:pt x="1176" y="154"/>
                </a:lnTo>
                <a:lnTo>
                  <a:pt x="1176" y="205"/>
                </a:lnTo>
                <a:lnTo>
                  <a:pt x="1176" y="255"/>
                </a:lnTo>
                <a:lnTo>
                  <a:pt x="1176" y="306"/>
                </a:lnTo>
                <a:lnTo>
                  <a:pt x="1176" y="357"/>
                </a:lnTo>
                <a:close/>
                <a:moveTo>
                  <a:pt x="1303" y="357"/>
                </a:moveTo>
                <a:lnTo>
                  <a:pt x="1303" y="306"/>
                </a:lnTo>
                <a:lnTo>
                  <a:pt x="1303" y="255"/>
                </a:lnTo>
                <a:lnTo>
                  <a:pt x="1303" y="205"/>
                </a:lnTo>
                <a:lnTo>
                  <a:pt x="1303" y="154"/>
                </a:lnTo>
                <a:lnTo>
                  <a:pt x="1338" y="154"/>
                </a:lnTo>
                <a:lnTo>
                  <a:pt x="1375" y="154"/>
                </a:lnTo>
                <a:lnTo>
                  <a:pt x="1410" y="154"/>
                </a:lnTo>
                <a:lnTo>
                  <a:pt x="1447" y="154"/>
                </a:lnTo>
                <a:lnTo>
                  <a:pt x="1474" y="180"/>
                </a:lnTo>
                <a:lnTo>
                  <a:pt x="1502" y="205"/>
                </a:lnTo>
                <a:lnTo>
                  <a:pt x="1529" y="231"/>
                </a:lnTo>
                <a:lnTo>
                  <a:pt x="1558" y="255"/>
                </a:lnTo>
                <a:lnTo>
                  <a:pt x="1585" y="280"/>
                </a:lnTo>
                <a:lnTo>
                  <a:pt x="1613" y="306"/>
                </a:lnTo>
                <a:lnTo>
                  <a:pt x="1640" y="331"/>
                </a:lnTo>
                <a:lnTo>
                  <a:pt x="1668" y="357"/>
                </a:lnTo>
                <a:lnTo>
                  <a:pt x="1623" y="357"/>
                </a:lnTo>
                <a:lnTo>
                  <a:pt x="1576" y="357"/>
                </a:lnTo>
                <a:lnTo>
                  <a:pt x="1531" y="357"/>
                </a:lnTo>
                <a:lnTo>
                  <a:pt x="1485" y="357"/>
                </a:lnTo>
                <a:lnTo>
                  <a:pt x="1440" y="357"/>
                </a:lnTo>
                <a:lnTo>
                  <a:pt x="1393" y="357"/>
                </a:lnTo>
                <a:lnTo>
                  <a:pt x="1348" y="357"/>
                </a:lnTo>
                <a:lnTo>
                  <a:pt x="1303" y="357"/>
                </a:lnTo>
                <a:close/>
                <a:moveTo>
                  <a:pt x="597" y="766"/>
                </a:moveTo>
                <a:lnTo>
                  <a:pt x="611" y="766"/>
                </a:lnTo>
                <a:lnTo>
                  <a:pt x="625" y="769"/>
                </a:lnTo>
                <a:lnTo>
                  <a:pt x="638" y="772"/>
                </a:lnTo>
                <a:lnTo>
                  <a:pt x="651" y="778"/>
                </a:lnTo>
                <a:lnTo>
                  <a:pt x="662" y="783"/>
                </a:lnTo>
                <a:lnTo>
                  <a:pt x="673" y="789"/>
                </a:lnTo>
                <a:lnTo>
                  <a:pt x="685" y="797"/>
                </a:lnTo>
                <a:lnTo>
                  <a:pt x="693" y="806"/>
                </a:lnTo>
                <a:lnTo>
                  <a:pt x="703" y="816"/>
                </a:lnTo>
                <a:lnTo>
                  <a:pt x="710" y="827"/>
                </a:lnTo>
                <a:lnTo>
                  <a:pt x="717" y="837"/>
                </a:lnTo>
                <a:lnTo>
                  <a:pt x="723" y="850"/>
                </a:lnTo>
                <a:lnTo>
                  <a:pt x="727" y="863"/>
                </a:lnTo>
                <a:lnTo>
                  <a:pt x="731" y="875"/>
                </a:lnTo>
                <a:lnTo>
                  <a:pt x="733" y="890"/>
                </a:lnTo>
                <a:lnTo>
                  <a:pt x="734" y="904"/>
                </a:lnTo>
                <a:lnTo>
                  <a:pt x="733" y="917"/>
                </a:lnTo>
                <a:lnTo>
                  <a:pt x="731" y="931"/>
                </a:lnTo>
                <a:lnTo>
                  <a:pt x="727" y="943"/>
                </a:lnTo>
                <a:lnTo>
                  <a:pt x="723" y="956"/>
                </a:lnTo>
                <a:lnTo>
                  <a:pt x="717" y="969"/>
                </a:lnTo>
                <a:lnTo>
                  <a:pt x="710" y="980"/>
                </a:lnTo>
                <a:lnTo>
                  <a:pt x="703" y="990"/>
                </a:lnTo>
                <a:lnTo>
                  <a:pt x="693" y="1000"/>
                </a:lnTo>
                <a:lnTo>
                  <a:pt x="685" y="1009"/>
                </a:lnTo>
                <a:lnTo>
                  <a:pt x="673" y="1017"/>
                </a:lnTo>
                <a:lnTo>
                  <a:pt x="662" y="1023"/>
                </a:lnTo>
                <a:lnTo>
                  <a:pt x="651" y="1028"/>
                </a:lnTo>
                <a:lnTo>
                  <a:pt x="638" y="1034"/>
                </a:lnTo>
                <a:lnTo>
                  <a:pt x="625" y="1037"/>
                </a:lnTo>
                <a:lnTo>
                  <a:pt x="611" y="1040"/>
                </a:lnTo>
                <a:lnTo>
                  <a:pt x="597" y="1040"/>
                </a:lnTo>
                <a:lnTo>
                  <a:pt x="583" y="1040"/>
                </a:lnTo>
                <a:lnTo>
                  <a:pt x="570" y="1037"/>
                </a:lnTo>
                <a:lnTo>
                  <a:pt x="556" y="1034"/>
                </a:lnTo>
                <a:lnTo>
                  <a:pt x="544" y="1028"/>
                </a:lnTo>
                <a:lnTo>
                  <a:pt x="532" y="1023"/>
                </a:lnTo>
                <a:lnTo>
                  <a:pt x="520" y="1017"/>
                </a:lnTo>
                <a:lnTo>
                  <a:pt x="510" y="1009"/>
                </a:lnTo>
                <a:lnTo>
                  <a:pt x="500" y="1000"/>
                </a:lnTo>
                <a:lnTo>
                  <a:pt x="492" y="990"/>
                </a:lnTo>
                <a:lnTo>
                  <a:pt x="483" y="980"/>
                </a:lnTo>
                <a:lnTo>
                  <a:pt x="476" y="969"/>
                </a:lnTo>
                <a:lnTo>
                  <a:pt x="471" y="956"/>
                </a:lnTo>
                <a:lnTo>
                  <a:pt x="466" y="943"/>
                </a:lnTo>
                <a:lnTo>
                  <a:pt x="463" y="931"/>
                </a:lnTo>
                <a:lnTo>
                  <a:pt x="461" y="917"/>
                </a:lnTo>
                <a:lnTo>
                  <a:pt x="461" y="904"/>
                </a:lnTo>
                <a:lnTo>
                  <a:pt x="461" y="890"/>
                </a:lnTo>
                <a:lnTo>
                  <a:pt x="463" y="875"/>
                </a:lnTo>
                <a:lnTo>
                  <a:pt x="466" y="863"/>
                </a:lnTo>
                <a:lnTo>
                  <a:pt x="471" y="850"/>
                </a:lnTo>
                <a:lnTo>
                  <a:pt x="476" y="837"/>
                </a:lnTo>
                <a:lnTo>
                  <a:pt x="483" y="827"/>
                </a:lnTo>
                <a:lnTo>
                  <a:pt x="492" y="816"/>
                </a:lnTo>
                <a:lnTo>
                  <a:pt x="500" y="806"/>
                </a:lnTo>
                <a:lnTo>
                  <a:pt x="510" y="797"/>
                </a:lnTo>
                <a:lnTo>
                  <a:pt x="520" y="789"/>
                </a:lnTo>
                <a:lnTo>
                  <a:pt x="532" y="783"/>
                </a:lnTo>
                <a:lnTo>
                  <a:pt x="544" y="778"/>
                </a:lnTo>
                <a:lnTo>
                  <a:pt x="556" y="772"/>
                </a:lnTo>
                <a:lnTo>
                  <a:pt x="570" y="769"/>
                </a:lnTo>
                <a:lnTo>
                  <a:pt x="583" y="766"/>
                </a:lnTo>
                <a:lnTo>
                  <a:pt x="597" y="766"/>
                </a:lnTo>
                <a:close/>
                <a:moveTo>
                  <a:pt x="2162" y="766"/>
                </a:moveTo>
                <a:lnTo>
                  <a:pt x="2176" y="766"/>
                </a:lnTo>
                <a:lnTo>
                  <a:pt x="2188" y="769"/>
                </a:lnTo>
                <a:lnTo>
                  <a:pt x="2201" y="772"/>
                </a:lnTo>
                <a:lnTo>
                  <a:pt x="2214" y="778"/>
                </a:lnTo>
                <a:lnTo>
                  <a:pt x="2227" y="783"/>
                </a:lnTo>
                <a:lnTo>
                  <a:pt x="2238" y="789"/>
                </a:lnTo>
                <a:lnTo>
                  <a:pt x="2248" y="797"/>
                </a:lnTo>
                <a:lnTo>
                  <a:pt x="2258" y="806"/>
                </a:lnTo>
                <a:lnTo>
                  <a:pt x="2266" y="816"/>
                </a:lnTo>
                <a:lnTo>
                  <a:pt x="2275" y="827"/>
                </a:lnTo>
                <a:lnTo>
                  <a:pt x="2282" y="837"/>
                </a:lnTo>
                <a:lnTo>
                  <a:pt x="2288" y="850"/>
                </a:lnTo>
                <a:lnTo>
                  <a:pt x="2292" y="863"/>
                </a:lnTo>
                <a:lnTo>
                  <a:pt x="2295" y="875"/>
                </a:lnTo>
                <a:lnTo>
                  <a:pt x="2298" y="890"/>
                </a:lnTo>
                <a:lnTo>
                  <a:pt x="2298" y="904"/>
                </a:lnTo>
                <a:lnTo>
                  <a:pt x="2298" y="917"/>
                </a:lnTo>
                <a:lnTo>
                  <a:pt x="2295" y="931"/>
                </a:lnTo>
                <a:lnTo>
                  <a:pt x="2292" y="943"/>
                </a:lnTo>
                <a:lnTo>
                  <a:pt x="2288" y="956"/>
                </a:lnTo>
                <a:lnTo>
                  <a:pt x="2282" y="969"/>
                </a:lnTo>
                <a:lnTo>
                  <a:pt x="2275" y="980"/>
                </a:lnTo>
                <a:lnTo>
                  <a:pt x="2266" y="990"/>
                </a:lnTo>
                <a:lnTo>
                  <a:pt x="2258" y="1000"/>
                </a:lnTo>
                <a:lnTo>
                  <a:pt x="2248" y="1009"/>
                </a:lnTo>
                <a:lnTo>
                  <a:pt x="2238" y="1017"/>
                </a:lnTo>
                <a:lnTo>
                  <a:pt x="2227" y="1023"/>
                </a:lnTo>
                <a:lnTo>
                  <a:pt x="2214" y="1028"/>
                </a:lnTo>
                <a:lnTo>
                  <a:pt x="2201" y="1034"/>
                </a:lnTo>
                <a:lnTo>
                  <a:pt x="2188" y="1037"/>
                </a:lnTo>
                <a:lnTo>
                  <a:pt x="2176" y="1040"/>
                </a:lnTo>
                <a:lnTo>
                  <a:pt x="2162" y="1040"/>
                </a:lnTo>
                <a:lnTo>
                  <a:pt x="2147" y="1040"/>
                </a:lnTo>
                <a:lnTo>
                  <a:pt x="2133" y="1037"/>
                </a:lnTo>
                <a:lnTo>
                  <a:pt x="2120" y="1034"/>
                </a:lnTo>
                <a:lnTo>
                  <a:pt x="2108" y="1028"/>
                </a:lnTo>
                <a:lnTo>
                  <a:pt x="2096" y="1023"/>
                </a:lnTo>
                <a:lnTo>
                  <a:pt x="2085" y="1017"/>
                </a:lnTo>
                <a:lnTo>
                  <a:pt x="2074" y="1009"/>
                </a:lnTo>
                <a:lnTo>
                  <a:pt x="2064" y="1000"/>
                </a:lnTo>
                <a:lnTo>
                  <a:pt x="2055" y="990"/>
                </a:lnTo>
                <a:lnTo>
                  <a:pt x="2048" y="980"/>
                </a:lnTo>
                <a:lnTo>
                  <a:pt x="2041" y="969"/>
                </a:lnTo>
                <a:lnTo>
                  <a:pt x="2035" y="956"/>
                </a:lnTo>
                <a:lnTo>
                  <a:pt x="2031" y="943"/>
                </a:lnTo>
                <a:lnTo>
                  <a:pt x="2027" y="931"/>
                </a:lnTo>
                <a:lnTo>
                  <a:pt x="2025" y="917"/>
                </a:lnTo>
                <a:lnTo>
                  <a:pt x="2024" y="904"/>
                </a:lnTo>
                <a:lnTo>
                  <a:pt x="2025" y="890"/>
                </a:lnTo>
                <a:lnTo>
                  <a:pt x="2027" y="875"/>
                </a:lnTo>
                <a:lnTo>
                  <a:pt x="2031" y="863"/>
                </a:lnTo>
                <a:lnTo>
                  <a:pt x="2035" y="850"/>
                </a:lnTo>
                <a:lnTo>
                  <a:pt x="2041" y="837"/>
                </a:lnTo>
                <a:lnTo>
                  <a:pt x="2048" y="827"/>
                </a:lnTo>
                <a:lnTo>
                  <a:pt x="2055" y="816"/>
                </a:lnTo>
                <a:lnTo>
                  <a:pt x="2064" y="806"/>
                </a:lnTo>
                <a:lnTo>
                  <a:pt x="2074" y="797"/>
                </a:lnTo>
                <a:lnTo>
                  <a:pt x="2085" y="789"/>
                </a:lnTo>
                <a:lnTo>
                  <a:pt x="2096" y="783"/>
                </a:lnTo>
                <a:lnTo>
                  <a:pt x="2108" y="778"/>
                </a:lnTo>
                <a:lnTo>
                  <a:pt x="2120" y="772"/>
                </a:lnTo>
                <a:lnTo>
                  <a:pt x="2133" y="769"/>
                </a:lnTo>
                <a:lnTo>
                  <a:pt x="2147" y="766"/>
                </a:lnTo>
                <a:lnTo>
                  <a:pt x="2162" y="76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1925" tIns="30950" rIns="61925" bIns="3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21"/>
          <p:cNvSpPr/>
          <p:nvPr/>
        </p:nvSpPr>
        <p:spPr>
          <a:xfrm>
            <a:off x="5561057" y="6066372"/>
            <a:ext cx="481249" cy="124026"/>
          </a:xfrm>
          <a:custGeom>
            <a:avLst/>
            <a:gdLst/>
            <a:ahLst/>
            <a:cxnLst/>
            <a:rect l="l" t="t" r="r" b="b"/>
            <a:pathLst>
              <a:path w="3291" h="849" extrusionOk="0">
                <a:moveTo>
                  <a:pt x="3177" y="462"/>
                </a:moveTo>
                <a:lnTo>
                  <a:pt x="3128" y="462"/>
                </a:lnTo>
                <a:lnTo>
                  <a:pt x="3082" y="462"/>
                </a:lnTo>
                <a:lnTo>
                  <a:pt x="3033" y="462"/>
                </a:lnTo>
                <a:lnTo>
                  <a:pt x="2987" y="462"/>
                </a:lnTo>
                <a:lnTo>
                  <a:pt x="2938" y="462"/>
                </a:lnTo>
                <a:lnTo>
                  <a:pt x="2892" y="462"/>
                </a:lnTo>
                <a:lnTo>
                  <a:pt x="2843" y="462"/>
                </a:lnTo>
                <a:lnTo>
                  <a:pt x="2797" y="462"/>
                </a:lnTo>
                <a:lnTo>
                  <a:pt x="2781" y="461"/>
                </a:lnTo>
                <a:lnTo>
                  <a:pt x="2767" y="458"/>
                </a:lnTo>
                <a:lnTo>
                  <a:pt x="2756" y="452"/>
                </a:lnTo>
                <a:lnTo>
                  <a:pt x="2747" y="444"/>
                </a:lnTo>
                <a:lnTo>
                  <a:pt x="2740" y="435"/>
                </a:lnTo>
                <a:lnTo>
                  <a:pt x="2734" y="424"/>
                </a:lnTo>
                <a:lnTo>
                  <a:pt x="2729" y="413"/>
                </a:lnTo>
                <a:lnTo>
                  <a:pt x="2724" y="400"/>
                </a:lnTo>
                <a:lnTo>
                  <a:pt x="2720" y="387"/>
                </a:lnTo>
                <a:lnTo>
                  <a:pt x="2714" y="373"/>
                </a:lnTo>
                <a:lnTo>
                  <a:pt x="2710" y="359"/>
                </a:lnTo>
                <a:lnTo>
                  <a:pt x="2709" y="345"/>
                </a:lnTo>
                <a:lnTo>
                  <a:pt x="2709" y="338"/>
                </a:lnTo>
                <a:lnTo>
                  <a:pt x="2710" y="330"/>
                </a:lnTo>
                <a:lnTo>
                  <a:pt x="2712" y="325"/>
                </a:lnTo>
                <a:lnTo>
                  <a:pt x="2714" y="319"/>
                </a:lnTo>
                <a:lnTo>
                  <a:pt x="2717" y="313"/>
                </a:lnTo>
                <a:lnTo>
                  <a:pt x="2722" y="309"/>
                </a:lnTo>
                <a:lnTo>
                  <a:pt x="2727" y="305"/>
                </a:lnTo>
                <a:lnTo>
                  <a:pt x="2731" y="302"/>
                </a:lnTo>
                <a:lnTo>
                  <a:pt x="2743" y="296"/>
                </a:lnTo>
                <a:lnTo>
                  <a:pt x="2756" y="292"/>
                </a:lnTo>
                <a:lnTo>
                  <a:pt x="2768" y="289"/>
                </a:lnTo>
                <a:lnTo>
                  <a:pt x="2781" y="289"/>
                </a:lnTo>
                <a:lnTo>
                  <a:pt x="2819" y="289"/>
                </a:lnTo>
                <a:lnTo>
                  <a:pt x="2856" y="289"/>
                </a:lnTo>
                <a:lnTo>
                  <a:pt x="2893" y="289"/>
                </a:lnTo>
                <a:lnTo>
                  <a:pt x="2931" y="289"/>
                </a:lnTo>
                <a:lnTo>
                  <a:pt x="2968" y="289"/>
                </a:lnTo>
                <a:lnTo>
                  <a:pt x="3005" y="289"/>
                </a:lnTo>
                <a:lnTo>
                  <a:pt x="3043" y="289"/>
                </a:lnTo>
                <a:lnTo>
                  <a:pt x="3080" y="289"/>
                </a:lnTo>
                <a:lnTo>
                  <a:pt x="3080" y="289"/>
                </a:lnTo>
                <a:lnTo>
                  <a:pt x="3080" y="289"/>
                </a:lnTo>
                <a:lnTo>
                  <a:pt x="3055" y="245"/>
                </a:lnTo>
                <a:lnTo>
                  <a:pt x="3032" y="209"/>
                </a:lnTo>
                <a:lnTo>
                  <a:pt x="3019" y="192"/>
                </a:lnTo>
                <a:lnTo>
                  <a:pt x="3006" y="173"/>
                </a:lnTo>
                <a:lnTo>
                  <a:pt x="2991" y="155"/>
                </a:lnTo>
                <a:lnTo>
                  <a:pt x="2974" y="135"/>
                </a:lnTo>
                <a:lnTo>
                  <a:pt x="2974" y="135"/>
                </a:lnTo>
                <a:lnTo>
                  <a:pt x="2974" y="135"/>
                </a:lnTo>
                <a:lnTo>
                  <a:pt x="2950" y="111"/>
                </a:lnTo>
                <a:lnTo>
                  <a:pt x="2933" y="97"/>
                </a:lnTo>
                <a:lnTo>
                  <a:pt x="2923" y="90"/>
                </a:lnTo>
                <a:lnTo>
                  <a:pt x="2913" y="85"/>
                </a:lnTo>
                <a:lnTo>
                  <a:pt x="2903" y="82"/>
                </a:lnTo>
                <a:lnTo>
                  <a:pt x="2893" y="80"/>
                </a:lnTo>
                <a:lnTo>
                  <a:pt x="2873" y="78"/>
                </a:lnTo>
                <a:lnTo>
                  <a:pt x="2852" y="78"/>
                </a:lnTo>
                <a:lnTo>
                  <a:pt x="2809" y="78"/>
                </a:lnTo>
                <a:lnTo>
                  <a:pt x="2767" y="78"/>
                </a:lnTo>
                <a:lnTo>
                  <a:pt x="2724" y="78"/>
                </a:lnTo>
                <a:lnTo>
                  <a:pt x="2682" y="78"/>
                </a:lnTo>
                <a:lnTo>
                  <a:pt x="2639" y="78"/>
                </a:lnTo>
                <a:lnTo>
                  <a:pt x="2597" y="78"/>
                </a:lnTo>
                <a:lnTo>
                  <a:pt x="2554" y="78"/>
                </a:lnTo>
                <a:lnTo>
                  <a:pt x="2512" y="78"/>
                </a:lnTo>
                <a:lnTo>
                  <a:pt x="2512" y="78"/>
                </a:lnTo>
                <a:lnTo>
                  <a:pt x="2512" y="78"/>
                </a:lnTo>
                <a:lnTo>
                  <a:pt x="2505" y="57"/>
                </a:lnTo>
                <a:lnTo>
                  <a:pt x="2498" y="41"/>
                </a:lnTo>
                <a:lnTo>
                  <a:pt x="2493" y="34"/>
                </a:lnTo>
                <a:lnTo>
                  <a:pt x="2489" y="27"/>
                </a:lnTo>
                <a:lnTo>
                  <a:pt x="2485" y="22"/>
                </a:lnTo>
                <a:lnTo>
                  <a:pt x="2481" y="17"/>
                </a:lnTo>
                <a:lnTo>
                  <a:pt x="2475" y="13"/>
                </a:lnTo>
                <a:lnTo>
                  <a:pt x="2468" y="10"/>
                </a:lnTo>
                <a:lnTo>
                  <a:pt x="2462" y="7"/>
                </a:lnTo>
                <a:lnTo>
                  <a:pt x="2455" y="5"/>
                </a:lnTo>
                <a:lnTo>
                  <a:pt x="2437" y="2"/>
                </a:lnTo>
                <a:lnTo>
                  <a:pt x="2415" y="0"/>
                </a:lnTo>
                <a:lnTo>
                  <a:pt x="2337" y="0"/>
                </a:lnTo>
                <a:lnTo>
                  <a:pt x="2258" y="0"/>
                </a:lnTo>
                <a:lnTo>
                  <a:pt x="2179" y="0"/>
                </a:lnTo>
                <a:lnTo>
                  <a:pt x="2101" y="0"/>
                </a:lnTo>
                <a:lnTo>
                  <a:pt x="2021" y="0"/>
                </a:lnTo>
                <a:lnTo>
                  <a:pt x="1943" y="0"/>
                </a:lnTo>
                <a:lnTo>
                  <a:pt x="1864" y="0"/>
                </a:lnTo>
                <a:lnTo>
                  <a:pt x="1785" y="0"/>
                </a:lnTo>
                <a:lnTo>
                  <a:pt x="1707" y="0"/>
                </a:lnTo>
                <a:lnTo>
                  <a:pt x="1627" y="0"/>
                </a:lnTo>
                <a:lnTo>
                  <a:pt x="1548" y="0"/>
                </a:lnTo>
                <a:lnTo>
                  <a:pt x="1470" y="0"/>
                </a:lnTo>
                <a:lnTo>
                  <a:pt x="1391" y="0"/>
                </a:lnTo>
                <a:lnTo>
                  <a:pt x="1313" y="0"/>
                </a:lnTo>
                <a:lnTo>
                  <a:pt x="1233" y="0"/>
                </a:lnTo>
                <a:lnTo>
                  <a:pt x="1154" y="0"/>
                </a:lnTo>
                <a:lnTo>
                  <a:pt x="1154" y="0"/>
                </a:lnTo>
                <a:lnTo>
                  <a:pt x="1154" y="0"/>
                </a:lnTo>
                <a:lnTo>
                  <a:pt x="1134" y="2"/>
                </a:lnTo>
                <a:lnTo>
                  <a:pt x="1116" y="5"/>
                </a:lnTo>
                <a:lnTo>
                  <a:pt x="1109" y="7"/>
                </a:lnTo>
                <a:lnTo>
                  <a:pt x="1101" y="10"/>
                </a:lnTo>
                <a:lnTo>
                  <a:pt x="1096" y="14"/>
                </a:lnTo>
                <a:lnTo>
                  <a:pt x="1090" y="19"/>
                </a:lnTo>
                <a:lnTo>
                  <a:pt x="1080" y="30"/>
                </a:lnTo>
                <a:lnTo>
                  <a:pt x="1072" y="43"/>
                </a:lnTo>
                <a:lnTo>
                  <a:pt x="1065" y="58"/>
                </a:lnTo>
                <a:lnTo>
                  <a:pt x="1058" y="78"/>
                </a:lnTo>
                <a:lnTo>
                  <a:pt x="1018" y="78"/>
                </a:lnTo>
                <a:lnTo>
                  <a:pt x="978" y="78"/>
                </a:lnTo>
                <a:lnTo>
                  <a:pt x="938" y="78"/>
                </a:lnTo>
                <a:lnTo>
                  <a:pt x="899" y="78"/>
                </a:lnTo>
                <a:lnTo>
                  <a:pt x="859" y="78"/>
                </a:lnTo>
                <a:lnTo>
                  <a:pt x="819" y="78"/>
                </a:lnTo>
                <a:lnTo>
                  <a:pt x="780" y="78"/>
                </a:lnTo>
                <a:lnTo>
                  <a:pt x="740" y="78"/>
                </a:lnTo>
                <a:lnTo>
                  <a:pt x="724" y="78"/>
                </a:lnTo>
                <a:lnTo>
                  <a:pt x="712" y="81"/>
                </a:lnTo>
                <a:lnTo>
                  <a:pt x="699" y="85"/>
                </a:lnTo>
                <a:lnTo>
                  <a:pt x="690" y="91"/>
                </a:lnTo>
                <a:lnTo>
                  <a:pt x="682" y="97"/>
                </a:lnTo>
                <a:lnTo>
                  <a:pt x="676" y="105"/>
                </a:lnTo>
                <a:lnTo>
                  <a:pt x="672" y="114"/>
                </a:lnTo>
                <a:lnTo>
                  <a:pt x="668" y="124"/>
                </a:lnTo>
                <a:lnTo>
                  <a:pt x="665" y="135"/>
                </a:lnTo>
                <a:lnTo>
                  <a:pt x="664" y="146"/>
                </a:lnTo>
                <a:lnTo>
                  <a:pt x="664" y="158"/>
                </a:lnTo>
                <a:lnTo>
                  <a:pt x="662" y="170"/>
                </a:lnTo>
                <a:lnTo>
                  <a:pt x="664" y="196"/>
                </a:lnTo>
                <a:lnTo>
                  <a:pt x="664" y="221"/>
                </a:lnTo>
                <a:lnTo>
                  <a:pt x="629" y="221"/>
                </a:lnTo>
                <a:lnTo>
                  <a:pt x="601" y="221"/>
                </a:lnTo>
                <a:lnTo>
                  <a:pt x="576" y="221"/>
                </a:lnTo>
                <a:lnTo>
                  <a:pt x="553" y="221"/>
                </a:lnTo>
                <a:lnTo>
                  <a:pt x="529" y="221"/>
                </a:lnTo>
                <a:lnTo>
                  <a:pt x="503" y="221"/>
                </a:lnTo>
                <a:lnTo>
                  <a:pt x="475" y="221"/>
                </a:lnTo>
                <a:lnTo>
                  <a:pt x="441" y="221"/>
                </a:lnTo>
                <a:lnTo>
                  <a:pt x="441" y="221"/>
                </a:lnTo>
                <a:lnTo>
                  <a:pt x="441" y="221"/>
                </a:lnTo>
                <a:lnTo>
                  <a:pt x="431" y="221"/>
                </a:lnTo>
                <a:lnTo>
                  <a:pt x="423" y="221"/>
                </a:lnTo>
                <a:lnTo>
                  <a:pt x="423" y="221"/>
                </a:lnTo>
                <a:lnTo>
                  <a:pt x="355" y="221"/>
                </a:lnTo>
                <a:lnTo>
                  <a:pt x="345" y="223"/>
                </a:lnTo>
                <a:lnTo>
                  <a:pt x="336" y="226"/>
                </a:lnTo>
                <a:lnTo>
                  <a:pt x="328" y="230"/>
                </a:lnTo>
                <a:lnTo>
                  <a:pt x="321" y="236"/>
                </a:lnTo>
                <a:lnTo>
                  <a:pt x="315" y="243"/>
                </a:lnTo>
                <a:lnTo>
                  <a:pt x="311" y="251"/>
                </a:lnTo>
                <a:lnTo>
                  <a:pt x="308" y="260"/>
                </a:lnTo>
                <a:lnTo>
                  <a:pt x="306" y="270"/>
                </a:lnTo>
                <a:lnTo>
                  <a:pt x="306" y="270"/>
                </a:lnTo>
                <a:lnTo>
                  <a:pt x="308" y="279"/>
                </a:lnTo>
                <a:lnTo>
                  <a:pt x="311" y="288"/>
                </a:lnTo>
                <a:lnTo>
                  <a:pt x="315" y="296"/>
                </a:lnTo>
                <a:lnTo>
                  <a:pt x="321" y="304"/>
                </a:lnTo>
                <a:lnTo>
                  <a:pt x="328" y="309"/>
                </a:lnTo>
                <a:lnTo>
                  <a:pt x="336" y="313"/>
                </a:lnTo>
                <a:lnTo>
                  <a:pt x="345" y="316"/>
                </a:lnTo>
                <a:lnTo>
                  <a:pt x="355" y="318"/>
                </a:lnTo>
                <a:lnTo>
                  <a:pt x="408" y="318"/>
                </a:lnTo>
                <a:lnTo>
                  <a:pt x="462" y="318"/>
                </a:lnTo>
                <a:lnTo>
                  <a:pt x="515" y="318"/>
                </a:lnTo>
                <a:lnTo>
                  <a:pt x="569" y="318"/>
                </a:lnTo>
                <a:lnTo>
                  <a:pt x="621" y="318"/>
                </a:lnTo>
                <a:lnTo>
                  <a:pt x="675" y="318"/>
                </a:lnTo>
                <a:lnTo>
                  <a:pt x="729" y="318"/>
                </a:lnTo>
                <a:lnTo>
                  <a:pt x="783" y="318"/>
                </a:lnTo>
                <a:lnTo>
                  <a:pt x="859" y="318"/>
                </a:lnTo>
                <a:lnTo>
                  <a:pt x="870" y="319"/>
                </a:lnTo>
                <a:lnTo>
                  <a:pt x="880" y="322"/>
                </a:lnTo>
                <a:lnTo>
                  <a:pt x="889" y="326"/>
                </a:lnTo>
                <a:lnTo>
                  <a:pt x="897" y="332"/>
                </a:lnTo>
                <a:lnTo>
                  <a:pt x="903" y="339"/>
                </a:lnTo>
                <a:lnTo>
                  <a:pt x="909" y="347"/>
                </a:lnTo>
                <a:lnTo>
                  <a:pt x="912" y="356"/>
                </a:lnTo>
                <a:lnTo>
                  <a:pt x="913" y="366"/>
                </a:lnTo>
                <a:lnTo>
                  <a:pt x="913" y="366"/>
                </a:lnTo>
                <a:lnTo>
                  <a:pt x="912" y="376"/>
                </a:lnTo>
                <a:lnTo>
                  <a:pt x="909" y="386"/>
                </a:lnTo>
                <a:lnTo>
                  <a:pt x="903" y="393"/>
                </a:lnTo>
                <a:lnTo>
                  <a:pt x="897" y="400"/>
                </a:lnTo>
                <a:lnTo>
                  <a:pt x="889" y="407"/>
                </a:lnTo>
                <a:lnTo>
                  <a:pt x="880" y="411"/>
                </a:lnTo>
                <a:lnTo>
                  <a:pt x="870" y="414"/>
                </a:lnTo>
                <a:lnTo>
                  <a:pt x="859" y="415"/>
                </a:lnTo>
                <a:lnTo>
                  <a:pt x="758" y="415"/>
                </a:lnTo>
                <a:lnTo>
                  <a:pt x="656" y="415"/>
                </a:lnTo>
                <a:lnTo>
                  <a:pt x="556" y="415"/>
                </a:lnTo>
                <a:lnTo>
                  <a:pt x="454" y="415"/>
                </a:lnTo>
                <a:lnTo>
                  <a:pt x="353" y="415"/>
                </a:lnTo>
                <a:lnTo>
                  <a:pt x="251" y="415"/>
                </a:lnTo>
                <a:lnTo>
                  <a:pt x="150" y="415"/>
                </a:lnTo>
                <a:lnTo>
                  <a:pt x="48" y="415"/>
                </a:lnTo>
                <a:lnTo>
                  <a:pt x="38" y="415"/>
                </a:lnTo>
                <a:lnTo>
                  <a:pt x="30" y="418"/>
                </a:lnTo>
                <a:lnTo>
                  <a:pt x="21" y="423"/>
                </a:lnTo>
                <a:lnTo>
                  <a:pt x="14" y="428"/>
                </a:lnTo>
                <a:lnTo>
                  <a:pt x="9" y="435"/>
                </a:lnTo>
                <a:lnTo>
                  <a:pt x="4" y="444"/>
                </a:lnTo>
                <a:lnTo>
                  <a:pt x="2" y="452"/>
                </a:lnTo>
                <a:lnTo>
                  <a:pt x="0" y="462"/>
                </a:lnTo>
                <a:lnTo>
                  <a:pt x="0" y="462"/>
                </a:lnTo>
                <a:lnTo>
                  <a:pt x="2" y="472"/>
                </a:lnTo>
                <a:lnTo>
                  <a:pt x="4" y="481"/>
                </a:lnTo>
                <a:lnTo>
                  <a:pt x="9" y="489"/>
                </a:lnTo>
                <a:lnTo>
                  <a:pt x="14" y="496"/>
                </a:lnTo>
                <a:lnTo>
                  <a:pt x="21" y="502"/>
                </a:lnTo>
                <a:lnTo>
                  <a:pt x="30" y="506"/>
                </a:lnTo>
                <a:lnTo>
                  <a:pt x="38" y="509"/>
                </a:lnTo>
                <a:lnTo>
                  <a:pt x="48" y="510"/>
                </a:lnTo>
                <a:lnTo>
                  <a:pt x="125" y="510"/>
                </a:lnTo>
                <a:lnTo>
                  <a:pt x="203" y="510"/>
                </a:lnTo>
                <a:lnTo>
                  <a:pt x="279" y="510"/>
                </a:lnTo>
                <a:lnTo>
                  <a:pt x="356" y="510"/>
                </a:lnTo>
                <a:lnTo>
                  <a:pt x="432" y="510"/>
                </a:lnTo>
                <a:lnTo>
                  <a:pt x="509" y="510"/>
                </a:lnTo>
                <a:lnTo>
                  <a:pt x="587" y="510"/>
                </a:lnTo>
                <a:lnTo>
                  <a:pt x="664" y="510"/>
                </a:lnTo>
                <a:lnTo>
                  <a:pt x="682" y="510"/>
                </a:lnTo>
                <a:lnTo>
                  <a:pt x="702" y="510"/>
                </a:lnTo>
                <a:lnTo>
                  <a:pt x="702" y="510"/>
                </a:lnTo>
                <a:lnTo>
                  <a:pt x="702" y="510"/>
                </a:lnTo>
                <a:lnTo>
                  <a:pt x="712" y="510"/>
                </a:lnTo>
                <a:lnTo>
                  <a:pt x="722" y="510"/>
                </a:lnTo>
                <a:lnTo>
                  <a:pt x="724" y="510"/>
                </a:lnTo>
                <a:lnTo>
                  <a:pt x="733" y="510"/>
                </a:lnTo>
                <a:lnTo>
                  <a:pt x="744" y="512"/>
                </a:lnTo>
                <a:lnTo>
                  <a:pt x="754" y="515"/>
                </a:lnTo>
                <a:lnTo>
                  <a:pt x="763" y="520"/>
                </a:lnTo>
                <a:lnTo>
                  <a:pt x="770" y="526"/>
                </a:lnTo>
                <a:lnTo>
                  <a:pt x="777" y="535"/>
                </a:lnTo>
                <a:lnTo>
                  <a:pt x="781" y="543"/>
                </a:lnTo>
                <a:lnTo>
                  <a:pt x="785" y="553"/>
                </a:lnTo>
                <a:lnTo>
                  <a:pt x="785" y="564"/>
                </a:lnTo>
                <a:lnTo>
                  <a:pt x="785" y="564"/>
                </a:lnTo>
                <a:lnTo>
                  <a:pt x="785" y="574"/>
                </a:lnTo>
                <a:lnTo>
                  <a:pt x="781" y="584"/>
                </a:lnTo>
                <a:lnTo>
                  <a:pt x="777" y="594"/>
                </a:lnTo>
                <a:lnTo>
                  <a:pt x="770" y="601"/>
                </a:lnTo>
                <a:lnTo>
                  <a:pt x="763" y="608"/>
                </a:lnTo>
                <a:lnTo>
                  <a:pt x="754" y="612"/>
                </a:lnTo>
                <a:lnTo>
                  <a:pt x="744" y="615"/>
                </a:lnTo>
                <a:lnTo>
                  <a:pt x="733" y="617"/>
                </a:lnTo>
                <a:lnTo>
                  <a:pt x="683" y="617"/>
                </a:lnTo>
                <a:lnTo>
                  <a:pt x="632" y="617"/>
                </a:lnTo>
                <a:lnTo>
                  <a:pt x="581" y="617"/>
                </a:lnTo>
                <a:lnTo>
                  <a:pt x="532" y="617"/>
                </a:lnTo>
                <a:lnTo>
                  <a:pt x="481" y="617"/>
                </a:lnTo>
                <a:lnTo>
                  <a:pt x="431" y="617"/>
                </a:lnTo>
                <a:lnTo>
                  <a:pt x="380" y="617"/>
                </a:lnTo>
                <a:lnTo>
                  <a:pt x="330" y="617"/>
                </a:lnTo>
                <a:lnTo>
                  <a:pt x="322" y="617"/>
                </a:lnTo>
                <a:lnTo>
                  <a:pt x="313" y="620"/>
                </a:lnTo>
                <a:lnTo>
                  <a:pt x="306" y="624"/>
                </a:lnTo>
                <a:lnTo>
                  <a:pt x="299" y="629"/>
                </a:lnTo>
                <a:lnTo>
                  <a:pt x="294" y="635"/>
                </a:lnTo>
                <a:lnTo>
                  <a:pt x="291" y="644"/>
                </a:lnTo>
                <a:lnTo>
                  <a:pt x="288" y="651"/>
                </a:lnTo>
                <a:lnTo>
                  <a:pt x="286" y="661"/>
                </a:lnTo>
                <a:lnTo>
                  <a:pt x="286" y="661"/>
                </a:lnTo>
                <a:lnTo>
                  <a:pt x="288" y="669"/>
                </a:lnTo>
                <a:lnTo>
                  <a:pt x="289" y="678"/>
                </a:lnTo>
                <a:lnTo>
                  <a:pt x="294" y="685"/>
                </a:lnTo>
                <a:lnTo>
                  <a:pt x="299" y="690"/>
                </a:lnTo>
                <a:lnTo>
                  <a:pt x="305" y="696"/>
                </a:lnTo>
                <a:lnTo>
                  <a:pt x="313" y="700"/>
                </a:lnTo>
                <a:lnTo>
                  <a:pt x="322" y="703"/>
                </a:lnTo>
                <a:lnTo>
                  <a:pt x="330" y="705"/>
                </a:lnTo>
                <a:lnTo>
                  <a:pt x="664" y="703"/>
                </a:lnTo>
                <a:lnTo>
                  <a:pt x="664" y="777"/>
                </a:lnTo>
                <a:lnTo>
                  <a:pt x="664" y="787"/>
                </a:lnTo>
                <a:lnTo>
                  <a:pt x="665" y="797"/>
                </a:lnTo>
                <a:lnTo>
                  <a:pt x="666" y="805"/>
                </a:lnTo>
                <a:lnTo>
                  <a:pt x="669" y="812"/>
                </a:lnTo>
                <a:lnTo>
                  <a:pt x="672" y="818"/>
                </a:lnTo>
                <a:lnTo>
                  <a:pt x="676" y="824"/>
                </a:lnTo>
                <a:lnTo>
                  <a:pt x="681" y="829"/>
                </a:lnTo>
                <a:lnTo>
                  <a:pt x="686" y="834"/>
                </a:lnTo>
                <a:lnTo>
                  <a:pt x="692" y="836"/>
                </a:lnTo>
                <a:lnTo>
                  <a:pt x="698" y="841"/>
                </a:lnTo>
                <a:lnTo>
                  <a:pt x="705" y="842"/>
                </a:lnTo>
                <a:lnTo>
                  <a:pt x="712" y="845"/>
                </a:lnTo>
                <a:lnTo>
                  <a:pt x="727" y="846"/>
                </a:lnTo>
                <a:lnTo>
                  <a:pt x="746" y="848"/>
                </a:lnTo>
                <a:lnTo>
                  <a:pt x="766" y="848"/>
                </a:lnTo>
                <a:lnTo>
                  <a:pt x="785" y="848"/>
                </a:lnTo>
                <a:lnTo>
                  <a:pt x="936" y="848"/>
                </a:lnTo>
                <a:lnTo>
                  <a:pt x="1086" y="849"/>
                </a:lnTo>
                <a:lnTo>
                  <a:pt x="1236" y="849"/>
                </a:lnTo>
                <a:lnTo>
                  <a:pt x="1386" y="849"/>
                </a:lnTo>
                <a:lnTo>
                  <a:pt x="1537" y="849"/>
                </a:lnTo>
                <a:lnTo>
                  <a:pt x="1685" y="849"/>
                </a:lnTo>
                <a:lnTo>
                  <a:pt x="1836" y="849"/>
                </a:lnTo>
                <a:lnTo>
                  <a:pt x="1986" y="849"/>
                </a:lnTo>
                <a:lnTo>
                  <a:pt x="2136" y="849"/>
                </a:lnTo>
                <a:lnTo>
                  <a:pt x="2286" y="849"/>
                </a:lnTo>
                <a:lnTo>
                  <a:pt x="2437" y="848"/>
                </a:lnTo>
                <a:lnTo>
                  <a:pt x="2585" y="848"/>
                </a:lnTo>
                <a:lnTo>
                  <a:pt x="2736" y="848"/>
                </a:lnTo>
                <a:lnTo>
                  <a:pt x="2886" y="848"/>
                </a:lnTo>
                <a:lnTo>
                  <a:pt x="3036" y="848"/>
                </a:lnTo>
                <a:lnTo>
                  <a:pt x="3186" y="848"/>
                </a:lnTo>
                <a:lnTo>
                  <a:pt x="3186" y="848"/>
                </a:lnTo>
                <a:lnTo>
                  <a:pt x="3186" y="848"/>
                </a:lnTo>
                <a:lnTo>
                  <a:pt x="3203" y="846"/>
                </a:lnTo>
                <a:lnTo>
                  <a:pt x="3218" y="843"/>
                </a:lnTo>
                <a:lnTo>
                  <a:pt x="3232" y="839"/>
                </a:lnTo>
                <a:lnTo>
                  <a:pt x="3243" y="834"/>
                </a:lnTo>
                <a:lnTo>
                  <a:pt x="3254" y="828"/>
                </a:lnTo>
                <a:lnTo>
                  <a:pt x="3263" y="819"/>
                </a:lnTo>
                <a:lnTo>
                  <a:pt x="3271" y="811"/>
                </a:lnTo>
                <a:lnTo>
                  <a:pt x="3279" y="801"/>
                </a:lnTo>
                <a:lnTo>
                  <a:pt x="3283" y="791"/>
                </a:lnTo>
                <a:lnTo>
                  <a:pt x="3287" y="780"/>
                </a:lnTo>
                <a:lnTo>
                  <a:pt x="3290" y="768"/>
                </a:lnTo>
                <a:lnTo>
                  <a:pt x="3291" y="757"/>
                </a:lnTo>
                <a:lnTo>
                  <a:pt x="3291" y="746"/>
                </a:lnTo>
                <a:lnTo>
                  <a:pt x="3290" y="734"/>
                </a:lnTo>
                <a:lnTo>
                  <a:pt x="3287" y="722"/>
                </a:lnTo>
                <a:lnTo>
                  <a:pt x="3284" y="710"/>
                </a:lnTo>
                <a:lnTo>
                  <a:pt x="3273" y="676"/>
                </a:lnTo>
                <a:lnTo>
                  <a:pt x="3262" y="645"/>
                </a:lnTo>
                <a:lnTo>
                  <a:pt x="3249" y="614"/>
                </a:lnTo>
                <a:lnTo>
                  <a:pt x="3236" y="584"/>
                </a:lnTo>
                <a:lnTo>
                  <a:pt x="3222" y="554"/>
                </a:lnTo>
                <a:lnTo>
                  <a:pt x="3208" y="525"/>
                </a:lnTo>
                <a:lnTo>
                  <a:pt x="3192" y="493"/>
                </a:lnTo>
                <a:lnTo>
                  <a:pt x="3177" y="462"/>
                </a:lnTo>
                <a:close/>
                <a:moveTo>
                  <a:pt x="2512" y="434"/>
                </a:moveTo>
                <a:lnTo>
                  <a:pt x="2184" y="434"/>
                </a:lnTo>
                <a:lnTo>
                  <a:pt x="2184" y="279"/>
                </a:lnTo>
                <a:lnTo>
                  <a:pt x="2512" y="279"/>
                </a:lnTo>
                <a:lnTo>
                  <a:pt x="2512" y="434"/>
                </a:lnTo>
                <a:close/>
                <a:moveTo>
                  <a:pt x="2031" y="434"/>
                </a:moveTo>
                <a:lnTo>
                  <a:pt x="1712" y="434"/>
                </a:lnTo>
                <a:lnTo>
                  <a:pt x="1712" y="279"/>
                </a:lnTo>
                <a:lnTo>
                  <a:pt x="2031" y="279"/>
                </a:lnTo>
                <a:lnTo>
                  <a:pt x="2031" y="434"/>
                </a:lnTo>
                <a:close/>
                <a:moveTo>
                  <a:pt x="1559" y="434"/>
                </a:moveTo>
                <a:lnTo>
                  <a:pt x="1232" y="434"/>
                </a:lnTo>
                <a:lnTo>
                  <a:pt x="1232" y="279"/>
                </a:lnTo>
                <a:lnTo>
                  <a:pt x="1559" y="279"/>
                </a:lnTo>
                <a:lnTo>
                  <a:pt x="1559" y="43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1925" tIns="30950" rIns="61925" bIns="3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6" name="Google Shape;386;p21"/>
          <p:cNvGrpSpPr/>
          <p:nvPr/>
        </p:nvGrpSpPr>
        <p:grpSpPr>
          <a:xfrm>
            <a:off x="9570323" y="3746562"/>
            <a:ext cx="2688068" cy="75256"/>
            <a:chOff x="-4763" y="8334555"/>
            <a:chExt cx="3968750" cy="111125"/>
          </a:xfrm>
        </p:grpSpPr>
        <p:sp>
          <p:nvSpPr>
            <p:cNvPr id="387" name="Google Shape;387;p21"/>
            <p:cNvSpPr/>
            <p:nvPr/>
          </p:nvSpPr>
          <p:spPr>
            <a:xfrm>
              <a:off x="374808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3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1"/>
            <p:cNvSpPr/>
            <p:nvPr/>
          </p:nvSpPr>
          <p:spPr>
            <a:xfrm>
              <a:off x="333057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21"/>
            <p:cNvSpPr/>
            <p:nvPr/>
          </p:nvSpPr>
          <p:spPr>
            <a:xfrm>
              <a:off x="291465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21"/>
            <p:cNvSpPr/>
            <p:nvPr/>
          </p:nvSpPr>
          <p:spPr>
            <a:xfrm>
              <a:off x="249713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9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1" y="138"/>
                  </a:lnTo>
                  <a:lnTo>
                    <a:pt x="273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3" y="5"/>
                  </a:lnTo>
                  <a:lnTo>
                    <a:pt x="271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2" y="135"/>
                  </a:lnTo>
                  <a:lnTo>
                    <a:pt x="3" y="138"/>
                  </a:lnTo>
                  <a:lnTo>
                    <a:pt x="6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1"/>
            <p:cNvSpPr/>
            <p:nvPr/>
          </p:nvSpPr>
          <p:spPr>
            <a:xfrm>
              <a:off x="2079625" y="8334555"/>
              <a:ext cx="217488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21"/>
            <p:cNvSpPr/>
            <p:nvPr/>
          </p:nvSpPr>
          <p:spPr>
            <a:xfrm>
              <a:off x="166370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9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1"/>
            <p:cNvSpPr/>
            <p:nvPr/>
          </p:nvSpPr>
          <p:spPr>
            <a:xfrm>
              <a:off x="124618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1"/>
            <p:cNvSpPr/>
            <p:nvPr/>
          </p:nvSpPr>
          <p:spPr>
            <a:xfrm>
              <a:off x="828675" y="8334555"/>
              <a:ext cx="217488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3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21"/>
            <p:cNvSpPr/>
            <p:nvPr/>
          </p:nvSpPr>
          <p:spPr>
            <a:xfrm>
              <a:off x="41275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21"/>
            <p:cNvSpPr/>
            <p:nvPr/>
          </p:nvSpPr>
          <p:spPr>
            <a:xfrm>
              <a:off x="-4763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7" name="Google Shape;397;p21"/>
          <p:cNvGrpSpPr/>
          <p:nvPr/>
        </p:nvGrpSpPr>
        <p:grpSpPr>
          <a:xfrm>
            <a:off x="6171" y="2428501"/>
            <a:ext cx="2686993" cy="75256"/>
            <a:chOff x="2497137" y="8334555"/>
            <a:chExt cx="3967163" cy="111125"/>
          </a:xfrm>
        </p:grpSpPr>
        <p:sp>
          <p:nvSpPr>
            <p:cNvPr id="398" name="Google Shape;398;p21"/>
            <p:cNvSpPr/>
            <p:nvPr/>
          </p:nvSpPr>
          <p:spPr>
            <a:xfrm>
              <a:off x="624840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21"/>
            <p:cNvSpPr/>
            <p:nvPr/>
          </p:nvSpPr>
          <p:spPr>
            <a:xfrm>
              <a:off x="583247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21"/>
            <p:cNvSpPr/>
            <p:nvPr/>
          </p:nvSpPr>
          <p:spPr>
            <a:xfrm>
              <a:off x="5414962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21"/>
            <p:cNvSpPr/>
            <p:nvPr/>
          </p:nvSpPr>
          <p:spPr>
            <a:xfrm>
              <a:off x="499903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21"/>
            <p:cNvSpPr/>
            <p:nvPr/>
          </p:nvSpPr>
          <p:spPr>
            <a:xfrm>
              <a:off x="458152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9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21"/>
            <p:cNvSpPr/>
            <p:nvPr/>
          </p:nvSpPr>
          <p:spPr>
            <a:xfrm>
              <a:off x="4164012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21"/>
            <p:cNvSpPr/>
            <p:nvPr/>
          </p:nvSpPr>
          <p:spPr>
            <a:xfrm>
              <a:off x="374808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3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21"/>
            <p:cNvSpPr/>
            <p:nvPr/>
          </p:nvSpPr>
          <p:spPr>
            <a:xfrm>
              <a:off x="333057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21"/>
            <p:cNvSpPr/>
            <p:nvPr/>
          </p:nvSpPr>
          <p:spPr>
            <a:xfrm>
              <a:off x="291465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21"/>
            <p:cNvSpPr/>
            <p:nvPr/>
          </p:nvSpPr>
          <p:spPr>
            <a:xfrm>
              <a:off x="249713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9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1" y="138"/>
                  </a:lnTo>
                  <a:lnTo>
                    <a:pt x="273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3" y="5"/>
                  </a:lnTo>
                  <a:lnTo>
                    <a:pt x="271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2" y="135"/>
                  </a:lnTo>
                  <a:lnTo>
                    <a:pt x="3" y="138"/>
                  </a:lnTo>
                  <a:lnTo>
                    <a:pt x="6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8" name="Google Shape;408;p21"/>
          <p:cNvGrpSpPr/>
          <p:nvPr/>
        </p:nvGrpSpPr>
        <p:grpSpPr>
          <a:xfrm>
            <a:off x="-3226" y="6083635"/>
            <a:ext cx="4952573" cy="75256"/>
            <a:chOff x="-4763" y="8334555"/>
            <a:chExt cx="7312139" cy="111125"/>
          </a:xfrm>
        </p:grpSpPr>
        <p:sp>
          <p:nvSpPr>
            <p:cNvPr id="409" name="Google Shape;409;p21"/>
            <p:cNvSpPr/>
            <p:nvPr/>
          </p:nvSpPr>
          <p:spPr>
            <a:xfrm>
              <a:off x="624840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21"/>
            <p:cNvSpPr/>
            <p:nvPr/>
          </p:nvSpPr>
          <p:spPr>
            <a:xfrm>
              <a:off x="583247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21"/>
            <p:cNvSpPr/>
            <p:nvPr/>
          </p:nvSpPr>
          <p:spPr>
            <a:xfrm>
              <a:off x="5414962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21"/>
            <p:cNvSpPr/>
            <p:nvPr/>
          </p:nvSpPr>
          <p:spPr>
            <a:xfrm>
              <a:off x="499903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21"/>
            <p:cNvSpPr/>
            <p:nvPr/>
          </p:nvSpPr>
          <p:spPr>
            <a:xfrm>
              <a:off x="458152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9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21"/>
            <p:cNvSpPr/>
            <p:nvPr/>
          </p:nvSpPr>
          <p:spPr>
            <a:xfrm>
              <a:off x="4164012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21"/>
            <p:cNvSpPr/>
            <p:nvPr/>
          </p:nvSpPr>
          <p:spPr>
            <a:xfrm>
              <a:off x="374808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3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21"/>
            <p:cNvSpPr/>
            <p:nvPr/>
          </p:nvSpPr>
          <p:spPr>
            <a:xfrm>
              <a:off x="333057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21"/>
            <p:cNvSpPr/>
            <p:nvPr/>
          </p:nvSpPr>
          <p:spPr>
            <a:xfrm>
              <a:off x="291465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21"/>
            <p:cNvSpPr/>
            <p:nvPr/>
          </p:nvSpPr>
          <p:spPr>
            <a:xfrm>
              <a:off x="249713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9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1" y="138"/>
                  </a:lnTo>
                  <a:lnTo>
                    <a:pt x="273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3" y="5"/>
                  </a:lnTo>
                  <a:lnTo>
                    <a:pt x="271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2" y="135"/>
                  </a:lnTo>
                  <a:lnTo>
                    <a:pt x="3" y="138"/>
                  </a:lnTo>
                  <a:lnTo>
                    <a:pt x="6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21"/>
            <p:cNvSpPr/>
            <p:nvPr/>
          </p:nvSpPr>
          <p:spPr>
            <a:xfrm>
              <a:off x="2079625" y="8334555"/>
              <a:ext cx="217488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21"/>
            <p:cNvSpPr/>
            <p:nvPr/>
          </p:nvSpPr>
          <p:spPr>
            <a:xfrm>
              <a:off x="166370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9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21"/>
            <p:cNvSpPr/>
            <p:nvPr/>
          </p:nvSpPr>
          <p:spPr>
            <a:xfrm>
              <a:off x="124618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21"/>
            <p:cNvSpPr/>
            <p:nvPr/>
          </p:nvSpPr>
          <p:spPr>
            <a:xfrm>
              <a:off x="828675" y="8334555"/>
              <a:ext cx="217488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3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21"/>
            <p:cNvSpPr/>
            <p:nvPr/>
          </p:nvSpPr>
          <p:spPr>
            <a:xfrm>
              <a:off x="41275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21"/>
            <p:cNvSpPr/>
            <p:nvPr/>
          </p:nvSpPr>
          <p:spPr>
            <a:xfrm>
              <a:off x="-4763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21"/>
            <p:cNvSpPr/>
            <p:nvPr/>
          </p:nvSpPr>
          <p:spPr>
            <a:xfrm>
              <a:off x="7091476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21"/>
            <p:cNvSpPr/>
            <p:nvPr/>
          </p:nvSpPr>
          <p:spPr>
            <a:xfrm>
              <a:off x="6673963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7" name="Google Shape;427;p21"/>
          <p:cNvGrpSpPr/>
          <p:nvPr/>
        </p:nvGrpSpPr>
        <p:grpSpPr>
          <a:xfrm>
            <a:off x="7802650" y="721924"/>
            <a:ext cx="4381550" cy="75256"/>
            <a:chOff x="-4763" y="8334555"/>
            <a:chExt cx="6469063" cy="111125"/>
          </a:xfrm>
        </p:grpSpPr>
        <p:sp>
          <p:nvSpPr>
            <p:cNvPr id="428" name="Google Shape;428;p21"/>
            <p:cNvSpPr/>
            <p:nvPr/>
          </p:nvSpPr>
          <p:spPr>
            <a:xfrm>
              <a:off x="624840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21"/>
            <p:cNvSpPr/>
            <p:nvPr/>
          </p:nvSpPr>
          <p:spPr>
            <a:xfrm>
              <a:off x="583247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21"/>
            <p:cNvSpPr/>
            <p:nvPr/>
          </p:nvSpPr>
          <p:spPr>
            <a:xfrm>
              <a:off x="5414962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21"/>
            <p:cNvSpPr/>
            <p:nvPr/>
          </p:nvSpPr>
          <p:spPr>
            <a:xfrm>
              <a:off x="499903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21"/>
            <p:cNvSpPr/>
            <p:nvPr/>
          </p:nvSpPr>
          <p:spPr>
            <a:xfrm>
              <a:off x="458152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9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21"/>
            <p:cNvSpPr/>
            <p:nvPr/>
          </p:nvSpPr>
          <p:spPr>
            <a:xfrm>
              <a:off x="4164012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21"/>
            <p:cNvSpPr/>
            <p:nvPr/>
          </p:nvSpPr>
          <p:spPr>
            <a:xfrm>
              <a:off x="374808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3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21"/>
            <p:cNvSpPr/>
            <p:nvPr/>
          </p:nvSpPr>
          <p:spPr>
            <a:xfrm>
              <a:off x="3330575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21"/>
            <p:cNvSpPr/>
            <p:nvPr/>
          </p:nvSpPr>
          <p:spPr>
            <a:xfrm>
              <a:off x="291465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21"/>
            <p:cNvSpPr/>
            <p:nvPr/>
          </p:nvSpPr>
          <p:spPr>
            <a:xfrm>
              <a:off x="249713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9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1" y="138"/>
                  </a:lnTo>
                  <a:lnTo>
                    <a:pt x="273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3" y="5"/>
                  </a:lnTo>
                  <a:lnTo>
                    <a:pt x="271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2" y="135"/>
                  </a:lnTo>
                  <a:lnTo>
                    <a:pt x="3" y="138"/>
                  </a:lnTo>
                  <a:lnTo>
                    <a:pt x="6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21"/>
            <p:cNvSpPr/>
            <p:nvPr/>
          </p:nvSpPr>
          <p:spPr>
            <a:xfrm>
              <a:off x="2079625" y="8334555"/>
              <a:ext cx="217488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21"/>
            <p:cNvSpPr/>
            <p:nvPr/>
          </p:nvSpPr>
          <p:spPr>
            <a:xfrm>
              <a:off x="166370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9" y="140"/>
                  </a:moveTo>
                  <a:lnTo>
                    <a:pt x="264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1246187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21"/>
            <p:cNvSpPr/>
            <p:nvPr/>
          </p:nvSpPr>
          <p:spPr>
            <a:xfrm>
              <a:off x="828675" y="8334555"/>
              <a:ext cx="217488" cy="111125"/>
            </a:xfrm>
            <a:custGeom>
              <a:avLst/>
              <a:gdLst/>
              <a:ahLst/>
              <a:cxnLst/>
              <a:rect l="l" t="t" r="r" b="b"/>
              <a:pathLst>
                <a:path w="273" h="140" extrusionOk="0">
                  <a:moveTo>
                    <a:pt x="8" y="140"/>
                  </a:moveTo>
                  <a:lnTo>
                    <a:pt x="265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3" y="132"/>
                  </a:lnTo>
                  <a:lnTo>
                    <a:pt x="273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5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3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21"/>
            <p:cNvSpPr/>
            <p:nvPr/>
          </p:nvSpPr>
          <p:spPr>
            <a:xfrm>
              <a:off x="412750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7" y="140"/>
                  </a:moveTo>
                  <a:lnTo>
                    <a:pt x="263" y="140"/>
                  </a:lnTo>
                  <a:lnTo>
                    <a:pt x="267" y="139"/>
                  </a:lnTo>
                  <a:lnTo>
                    <a:pt x="270" y="138"/>
                  </a:lnTo>
                  <a:lnTo>
                    <a:pt x="271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1" y="5"/>
                  </a:lnTo>
                  <a:lnTo>
                    <a:pt x="270" y="2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4" y="139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21"/>
            <p:cNvSpPr/>
            <p:nvPr/>
          </p:nvSpPr>
          <p:spPr>
            <a:xfrm>
              <a:off x="-4763" y="8334555"/>
              <a:ext cx="215900" cy="111125"/>
            </a:xfrm>
            <a:custGeom>
              <a:avLst/>
              <a:gdLst/>
              <a:ahLst/>
              <a:cxnLst/>
              <a:rect l="l" t="t" r="r" b="b"/>
              <a:pathLst>
                <a:path w="272" h="140" extrusionOk="0">
                  <a:moveTo>
                    <a:pt x="8" y="140"/>
                  </a:moveTo>
                  <a:lnTo>
                    <a:pt x="264" y="140"/>
                  </a:lnTo>
                  <a:lnTo>
                    <a:pt x="268" y="139"/>
                  </a:lnTo>
                  <a:lnTo>
                    <a:pt x="270" y="138"/>
                  </a:lnTo>
                  <a:lnTo>
                    <a:pt x="272" y="135"/>
                  </a:lnTo>
                  <a:lnTo>
                    <a:pt x="272" y="132"/>
                  </a:lnTo>
                  <a:lnTo>
                    <a:pt x="272" y="8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1" y="135"/>
                  </a:lnTo>
                  <a:lnTo>
                    <a:pt x="2" y="138"/>
                  </a:lnTo>
                  <a:lnTo>
                    <a:pt x="5" y="13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SG - Nome Apresentação">
  <p:cSld name="ESG - Nome Apresentação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2"/>
          <p:cNvSpPr/>
          <p:nvPr/>
        </p:nvSpPr>
        <p:spPr>
          <a:xfrm>
            <a:off x="1" y="1"/>
            <a:ext cx="12184199" cy="6858000"/>
          </a:xfrm>
          <a:prstGeom prst="rect">
            <a:avLst/>
          </a:prstGeom>
          <a:solidFill>
            <a:srgbClr val="FF53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6" name="Google Shape;446;p22"/>
          <p:cNvGrpSpPr/>
          <p:nvPr/>
        </p:nvGrpSpPr>
        <p:grpSpPr>
          <a:xfrm>
            <a:off x="-3225" y="721923"/>
            <a:ext cx="12261616" cy="5566499"/>
            <a:chOff x="-4763" y="1066006"/>
            <a:chExt cx="18103447" cy="8219606"/>
          </a:xfrm>
        </p:grpSpPr>
        <p:grpSp>
          <p:nvGrpSpPr>
            <p:cNvPr id="447" name="Google Shape;447;p22"/>
            <p:cNvGrpSpPr/>
            <p:nvPr/>
          </p:nvGrpSpPr>
          <p:grpSpPr>
            <a:xfrm>
              <a:off x="4226190" y="3433573"/>
              <a:ext cx="1790738" cy="2239358"/>
              <a:chOff x="4226190" y="3234531"/>
              <a:chExt cx="1790738" cy="2239358"/>
            </a:xfrm>
          </p:grpSpPr>
          <p:sp>
            <p:nvSpPr>
              <p:cNvPr id="448" name="Google Shape;448;p22"/>
              <p:cNvSpPr/>
              <p:nvPr/>
            </p:nvSpPr>
            <p:spPr>
              <a:xfrm>
                <a:off x="4457435" y="3234531"/>
                <a:ext cx="1342496" cy="1342496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407" extrusionOk="0">
                    <a:moveTo>
                      <a:pt x="1924" y="239"/>
                    </a:moveTo>
                    <a:lnTo>
                      <a:pt x="1951" y="260"/>
                    </a:lnTo>
                    <a:lnTo>
                      <a:pt x="1977" y="282"/>
                    </a:lnTo>
                    <a:lnTo>
                      <a:pt x="2003" y="303"/>
                    </a:lnTo>
                    <a:lnTo>
                      <a:pt x="2028" y="326"/>
                    </a:lnTo>
                    <a:lnTo>
                      <a:pt x="2052" y="350"/>
                    </a:lnTo>
                    <a:lnTo>
                      <a:pt x="2076" y="374"/>
                    </a:lnTo>
                    <a:lnTo>
                      <a:pt x="2099" y="399"/>
                    </a:lnTo>
                    <a:lnTo>
                      <a:pt x="2122" y="424"/>
                    </a:lnTo>
                    <a:lnTo>
                      <a:pt x="2144" y="450"/>
                    </a:lnTo>
                    <a:lnTo>
                      <a:pt x="2164" y="477"/>
                    </a:lnTo>
                    <a:lnTo>
                      <a:pt x="2185" y="505"/>
                    </a:lnTo>
                    <a:lnTo>
                      <a:pt x="2205" y="533"/>
                    </a:lnTo>
                    <a:lnTo>
                      <a:pt x="2223" y="561"/>
                    </a:lnTo>
                    <a:lnTo>
                      <a:pt x="2241" y="591"/>
                    </a:lnTo>
                    <a:lnTo>
                      <a:pt x="2258" y="620"/>
                    </a:lnTo>
                    <a:lnTo>
                      <a:pt x="2274" y="650"/>
                    </a:lnTo>
                    <a:lnTo>
                      <a:pt x="2290" y="681"/>
                    </a:lnTo>
                    <a:lnTo>
                      <a:pt x="2305" y="711"/>
                    </a:lnTo>
                    <a:lnTo>
                      <a:pt x="2318" y="744"/>
                    </a:lnTo>
                    <a:lnTo>
                      <a:pt x="2331" y="775"/>
                    </a:lnTo>
                    <a:lnTo>
                      <a:pt x="2343" y="808"/>
                    </a:lnTo>
                    <a:lnTo>
                      <a:pt x="2354" y="841"/>
                    </a:lnTo>
                    <a:lnTo>
                      <a:pt x="2364" y="874"/>
                    </a:lnTo>
                    <a:lnTo>
                      <a:pt x="2372" y="908"/>
                    </a:lnTo>
                    <a:lnTo>
                      <a:pt x="2381" y="943"/>
                    </a:lnTo>
                    <a:lnTo>
                      <a:pt x="2388" y="978"/>
                    </a:lnTo>
                    <a:lnTo>
                      <a:pt x="2394" y="1013"/>
                    </a:lnTo>
                    <a:lnTo>
                      <a:pt x="2400" y="1047"/>
                    </a:lnTo>
                    <a:lnTo>
                      <a:pt x="2403" y="1083"/>
                    </a:lnTo>
                    <a:lnTo>
                      <a:pt x="2406" y="1119"/>
                    </a:lnTo>
                    <a:lnTo>
                      <a:pt x="2408" y="1155"/>
                    </a:lnTo>
                    <a:lnTo>
                      <a:pt x="2409" y="1192"/>
                    </a:lnTo>
                    <a:lnTo>
                      <a:pt x="2407" y="1238"/>
                    </a:lnTo>
                    <a:lnTo>
                      <a:pt x="2404" y="1283"/>
                    </a:lnTo>
                    <a:lnTo>
                      <a:pt x="2399" y="1329"/>
                    </a:lnTo>
                    <a:lnTo>
                      <a:pt x="2392" y="1376"/>
                    </a:lnTo>
                    <a:lnTo>
                      <a:pt x="2382" y="1422"/>
                    </a:lnTo>
                    <a:lnTo>
                      <a:pt x="2371" y="1468"/>
                    </a:lnTo>
                    <a:lnTo>
                      <a:pt x="2358" y="1514"/>
                    </a:lnTo>
                    <a:lnTo>
                      <a:pt x="2344" y="1559"/>
                    </a:lnTo>
                    <a:lnTo>
                      <a:pt x="2328" y="1603"/>
                    </a:lnTo>
                    <a:lnTo>
                      <a:pt x="2309" y="1648"/>
                    </a:lnTo>
                    <a:lnTo>
                      <a:pt x="2289" y="1691"/>
                    </a:lnTo>
                    <a:lnTo>
                      <a:pt x="2268" y="1734"/>
                    </a:lnTo>
                    <a:lnTo>
                      <a:pt x="2244" y="1776"/>
                    </a:lnTo>
                    <a:lnTo>
                      <a:pt x="2219" y="1816"/>
                    </a:lnTo>
                    <a:lnTo>
                      <a:pt x="2193" y="1856"/>
                    </a:lnTo>
                    <a:lnTo>
                      <a:pt x="2164" y="1894"/>
                    </a:lnTo>
                    <a:lnTo>
                      <a:pt x="2135" y="1931"/>
                    </a:lnTo>
                    <a:lnTo>
                      <a:pt x="2103" y="1965"/>
                    </a:lnTo>
                    <a:lnTo>
                      <a:pt x="2071" y="1999"/>
                    </a:lnTo>
                    <a:lnTo>
                      <a:pt x="2037" y="2031"/>
                    </a:lnTo>
                    <a:lnTo>
                      <a:pt x="2001" y="2061"/>
                    </a:lnTo>
                    <a:lnTo>
                      <a:pt x="1964" y="2088"/>
                    </a:lnTo>
                    <a:lnTo>
                      <a:pt x="1926" y="2114"/>
                    </a:lnTo>
                    <a:lnTo>
                      <a:pt x="1886" y="2138"/>
                    </a:lnTo>
                    <a:lnTo>
                      <a:pt x="1845" y="2159"/>
                    </a:lnTo>
                    <a:lnTo>
                      <a:pt x="1803" y="2177"/>
                    </a:lnTo>
                    <a:lnTo>
                      <a:pt x="1759" y="2194"/>
                    </a:lnTo>
                    <a:lnTo>
                      <a:pt x="1715" y="2208"/>
                    </a:lnTo>
                    <a:lnTo>
                      <a:pt x="1669" y="2219"/>
                    </a:lnTo>
                    <a:lnTo>
                      <a:pt x="1621" y="2226"/>
                    </a:lnTo>
                    <a:lnTo>
                      <a:pt x="1573" y="2231"/>
                    </a:lnTo>
                    <a:lnTo>
                      <a:pt x="1523" y="2233"/>
                    </a:lnTo>
                    <a:lnTo>
                      <a:pt x="1491" y="2232"/>
                    </a:lnTo>
                    <a:lnTo>
                      <a:pt x="1458" y="2230"/>
                    </a:lnTo>
                    <a:lnTo>
                      <a:pt x="1425" y="2226"/>
                    </a:lnTo>
                    <a:lnTo>
                      <a:pt x="1394" y="2222"/>
                    </a:lnTo>
                    <a:lnTo>
                      <a:pt x="1362" y="2217"/>
                    </a:lnTo>
                    <a:lnTo>
                      <a:pt x="1332" y="2210"/>
                    </a:lnTo>
                    <a:lnTo>
                      <a:pt x="1302" y="2202"/>
                    </a:lnTo>
                    <a:lnTo>
                      <a:pt x="1273" y="2193"/>
                    </a:lnTo>
                    <a:lnTo>
                      <a:pt x="1244" y="2183"/>
                    </a:lnTo>
                    <a:lnTo>
                      <a:pt x="1216" y="2172"/>
                    </a:lnTo>
                    <a:lnTo>
                      <a:pt x="1190" y="2160"/>
                    </a:lnTo>
                    <a:lnTo>
                      <a:pt x="1164" y="2147"/>
                    </a:lnTo>
                    <a:lnTo>
                      <a:pt x="1139" y="2133"/>
                    </a:lnTo>
                    <a:lnTo>
                      <a:pt x="1114" y="2118"/>
                    </a:lnTo>
                    <a:lnTo>
                      <a:pt x="1091" y="2101"/>
                    </a:lnTo>
                    <a:lnTo>
                      <a:pt x="1068" y="2085"/>
                    </a:lnTo>
                    <a:lnTo>
                      <a:pt x="1047" y="2067"/>
                    </a:lnTo>
                    <a:lnTo>
                      <a:pt x="1027" y="2048"/>
                    </a:lnTo>
                    <a:lnTo>
                      <a:pt x="1008" y="2028"/>
                    </a:lnTo>
                    <a:lnTo>
                      <a:pt x="991" y="2009"/>
                    </a:lnTo>
                    <a:lnTo>
                      <a:pt x="973" y="1987"/>
                    </a:lnTo>
                    <a:lnTo>
                      <a:pt x="958" y="1965"/>
                    </a:lnTo>
                    <a:lnTo>
                      <a:pt x="944" y="1944"/>
                    </a:lnTo>
                    <a:lnTo>
                      <a:pt x="931" y="1920"/>
                    </a:lnTo>
                    <a:lnTo>
                      <a:pt x="920" y="1896"/>
                    </a:lnTo>
                    <a:lnTo>
                      <a:pt x="910" y="1872"/>
                    </a:lnTo>
                    <a:lnTo>
                      <a:pt x="901" y="1847"/>
                    </a:lnTo>
                    <a:lnTo>
                      <a:pt x="894" y="1821"/>
                    </a:lnTo>
                    <a:lnTo>
                      <a:pt x="888" y="1795"/>
                    </a:lnTo>
                    <a:lnTo>
                      <a:pt x="884" y="1769"/>
                    </a:lnTo>
                    <a:lnTo>
                      <a:pt x="882" y="1740"/>
                    </a:lnTo>
                    <a:lnTo>
                      <a:pt x="881" y="1713"/>
                    </a:lnTo>
                    <a:lnTo>
                      <a:pt x="882" y="1695"/>
                    </a:lnTo>
                    <a:lnTo>
                      <a:pt x="883" y="1675"/>
                    </a:lnTo>
                    <a:lnTo>
                      <a:pt x="885" y="1656"/>
                    </a:lnTo>
                    <a:lnTo>
                      <a:pt x="887" y="1638"/>
                    </a:lnTo>
                    <a:lnTo>
                      <a:pt x="891" y="1620"/>
                    </a:lnTo>
                    <a:lnTo>
                      <a:pt x="895" y="1601"/>
                    </a:lnTo>
                    <a:lnTo>
                      <a:pt x="900" y="1584"/>
                    </a:lnTo>
                    <a:lnTo>
                      <a:pt x="907" y="1565"/>
                    </a:lnTo>
                    <a:lnTo>
                      <a:pt x="913" y="1548"/>
                    </a:lnTo>
                    <a:lnTo>
                      <a:pt x="920" y="1529"/>
                    </a:lnTo>
                    <a:lnTo>
                      <a:pt x="928" y="1512"/>
                    </a:lnTo>
                    <a:lnTo>
                      <a:pt x="936" y="1496"/>
                    </a:lnTo>
                    <a:lnTo>
                      <a:pt x="946" y="1478"/>
                    </a:lnTo>
                    <a:lnTo>
                      <a:pt x="956" y="1462"/>
                    </a:lnTo>
                    <a:lnTo>
                      <a:pt x="966" y="1445"/>
                    </a:lnTo>
                    <a:lnTo>
                      <a:pt x="977" y="1429"/>
                    </a:lnTo>
                    <a:lnTo>
                      <a:pt x="989" y="1414"/>
                    </a:lnTo>
                    <a:lnTo>
                      <a:pt x="1001" y="1399"/>
                    </a:lnTo>
                    <a:lnTo>
                      <a:pt x="1014" y="1383"/>
                    </a:lnTo>
                    <a:lnTo>
                      <a:pt x="1027" y="1368"/>
                    </a:lnTo>
                    <a:lnTo>
                      <a:pt x="1041" y="1354"/>
                    </a:lnTo>
                    <a:lnTo>
                      <a:pt x="1055" y="1341"/>
                    </a:lnTo>
                    <a:lnTo>
                      <a:pt x="1070" y="1328"/>
                    </a:lnTo>
                    <a:lnTo>
                      <a:pt x="1085" y="1315"/>
                    </a:lnTo>
                    <a:lnTo>
                      <a:pt x="1101" y="1303"/>
                    </a:lnTo>
                    <a:lnTo>
                      <a:pt x="1117" y="1291"/>
                    </a:lnTo>
                    <a:lnTo>
                      <a:pt x="1133" y="1279"/>
                    </a:lnTo>
                    <a:lnTo>
                      <a:pt x="1150" y="1269"/>
                    </a:lnTo>
                    <a:lnTo>
                      <a:pt x="1167" y="1258"/>
                    </a:lnTo>
                    <a:lnTo>
                      <a:pt x="1186" y="1250"/>
                    </a:lnTo>
                    <a:lnTo>
                      <a:pt x="1203" y="1240"/>
                    </a:lnTo>
                    <a:lnTo>
                      <a:pt x="1222" y="1232"/>
                    </a:lnTo>
                    <a:lnTo>
                      <a:pt x="1242" y="1223"/>
                    </a:lnTo>
                    <a:lnTo>
                      <a:pt x="1263" y="1213"/>
                    </a:lnTo>
                    <a:lnTo>
                      <a:pt x="1283" y="1203"/>
                    </a:lnTo>
                    <a:lnTo>
                      <a:pt x="1303" y="1192"/>
                    </a:lnTo>
                    <a:lnTo>
                      <a:pt x="1322" y="1181"/>
                    </a:lnTo>
                    <a:lnTo>
                      <a:pt x="1340" y="1169"/>
                    </a:lnTo>
                    <a:lnTo>
                      <a:pt x="1359" y="1157"/>
                    </a:lnTo>
                    <a:lnTo>
                      <a:pt x="1376" y="1145"/>
                    </a:lnTo>
                    <a:lnTo>
                      <a:pt x="1394" y="1132"/>
                    </a:lnTo>
                    <a:lnTo>
                      <a:pt x="1411" y="1118"/>
                    </a:lnTo>
                    <a:lnTo>
                      <a:pt x="1426" y="1104"/>
                    </a:lnTo>
                    <a:lnTo>
                      <a:pt x="1443" y="1090"/>
                    </a:lnTo>
                    <a:lnTo>
                      <a:pt x="1458" y="1075"/>
                    </a:lnTo>
                    <a:lnTo>
                      <a:pt x="1472" y="1059"/>
                    </a:lnTo>
                    <a:lnTo>
                      <a:pt x="1485" y="1044"/>
                    </a:lnTo>
                    <a:lnTo>
                      <a:pt x="1499" y="1028"/>
                    </a:lnTo>
                    <a:lnTo>
                      <a:pt x="1511" y="1012"/>
                    </a:lnTo>
                    <a:lnTo>
                      <a:pt x="1523" y="994"/>
                    </a:lnTo>
                    <a:lnTo>
                      <a:pt x="1534" y="977"/>
                    </a:lnTo>
                    <a:lnTo>
                      <a:pt x="1545" y="958"/>
                    </a:lnTo>
                    <a:lnTo>
                      <a:pt x="1554" y="941"/>
                    </a:lnTo>
                    <a:lnTo>
                      <a:pt x="1563" y="921"/>
                    </a:lnTo>
                    <a:lnTo>
                      <a:pt x="1571" y="903"/>
                    </a:lnTo>
                    <a:lnTo>
                      <a:pt x="1579" y="883"/>
                    </a:lnTo>
                    <a:lnTo>
                      <a:pt x="1585" y="863"/>
                    </a:lnTo>
                    <a:lnTo>
                      <a:pt x="1591" y="843"/>
                    </a:lnTo>
                    <a:lnTo>
                      <a:pt x="1596" y="822"/>
                    </a:lnTo>
                    <a:lnTo>
                      <a:pt x="1600" y="801"/>
                    </a:lnTo>
                    <a:lnTo>
                      <a:pt x="1603" y="779"/>
                    </a:lnTo>
                    <a:lnTo>
                      <a:pt x="1606" y="757"/>
                    </a:lnTo>
                    <a:lnTo>
                      <a:pt x="1607" y="735"/>
                    </a:lnTo>
                    <a:lnTo>
                      <a:pt x="1607" y="712"/>
                    </a:lnTo>
                    <a:lnTo>
                      <a:pt x="1606" y="663"/>
                    </a:lnTo>
                    <a:lnTo>
                      <a:pt x="1599" y="617"/>
                    </a:lnTo>
                    <a:lnTo>
                      <a:pt x="1591" y="572"/>
                    </a:lnTo>
                    <a:lnTo>
                      <a:pt x="1578" y="530"/>
                    </a:lnTo>
                    <a:lnTo>
                      <a:pt x="1562" y="489"/>
                    </a:lnTo>
                    <a:lnTo>
                      <a:pt x="1544" y="451"/>
                    </a:lnTo>
                    <a:lnTo>
                      <a:pt x="1522" y="415"/>
                    </a:lnTo>
                    <a:lnTo>
                      <a:pt x="1498" y="382"/>
                    </a:lnTo>
                    <a:lnTo>
                      <a:pt x="1471" y="349"/>
                    </a:lnTo>
                    <a:lnTo>
                      <a:pt x="1442" y="320"/>
                    </a:lnTo>
                    <a:lnTo>
                      <a:pt x="1410" y="291"/>
                    </a:lnTo>
                    <a:lnTo>
                      <a:pt x="1377" y="265"/>
                    </a:lnTo>
                    <a:lnTo>
                      <a:pt x="1341" y="243"/>
                    </a:lnTo>
                    <a:lnTo>
                      <a:pt x="1304" y="221"/>
                    </a:lnTo>
                    <a:lnTo>
                      <a:pt x="1266" y="201"/>
                    </a:lnTo>
                    <a:lnTo>
                      <a:pt x="1226" y="184"/>
                    </a:lnTo>
                    <a:lnTo>
                      <a:pt x="1185" y="169"/>
                    </a:lnTo>
                    <a:lnTo>
                      <a:pt x="1143" y="156"/>
                    </a:lnTo>
                    <a:lnTo>
                      <a:pt x="1100" y="145"/>
                    </a:lnTo>
                    <a:lnTo>
                      <a:pt x="1056" y="136"/>
                    </a:lnTo>
                    <a:lnTo>
                      <a:pt x="1013" y="129"/>
                    </a:lnTo>
                    <a:lnTo>
                      <a:pt x="968" y="125"/>
                    </a:lnTo>
                    <a:lnTo>
                      <a:pt x="923" y="123"/>
                    </a:lnTo>
                    <a:lnTo>
                      <a:pt x="879" y="123"/>
                    </a:lnTo>
                    <a:lnTo>
                      <a:pt x="834" y="125"/>
                    </a:lnTo>
                    <a:lnTo>
                      <a:pt x="790" y="128"/>
                    </a:lnTo>
                    <a:lnTo>
                      <a:pt x="746" y="135"/>
                    </a:lnTo>
                    <a:lnTo>
                      <a:pt x="703" y="144"/>
                    </a:lnTo>
                    <a:lnTo>
                      <a:pt x="661" y="154"/>
                    </a:lnTo>
                    <a:lnTo>
                      <a:pt x="620" y="166"/>
                    </a:lnTo>
                    <a:lnTo>
                      <a:pt x="580" y="182"/>
                    </a:lnTo>
                    <a:lnTo>
                      <a:pt x="541" y="199"/>
                    </a:lnTo>
                    <a:lnTo>
                      <a:pt x="577" y="176"/>
                    </a:lnTo>
                    <a:lnTo>
                      <a:pt x="614" y="154"/>
                    </a:lnTo>
                    <a:lnTo>
                      <a:pt x="651" y="134"/>
                    </a:lnTo>
                    <a:lnTo>
                      <a:pt x="689" y="115"/>
                    </a:lnTo>
                    <a:lnTo>
                      <a:pt x="728" y="98"/>
                    </a:lnTo>
                    <a:lnTo>
                      <a:pt x="769" y="82"/>
                    </a:lnTo>
                    <a:lnTo>
                      <a:pt x="809" y="66"/>
                    </a:lnTo>
                    <a:lnTo>
                      <a:pt x="850" y="53"/>
                    </a:lnTo>
                    <a:lnTo>
                      <a:pt x="892" y="41"/>
                    </a:lnTo>
                    <a:lnTo>
                      <a:pt x="934" y="30"/>
                    </a:lnTo>
                    <a:lnTo>
                      <a:pt x="978" y="22"/>
                    </a:lnTo>
                    <a:lnTo>
                      <a:pt x="1021" y="14"/>
                    </a:lnTo>
                    <a:lnTo>
                      <a:pt x="1065" y="8"/>
                    </a:lnTo>
                    <a:lnTo>
                      <a:pt x="1109" y="3"/>
                    </a:lnTo>
                    <a:lnTo>
                      <a:pt x="1154" y="1"/>
                    </a:lnTo>
                    <a:lnTo>
                      <a:pt x="1200" y="0"/>
                    </a:lnTo>
                    <a:lnTo>
                      <a:pt x="1212" y="0"/>
                    </a:lnTo>
                    <a:lnTo>
                      <a:pt x="1265" y="2"/>
                    </a:lnTo>
                    <a:lnTo>
                      <a:pt x="1317" y="8"/>
                    </a:lnTo>
                    <a:lnTo>
                      <a:pt x="1367" y="16"/>
                    </a:lnTo>
                    <a:lnTo>
                      <a:pt x="1415" y="28"/>
                    </a:lnTo>
                    <a:lnTo>
                      <a:pt x="1462" y="42"/>
                    </a:lnTo>
                    <a:lnTo>
                      <a:pt x="1507" y="59"/>
                    </a:lnTo>
                    <a:lnTo>
                      <a:pt x="1550" y="78"/>
                    </a:lnTo>
                    <a:lnTo>
                      <a:pt x="1591" y="100"/>
                    </a:lnTo>
                    <a:lnTo>
                      <a:pt x="1630" y="124"/>
                    </a:lnTo>
                    <a:lnTo>
                      <a:pt x="1667" y="150"/>
                    </a:lnTo>
                    <a:lnTo>
                      <a:pt x="1702" y="178"/>
                    </a:lnTo>
                    <a:lnTo>
                      <a:pt x="1735" y="208"/>
                    </a:lnTo>
                    <a:lnTo>
                      <a:pt x="1767" y="239"/>
                    </a:lnTo>
                    <a:lnTo>
                      <a:pt x="1795" y="273"/>
                    </a:lnTo>
                    <a:lnTo>
                      <a:pt x="1823" y="307"/>
                    </a:lnTo>
                    <a:lnTo>
                      <a:pt x="1848" y="343"/>
                    </a:lnTo>
                    <a:lnTo>
                      <a:pt x="1872" y="380"/>
                    </a:lnTo>
                    <a:lnTo>
                      <a:pt x="1892" y="417"/>
                    </a:lnTo>
                    <a:lnTo>
                      <a:pt x="1911" y="456"/>
                    </a:lnTo>
                    <a:lnTo>
                      <a:pt x="1928" y="494"/>
                    </a:lnTo>
                    <a:lnTo>
                      <a:pt x="1942" y="534"/>
                    </a:lnTo>
                    <a:lnTo>
                      <a:pt x="1955" y="574"/>
                    </a:lnTo>
                    <a:lnTo>
                      <a:pt x="1965" y="613"/>
                    </a:lnTo>
                    <a:lnTo>
                      <a:pt x="1974" y="655"/>
                    </a:lnTo>
                    <a:lnTo>
                      <a:pt x="1979" y="694"/>
                    </a:lnTo>
                    <a:lnTo>
                      <a:pt x="1984" y="734"/>
                    </a:lnTo>
                    <a:lnTo>
                      <a:pt x="1985" y="774"/>
                    </a:lnTo>
                    <a:lnTo>
                      <a:pt x="1984" y="814"/>
                    </a:lnTo>
                    <a:lnTo>
                      <a:pt x="1982" y="852"/>
                    </a:lnTo>
                    <a:lnTo>
                      <a:pt x="1976" y="890"/>
                    </a:lnTo>
                    <a:lnTo>
                      <a:pt x="1968" y="927"/>
                    </a:lnTo>
                    <a:lnTo>
                      <a:pt x="1959" y="963"/>
                    </a:lnTo>
                    <a:lnTo>
                      <a:pt x="1943" y="1006"/>
                    </a:lnTo>
                    <a:lnTo>
                      <a:pt x="1928" y="1046"/>
                    </a:lnTo>
                    <a:lnTo>
                      <a:pt x="1912" y="1084"/>
                    </a:lnTo>
                    <a:lnTo>
                      <a:pt x="1896" y="1120"/>
                    </a:lnTo>
                    <a:lnTo>
                      <a:pt x="1877" y="1154"/>
                    </a:lnTo>
                    <a:lnTo>
                      <a:pt x="1857" y="1187"/>
                    </a:lnTo>
                    <a:lnTo>
                      <a:pt x="1848" y="1202"/>
                    </a:lnTo>
                    <a:lnTo>
                      <a:pt x="1837" y="1216"/>
                    </a:lnTo>
                    <a:lnTo>
                      <a:pt x="1826" y="1231"/>
                    </a:lnTo>
                    <a:lnTo>
                      <a:pt x="1814" y="1245"/>
                    </a:lnTo>
                    <a:lnTo>
                      <a:pt x="1802" y="1258"/>
                    </a:lnTo>
                    <a:lnTo>
                      <a:pt x="1790" y="1273"/>
                    </a:lnTo>
                    <a:lnTo>
                      <a:pt x="1777" y="1286"/>
                    </a:lnTo>
                    <a:lnTo>
                      <a:pt x="1764" y="1299"/>
                    </a:lnTo>
                    <a:lnTo>
                      <a:pt x="1735" y="1324"/>
                    </a:lnTo>
                    <a:lnTo>
                      <a:pt x="1705" y="1348"/>
                    </a:lnTo>
                    <a:lnTo>
                      <a:pt x="1672" y="1372"/>
                    </a:lnTo>
                    <a:lnTo>
                      <a:pt x="1637" y="1394"/>
                    </a:lnTo>
                    <a:lnTo>
                      <a:pt x="1599" y="1418"/>
                    </a:lnTo>
                    <a:lnTo>
                      <a:pt x="1558" y="1441"/>
                    </a:lnTo>
                    <a:lnTo>
                      <a:pt x="1509" y="1466"/>
                    </a:lnTo>
                    <a:lnTo>
                      <a:pt x="1461" y="1489"/>
                    </a:lnTo>
                    <a:lnTo>
                      <a:pt x="1437" y="1500"/>
                    </a:lnTo>
                    <a:lnTo>
                      <a:pt x="1415" y="1512"/>
                    </a:lnTo>
                    <a:lnTo>
                      <a:pt x="1395" y="1524"/>
                    </a:lnTo>
                    <a:lnTo>
                      <a:pt x="1374" y="1537"/>
                    </a:lnTo>
                    <a:lnTo>
                      <a:pt x="1365" y="1544"/>
                    </a:lnTo>
                    <a:lnTo>
                      <a:pt x="1357" y="1552"/>
                    </a:lnTo>
                    <a:lnTo>
                      <a:pt x="1348" y="1560"/>
                    </a:lnTo>
                    <a:lnTo>
                      <a:pt x="1340" y="1568"/>
                    </a:lnTo>
                    <a:lnTo>
                      <a:pt x="1333" y="1577"/>
                    </a:lnTo>
                    <a:lnTo>
                      <a:pt x="1325" y="1587"/>
                    </a:lnTo>
                    <a:lnTo>
                      <a:pt x="1320" y="1597"/>
                    </a:lnTo>
                    <a:lnTo>
                      <a:pt x="1313" y="1608"/>
                    </a:lnTo>
                    <a:lnTo>
                      <a:pt x="1309" y="1620"/>
                    </a:lnTo>
                    <a:lnTo>
                      <a:pt x="1304" y="1631"/>
                    </a:lnTo>
                    <a:lnTo>
                      <a:pt x="1300" y="1645"/>
                    </a:lnTo>
                    <a:lnTo>
                      <a:pt x="1298" y="1659"/>
                    </a:lnTo>
                    <a:lnTo>
                      <a:pt x="1295" y="1673"/>
                    </a:lnTo>
                    <a:lnTo>
                      <a:pt x="1293" y="1689"/>
                    </a:lnTo>
                    <a:lnTo>
                      <a:pt x="1292" y="1705"/>
                    </a:lnTo>
                    <a:lnTo>
                      <a:pt x="1293" y="1723"/>
                    </a:lnTo>
                    <a:lnTo>
                      <a:pt x="1293" y="1736"/>
                    </a:lnTo>
                    <a:lnTo>
                      <a:pt x="1296" y="1749"/>
                    </a:lnTo>
                    <a:lnTo>
                      <a:pt x="1298" y="1761"/>
                    </a:lnTo>
                    <a:lnTo>
                      <a:pt x="1300" y="1773"/>
                    </a:lnTo>
                    <a:lnTo>
                      <a:pt x="1303" y="1785"/>
                    </a:lnTo>
                    <a:lnTo>
                      <a:pt x="1308" y="1797"/>
                    </a:lnTo>
                    <a:lnTo>
                      <a:pt x="1312" y="1808"/>
                    </a:lnTo>
                    <a:lnTo>
                      <a:pt x="1316" y="1819"/>
                    </a:lnTo>
                    <a:lnTo>
                      <a:pt x="1322" y="1829"/>
                    </a:lnTo>
                    <a:lnTo>
                      <a:pt x="1328" y="1839"/>
                    </a:lnTo>
                    <a:lnTo>
                      <a:pt x="1335" y="1849"/>
                    </a:lnTo>
                    <a:lnTo>
                      <a:pt x="1341" y="1859"/>
                    </a:lnTo>
                    <a:lnTo>
                      <a:pt x="1348" y="1867"/>
                    </a:lnTo>
                    <a:lnTo>
                      <a:pt x="1357" y="1876"/>
                    </a:lnTo>
                    <a:lnTo>
                      <a:pt x="1364" y="1885"/>
                    </a:lnTo>
                    <a:lnTo>
                      <a:pt x="1373" y="1893"/>
                    </a:lnTo>
                    <a:lnTo>
                      <a:pt x="1382" y="1900"/>
                    </a:lnTo>
                    <a:lnTo>
                      <a:pt x="1390" y="1907"/>
                    </a:lnTo>
                    <a:lnTo>
                      <a:pt x="1400" y="1913"/>
                    </a:lnTo>
                    <a:lnTo>
                      <a:pt x="1410" y="1920"/>
                    </a:lnTo>
                    <a:lnTo>
                      <a:pt x="1432" y="1931"/>
                    </a:lnTo>
                    <a:lnTo>
                      <a:pt x="1453" y="1939"/>
                    </a:lnTo>
                    <a:lnTo>
                      <a:pt x="1476" y="1947"/>
                    </a:lnTo>
                    <a:lnTo>
                      <a:pt x="1500" y="1952"/>
                    </a:lnTo>
                    <a:lnTo>
                      <a:pt x="1525" y="1956"/>
                    </a:lnTo>
                    <a:lnTo>
                      <a:pt x="1550" y="1957"/>
                    </a:lnTo>
                    <a:lnTo>
                      <a:pt x="1593" y="1955"/>
                    </a:lnTo>
                    <a:lnTo>
                      <a:pt x="1634" y="1950"/>
                    </a:lnTo>
                    <a:lnTo>
                      <a:pt x="1673" y="1943"/>
                    </a:lnTo>
                    <a:lnTo>
                      <a:pt x="1712" y="1932"/>
                    </a:lnTo>
                    <a:lnTo>
                      <a:pt x="1749" y="1919"/>
                    </a:lnTo>
                    <a:lnTo>
                      <a:pt x="1783" y="1902"/>
                    </a:lnTo>
                    <a:lnTo>
                      <a:pt x="1818" y="1884"/>
                    </a:lnTo>
                    <a:lnTo>
                      <a:pt x="1850" y="1863"/>
                    </a:lnTo>
                    <a:lnTo>
                      <a:pt x="1881" y="1840"/>
                    </a:lnTo>
                    <a:lnTo>
                      <a:pt x="1911" y="1816"/>
                    </a:lnTo>
                    <a:lnTo>
                      <a:pt x="1939" y="1789"/>
                    </a:lnTo>
                    <a:lnTo>
                      <a:pt x="1966" y="1761"/>
                    </a:lnTo>
                    <a:lnTo>
                      <a:pt x="1992" y="1732"/>
                    </a:lnTo>
                    <a:lnTo>
                      <a:pt x="2016" y="1700"/>
                    </a:lnTo>
                    <a:lnTo>
                      <a:pt x="2039" y="1667"/>
                    </a:lnTo>
                    <a:lnTo>
                      <a:pt x="2061" y="1634"/>
                    </a:lnTo>
                    <a:lnTo>
                      <a:pt x="2081" y="1599"/>
                    </a:lnTo>
                    <a:lnTo>
                      <a:pt x="2100" y="1563"/>
                    </a:lnTo>
                    <a:lnTo>
                      <a:pt x="2118" y="1526"/>
                    </a:lnTo>
                    <a:lnTo>
                      <a:pt x="2134" y="1489"/>
                    </a:lnTo>
                    <a:lnTo>
                      <a:pt x="2148" y="1452"/>
                    </a:lnTo>
                    <a:lnTo>
                      <a:pt x="2162" y="1414"/>
                    </a:lnTo>
                    <a:lnTo>
                      <a:pt x="2174" y="1376"/>
                    </a:lnTo>
                    <a:lnTo>
                      <a:pt x="2185" y="1339"/>
                    </a:lnTo>
                    <a:lnTo>
                      <a:pt x="2195" y="1301"/>
                    </a:lnTo>
                    <a:lnTo>
                      <a:pt x="2203" y="1263"/>
                    </a:lnTo>
                    <a:lnTo>
                      <a:pt x="2210" y="1226"/>
                    </a:lnTo>
                    <a:lnTo>
                      <a:pt x="2216" y="1189"/>
                    </a:lnTo>
                    <a:lnTo>
                      <a:pt x="2220" y="1153"/>
                    </a:lnTo>
                    <a:lnTo>
                      <a:pt x="2223" y="1118"/>
                    </a:lnTo>
                    <a:lnTo>
                      <a:pt x="2225" y="1084"/>
                    </a:lnTo>
                    <a:lnTo>
                      <a:pt x="2225" y="1052"/>
                    </a:lnTo>
                    <a:lnTo>
                      <a:pt x="2225" y="1019"/>
                    </a:lnTo>
                    <a:lnTo>
                      <a:pt x="2224" y="987"/>
                    </a:lnTo>
                    <a:lnTo>
                      <a:pt x="2222" y="954"/>
                    </a:lnTo>
                    <a:lnTo>
                      <a:pt x="2220" y="922"/>
                    </a:lnTo>
                    <a:lnTo>
                      <a:pt x="2217" y="892"/>
                    </a:lnTo>
                    <a:lnTo>
                      <a:pt x="2213" y="860"/>
                    </a:lnTo>
                    <a:lnTo>
                      <a:pt x="2209" y="830"/>
                    </a:lnTo>
                    <a:lnTo>
                      <a:pt x="2204" y="801"/>
                    </a:lnTo>
                    <a:lnTo>
                      <a:pt x="2198" y="770"/>
                    </a:lnTo>
                    <a:lnTo>
                      <a:pt x="2192" y="742"/>
                    </a:lnTo>
                    <a:lnTo>
                      <a:pt x="2185" y="712"/>
                    </a:lnTo>
                    <a:lnTo>
                      <a:pt x="2178" y="684"/>
                    </a:lnTo>
                    <a:lnTo>
                      <a:pt x="2169" y="657"/>
                    </a:lnTo>
                    <a:lnTo>
                      <a:pt x="2161" y="630"/>
                    </a:lnTo>
                    <a:lnTo>
                      <a:pt x="2151" y="603"/>
                    </a:lnTo>
                    <a:lnTo>
                      <a:pt x="2142" y="576"/>
                    </a:lnTo>
                    <a:lnTo>
                      <a:pt x="2132" y="551"/>
                    </a:lnTo>
                    <a:lnTo>
                      <a:pt x="2121" y="526"/>
                    </a:lnTo>
                    <a:lnTo>
                      <a:pt x="2110" y="501"/>
                    </a:lnTo>
                    <a:lnTo>
                      <a:pt x="2098" y="477"/>
                    </a:lnTo>
                    <a:lnTo>
                      <a:pt x="2086" y="455"/>
                    </a:lnTo>
                    <a:lnTo>
                      <a:pt x="2073" y="432"/>
                    </a:lnTo>
                    <a:lnTo>
                      <a:pt x="2060" y="410"/>
                    </a:lnTo>
                    <a:lnTo>
                      <a:pt x="2047" y="388"/>
                    </a:lnTo>
                    <a:lnTo>
                      <a:pt x="2033" y="368"/>
                    </a:lnTo>
                    <a:lnTo>
                      <a:pt x="2019" y="347"/>
                    </a:lnTo>
                    <a:lnTo>
                      <a:pt x="2003" y="327"/>
                    </a:lnTo>
                    <a:lnTo>
                      <a:pt x="1988" y="309"/>
                    </a:lnTo>
                    <a:lnTo>
                      <a:pt x="1973" y="290"/>
                    </a:lnTo>
                    <a:lnTo>
                      <a:pt x="1956" y="273"/>
                    </a:lnTo>
                    <a:lnTo>
                      <a:pt x="1940" y="256"/>
                    </a:lnTo>
                    <a:lnTo>
                      <a:pt x="1924" y="239"/>
                    </a:lnTo>
                    <a:close/>
                    <a:moveTo>
                      <a:pt x="486" y="2168"/>
                    </a:moveTo>
                    <a:lnTo>
                      <a:pt x="454" y="2145"/>
                    </a:lnTo>
                    <a:lnTo>
                      <a:pt x="425" y="2120"/>
                    </a:lnTo>
                    <a:lnTo>
                      <a:pt x="395" y="2095"/>
                    </a:lnTo>
                    <a:lnTo>
                      <a:pt x="367" y="2069"/>
                    </a:lnTo>
                    <a:lnTo>
                      <a:pt x="346" y="2048"/>
                    </a:lnTo>
                    <a:lnTo>
                      <a:pt x="327" y="2027"/>
                    </a:lnTo>
                    <a:lnTo>
                      <a:pt x="306" y="2006"/>
                    </a:lnTo>
                    <a:lnTo>
                      <a:pt x="287" y="1984"/>
                    </a:lnTo>
                    <a:lnTo>
                      <a:pt x="268" y="1961"/>
                    </a:lnTo>
                    <a:lnTo>
                      <a:pt x="250" y="1938"/>
                    </a:lnTo>
                    <a:lnTo>
                      <a:pt x="233" y="1915"/>
                    </a:lnTo>
                    <a:lnTo>
                      <a:pt x="216" y="1891"/>
                    </a:lnTo>
                    <a:lnTo>
                      <a:pt x="199" y="1866"/>
                    </a:lnTo>
                    <a:lnTo>
                      <a:pt x="183" y="1842"/>
                    </a:lnTo>
                    <a:lnTo>
                      <a:pt x="168" y="1817"/>
                    </a:lnTo>
                    <a:lnTo>
                      <a:pt x="152" y="1791"/>
                    </a:lnTo>
                    <a:lnTo>
                      <a:pt x="138" y="1765"/>
                    </a:lnTo>
                    <a:lnTo>
                      <a:pt x="125" y="1739"/>
                    </a:lnTo>
                    <a:lnTo>
                      <a:pt x="112" y="1713"/>
                    </a:lnTo>
                    <a:lnTo>
                      <a:pt x="100" y="1686"/>
                    </a:lnTo>
                    <a:lnTo>
                      <a:pt x="88" y="1659"/>
                    </a:lnTo>
                    <a:lnTo>
                      <a:pt x="77" y="1630"/>
                    </a:lnTo>
                    <a:lnTo>
                      <a:pt x="68" y="1603"/>
                    </a:lnTo>
                    <a:lnTo>
                      <a:pt x="58" y="1574"/>
                    </a:lnTo>
                    <a:lnTo>
                      <a:pt x="49" y="1546"/>
                    </a:lnTo>
                    <a:lnTo>
                      <a:pt x="41" y="1517"/>
                    </a:lnTo>
                    <a:lnTo>
                      <a:pt x="34" y="1488"/>
                    </a:lnTo>
                    <a:lnTo>
                      <a:pt x="26" y="1459"/>
                    </a:lnTo>
                    <a:lnTo>
                      <a:pt x="21" y="1428"/>
                    </a:lnTo>
                    <a:lnTo>
                      <a:pt x="15" y="1399"/>
                    </a:lnTo>
                    <a:lnTo>
                      <a:pt x="11" y="1368"/>
                    </a:lnTo>
                    <a:lnTo>
                      <a:pt x="7" y="1338"/>
                    </a:lnTo>
                    <a:lnTo>
                      <a:pt x="4" y="1306"/>
                    </a:lnTo>
                    <a:lnTo>
                      <a:pt x="2" y="1276"/>
                    </a:lnTo>
                    <a:lnTo>
                      <a:pt x="0" y="1244"/>
                    </a:lnTo>
                    <a:lnTo>
                      <a:pt x="0" y="1213"/>
                    </a:lnTo>
                    <a:lnTo>
                      <a:pt x="1" y="1167"/>
                    </a:lnTo>
                    <a:lnTo>
                      <a:pt x="4" y="1121"/>
                    </a:lnTo>
                    <a:lnTo>
                      <a:pt x="10" y="1076"/>
                    </a:lnTo>
                    <a:lnTo>
                      <a:pt x="16" y="1029"/>
                    </a:lnTo>
                    <a:lnTo>
                      <a:pt x="26" y="983"/>
                    </a:lnTo>
                    <a:lnTo>
                      <a:pt x="37" y="938"/>
                    </a:lnTo>
                    <a:lnTo>
                      <a:pt x="50" y="892"/>
                    </a:lnTo>
                    <a:lnTo>
                      <a:pt x="64" y="847"/>
                    </a:lnTo>
                    <a:lnTo>
                      <a:pt x="81" y="803"/>
                    </a:lnTo>
                    <a:lnTo>
                      <a:pt x="98" y="758"/>
                    </a:lnTo>
                    <a:lnTo>
                      <a:pt x="119" y="715"/>
                    </a:lnTo>
                    <a:lnTo>
                      <a:pt x="139" y="672"/>
                    </a:lnTo>
                    <a:lnTo>
                      <a:pt x="162" y="631"/>
                    </a:lnTo>
                    <a:lnTo>
                      <a:pt x="187" y="591"/>
                    </a:lnTo>
                    <a:lnTo>
                      <a:pt x="213" y="551"/>
                    </a:lnTo>
                    <a:lnTo>
                      <a:pt x="242" y="514"/>
                    </a:lnTo>
                    <a:lnTo>
                      <a:pt x="271" y="477"/>
                    </a:lnTo>
                    <a:lnTo>
                      <a:pt x="302" y="443"/>
                    </a:lnTo>
                    <a:lnTo>
                      <a:pt x="334" y="409"/>
                    </a:lnTo>
                    <a:lnTo>
                      <a:pt x="368" y="379"/>
                    </a:lnTo>
                    <a:lnTo>
                      <a:pt x="404" y="348"/>
                    </a:lnTo>
                    <a:lnTo>
                      <a:pt x="441" y="321"/>
                    </a:lnTo>
                    <a:lnTo>
                      <a:pt x="479" y="296"/>
                    </a:lnTo>
                    <a:lnTo>
                      <a:pt x="518" y="272"/>
                    </a:lnTo>
                    <a:lnTo>
                      <a:pt x="559" y="251"/>
                    </a:lnTo>
                    <a:lnTo>
                      <a:pt x="601" y="233"/>
                    </a:lnTo>
                    <a:lnTo>
                      <a:pt x="645" y="216"/>
                    </a:lnTo>
                    <a:lnTo>
                      <a:pt x="689" y="203"/>
                    </a:lnTo>
                    <a:lnTo>
                      <a:pt x="735" y="193"/>
                    </a:lnTo>
                    <a:lnTo>
                      <a:pt x="782" y="185"/>
                    </a:lnTo>
                    <a:lnTo>
                      <a:pt x="830" y="181"/>
                    </a:lnTo>
                    <a:lnTo>
                      <a:pt x="879" y="178"/>
                    </a:lnTo>
                    <a:lnTo>
                      <a:pt x="912" y="179"/>
                    </a:lnTo>
                    <a:lnTo>
                      <a:pt x="945" y="182"/>
                    </a:lnTo>
                    <a:lnTo>
                      <a:pt x="978" y="185"/>
                    </a:lnTo>
                    <a:lnTo>
                      <a:pt x="1010" y="189"/>
                    </a:lnTo>
                    <a:lnTo>
                      <a:pt x="1042" y="195"/>
                    </a:lnTo>
                    <a:lnTo>
                      <a:pt x="1072" y="202"/>
                    </a:lnTo>
                    <a:lnTo>
                      <a:pt x="1103" y="210"/>
                    </a:lnTo>
                    <a:lnTo>
                      <a:pt x="1132" y="220"/>
                    </a:lnTo>
                    <a:lnTo>
                      <a:pt x="1161" y="231"/>
                    </a:lnTo>
                    <a:lnTo>
                      <a:pt x="1189" y="241"/>
                    </a:lnTo>
                    <a:lnTo>
                      <a:pt x="1216" y="255"/>
                    </a:lnTo>
                    <a:lnTo>
                      <a:pt x="1242" y="269"/>
                    </a:lnTo>
                    <a:lnTo>
                      <a:pt x="1268" y="283"/>
                    </a:lnTo>
                    <a:lnTo>
                      <a:pt x="1292" y="298"/>
                    </a:lnTo>
                    <a:lnTo>
                      <a:pt x="1316" y="315"/>
                    </a:lnTo>
                    <a:lnTo>
                      <a:pt x="1339" y="333"/>
                    </a:lnTo>
                    <a:lnTo>
                      <a:pt x="1361" y="350"/>
                    </a:lnTo>
                    <a:lnTo>
                      <a:pt x="1381" y="370"/>
                    </a:lnTo>
                    <a:lnTo>
                      <a:pt x="1400" y="389"/>
                    </a:lnTo>
                    <a:lnTo>
                      <a:pt x="1419" y="410"/>
                    </a:lnTo>
                    <a:lnTo>
                      <a:pt x="1435" y="432"/>
                    </a:lnTo>
                    <a:lnTo>
                      <a:pt x="1451" y="455"/>
                    </a:lnTo>
                    <a:lnTo>
                      <a:pt x="1465" y="477"/>
                    </a:lnTo>
                    <a:lnTo>
                      <a:pt x="1479" y="500"/>
                    </a:lnTo>
                    <a:lnTo>
                      <a:pt x="1491" y="524"/>
                    </a:lnTo>
                    <a:lnTo>
                      <a:pt x="1500" y="549"/>
                    </a:lnTo>
                    <a:lnTo>
                      <a:pt x="1509" y="574"/>
                    </a:lnTo>
                    <a:lnTo>
                      <a:pt x="1517" y="600"/>
                    </a:lnTo>
                    <a:lnTo>
                      <a:pt x="1522" y="626"/>
                    </a:lnTo>
                    <a:lnTo>
                      <a:pt x="1526" y="654"/>
                    </a:lnTo>
                    <a:lnTo>
                      <a:pt x="1529" y="681"/>
                    </a:lnTo>
                    <a:lnTo>
                      <a:pt x="1530" y="708"/>
                    </a:lnTo>
                    <a:lnTo>
                      <a:pt x="1530" y="727"/>
                    </a:lnTo>
                    <a:lnTo>
                      <a:pt x="1529" y="745"/>
                    </a:lnTo>
                    <a:lnTo>
                      <a:pt x="1526" y="764"/>
                    </a:lnTo>
                    <a:lnTo>
                      <a:pt x="1524" y="782"/>
                    </a:lnTo>
                    <a:lnTo>
                      <a:pt x="1520" y="799"/>
                    </a:lnTo>
                    <a:lnTo>
                      <a:pt x="1517" y="817"/>
                    </a:lnTo>
                    <a:lnTo>
                      <a:pt x="1511" y="834"/>
                    </a:lnTo>
                    <a:lnTo>
                      <a:pt x="1506" y="852"/>
                    </a:lnTo>
                    <a:lnTo>
                      <a:pt x="1500" y="869"/>
                    </a:lnTo>
                    <a:lnTo>
                      <a:pt x="1493" y="885"/>
                    </a:lnTo>
                    <a:lnTo>
                      <a:pt x="1485" y="902"/>
                    </a:lnTo>
                    <a:lnTo>
                      <a:pt x="1477" y="918"/>
                    </a:lnTo>
                    <a:lnTo>
                      <a:pt x="1469" y="934"/>
                    </a:lnTo>
                    <a:lnTo>
                      <a:pt x="1459" y="950"/>
                    </a:lnTo>
                    <a:lnTo>
                      <a:pt x="1449" y="965"/>
                    </a:lnTo>
                    <a:lnTo>
                      <a:pt x="1438" y="980"/>
                    </a:lnTo>
                    <a:lnTo>
                      <a:pt x="1427" y="995"/>
                    </a:lnTo>
                    <a:lnTo>
                      <a:pt x="1415" y="1009"/>
                    </a:lnTo>
                    <a:lnTo>
                      <a:pt x="1403" y="1022"/>
                    </a:lnTo>
                    <a:lnTo>
                      <a:pt x="1390" y="1037"/>
                    </a:lnTo>
                    <a:lnTo>
                      <a:pt x="1377" y="1050"/>
                    </a:lnTo>
                    <a:lnTo>
                      <a:pt x="1363" y="1063"/>
                    </a:lnTo>
                    <a:lnTo>
                      <a:pt x="1349" y="1075"/>
                    </a:lnTo>
                    <a:lnTo>
                      <a:pt x="1335" y="1087"/>
                    </a:lnTo>
                    <a:lnTo>
                      <a:pt x="1318" y="1097"/>
                    </a:lnTo>
                    <a:lnTo>
                      <a:pt x="1303" y="1109"/>
                    </a:lnTo>
                    <a:lnTo>
                      <a:pt x="1287" y="1119"/>
                    </a:lnTo>
                    <a:lnTo>
                      <a:pt x="1271" y="1130"/>
                    </a:lnTo>
                    <a:lnTo>
                      <a:pt x="1253" y="1139"/>
                    </a:lnTo>
                    <a:lnTo>
                      <a:pt x="1236" y="1149"/>
                    </a:lnTo>
                    <a:lnTo>
                      <a:pt x="1217" y="1157"/>
                    </a:lnTo>
                    <a:lnTo>
                      <a:pt x="1199" y="1165"/>
                    </a:lnTo>
                    <a:lnTo>
                      <a:pt x="1178" y="1175"/>
                    </a:lnTo>
                    <a:lnTo>
                      <a:pt x="1157" y="1184"/>
                    </a:lnTo>
                    <a:lnTo>
                      <a:pt x="1137" y="1194"/>
                    </a:lnTo>
                    <a:lnTo>
                      <a:pt x="1117" y="1205"/>
                    </a:lnTo>
                    <a:lnTo>
                      <a:pt x="1097" y="1217"/>
                    </a:lnTo>
                    <a:lnTo>
                      <a:pt x="1078" y="1229"/>
                    </a:lnTo>
                    <a:lnTo>
                      <a:pt x="1059" y="1241"/>
                    </a:lnTo>
                    <a:lnTo>
                      <a:pt x="1042" y="1254"/>
                    </a:lnTo>
                    <a:lnTo>
                      <a:pt x="1023" y="1267"/>
                    </a:lnTo>
                    <a:lnTo>
                      <a:pt x="1007" y="1281"/>
                    </a:lnTo>
                    <a:lnTo>
                      <a:pt x="990" y="1295"/>
                    </a:lnTo>
                    <a:lnTo>
                      <a:pt x="973" y="1310"/>
                    </a:lnTo>
                    <a:lnTo>
                      <a:pt x="958" y="1325"/>
                    </a:lnTo>
                    <a:lnTo>
                      <a:pt x="943" y="1341"/>
                    </a:lnTo>
                    <a:lnTo>
                      <a:pt x="929" y="1356"/>
                    </a:lnTo>
                    <a:lnTo>
                      <a:pt x="916" y="1374"/>
                    </a:lnTo>
                    <a:lnTo>
                      <a:pt x="903" y="1390"/>
                    </a:lnTo>
                    <a:lnTo>
                      <a:pt x="891" y="1407"/>
                    </a:lnTo>
                    <a:lnTo>
                      <a:pt x="879" y="1425"/>
                    </a:lnTo>
                    <a:lnTo>
                      <a:pt x="868" y="1443"/>
                    </a:lnTo>
                    <a:lnTo>
                      <a:pt x="858" y="1462"/>
                    </a:lnTo>
                    <a:lnTo>
                      <a:pt x="848" y="1481"/>
                    </a:lnTo>
                    <a:lnTo>
                      <a:pt x="839" y="1501"/>
                    </a:lnTo>
                    <a:lnTo>
                      <a:pt x="832" y="1521"/>
                    </a:lnTo>
                    <a:lnTo>
                      <a:pt x="825" y="1540"/>
                    </a:lnTo>
                    <a:lnTo>
                      <a:pt x="819" y="1561"/>
                    </a:lnTo>
                    <a:lnTo>
                      <a:pt x="813" y="1583"/>
                    </a:lnTo>
                    <a:lnTo>
                      <a:pt x="809" y="1603"/>
                    </a:lnTo>
                    <a:lnTo>
                      <a:pt x="806" y="1625"/>
                    </a:lnTo>
                    <a:lnTo>
                      <a:pt x="804" y="1648"/>
                    </a:lnTo>
                    <a:lnTo>
                      <a:pt x="802" y="1670"/>
                    </a:lnTo>
                    <a:lnTo>
                      <a:pt x="801" y="1692"/>
                    </a:lnTo>
                    <a:lnTo>
                      <a:pt x="804" y="1741"/>
                    </a:lnTo>
                    <a:lnTo>
                      <a:pt x="809" y="1788"/>
                    </a:lnTo>
                    <a:lnTo>
                      <a:pt x="818" y="1833"/>
                    </a:lnTo>
                    <a:lnTo>
                      <a:pt x="831" y="1875"/>
                    </a:lnTo>
                    <a:lnTo>
                      <a:pt x="846" y="1915"/>
                    </a:lnTo>
                    <a:lnTo>
                      <a:pt x="866" y="1953"/>
                    </a:lnTo>
                    <a:lnTo>
                      <a:pt x="886" y="1990"/>
                    </a:lnTo>
                    <a:lnTo>
                      <a:pt x="911" y="2024"/>
                    </a:lnTo>
                    <a:lnTo>
                      <a:pt x="937" y="2056"/>
                    </a:lnTo>
                    <a:lnTo>
                      <a:pt x="967" y="2086"/>
                    </a:lnTo>
                    <a:lnTo>
                      <a:pt x="998" y="2114"/>
                    </a:lnTo>
                    <a:lnTo>
                      <a:pt x="1032" y="2139"/>
                    </a:lnTo>
                    <a:lnTo>
                      <a:pt x="1067" y="2163"/>
                    </a:lnTo>
                    <a:lnTo>
                      <a:pt x="1104" y="2185"/>
                    </a:lnTo>
                    <a:lnTo>
                      <a:pt x="1143" y="2205"/>
                    </a:lnTo>
                    <a:lnTo>
                      <a:pt x="1182" y="2222"/>
                    </a:lnTo>
                    <a:lnTo>
                      <a:pt x="1224" y="2237"/>
                    </a:lnTo>
                    <a:lnTo>
                      <a:pt x="1265" y="2250"/>
                    </a:lnTo>
                    <a:lnTo>
                      <a:pt x="1309" y="2261"/>
                    </a:lnTo>
                    <a:lnTo>
                      <a:pt x="1352" y="2270"/>
                    </a:lnTo>
                    <a:lnTo>
                      <a:pt x="1396" y="2276"/>
                    </a:lnTo>
                    <a:lnTo>
                      <a:pt x="1440" y="2281"/>
                    </a:lnTo>
                    <a:lnTo>
                      <a:pt x="1485" y="2284"/>
                    </a:lnTo>
                    <a:lnTo>
                      <a:pt x="1530" y="2284"/>
                    </a:lnTo>
                    <a:lnTo>
                      <a:pt x="1574" y="2282"/>
                    </a:lnTo>
                    <a:lnTo>
                      <a:pt x="1619" y="2278"/>
                    </a:lnTo>
                    <a:lnTo>
                      <a:pt x="1663" y="2272"/>
                    </a:lnTo>
                    <a:lnTo>
                      <a:pt x="1705" y="2263"/>
                    </a:lnTo>
                    <a:lnTo>
                      <a:pt x="1747" y="2254"/>
                    </a:lnTo>
                    <a:lnTo>
                      <a:pt x="1789" y="2241"/>
                    </a:lnTo>
                    <a:lnTo>
                      <a:pt x="1829" y="2225"/>
                    </a:lnTo>
                    <a:lnTo>
                      <a:pt x="1867" y="2209"/>
                    </a:lnTo>
                    <a:lnTo>
                      <a:pt x="1831" y="2231"/>
                    </a:lnTo>
                    <a:lnTo>
                      <a:pt x="1795" y="2253"/>
                    </a:lnTo>
                    <a:lnTo>
                      <a:pt x="1758" y="2272"/>
                    </a:lnTo>
                    <a:lnTo>
                      <a:pt x="1720" y="2292"/>
                    </a:lnTo>
                    <a:lnTo>
                      <a:pt x="1681" y="2309"/>
                    </a:lnTo>
                    <a:lnTo>
                      <a:pt x="1642" y="2325"/>
                    </a:lnTo>
                    <a:lnTo>
                      <a:pt x="1602" y="2340"/>
                    </a:lnTo>
                    <a:lnTo>
                      <a:pt x="1561" y="2354"/>
                    </a:lnTo>
                    <a:lnTo>
                      <a:pt x="1520" y="2365"/>
                    </a:lnTo>
                    <a:lnTo>
                      <a:pt x="1479" y="2375"/>
                    </a:lnTo>
                    <a:lnTo>
                      <a:pt x="1436" y="2384"/>
                    </a:lnTo>
                    <a:lnTo>
                      <a:pt x="1394" y="2392"/>
                    </a:lnTo>
                    <a:lnTo>
                      <a:pt x="1351" y="2398"/>
                    </a:lnTo>
                    <a:lnTo>
                      <a:pt x="1309" y="2403"/>
                    </a:lnTo>
                    <a:lnTo>
                      <a:pt x="1266" y="2406"/>
                    </a:lnTo>
                    <a:lnTo>
                      <a:pt x="1224" y="2407"/>
                    </a:lnTo>
                    <a:lnTo>
                      <a:pt x="1204" y="2407"/>
                    </a:lnTo>
                    <a:lnTo>
                      <a:pt x="1198" y="2407"/>
                    </a:lnTo>
                    <a:lnTo>
                      <a:pt x="1143" y="2405"/>
                    </a:lnTo>
                    <a:lnTo>
                      <a:pt x="1092" y="2399"/>
                    </a:lnTo>
                    <a:lnTo>
                      <a:pt x="1042" y="2391"/>
                    </a:lnTo>
                    <a:lnTo>
                      <a:pt x="993" y="2380"/>
                    </a:lnTo>
                    <a:lnTo>
                      <a:pt x="947" y="2365"/>
                    </a:lnTo>
                    <a:lnTo>
                      <a:pt x="903" y="2348"/>
                    </a:lnTo>
                    <a:lnTo>
                      <a:pt x="859" y="2329"/>
                    </a:lnTo>
                    <a:lnTo>
                      <a:pt x="819" y="2307"/>
                    </a:lnTo>
                    <a:lnTo>
                      <a:pt x="780" y="2283"/>
                    </a:lnTo>
                    <a:lnTo>
                      <a:pt x="743" y="2257"/>
                    </a:lnTo>
                    <a:lnTo>
                      <a:pt x="708" y="2229"/>
                    </a:lnTo>
                    <a:lnTo>
                      <a:pt x="674" y="2198"/>
                    </a:lnTo>
                    <a:lnTo>
                      <a:pt x="643" y="2167"/>
                    </a:lnTo>
                    <a:lnTo>
                      <a:pt x="614" y="2134"/>
                    </a:lnTo>
                    <a:lnTo>
                      <a:pt x="587" y="2099"/>
                    </a:lnTo>
                    <a:lnTo>
                      <a:pt x="562" y="2063"/>
                    </a:lnTo>
                    <a:lnTo>
                      <a:pt x="539" y="2026"/>
                    </a:lnTo>
                    <a:lnTo>
                      <a:pt x="517" y="1989"/>
                    </a:lnTo>
                    <a:lnTo>
                      <a:pt x="499" y="1950"/>
                    </a:lnTo>
                    <a:lnTo>
                      <a:pt x="482" y="1911"/>
                    </a:lnTo>
                    <a:lnTo>
                      <a:pt x="467" y="1872"/>
                    </a:lnTo>
                    <a:lnTo>
                      <a:pt x="455" y="1832"/>
                    </a:lnTo>
                    <a:lnTo>
                      <a:pt x="444" y="1791"/>
                    </a:lnTo>
                    <a:lnTo>
                      <a:pt x="437" y="1751"/>
                    </a:lnTo>
                    <a:lnTo>
                      <a:pt x="430" y="1711"/>
                    </a:lnTo>
                    <a:lnTo>
                      <a:pt x="427" y="1671"/>
                    </a:lnTo>
                    <a:lnTo>
                      <a:pt x="426" y="1631"/>
                    </a:lnTo>
                    <a:lnTo>
                      <a:pt x="426" y="1592"/>
                    </a:lnTo>
                    <a:lnTo>
                      <a:pt x="429" y="1553"/>
                    </a:lnTo>
                    <a:lnTo>
                      <a:pt x="434" y="1516"/>
                    </a:lnTo>
                    <a:lnTo>
                      <a:pt x="442" y="1479"/>
                    </a:lnTo>
                    <a:lnTo>
                      <a:pt x="452" y="1443"/>
                    </a:lnTo>
                    <a:lnTo>
                      <a:pt x="467" y="1399"/>
                    </a:lnTo>
                    <a:lnTo>
                      <a:pt x="482" y="1358"/>
                    </a:lnTo>
                    <a:lnTo>
                      <a:pt x="498" y="1319"/>
                    </a:lnTo>
                    <a:lnTo>
                      <a:pt x="515" y="1283"/>
                    </a:lnTo>
                    <a:lnTo>
                      <a:pt x="532" y="1250"/>
                    </a:lnTo>
                    <a:lnTo>
                      <a:pt x="552" y="1218"/>
                    </a:lnTo>
                    <a:lnTo>
                      <a:pt x="562" y="1203"/>
                    </a:lnTo>
                    <a:lnTo>
                      <a:pt x="573" y="1188"/>
                    </a:lnTo>
                    <a:lnTo>
                      <a:pt x="584" y="1174"/>
                    </a:lnTo>
                    <a:lnTo>
                      <a:pt x="594" y="1159"/>
                    </a:lnTo>
                    <a:lnTo>
                      <a:pt x="606" y="1145"/>
                    </a:lnTo>
                    <a:lnTo>
                      <a:pt x="618" y="1132"/>
                    </a:lnTo>
                    <a:lnTo>
                      <a:pt x="631" y="1119"/>
                    </a:lnTo>
                    <a:lnTo>
                      <a:pt x="645" y="1106"/>
                    </a:lnTo>
                    <a:lnTo>
                      <a:pt x="673" y="1081"/>
                    </a:lnTo>
                    <a:lnTo>
                      <a:pt x="703" y="1056"/>
                    </a:lnTo>
                    <a:lnTo>
                      <a:pt x="736" y="1032"/>
                    </a:lnTo>
                    <a:lnTo>
                      <a:pt x="771" y="1009"/>
                    </a:lnTo>
                    <a:lnTo>
                      <a:pt x="809" y="985"/>
                    </a:lnTo>
                    <a:lnTo>
                      <a:pt x="850" y="963"/>
                    </a:lnTo>
                    <a:lnTo>
                      <a:pt x="900" y="938"/>
                    </a:lnTo>
                    <a:lnTo>
                      <a:pt x="948" y="915"/>
                    </a:lnTo>
                    <a:lnTo>
                      <a:pt x="972" y="904"/>
                    </a:lnTo>
                    <a:lnTo>
                      <a:pt x="994" y="893"/>
                    </a:lnTo>
                    <a:lnTo>
                      <a:pt x="1016" y="880"/>
                    </a:lnTo>
                    <a:lnTo>
                      <a:pt x="1035" y="867"/>
                    </a:lnTo>
                    <a:lnTo>
                      <a:pt x="1044" y="860"/>
                    </a:lnTo>
                    <a:lnTo>
                      <a:pt x="1053" y="853"/>
                    </a:lnTo>
                    <a:lnTo>
                      <a:pt x="1062" y="844"/>
                    </a:lnTo>
                    <a:lnTo>
                      <a:pt x="1069" y="835"/>
                    </a:lnTo>
                    <a:lnTo>
                      <a:pt x="1077" y="827"/>
                    </a:lnTo>
                    <a:lnTo>
                      <a:pt x="1083" y="817"/>
                    </a:lnTo>
                    <a:lnTo>
                      <a:pt x="1090" y="807"/>
                    </a:lnTo>
                    <a:lnTo>
                      <a:pt x="1095" y="796"/>
                    </a:lnTo>
                    <a:lnTo>
                      <a:pt x="1101" y="785"/>
                    </a:lnTo>
                    <a:lnTo>
                      <a:pt x="1105" y="772"/>
                    </a:lnTo>
                    <a:lnTo>
                      <a:pt x="1108" y="759"/>
                    </a:lnTo>
                    <a:lnTo>
                      <a:pt x="1112" y="746"/>
                    </a:lnTo>
                    <a:lnTo>
                      <a:pt x="1114" y="731"/>
                    </a:lnTo>
                    <a:lnTo>
                      <a:pt x="1115" y="716"/>
                    </a:lnTo>
                    <a:lnTo>
                      <a:pt x="1116" y="699"/>
                    </a:lnTo>
                    <a:lnTo>
                      <a:pt x="1116" y="682"/>
                    </a:lnTo>
                    <a:lnTo>
                      <a:pt x="1115" y="669"/>
                    </a:lnTo>
                    <a:lnTo>
                      <a:pt x="1114" y="656"/>
                    </a:lnTo>
                    <a:lnTo>
                      <a:pt x="1112" y="644"/>
                    </a:lnTo>
                    <a:lnTo>
                      <a:pt x="1109" y="631"/>
                    </a:lnTo>
                    <a:lnTo>
                      <a:pt x="1106" y="619"/>
                    </a:lnTo>
                    <a:lnTo>
                      <a:pt x="1102" y="608"/>
                    </a:lnTo>
                    <a:lnTo>
                      <a:pt x="1099" y="596"/>
                    </a:lnTo>
                    <a:lnTo>
                      <a:pt x="1093" y="585"/>
                    </a:lnTo>
                    <a:lnTo>
                      <a:pt x="1088" y="574"/>
                    </a:lnTo>
                    <a:lnTo>
                      <a:pt x="1082" y="564"/>
                    </a:lnTo>
                    <a:lnTo>
                      <a:pt x="1076" y="555"/>
                    </a:lnTo>
                    <a:lnTo>
                      <a:pt x="1069" y="545"/>
                    </a:lnTo>
                    <a:lnTo>
                      <a:pt x="1062" y="536"/>
                    </a:lnTo>
                    <a:lnTo>
                      <a:pt x="1054" y="528"/>
                    </a:lnTo>
                    <a:lnTo>
                      <a:pt x="1046" y="519"/>
                    </a:lnTo>
                    <a:lnTo>
                      <a:pt x="1038" y="511"/>
                    </a:lnTo>
                    <a:lnTo>
                      <a:pt x="1029" y="504"/>
                    </a:lnTo>
                    <a:lnTo>
                      <a:pt x="1019" y="496"/>
                    </a:lnTo>
                    <a:lnTo>
                      <a:pt x="1009" y="489"/>
                    </a:lnTo>
                    <a:lnTo>
                      <a:pt x="999" y="484"/>
                    </a:lnTo>
                    <a:lnTo>
                      <a:pt x="990" y="477"/>
                    </a:lnTo>
                    <a:lnTo>
                      <a:pt x="979" y="472"/>
                    </a:lnTo>
                    <a:lnTo>
                      <a:pt x="968" y="468"/>
                    </a:lnTo>
                    <a:lnTo>
                      <a:pt x="957" y="463"/>
                    </a:lnTo>
                    <a:lnTo>
                      <a:pt x="933" y="456"/>
                    </a:lnTo>
                    <a:lnTo>
                      <a:pt x="909" y="451"/>
                    </a:lnTo>
                    <a:lnTo>
                      <a:pt x="884" y="448"/>
                    </a:lnTo>
                    <a:lnTo>
                      <a:pt x="859" y="447"/>
                    </a:lnTo>
                    <a:lnTo>
                      <a:pt x="817" y="448"/>
                    </a:lnTo>
                    <a:lnTo>
                      <a:pt x="775" y="452"/>
                    </a:lnTo>
                    <a:lnTo>
                      <a:pt x="735" y="461"/>
                    </a:lnTo>
                    <a:lnTo>
                      <a:pt x="697" y="471"/>
                    </a:lnTo>
                    <a:lnTo>
                      <a:pt x="661" y="485"/>
                    </a:lnTo>
                    <a:lnTo>
                      <a:pt x="625" y="500"/>
                    </a:lnTo>
                    <a:lnTo>
                      <a:pt x="591" y="519"/>
                    </a:lnTo>
                    <a:lnTo>
                      <a:pt x="559" y="539"/>
                    </a:lnTo>
                    <a:lnTo>
                      <a:pt x="527" y="562"/>
                    </a:lnTo>
                    <a:lnTo>
                      <a:pt x="498" y="587"/>
                    </a:lnTo>
                    <a:lnTo>
                      <a:pt x="469" y="615"/>
                    </a:lnTo>
                    <a:lnTo>
                      <a:pt x="442" y="643"/>
                    </a:lnTo>
                    <a:lnTo>
                      <a:pt x="417" y="672"/>
                    </a:lnTo>
                    <a:lnTo>
                      <a:pt x="392" y="704"/>
                    </a:lnTo>
                    <a:lnTo>
                      <a:pt x="369" y="736"/>
                    </a:lnTo>
                    <a:lnTo>
                      <a:pt x="348" y="771"/>
                    </a:lnTo>
                    <a:lnTo>
                      <a:pt x="328" y="806"/>
                    </a:lnTo>
                    <a:lnTo>
                      <a:pt x="309" y="842"/>
                    </a:lnTo>
                    <a:lnTo>
                      <a:pt x="292" y="878"/>
                    </a:lnTo>
                    <a:lnTo>
                      <a:pt x="275" y="915"/>
                    </a:lnTo>
                    <a:lnTo>
                      <a:pt x="260" y="953"/>
                    </a:lnTo>
                    <a:lnTo>
                      <a:pt x="247" y="991"/>
                    </a:lnTo>
                    <a:lnTo>
                      <a:pt x="235" y="1029"/>
                    </a:lnTo>
                    <a:lnTo>
                      <a:pt x="224" y="1067"/>
                    </a:lnTo>
                    <a:lnTo>
                      <a:pt x="214" y="1104"/>
                    </a:lnTo>
                    <a:lnTo>
                      <a:pt x="206" y="1142"/>
                    </a:lnTo>
                    <a:lnTo>
                      <a:pt x="199" y="1179"/>
                    </a:lnTo>
                    <a:lnTo>
                      <a:pt x="193" y="1216"/>
                    </a:lnTo>
                    <a:lnTo>
                      <a:pt x="188" y="1252"/>
                    </a:lnTo>
                    <a:lnTo>
                      <a:pt x="186" y="1287"/>
                    </a:lnTo>
                    <a:lnTo>
                      <a:pt x="184" y="1320"/>
                    </a:lnTo>
                    <a:lnTo>
                      <a:pt x="183" y="1354"/>
                    </a:lnTo>
                    <a:lnTo>
                      <a:pt x="184" y="1387"/>
                    </a:lnTo>
                    <a:lnTo>
                      <a:pt x="184" y="1418"/>
                    </a:lnTo>
                    <a:lnTo>
                      <a:pt x="186" y="1451"/>
                    </a:lnTo>
                    <a:lnTo>
                      <a:pt x="188" y="1482"/>
                    </a:lnTo>
                    <a:lnTo>
                      <a:pt x="192" y="1513"/>
                    </a:lnTo>
                    <a:lnTo>
                      <a:pt x="196" y="1544"/>
                    </a:lnTo>
                    <a:lnTo>
                      <a:pt x="200" y="1575"/>
                    </a:lnTo>
                    <a:lnTo>
                      <a:pt x="205" y="1604"/>
                    </a:lnTo>
                    <a:lnTo>
                      <a:pt x="211" y="1634"/>
                    </a:lnTo>
                    <a:lnTo>
                      <a:pt x="217" y="1663"/>
                    </a:lnTo>
                    <a:lnTo>
                      <a:pt x="224" y="1692"/>
                    </a:lnTo>
                    <a:lnTo>
                      <a:pt x="232" y="1721"/>
                    </a:lnTo>
                    <a:lnTo>
                      <a:pt x="240" y="1748"/>
                    </a:lnTo>
                    <a:lnTo>
                      <a:pt x="248" y="1775"/>
                    </a:lnTo>
                    <a:lnTo>
                      <a:pt x="257" y="1802"/>
                    </a:lnTo>
                    <a:lnTo>
                      <a:pt x="267" y="1828"/>
                    </a:lnTo>
                    <a:lnTo>
                      <a:pt x="278" y="1854"/>
                    </a:lnTo>
                    <a:lnTo>
                      <a:pt x="287" y="1879"/>
                    </a:lnTo>
                    <a:lnTo>
                      <a:pt x="299" y="1903"/>
                    </a:lnTo>
                    <a:lnTo>
                      <a:pt x="310" y="1928"/>
                    </a:lnTo>
                    <a:lnTo>
                      <a:pt x="323" y="1951"/>
                    </a:lnTo>
                    <a:lnTo>
                      <a:pt x="335" y="1974"/>
                    </a:lnTo>
                    <a:lnTo>
                      <a:pt x="348" y="1997"/>
                    </a:lnTo>
                    <a:lnTo>
                      <a:pt x="363" y="2019"/>
                    </a:lnTo>
                    <a:lnTo>
                      <a:pt x="377" y="2039"/>
                    </a:lnTo>
                    <a:lnTo>
                      <a:pt x="391" y="2060"/>
                    </a:lnTo>
                    <a:lnTo>
                      <a:pt x="405" y="2080"/>
                    </a:lnTo>
                    <a:lnTo>
                      <a:pt x="420" y="2098"/>
                    </a:lnTo>
                    <a:lnTo>
                      <a:pt x="437" y="2117"/>
                    </a:lnTo>
                    <a:lnTo>
                      <a:pt x="452" y="2134"/>
                    </a:lnTo>
                    <a:lnTo>
                      <a:pt x="468" y="2151"/>
                    </a:lnTo>
                    <a:lnTo>
                      <a:pt x="486" y="21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22"/>
              <p:cNvSpPr/>
              <p:nvPr/>
            </p:nvSpPr>
            <p:spPr>
              <a:xfrm>
                <a:off x="4226190" y="4809331"/>
                <a:ext cx="1790738" cy="664558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1193" extrusionOk="0">
                    <a:moveTo>
                      <a:pt x="2155" y="149"/>
                    </a:moveTo>
                    <a:lnTo>
                      <a:pt x="2150" y="160"/>
                    </a:lnTo>
                    <a:lnTo>
                      <a:pt x="2146" y="170"/>
                    </a:lnTo>
                    <a:lnTo>
                      <a:pt x="2140" y="179"/>
                    </a:lnTo>
                    <a:lnTo>
                      <a:pt x="2134" y="189"/>
                    </a:lnTo>
                    <a:lnTo>
                      <a:pt x="2127" y="198"/>
                    </a:lnTo>
                    <a:lnTo>
                      <a:pt x="2120" y="206"/>
                    </a:lnTo>
                    <a:lnTo>
                      <a:pt x="2111" y="214"/>
                    </a:lnTo>
                    <a:lnTo>
                      <a:pt x="2102" y="221"/>
                    </a:lnTo>
                    <a:lnTo>
                      <a:pt x="2094" y="227"/>
                    </a:lnTo>
                    <a:lnTo>
                      <a:pt x="2084" y="233"/>
                    </a:lnTo>
                    <a:lnTo>
                      <a:pt x="2073" y="238"/>
                    </a:lnTo>
                    <a:lnTo>
                      <a:pt x="2062" y="242"/>
                    </a:lnTo>
                    <a:lnTo>
                      <a:pt x="2051" y="246"/>
                    </a:lnTo>
                    <a:lnTo>
                      <a:pt x="2040" y="248"/>
                    </a:lnTo>
                    <a:lnTo>
                      <a:pt x="2028" y="249"/>
                    </a:lnTo>
                    <a:lnTo>
                      <a:pt x="2016" y="250"/>
                    </a:lnTo>
                    <a:lnTo>
                      <a:pt x="2007" y="249"/>
                    </a:lnTo>
                    <a:lnTo>
                      <a:pt x="1998" y="248"/>
                    </a:lnTo>
                    <a:lnTo>
                      <a:pt x="1989" y="247"/>
                    </a:lnTo>
                    <a:lnTo>
                      <a:pt x="1980" y="246"/>
                    </a:lnTo>
                    <a:lnTo>
                      <a:pt x="1980" y="246"/>
                    </a:lnTo>
                    <a:lnTo>
                      <a:pt x="1961" y="240"/>
                    </a:lnTo>
                    <a:lnTo>
                      <a:pt x="1940" y="237"/>
                    </a:lnTo>
                    <a:lnTo>
                      <a:pt x="1921" y="234"/>
                    </a:lnTo>
                    <a:lnTo>
                      <a:pt x="1901" y="232"/>
                    </a:lnTo>
                    <a:lnTo>
                      <a:pt x="1861" y="228"/>
                    </a:lnTo>
                    <a:lnTo>
                      <a:pt x="1820" y="227"/>
                    </a:lnTo>
                    <a:lnTo>
                      <a:pt x="1792" y="228"/>
                    </a:lnTo>
                    <a:lnTo>
                      <a:pt x="1765" y="230"/>
                    </a:lnTo>
                    <a:lnTo>
                      <a:pt x="1739" y="234"/>
                    </a:lnTo>
                    <a:lnTo>
                      <a:pt x="1713" y="237"/>
                    </a:lnTo>
                    <a:lnTo>
                      <a:pt x="1689" y="242"/>
                    </a:lnTo>
                    <a:lnTo>
                      <a:pt x="1666" y="249"/>
                    </a:lnTo>
                    <a:lnTo>
                      <a:pt x="1643" y="257"/>
                    </a:lnTo>
                    <a:lnTo>
                      <a:pt x="1622" y="265"/>
                    </a:lnTo>
                    <a:lnTo>
                      <a:pt x="1602" y="275"/>
                    </a:lnTo>
                    <a:lnTo>
                      <a:pt x="1583" y="285"/>
                    </a:lnTo>
                    <a:lnTo>
                      <a:pt x="1565" y="296"/>
                    </a:lnTo>
                    <a:lnTo>
                      <a:pt x="1547" y="309"/>
                    </a:lnTo>
                    <a:lnTo>
                      <a:pt x="1531" y="321"/>
                    </a:lnTo>
                    <a:lnTo>
                      <a:pt x="1516" y="335"/>
                    </a:lnTo>
                    <a:lnTo>
                      <a:pt x="1501" y="349"/>
                    </a:lnTo>
                    <a:lnTo>
                      <a:pt x="1487" y="364"/>
                    </a:lnTo>
                    <a:lnTo>
                      <a:pt x="1475" y="379"/>
                    </a:lnTo>
                    <a:lnTo>
                      <a:pt x="1463" y="396"/>
                    </a:lnTo>
                    <a:lnTo>
                      <a:pt x="1452" y="413"/>
                    </a:lnTo>
                    <a:lnTo>
                      <a:pt x="1443" y="431"/>
                    </a:lnTo>
                    <a:lnTo>
                      <a:pt x="1434" y="448"/>
                    </a:lnTo>
                    <a:lnTo>
                      <a:pt x="1425" y="466"/>
                    </a:lnTo>
                    <a:lnTo>
                      <a:pt x="1418" y="485"/>
                    </a:lnTo>
                    <a:lnTo>
                      <a:pt x="1411" y="503"/>
                    </a:lnTo>
                    <a:lnTo>
                      <a:pt x="1406" y="523"/>
                    </a:lnTo>
                    <a:lnTo>
                      <a:pt x="1400" y="543"/>
                    </a:lnTo>
                    <a:lnTo>
                      <a:pt x="1396" y="563"/>
                    </a:lnTo>
                    <a:lnTo>
                      <a:pt x="1393" y="583"/>
                    </a:lnTo>
                    <a:lnTo>
                      <a:pt x="1390" y="603"/>
                    </a:lnTo>
                    <a:lnTo>
                      <a:pt x="1388" y="623"/>
                    </a:lnTo>
                    <a:lnTo>
                      <a:pt x="1387" y="644"/>
                    </a:lnTo>
                    <a:lnTo>
                      <a:pt x="1387" y="664"/>
                    </a:lnTo>
                    <a:lnTo>
                      <a:pt x="1387" y="683"/>
                    </a:lnTo>
                    <a:lnTo>
                      <a:pt x="1388" y="701"/>
                    </a:lnTo>
                    <a:lnTo>
                      <a:pt x="1390" y="719"/>
                    </a:lnTo>
                    <a:lnTo>
                      <a:pt x="1393" y="736"/>
                    </a:lnTo>
                    <a:lnTo>
                      <a:pt x="1396" y="753"/>
                    </a:lnTo>
                    <a:lnTo>
                      <a:pt x="1400" y="768"/>
                    </a:lnTo>
                    <a:lnTo>
                      <a:pt x="1404" y="783"/>
                    </a:lnTo>
                    <a:lnTo>
                      <a:pt x="1410" y="797"/>
                    </a:lnTo>
                    <a:lnTo>
                      <a:pt x="1416" y="811"/>
                    </a:lnTo>
                    <a:lnTo>
                      <a:pt x="1423" y="824"/>
                    </a:lnTo>
                    <a:lnTo>
                      <a:pt x="1431" y="837"/>
                    </a:lnTo>
                    <a:lnTo>
                      <a:pt x="1438" y="849"/>
                    </a:lnTo>
                    <a:lnTo>
                      <a:pt x="1447" y="860"/>
                    </a:lnTo>
                    <a:lnTo>
                      <a:pt x="1456" y="871"/>
                    </a:lnTo>
                    <a:lnTo>
                      <a:pt x="1465" y="882"/>
                    </a:lnTo>
                    <a:lnTo>
                      <a:pt x="1475" y="892"/>
                    </a:lnTo>
                    <a:lnTo>
                      <a:pt x="1486" y="900"/>
                    </a:lnTo>
                    <a:lnTo>
                      <a:pt x="1497" y="909"/>
                    </a:lnTo>
                    <a:lnTo>
                      <a:pt x="1509" y="917"/>
                    </a:lnTo>
                    <a:lnTo>
                      <a:pt x="1521" y="923"/>
                    </a:lnTo>
                    <a:lnTo>
                      <a:pt x="1534" y="930"/>
                    </a:lnTo>
                    <a:lnTo>
                      <a:pt x="1547" y="936"/>
                    </a:lnTo>
                    <a:lnTo>
                      <a:pt x="1561" y="942"/>
                    </a:lnTo>
                    <a:lnTo>
                      <a:pt x="1575" y="946"/>
                    </a:lnTo>
                    <a:lnTo>
                      <a:pt x="1590" y="950"/>
                    </a:lnTo>
                    <a:lnTo>
                      <a:pt x="1605" y="955"/>
                    </a:lnTo>
                    <a:lnTo>
                      <a:pt x="1620" y="958"/>
                    </a:lnTo>
                    <a:lnTo>
                      <a:pt x="1636" y="960"/>
                    </a:lnTo>
                    <a:lnTo>
                      <a:pt x="1653" y="962"/>
                    </a:lnTo>
                    <a:lnTo>
                      <a:pt x="1669" y="964"/>
                    </a:lnTo>
                    <a:lnTo>
                      <a:pt x="1685" y="965"/>
                    </a:lnTo>
                    <a:lnTo>
                      <a:pt x="1703" y="965"/>
                    </a:lnTo>
                    <a:lnTo>
                      <a:pt x="1744" y="964"/>
                    </a:lnTo>
                    <a:lnTo>
                      <a:pt x="1784" y="960"/>
                    </a:lnTo>
                    <a:lnTo>
                      <a:pt x="1823" y="955"/>
                    </a:lnTo>
                    <a:lnTo>
                      <a:pt x="1861" y="948"/>
                    </a:lnTo>
                    <a:lnTo>
                      <a:pt x="1879" y="944"/>
                    </a:lnTo>
                    <a:lnTo>
                      <a:pt x="1897" y="938"/>
                    </a:lnTo>
                    <a:lnTo>
                      <a:pt x="1914" y="933"/>
                    </a:lnTo>
                    <a:lnTo>
                      <a:pt x="1931" y="928"/>
                    </a:lnTo>
                    <a:lnTo>
                      <a:pt x="1948" y="921"/>
                    </a:lnTo>
                    <a:lnTo>
                      <a:pt x="1964" y="915"/>
                    </a:lnTo>
                    <a:lnTo>
                      <a:pt x="1980" y="908"/>
                    </a:lnTo>
                    <a:lnTo>
                      <a:pt x="1996" y="900"/>
                    </a:lnTo>
                    <a:lnTo>
                      <a:pt x="1963" y="1148"/>
                    </a:lnTo>
                    <a:lnTo>
                      <a:pt x="1933" y="1157"/>
                    </a:lnTo>
                    <a:lnTo>
                      <a:pt x="1898" y="1166"/>
                    </a:lnTo>
                    <a:lnTo>
                      <a:pt x="1860" y="1173"/>
                    </a:lnTo>
                    <a:lnTo>
                      <a:pt x="1820" y="1180"/>
                    </a:lnTo>
                    <a:lnTo>
                      <a:pt x="1778" y="1185"/>
                    </a:lnTo>
                    <a:lnTo>
                      <a:pt x="1737" y="1190"/>
                    </a:lnTo>
                    <a:lnTo>
                      <a:pt x="1695" y="1192"/>
                    </a:lnTo>
                    <a:lnTo>
                      <a:pt x="1655" y="1193"/>
                    </a:lnTo>
                    <a:lnTo>
                      <a:pt x="1621" y="1192"/>
                    </a:lnTo>
                    <a:lnTo>
                      <a:pt x="1587" y="1191"/>
                    </a:lnTo>
                    <a:lnTo>
                      <a:pt x="1555" y="1188"/>
                    </a:lnTo>
                    <a:lnTo>
                      <a:pt x="1523" y="1183"/>
                    </a:lnTo>
                    <a:lnTo>
                      <a:pt x="1493" y="1178"/>
                    </a:lnTo>
                    <a:lnTo>
                      <a:pt x="1463" y="1170"/>
                    </a:lnTo>
                    <a:lnTo>
                      <a:pt x="1434" y="1163"/>
                    </a:lnTo>
                    <a:lnTo>
                      <a:pt x="1407" y="1154"/>
                    </a:lnTo>
                    <a:lnTo>
                      <a:pt x="1379" y="1144"/>
                    </a:lnTo>
                    <a:lnTo>
                      <a:pt x="1354" y="1132"/>
                    </a:lnTo>
                    <a:lnTo>
                      <a:pt x="1329" y="1120"/>
                    </a:lnTo>
                    <a:lnTo>
                      <a:pt x="1307" y="1107"/>
                    </a:lnTo>
                    <a:lnTo>
                      <a:pt x="1284" y="1092"/>
                    </a:lnTo>
                    <a:lnTo>
                      <a:pt x="1262" y="1077"/>
                    </a:lnTo>
                    <a:lnTo>
                      <a:pt x="1242" y="1060"/>
                    </a:lnTo>
                    <a:lnTo>
                      <a:pt x="1223" y="1043"/>
                    </a:lnTo>
                    <a:lnTo>
                      <a:pt x="1204" y="1026"/>
                    </a:lnTo>
                    <a:lnTo>
                      <a:pt x="1187" y="1006"/>
                    </a:lnTo>
                    <a:lnTo>
                      <a:pt x="1171" y="986"/>
                    </a:lnTo>
                    <a:lnTo>
                      <a:pt x="1156" y="966"/>
                    </a:lnTo>
                    <a:lnTo>
                      <a:pt x="1143" y="944"/>
                    </a:lnTo>
                    <a:lnTo>
                      <a:pt x="1130" y="921"/>
                    </a:lnTo>
                    <a:lnTo>
                      <a:pt x="1119" y="898"/>
                    </a:lnTo>
                    <a:lnTo>
                      <a:pt x="1108" y="873"/>
                    </a:lnTo>
                    <a:lnTo>
                      <a:pt x="1100" y="849"/>
                    </a:lnTo>
                    <a:lnTo>
                      <a:pt x="1091" y="823"/>
                    </a:lnTo>
                    <a:lnTo>
                      <a:pt x="1084" y="797"/>
                    </a:lnTo>
                    <a:lnTo>
                      <a:pt x="1079" y="770"/>
                    </a:lnTo>
                    <a:lnTo>
                      <a:pt x="1075" y="743"/>
                    </a:lnTo>
                    <a:lnTo>
                      <a:pt x="1071" y="714"/>
                    </a:lnTo>
                    <a:lnTo>
                      <a:pt x="1070" y="685"/>
                    </a:lnTo>
                    <a:lnTo>
                      <a:pt x="1069" y="656"/>
                    </a:lnTo>
                    <a:lnTo>
                      <a:pt x="1070" y="620"/>
                    </a:lnTo>
                    <a:lnTo>
                      <a:pt x="1072" y="585"/>
                    </a:lnTo>
                    <a:lnTo>
                      <a:pt x="1077" y="551"/>
                    </a:lnTo>
                    <a:lnTo>
                      <a:pt x="1082" y="518"/>
                    </a:lnTo>
                    <a:lnTo>
                      <a:pt x="1089" y="485"/>
                    </a:lnTo>
                    <a:lnTo>
                      <a:pt x="1097" y="452"/>
                    </a:lnTo>
                    <a:lnTo>
                      <a:pt x="1107" y="422"/>
                    </a:lnTo>
                    <a:lnTo>
                      <a:pt x="1118" y="391"/>
                    </a:lnTo>
                    <a:lnTo>
                      <a:pt x="1131" y="362"/>
                    </a:lnTo>
                    <a:lnTo>
                      <a:pt x="1145" y="334"/>
                    </a:lnTo>
                    <a:lnTo>
                      <a:pt x="1161" y="307"/>
                    </a:lnTo>
                    <a:lnTo>
                      <a:pt x="1178" y="279"/>
                    </a:lnTo>
                    <a:lnTo>
                      <a:pt x="1195" y="254"/>
                    </a:lnTo>
                    <a:lnTo>
                      <a:pt x="1215" y="229"/>
                    </a:lnTo>
                    <a:lnTo>
                      <a:pt x="1236" y="206"/>
                    </a:lnTo>
                    <a:lnTo>
                      <a:pt x="1259" y="184"/>
                    </a:lnTo>
                    <a:lnTo>
                      <a:pt x="1281" y="163"/>
                    </a:lnTo>
                    <a:lnTo>
                      <a:pt x="1307" y="142"/>
                    </a:lnTo>
                    <a:lnTo>
                      <a:pt x="1333" y="124"/>
                    </a:lnTo>
                    <a:lnTo>
                      <a:pt x="1360" y="106"/>
                    </a:lnTo>
                    <a:lnTo>
                      <a:pt x="1388" y="90"/>
                    </a:lnTo>
                    <a:lnTo>
                      <a:pt x="1418" y="75"/>
                    </a:lnTo>
                    <a:lnTo>
                      <a:pt x="1448" y="61"/>
                    </a:lnTo>
                    <a:lnTo>
                      <a:pt x="1480" y="48"/>
                    </a:lnTo>
                    <a:lnTo>
                      <a:pt x="1512" y="37"/>
                    </a:lnTo>
                    <a:lnTo>
                      <a:pt x="1547" y="27"/>
                    </a:lnTo>
                    <a:lnTo>
                      <a:pt x="1582" y="18"/>
                    </a:lnTo>
                    <a:lnTo>
                      <a:pt x="1618" y="12"/>
                    </a:lnTo>
                    <a:lnTo>
                      <a:pt x="1655" y="6"/>
                    </a:lnTo>
                    <a:lnTo>
                      <a:pt x="1693" y="3"/>
                    </a:lnTo>
                    <a:lnTo>
                      <a:pt x="1732" y="0"/>
                    </a:lnTo>
                    <a:lnTo>
                      <a:pt x="1772" y="0"/>
                    </a:lnTo>
                    <a:lnTo>
                      <a:pt x="1813" y="0"/>
                    </a:lnTo>
                    <a:lnTo>
                      <a:pt x="1851" y="1"/>
                    </a:lnTo>
                    <a:lnTo>
                      <a:pt x="1887" y="3"/>
                    </a:lnTo>
                    <a:lnTo>
                      <a:pt x="1921" y="6"/>
                    </a:lnTo>
                    <a:lnTo>
                      <a:pt x="1953" y="9"/>
                    </a:lnTo>
                    <a:lnTo>
                      <a:pt x="1983" y="13"/>
                    </a:lnTo>
                    <a:lnTo>
                      <a:pt x="2011" y="17"/>
                    </a:lnTo>
                    <a:lnTo>
                      <a:pt x="2036" y="22"/>
                    </a:lnTo>
                    <a:lnTo>
                      <a:pt x="2083" y="31"/>
                    </a:lnTo>
                    <a:lnTo>
                      <a:pt x="2122" y="41"/>
                    </a:lnTo>
                    <a:lnTo>
                      <a:pt x="2155" y="52"/>
                    </a:lnTo>
                    <a:lnTo>
                      <a:pt x="2181" y="61"/>
                    </a:lnTo>
                    <a:lnTo>
                      <a:pt x="2155" y="149"/>
                    </a:lnTo>
                    <a:close/>
                    <a:moveTo>
                      <a:pt x="2672" y="494"/>
                    </a:moveTo>
                    <a:lnTo>
                      <a:pt x="2569" y="494"/>
                    </a:lnTo>
                    <a:lnTo>
                      <a:pt x="2622" y="235"/>
                    </a:lnTo>
                    <a:lnTo>
                      <a:pt x="2768" y="235"/>
                    </a:lnTo>
                    <a:lnTo>
                      <a:pt x="2784" y="236"/>
                    </a:lnTo>
                    <a:lnTo>
                      <a:pt x="2799" y="237"/>
                    </a:lnTo>
                    <a:lnTo>
                      <a:pt x="2814" y="240"/>
                    </a:lnTo>
                    <a:lnTo>
                      <a:pt x="2827" y="242"/>
                    </a:lnTo>
                    <a:lnTo>
                      <a:pt x="2841" y="247"/>
                    </a:lnTo>
                    <a:lnTo>
                      <a:pt x="2853" y="252"/>
                    </a:lnTo>
                    <a:lnTo>
                      <a:pt x="2862" y="258"/>
                    </a:lnTo>
                    <a:lnTo>
                      <a:pt x="2872" y="264"/>
                    </a:lnTo>
                    <a:lnTo>
                      <a:pt x="2881" y="272"/>
                    </a:lnTo>
                    <a:lnTo>
                      <a:pt x="2887" y="280"/>
                    </a:lnTo>
                    <a:lnTo>
                      <a:pt x="2894" y="290"/>
                    </a:lnTo>
                    <a:lnTo>
                      <a:pt x="2899" y="300"/>
                    </a:lnTo>
                    <a:lnTo>
                      <a:pt x="2903" y="312"/>
                    </a:lnTo>
                    <a:lnTo>
                      <a:pt x="2906" y="325"/>
                    </a:lnTo>
                    <a:lnTo>
                      <a:pt x="2908" y="338"/>
                    </a:lnTo>
                    <a:lnTo>
                      <a:pt x="2908" y="353"/>
                    </a:lnTo>
                    <a:lnTo>
                      <a:pt x="2908" y="363"/>
                    </a:lnTo>
                    <a:lnTo>
                      <a:pt x="2907" y="373"/>
                    </a:lnTo>
                    <a:lnTo>
                      <a:pt x="2906" y="382"/>
                    </a:lnTo>
                    <a:lnTo>
                      <a:pt x="2904" y="390"/>
                    </a:lnTo>
                    <a:lnTo>
                      <a:pt x="2900" y="398"/>
                    </a:lnTo>
                    <a:lnTo>
                      <a:pt x="2898" y="407"/>
                    </a:lnTo>
                    <a:lnTo>
                      <a:pt x="2894" y="413"/>
                    </a:lnTo>
                    <a:lnTo>
                      <a:pt x="2890" y="421"/>
                    </a:lnTo>
                    <a:lnTo>
                      <a:pt x="2885" y="427"/>
                    </a:lnTo>
                    <a:lnTo>
                      <a:pt x="2880" y="434"/>
                    </a:lnTo>
                    <a:lnTo>
                      <a:pt x="2874" y="439"/>
                    </a:lnTo>
                    <a:lnTo>
                      <a:pt x="2869" y="445"/>
                    </a:lnTo>
                    <a:lnTo>
                      <a:pt x="2855" y="456"/>
                    </a:lnTo>
                    <a:lnTo>
                      <a:pt x="2839" y="464"/>
                    </a:lnTo>
                    <a:lnTo>
                      <a:pt x="2823" y="472"/>
                    </a:lnTo>
                    <a:lnTo>
                      <a:pt x="2805" y="477"/>
                    </a:lnTo>
                    <a:lnTo>
                      <a:pt x="2786" y="483"/>
                    </a:lnTo>
                    <a:lnTo>
                      <a:pt x="2765" y="487"/>
                    </a:lnTo>
                    <a:lnTo>
                      <a:pt x="2744" y="490"/>
                    </a:lnTo>
                    <a:lnTo>
                      <a:pt x="2721" y="493"/>
                    </a:lnTo>
                    <a:lnTo>
                      <a:pt x="2697" y="494"/>
                    </a:lnTo>
                    <a:lnTo>
                      <a:pt x="2672" y="494"/>
                    </a:lnTo>
                    <a:close/>
                    <a:moveTo>
                      <a:pt x="3213" y="311"/>
                    </a:moveTo>
                    <a:lnTo>
                      <a:pt x="3212" y="285"/>
                    </a:lnTo>
                    <a:lnTo>
                      <a:pt x="3210" y="261"/>
                    </a:lnTo>
                    <a:lnTo>
                      <a:pt x="3205" y="238"/>
                    </a:lnTo>
                    <a:lnTo>
                      <a:pt x="3201" y="217"/>
                    </a:lnTo>
                    <a:lnTo>
                      <a:pt x="3194" y="197"/>
                    </a:lnTo>
                    <a:lnTo>
                      <a:pt x="3187" y="179"/>
                    </a:lnTo>
                    <a:lnTo>
                      <a:pt x="3178" y="162"/>
                    </a:lnTo>
                    <a:lnTo>
                      <a:pt x="3168" y="146"/>
                    </a:lnTo>
                    <a:lnTo>
                      <a:pt x="3157" y="131"/>
                    </a:lnTo>
                    <a:lnTo>
                      <a:pt x="3145" y="118"/>
                    </a:lnTo>
                    <a:lnTo>
                      <a:pt x="3132" y="105"/>
                    </a:lnTo>
                    <a:lnTo>
                      <a:pt x="3118" y="94"/>
                    </a:lnTo>
                    <a:lnTo>
                      <a:pt x="3103" y="85"/>
                    </a:lnTo>
                    <a:lnTo>
                      <a:pt x="3088" y="75"/>
                    </a:lnTo>
                    <a:lnTo>
                      <a:pt x="3071" y="67"/>
                    </a:lnTo>
                    <a:lnTo>
                      <a:pt x="3054" y="60"/>
                    </a:lnTo>
                    <a:lnTo>
                      <a:pt x="3037" y="53"/>
                    </a:lnTo>
                    <a:lnTo>
                      <a:pt x="3018" y="47"/>
                    </a:lnTo>
                    <a:lnTo>
                      <a:pt x="3000" y="42"/>
                    </a:lnTo>
                    <a:lnTo>
                      <a:pt x="2980" y="38"/>
                    </a:lnTo>
                    <a:lnTo>
                      <a:pt x="2960" y="34"/>
                    </a:lnTo>
                    <a:lnTo>
                      <a:pt x="2941" y="30"/>
                    </a:lnTo>
                    <a:lnTo>
                      <a:pt x="2920" y="28"/>
                    </a:lnTo>
                    <a:lnTo>
                      <a:pt x="2899" y="26"/>
                    </a:lnTo>
                    <a:lnTo>
                      <a:pt x="2858" y="23"/>
                    </a:lnTo>
                    <a:lnTo>
                      <a:pt x="2816" y="21"/>
                    </a:lnTo>
                    <a:lnTo>
                      <a:pt x="2774" y="19"/>
                    </a:lnTo>
                    <a:lnTo>
                      <a:pt x="2733" y="19"/>
                    </a:lnTo>
                    <a:lnTo>
                      <a:pt x="2483" y="19"/>
                    </a:lnTo>
                    <a:lnTo>
                      <a:pt x="2470" y="19"/>
                    </a:lnTo>
                    <a:lnTo>
                      <a:pt x="2458" y="22"/>
                    </a:lnTo>
                    <a:lnTo>
                      <a:pt x="2446" y="24"/>
                    </a:lnTo>
                    <a:lnTo>
                      <a:pt x="2434" y="28"/>
                    </a:lnTo>
                    <a:lnTo>
                      <a:pt x="2424" y="32"/>
                    </a:lnTo>
                    <a:lnTo>
                      <a:pt x="2413" y="38"/>
                    </a:lnTo>
                    <a:lnTo>
                      <a:pt x="2403" y="44"/>
                    </a:lnTo>
                    <a:lnTo>
                      <a:pt x="2393" y="52"/>
                    </a:lnTo>
                    <a:lnTo>
                      <a:pt x="2384" y="60"/>
                    </a:lnTo>
                    <a:lnTo>
                      <a:pt x="2376" y="68"/>
                    </a:lnTo>
                    <a:lnTo>
                      <a:pt x="2368" y="77"/>
                    </a:lnTo>
                    <a:lnTo>
                      <a:pt x="2361" y="88"/>
                    </a:lnTo>
                    <a:lnTo>
                      <a:pt x="2356" y="98"/>
                    </a:lnTo>
                    <a:lnTo>
                      <a:pt x="2351" y="109"/>
                    </a:lnTo>
                    <a:lnTo>
                      <a:pt x="2347" y="121"/>
                    </a:lnTo>
                    <a:lnTo>
                      <a:pt x="2344" y="133"/>
                    </a:lnTo>
                    <a:lnTo>
                      <a:pt x="2127" y="1161"/>
                    </a:lnTo>
                    <a:lnTo>
                      <a:pt x="2433" y="1161"/>
                    </a:lnTo>
                    <a:lnTo>
                      <a:pt x="2525" y="710"/>
                    </a:lnTo>
                    <a:lnTo>
                      <a:pt x="2557" y="710"/>
                    </a:lnTo>
                    <a:lnTo>
                      <a:pt x="2581" y="710"/>
                    </a:lnTo>
                    <a:lnTo>
                      <a:pt x="2603" y="710"/>
                    </a:lnTo>
                    <a:lnTo>
                      <a:pt x="2623" y="712"/>
                    </a:lnTo>
                    <a:lnTo>
                      <a:pt x="2639" y="713"/>
                    </a:lnTo>
                    <a:lnTo>
                      <a:pt x="2653" y="717"/>
                    </a:lnTo>
                    <a:lnTo>
                      <a:pt x="2666" y="721"/>
                    </a:lnTo>
                    <a:lnTo>
                      <a:pt x="2677" y="726"/>
                    </a:lnTo>
                    <a:lnTo>
                      <a:pt x="2686" y="734"/>
                    </a:lnTo>
                    <a:lnTo>
                      <a:pt x="2695" y="743"/>
                    </a:lnTo>
                    <a:lnTo>
                      <a:pt x="2702" y="754"/>
                    </a:lnTo>
                    <a:lnTo>
                      <a:pt x="2708" y="767"/>
                    </a:lnTo>
                    <a:lnTo>
                      <a:pt x="2713" y="782"/>
                    </a:lnTo>
                    <a:lnTo>
                      <a:pt x="2719" y="800"/>
                    </a:lnTo>
                    <a:lnTo>
                      <a:pt x="2724" y="820"/>
                    </a:lnTo>
                    <a:lnTo>
                      <a:pt x="2729" y="844"/>
                    </a:lnTo>
                    <a:lnTo>
                      <a:pt x="2734" y="870"/>
                    </a:lnTo>
                    <a:lnTo>
                      <a:pt x="2770" y="1046"/>
                    </a:lnTo>
                    <a:lnTo>
                      <a:pt x="2773" y="1058"/>
                    </a:lnTo>
                    <a:lnTo>
                      <a:pt x="2777" y="1070"/>
                    </a:lnTo>
                    <a:lnTo>
                      <a:pt x="2782" y="1081"/>
                    </a:lnTo>
                    <a:lnTo>
                      <a:pt x="2787" y="1092"/>
                    </a:lnTo>
                    <a:lnTo>
                      <a:pt x="2795" y="1102"/>
                    </a:lnTo>
                    <a:lnTo>
                      <a:pt x="2801" y="1111"/>
                    </a:lnTo>
                    <a:lnTo>
                      <a:pt x="2810" y="1120"/>
                    </a:lnTo>
                    <a:lnTo>
                      <a:pt x="2819" y="1128"/>
                    </a:lnTo>
                    <a:lnTo>
                      <a:pt x="2829" y="1135"/>
                    </a:lnTo>
                    <a:lnTo>
                      <a:pt x="2838" y="1142"/>
                    </a:lnTo>
                    <a:lnTo>
                      <a:pt x="2849" y="1147"/>
                    </a:lnTo>
                    <a:lnTo>
                      <a:pt x="2861" y="1153"/>
                    </a:lnTo>
                    <a:lnTo>
                      <a:pt x="2873" y="1156"/>
                    </a:lnTo>
                    <a:lnTo>
                      <a:pt x="2885" y="1159"/>
                    </a:lnTo>
                    <a:lnTo>
                      <a:pt x="2897" y="1160"/>
                    </a:lnTo>
                    <a:lnTo>
                      <a:pt x="2910" y="1161"/>
                    </a:lnTo>
                    <a:lnTo>
                      <a:pt x="3097" y="1161"/>
                    </a:lnTo>
                    <a:lnTo>
                      <a:pt x="3016" y="809"/>
                    </a:lnTo>
                    <a:lnTo>
                      <a:pt x="3009" y="780"/>
                    </a:lnTo>
                    <a:lnTo>
                      <a:pt x="3001" y="748"/>
                    </a:lnTo>
                    <a:lnTo>
                      <a:pt x="2995" y="732"/>
                    </a:lnTo>
                    <a:lnTo>
                      <a:pt x="2990" y="716"/>
                    </a:lnTo>
                    <a:lnTo>
                      <a:pt x="2983" y="699"/>
                    </a:lnTo>
                    <a:lnTo>
                      <a:pt x="2976" y="684"/>
                    </a:lnTo>
                    <a:lnTo>
                      <a:pt x="2968" y="669"/>
                    </a:lnTo>
                    <a:lnTo>
                      <a:pt x="2958" y="655"/>
                    </a:lnTo>
                    <a:lnTo>
                      <a:pt x="2948" y="643"/>
                    </a:lnTo>
                    <a:lnTo>
                      <a:pt x="2937" y="632"/>
                    </a:lnTo>
                    <a:lnTo>
                      <a:pt x="2931" y="626"/>
                    </a:lnTo>
                    <a:lnTo>
                      <a:pt x="2924" y="622"/>
                    </a:lnTo>
                    <a:lnTo>
                      <a:pt x="2918" y="618"/>
                    </a:lnTo>
                    <a:lnTo>
                      <a:pt x="2911" y="614"/>
                    </a:lnTo>
                    <a:lnTo>
                      <a:pt x="2904" y="612"/>
                    </a:lnTo>
                    <a:lnTo>
                      <a:pt x="2896" y="609"/>
                    </a:lnTo>
                    <a:lnTo>
                      <a:pt x="2888" y="608"/>
                    </a:lnTo>
                    <a:lnTo>
                      <a:pt x="2880" y="607"/>
                    </a:lnTo>
                    <a:lnTo>
                      <a:pt x="2880" y="603"/>
                    </a:lnTo>
                    <a:lnTo>
                      <a:pt x="2912" y="599"/>
                    </a:lnTo>
                    <a:lnTo>
                      <a:pt x="2945" y="593"/>
                    </a:lnTo>
                    <a:lnTo>
                      <a:pt x="2976" y="586"/>
                    </a:lnTo>
                    <a:lnTo>
                      <a:pt x="3006" y="577"/>
                    </a:lnTo>
                    <a:lnTo>
                      <a:pt x="3035" y="567"/>
                    </a:lnTo>
                    <a:lnTo>
                      <a:pt x="3063" y="555"/>
                    </a:lnTo>
                    <a:lnTo>
                      <a:pt x="3076" y="548"/>
                    </a:lnTo>
                    <a:lnTo>
                      <a:pt x="3088" y="540"/>
                    </a:lnTo>
                    <a:lnTo>
                      <a:pt x="3101" y="533"/>
                    </a:lnTo>
                    <a:lnTo>
                      <a:pt x="3112" y="524"/>
                    </a:lnTo>
                    <a:lnTo>
                      <a:pt x="3124" y="515"/>
                    </a:lnTo>
                    <a:lnTo>
                      <a:pt x="3133" y="507"/>
                    </a:lnTo>
                    <a:lnTo>
                      <a:pt x="3144" y="497"/>
                    </a:lnTo>
                    <a:lnTo>
                      <a:pt x="3153" y="486"/>
                    </a:lnTo>
                    <a:lnTo>
                      <a:pt x="3163" y="475"/>
                    </a:lnTo>
                    <a:lnTo>
                      <a:pt x="3170" y="463"/>
                    </a:lnTo>
                    <a:lnTo>
                      <a:pt x="3178" y="451"/>
                    </a:lnTo>
                    <a:lnTo>
                      <a:pt x="3185" y="438"/>
                    </a:lnTo>
                    <a:lnTo>
                      <a:pt x="3191" y="425"/>
                    </a:lnTo>
                    <a:lnTo>
                      <a:pt x="3197" y="411"/>
                    </a:lnTo>
                    <a:lnTo>
                      <a:pt x="3201" y="396"/>
                    </a:lnTo>
                    <a:lnTo>
                      <a:pt x="3205" y="381"/>
                    </a:lnTo>
                    <a:lnTo>
                      <a:pt x="3209" y="364"/>
                    </a:lnTo>
                    <a:lnTo>
                      <a:pt x="3211" y="347"/>
                    </a:lnTo>
                    <a:lnTo>
                      <a:pt x="3212" y="329"/>
                    </a:lnTo>
                    <a:lnTo>
                      <a:pt x="3213" y="311"/>
                    </a:lnTo>
                    <a:close/>
                    <a:moveTo>
                      <a:pt x="1084" y="149"/>
                    </a:moveTo>
                    <a:lnTo>
                      <a:pt x="1081" y="160"/>
                    </a:lnTo>
                    <a:lnTo>
                      <a:pt x="1076" y="170"/>
                    </a:lnTo>
                    <a:lnTo>
                      <a:pt x="1070" y="179"/>
                    </a:lnTo>
                    <a:lnTo>
                      <a:pt x="1065" y="189"/>
                    </a:lnTo>
                    <a:lnTo>
                      <a:pt x="1057" y="198"/>
                    </a:lnTo>
                    <a:lnTo>
                      <a:pt x="1051" y="206"/>
                    </a:lnTo>
                    <a:lnTo>
                      <a:pt x="1042" y="214"/>
                    </a:lnTo>
                    <a:lnTo>
                      <a:pt x="1033" y="221"/>
                    </a:lnTo>
                    <a:lnTo>
                      <a:pt x="1025" y="227"/>
                    </a:lnTo>
                    <a:lnTo>
                      <a:pt x="1015" y="233"/>
                    </a:lnTo>
                    <a:lnTo>
                      <a:pt x="1004" y="238"/>
                    </a:lnTo>
                    <a:lnTo>
                      <a:pt x="993" y="242"/>
                    </a:lnTo>
                    <a:lnTo>
                      <a:pt x="982" y="246"/>
                    </a:lnTo>
                    <a:lnTo>
                      <a:pt x="971" y="248"/>
                    </a:lnTo>
                    <a:lnTo>
                      <a:pt x="959" y="249"/>
                    </a:lnTo>
                    <a:lnTo>
                      <a:pt x="947" y="250"/>
                    </a:lnTo>
                    <a:lnTo>
                      <a:pt x="937" y="249"/>
                    </a:lnTo>
                    <a:lnTo>
                      <a:pt x="929" y="248"/>
                    </a:lnTo>
                    <a:lnTo>
                      <a:pt x="920" y="247"/>
                    </a:lnTo>
                    <a:lnTo>
                      <a:pt x="911" y="246"/>
                    </a:lnTo>
                    <a:lnTo>
                      <a:pt x="911" y="246"/>
                    </a:lnTo>
                    <a:lnTo>
                      <a:pt x="892" y="240"/>
                    </a:lnTo>
                    <a:lnTo>
                      <a:pt x="871" y="237"/>
                    </a:lnTo>
                    <a:lnTo>
                      <a:pt x="851" y="234"/>
                    </a:lnTo>
                    <a:lnTo>
                      <a:pt x="832" y="232"/>
                    </a:lnTo>
                    <a:lnTo>
                      <a:pt x="792" y="228"/>
                    </a:lnTo>
                    <a:lnTo>
                      <a:pt x="751" y="227"/>
                    </a:lnTo>
                    <a:lnTo>
                      <a:pt x="723" y="228"/>
                    </a:lnTo>
                    <a:lnTo>
                      <a:pt x="696" y="230"/>
                    </a:lnTo>
                    <a:lnTo>
                      <a:pt x="668" y="234"/>
                    </a:lnTo>
                    <a:lnTo>
                      <a:pt x="643" y="237"/>
                    </a:lnTo>
                    <a:lnTo>
                      <a:pt x="619" y="242"/>
                    </a:lnTo>
                    <a:lnTo>
                      <a:pt x="597" y="249"/>
                    </a:lnTo>
                    <a:lnTo>
                      <a:pt x="574" y="257"/>
                    </a:lnTo>
                    <a:lnTo>
                      <a:pt x="553" y="265"/>
                    </a:lnTo>
                    <a:lnTo>
                      <a:pt x="532" y="275"/>
                    </a:lnTo>
                    <a:lnTo>
                      <a:pt x="514" y="285"/>
                    </a:lnTo>
                    <a:lnTo>
                      <a:pt x="495" y="296"/>
                    </a:lnTo>
                    <a:lnTo>
                      <a:pt x="478" y="309"/>
                    </a:lnTo>
                    <a:lnTo>
                      <a:pt x="462" y="321"/>
                    </a:lnTo>
                    <a:lnTo>
                      <a:pt x="446" y="335"/>
                    </a:lnTo>
                    <a:lnTo>
                      <a:pt x="432" y="349"/>
                    </a:lnTo>
                    <a:lnTo>
                      <a:pt x="418" y="364"/>
                    </a:lnTo>
                    <a:lnTo>
                      <a:pt x="406" y="379"/>
                    </a:lnTo>
                    <a:lnTo>
                      <a:pt x="394" y="396"/>
                    </a:lnTo>
                    <a:lnTo>
                      <a:pt x="383" y="413"/>
                    </a:lnTo>
                    <a:lnTo>
                      <a:pt x="373" y="431"/>
                    </a:lnTo>
                    <a:lnTo>
                      <a:pt x="365" y="448"/>
                    </a:lnTo>
                    <a:lnTo>
                      <a:pt x="356" y="466"/>
                    </a:lnTo>
                    <a:lnTo>
                      <a:pt x="348" y="485"/>
                    </a:lnTo>
                    <a:lnTo>
                      <a:pt x="342" y="503"/>
                    </a:lnTo>
                    <a:lnTo>
                      <a:pt x="336" y="523"/>
                    </a:lnTo>
                    <a:lnTo>
                      <a:pt x="331" y="543"/>
                    </a:lnTo>
                    <a:lnTo>
                      <a:pt x="327" y="563"/>
                    </a:lnTo>
                    <a:lnTo>
                      <a:pt x="323" y="583"/>
                    </a:lnTo>
                    <a:lnTo>
                      <a:pt x="321" y="603"/>
                    </a:lnTo>
                    <a:lnTo>
                      <a:pt x="319" y="623"/>
                    </a:lnTo>
                    <a:lnTo>
                      <a:pt x="318" y="644"/>
                    </a:lnTo>
                    <a:lnTo>
                      <a:pt x="318" y="664"/>
                    </a:lnTo>
                    <a:lnTo>
                      <a:pt x="318" y="683"/>
                    </a:lnTo>
                    <a:lnTo>
                      <a:pt x="319" y="701"/>
                    </a:lnTo>
                    <a:lnTo>
                      <a:pt x="321" y="719"/>
                    </a:lnTo>
                    <a:lnTo>
                      <a:pt x="323" y="736"/>
                    </a:lnTo>
                    <a:lnTo>
                      <a:pt x="327" y="753"/>
                    </a:lnTo>
                    <a:lnTo>
                      <a:pt x="331" y="768"/>
                    </a:lnTo>
                    <a:lnTo>
                      <a:pt x="335" y="783"/>
                    </a:lnTo>
                    <a:lnTo>
                      <a:pt x="341" y="797"/>
                    </a:lnTo>
                    <a:lnTo>
                      <a:pt x="347" y="811"/>
                    </a:lnTo>
                    <a:lnTo>
                      <a:pt x="354" y="824"/>
                    </a:lnTo>
                    <a:lnTo>
                      <a:pt x="361" y="837"/>
                    </a:lnTo>
                    <a:lnTo>
                      <a:pt x="369" y="849"/>
                    </a:lnTo>
                    <a:lnTo>
                      <a:pt x="378" y="860"/>
                    </a:lnTo>
                    <a:lnTo>
                      <a:pt x="387" y="871"/>
                    </a:lnTo>
                    <a:lnTo>
                      <a:pt x="396" y="882"/>
                    </a:lnTo>
                    <a:lnTo>
                      <a:pt x="406" y="892"/>
                    </a:lnTo>
                    <a:lnTo>
                      <a:pt x="417" y="900"/>
                    </a:lnTo>
                    <a:lnTo>
                      <a:pt x="428" y="909"/>
                    </a:lnTo>
                    <a:lnTo>
                      <a:pt x="440" y="917"/>
                    </a:lnTo>
                    <a:lnTo>
                      <a:pt x="452" y="923"/>
                    </a:lnTo>
                    <a:lnTo>
                      <a:pt x="465" y="930"/>
                    </a:lnTo>
                    <a:lnTo>
                      <a:pt x="478" y="936"/>
                    </a:lnTo>
                    <a:lnTo>
                      <a:pt x="492" y="942"/>
                    </a:lnTo>
                    <a:lnTo>
                      <a:pt x="506" y="946"/>
                    </a:lnTo>
                    <a:lnTo>
                      <a:pt x="520" y="950"/>
                    </a:lnTo>
                    <a:lnTo>
                      <a:pt x="536" y="955"/>
                    </a:lnTo>
                    <a:lnTo>
                      <a:pt x="551" y="958"/>
                    </a:lnTo>
                    <a:lnTo>
                      <a:pt x="567" y="960"/>
                    </a:lnTo>
                    <a:lnTo>
                      <a:pt x="584" y="962"/>
                    </a:lnTo>
                    <a:lnTo>
                      <a:pt x="600" y="964"/>
                    </a:lnTo>
                    <a:lnTo>
                      <a:pt x="616" y="965"/>
                    </a:lnTo>
                    <a:lnTo>
                      <a:pt x="634" y="965"/>
                    </a:lnTo>
                    <a:lnTo>
                      <a:pt x="675" y="964"/>
                    </a:lnTo>
                    <a:lnTo>
                      <a:pt x="715" y="960"/>
                    </a:lnTo>
                    <a:lnTo>
                      <a:pt x="753" y="955"/>
                    </a:lnTo>
                    <a:lnTo>
                      <a:pt x="792" y="948"/>
                    </a:lnTo>
                    <a:lnTo>
                      <a:pt x="810" y="944"/>
                    </a:lnTo>
                    <a:lnTo>
                      <a:pt x="827" y="938"/>
                    </a:lnTo>
                    <a:lnTo>
                      <a:pt x="845" y="933"/>
                    </a:lnTo>
                    <a:lnTo>
                      <a:pt x="862" y="928"/>
                    </a:lnTo>
                    <a:lnTo>
                      <a:pt x="879" y="921"/>
                    </a:lnTo>
                    <a:lnTo>
                      <a:pt x="895" y="915"/>
                    </a:lnTo>
                    <a:lnTo>
                      <a:pt x="911" y="908"/>
                    </a:lnTo>
                    <a:lnTo>
                      <a:pt x="927" y="900"/>
                    </a:lnTo>
                    <a:lnTo>
                      <a:pt x="894" y="1148"/>
                    </a:lnTo>
                    <a:lnTo>
                      <a:pt x="863" y="1157"/>
                    </a:lnTo>
                    <a:lnTo>
                      <a:pt x="829" y="1166"/>
                    </a:lnTo>
                    <a:lnTo>
                      <a:pt x="790" y="1173"/>
                    </a:lnTo>
                    <a:lnTo>
                      <a:pt x="751" y="1180"/>
                    </a:lnTo>
                    <a:lnTo>
                      <a:pt x="709" y="1185"/>
                    </a:lnTo>
                    <a:lnTo>
                      <a:pt x="667" y="1190"/>
                    </a:lnTo>
                    <a:lnTo>
                      <a:pt x="626" y="1192"/>
                    </a:lnTo>
                    <a:lnTo>
                      <a:pt x="586" y="1193"/>
                    </a:lnTo>
                    <a:lnTo>
                      <a:pt x="551" y="1192"/>
                    </a:lnTo>
                    <a:lnTo>
                      <a:pt x="518" y="1191"/>
                    </a:lnTo>
                    <a:lnTo>
                      <a:pt x="486" y="1188"/>
                    </a:lnTo>
                    <a:lnTo>
                      <a:pt x="454" y="1183"/>
                    </a:lnTo>
                    <a:lnTo>
                      <a:pt x="424" y="1178"/>
                    </a:lnTo>
                    <a:lnTo>
                      <a:pt x="393" y="1170"/>
                    </a:lnTo>
                    <a:lnTo>
                      <a:pt x="365" y="1163"/>
                    </a:lnTo>
                    <a:lnTo>
                      <a:pt x="338" y="1154"/>
                    </a:lnTo>
                    <a:lnTo>
                      <a:pt x="310" y="1144"/>
                    </a:lnTo>
                    <a:lnTo>
                      <a:pt x="285" y="1132"/>
                    </a:lnTo>
                    <a:lnTo>
                      <a:pt x="260" y="1120"/>
                    </a:lnTo>
                    <a:lnTo>
                      <a:pt x="236" y="1107"/>
                    </a:lnTo>
                    <a:lnTo>
                      <a:pt x="214" y="1092"/>
                    </a:lnTo>
                    <a:lnTo>
                      <a:pt x="193" y="1077"/>
                    </a:lnTo>
                    <a:lnTo>
                      <a:pt x="172" y="1060"/>
                    </a:lnTo>
                    <a:lnTo>
                      <a:pt x="154" y="1043"/>
                    </a:lnTo>
                    <a:lnTo>
                      <a:pt x="135" y="1026"/>
                    </a:lnTo>
                    <a:lnTo>
                      <a:pt x="118" y="1006"/>
                    </a:lnTo>
                    <a:lnTo>
                      <a:pt x="102" y="986"/>
                    </a:lnTo>
                    <a:lnTo>
                      <a:pt x="87" y="966"/>
                    </a:lnTo>
                    <a:lnTo>
                      <a:pt x="73" y="944"/>
                    </a:lnTo>
                    <a:lnTo>
                      <a:pt x="61" y="921"/>
                    </a:lnTo>
                    <a:lnTo>
                      <a:pt x="49" y="898"/>
                    </a:lnTo>
                    <a:lnTo>
                      <a:pt x="39" y="873"/>
                    </a:lnTo>
                    <a:lnTo>
                      <a:pt x="30" y="849"/>
                    </a:lnTo>
                    <a:lnTo>
                      <a:pt x="22" y="823"/>
                    </a:lnTo>
                    <a:lnTo>
                      <a:pt x="15" y="797"/>
                    </a:lnTo>
                    <a:lnTo>
                      <a:pt x="10" y="770"/>
                    </a:lnTo>
                    <a:lnTo>
                      <a:pt x="5" y="743"/>
                    </a:lnTo>
                    <a:lnTo>
                      <a:pt x="2" y="714"/>
                    </a:lnTo>
                    <a:lnTo>
                      <a:pt x="1" y="685"/>
                    </a:lnTo>
                    <a:lnTo>
                      <a:pt x="0" y="656"/>
                    </a:lnTo>
                    <a:lnTo>
                      <a:pt x="1" y="620"/>
                    </a:lnTo>
                    <a:lnTo>
                      <a:pt x="3" y="585"/>
                    </a:lnTo>
                    <a:lnTo>
                      <a:pt x="7" y="551"/>
                    </a:lnTo>
                    <a:lnTo>
                      <a:pt x="12" y="518"/>
                    </a:lnTo>
                    <a:lnTo>
                      <a:pt x="20" y="485"/>
                    </a:lnTo>
                    <a:lnTo>
                      <a:pt x="27" y="452"/>
                    </a:lnTo>
                    <a:lnTo>
                      <a:pt x="38" y="422"/>
                    </a:lnTo>
                    <a:lnTo>
                      <a:pt x="49" y="391"/>
                    </a:lnTo>
                    <a:lnTo>
                      <a:pt x="62" y="362"/>
                    </a:lnTo>
                    <a:lnTo>
                      <a:pt x="76" y="334"/>
                    </a:lnTo>
                    <a:lnTo>
                      <a:pt x="91" y="307"/>
                    </a:lnTo>
                    <a:lnTo>
                      <a:pt x="108" y="279"/>
                    </a:lnTo>
                    <a:lnTo>
                      <a:pt x="126" y="254"/>
                    </a:lnTo>
                    <a:lnTo>
                      <a:pt x="146" y="229"/>
                    </a:lnTo>
                    <a:lnTo>
                      <a:pt x="167" y="206"/>
                    </a:lnTo>
                    <a:lnTo>
                      <a:pt x="189" y="184"/>
                    </a:lnTo>
                    <a:lnTo>
                      <a:pt x="212" y="163"/>
                    </a:lnTo>
                    <a:lnTo>
                      <a:pt x="237" y="142"/>
                    </a:lnTo>
                    <a:lnTo>
                      <a:pt x="263" y="124"/>
                    </a:lnTo>
                    <a:lnTo>
                      <a:pt x="291" y="106"/>
                    </a:lnTo>
                    <a:lnTo>
                      <a:pt x="319" y="90"/>
                    </a:lnTo>
                    <a:lnTo>
                      <a:pt x="348" y="75"/>
                    </a:lnTo>
                    <a:lnTo>
                      <a:pt x="379" y="61"/>
                    </a:lnTo>
                    <a:lnTo>
                      <a:pt x="410" y="48"/>
                    </a:lnTo>
                    <a:lnTo>
                      <a:pt x="443" y="37"/>
                    </a:lnTo>
                    <a:lnTo>
                      <a:pt x="477" y="27"/>
                    </a:lnTo>
                    <a:lnTo>
                      <a:pt x="513" y="18"/>
                    </a:lnTo>
                    <a:lnTo>
                      <a:pt x="549" y="12"/>
                    </a:lnTo>
                    <a:lnTo>
                      <a:pt x="586" y="6"/>
                    </a:lnTo>
                    <a:lnTo>
                      <a:pt x="624" y="3"/>
                    </a:lnTo>
                    <a:lnTo>
                      <a:pt x="663" y="0"/>
                    </a:lnTo>
                    <a:lnTo>
                      <a:pt x="703" y="0"/>
                    </a:lnTo>
                    <a:lnTo>
                      <a:pt x="744" y="0"/>
                    </a:lnTo>
                    <a:lnTo>
                      <a:pt x="782" y="1"/>
                    </a:lnTo>
                    <a:lnTo>
                      <a:pt x="818" y="3"/>
                    </a:lnTo>
                    <a:lnTo>
                      <a:pt x="851" y="6"/>
                    </a:lnTo>
                    <a:lnTo>
                      <a:pt x="884" y="9"/>
                    </a:lnTo>
                    <a:lnTo>
                      <a:pt x="913" y="13"/>
                    </a:lnTo>
                    <a:lnTo>
                      <a:pt x="942" y="17"/>
                    </a:lnTo>
                    <a:lnTo>
                      <a:pt x="967" y="22"/>
                    </a:lnTo>
                    <a:lnTo>
                      <a:pt x="1014" y="31"/>
                    </a:lnTo>
                    <a:lnTo>
                      <a:pt x="1053" y="41"/>
                    </a:lnTo>
                    <a:lnTo>
                      <a:pt x="1085" y="52"/>
                    </a:lnTo>
                    <a:lnTo>
                      <a:pt x="1112" y="61"/>
                    </a:lnTo>
                    <a:lnTo>
                      <a:pt x="1084" y="1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0" name="Google Shape;450;p22"/>
            <p:cNvSpPr/>
            <p:nvPr/>
          </p:nvSpPr>
          <p:spPr>
            <a:xfrm>
              <a:off x="9674169" y="8899356"/>
              <a:ext cx="560906" cy="275582"/>
            </a:xfrm>
            <a:custGeom>
              <a:avLst/>
              <a:gdLst/>
              <a:ahLst/>
              <a:cxnLst/>
              <a:rect l="l" t="t" r="r" b="b"/>
              <a:pathLst>
                <a:path w="2764" h="1357" extrusionOk="0">
                  <a:moveTo>
                    <a:pt x="2628" y="741"/>
                  </a:moveTo>
                  <a:lnTo>
                    <a:pt x="2576" y="741"/>
                  </a:lnTo>
                  <a:lnTo>
                    <a:pt x="2523" y="741"/>
                  </a:lnTo>
                  <a:lnTo>
                    <a:pt x="2469" y="741"/>
                  </a:lnTo>
                  <a:lnTo>
                    <a:pt x="2417" y="741"/>
                  </a:lnTo>
                  <a:lnTo>
                    <a:pt x="2364" y="741"/>
                  </a:lnTo>
                  <a:lnTo>
                    <a:pt x="2311" y="741"/>
                  </a:lnTo>
                  <a:lnTo>
                    <a:pt x="2258" y="741"/>
                  </a:lnTo>
                  <a:lnTo>
                    <a:pt x="2206" y="741"/>
                  </a:lnTo>
                  <a:lnTo>
                    <a:pt x="2206" y="741"/>
                  </a:lnTo>
                  <a:lnTo>
                    <a:pt x="2206" y="741"/>
                  </a:lnTo>
                  <a:lnTo>
                    <a:pt x="2189" y="704"/>
                  </a:lnTo>
                  <a:lnTo>
                    <a:pt x="2172" y="668"/>
                  </a:lnTo>
                  <a:lnTo>
                    <a:pt x="2155" y="632"/>
                  </a:lnTo>
                  <a:lnTo>
                    <a:pt x="2138" y="596"/>
                  </a:lnTo>
                  <a:lnTo>
                    <a:pt x="2098" y="596"/>
                  </a:lnTo>
                  <a:lnTo>
                    <a:pt x="2057" y="596"/>
                  </a:lnTo>
                  <a:lnTo>
                    <a:pt x="2016" y="596"/>
                  </a:lnTo>
                  <a:lnTo>
                    <a:pt x="1976" y="596"/>
                  </a:lnTo>
                  <a:lnTo>
                    <a:pt x="1935" y="596"/>
                  </a:lnTo>
                  <a:lnTo>
                    <a:pt x="1894" y="596"/>
                  </a:lnTo>
                  <a:lnTo>
                    <a:pt x="1853" y="596"/>
                  </a:lnTo>
                  <a:lnTo>
                    <a:pt x="1813" y="596"/>
                  </a:lnTo>
                  <a:lnTo>
                    <a:pt x="1803" y="596"/>
                  </a:lnTo>
                  <a:lnTo>
                    <a:pt x="1795" y="595"/>
                  </a:lnTo>
                  <a:lnTo>
                    <a:pt x="1786" y="592"/>
                  </a:lnTo>
                  <a:lnTo>
                    <a:pt x="1779" y="589"/>
                  </a:lnTo>
                  <a:lnTo>
                    <a:pt x="1772" y="585"/>
                  </a:lnTo>
                  <a:lnTo>
                    <a:pt x="1766" y="581"/>
                  </a:lnTo>
                  <a:lnTo>
                    <a:pt x="1759" y="575"/>
                  </a:lnTo>
                  <a:lnTo>
                    <a:pt x="1755" y="569"/>
                  </a:lnTo>
                  <a:lnTo>
                    <a:pt x="1749" y="564"/>
                  </a:lnTo>
                  <a:lnTo>
                    <a:pt x="1745" y="557"/>
                  </a:lnTo>
                  <a:lnTo>
                    <a:pt x="1742" y="549"/>
                  </a:lnTo>
                  <a:lnTo>
                    <a:pt x="1739" y="542"/>
                  </a:lnTo>
                  <a:lnTo>
                    <a:pt x="1735" y="527"/>
                  </a:lnTo>
                  <a:lnTo>
                    <a:pt x="1734" y="510"/>
                  </a:lnTo>
                  <a:lnTo>
                    <a:pt x="1734" y="496"/>
                  </a:lnTo>
                  <a:lnTo>
                    <a:pt x="1734" y="484"/>
                  </a:lnTo>
                  <a:lnTo>
                    <a:pt x="1737" y="479"/>
                  </a:lnTo>
                  <a:lnTo>
                    <a:pt x="1739" y="476"/>
                  </a:lnTo>
                  <a:lnTo>
                    <a:pt x="1745" y="473"/>
                  </a:lnTo>
                  <a:lnTo>
                    <a:pt x="1754" y="472"/>
                  </a:lnTo>
                  <a:lnTo>
                    <a:pt x="1762" y="472"/>
                  </a:lnTo>
                  <a:lnTo>
                    <a:pt x="1772" y="472"/>
                  </a:lnTo>
                  <a:lnTo>
                    <a:pt x="1810" y="472"/>
                  </a:lnTo>
                  <a:lnTo>
                    <a:pt x="1850" y="472"/>
                  </a:lnTo>
                  <a:lnTo>
                    <a:pt x="1888" y="472"/>
                  </a:lnTo>
                  <a:lnTo>
                    <a:pt x="1927" y="472"/>
                  </a:lnTo>
                  <a:lnTo>
                    <a:pt x="1965" y="472"/>
                  </a:lnTo>
                  <a:lnTo>
                    <a:pt x="2003" y="472"/>
                  </a:lnTo>
                  <a:lnTo>
                    <a:pt x="2041" y="472"/>
                  </a:lnTo>
                  <a:lnTo>
                    <a:pt x="2081" y="472"/>
                  </a:lnTo>
                  <a:lnTo>
                    <a:pt x="2081" y="472"/>
                  </a:lnTo>
                  <a:lnTo>
                    <a:pt x="2081" y="472"/>
                  </a:lnTo>
                  <a:lnTo>
                    <a:pt x="2064" y="428"/>
                  </a:lnTo>
                  <a:lnTo>
                    <a:pt x="2047" y="384"/>
                  </a:lnTo>
                  <a:lnTo>
                    <a:pt x="2030" y="341"/>
                  </a:lnTo>
                  <a:lnTo>
                    <a:pt x="2013" y="297"/>
                  </a:lnTo>
                  <a:lnTo>
                    <a:pt x="2013" y="297"/>
                  </a:lnTo>
                  <a:lnTo>
                    <a:pt x="2013" y="297"/>
                  </a:lnTo>
                  <a:lnTo>
                    <a:pt x="2010" y="293"/>
                  </a:lnTo>
                  <a:lnTo>
                    <a:pt x="2007" y="289"/>
                  </a:lnTo>
                  <a:lnTo>
                    <a:pt x="2003" y="286"/>
                  </a:lnTo>
                  <a:lnTo>
                    <a:pt x="1999" y="283"/>
                  </a:lnTo>
                  <a:lnTo>
                    <a:pt x="1987" y="280"/>
                  </a:lnTo>
                  <a:lnTo>
                    <a:pt x="1975" y="279"/>
                  </a:lnTo>
                  <a:lnTo>
                    <a:pt x="1962" y="279"/>
                  </a:lnTo>
                  <a:lnTo>
                    <a:pt x="1951" y="279"/>
                  </a:lnTo>
                  <a:lnTo>
                    <a:pt x="1938" y="279"/>
                  </a:lnTo>
                  <a:lnTo>
                    <a:pt x="1927" y="279"/>
                  </a:lnTo>
                  <a:lnTo>
                    <a:pt x="1914" y="245"/>
                  </a:lnTo>
                  <a:lnTo>
                    <a:pt x="1900" y="211"/>
                  </a:lnTo>
                  <a:lnTo>
                    <a:pt x="1887" y="177"/>
                  </a:lnTo>
                  <a:lnTo>
                    <a:pt x="1874" y="144"/>
                  </a:lnTo>
                  <a:lnTo>
                    <a:pt x="1860" y="110"/>
                  </a:lnTo>
                  <a:lnTo>
                    <a:pt x="1847" y="76"/>
                  </a:lnTo>
                  <a:lnTo>
                    <a:pt x="1834" y="42"/>
                  </a:lnTo>
                  <a:lnTo>
                    <a:pt x="1820" y="8"/>
                  </a:lnTo>
                  <a:lnTo>
                    <a:pt x="1820" y="8"/>
                  </a:lnTo>
                  <a:lnTo>
                    <a:pt x="1820" y="8"/>
                  </a:lnTo>
                  <a:lnTo>
                    <a:pt x="1820" y="4"/>
                  </a:lnTo>
                  <a:lnTo>
                    <a:pt x="1820" y="0"/>
                  </a:lnTo>
                  <a:lnTo>
                    <a:pt x="1810" y="0"/>
                  </a:lnTo>
                  <a:lnTo>
                    <a:pt x="1802" y="0"/>
                  </a:lnTo>
                  <a:lnTo>
                    <a:pt x="1802" y="0"/>
                  </a:lnTo>
                  <a:lnTo>
                    <a:pt x="1802" y="0"/>
                  </a:lnTo>
                  <a:lnTo>
                    <a:pt x="1796" y="0"/>
                  </a:lnTo>
                  <a:lnTo>
                    <a:pt x="1792" y="0"/>
                  </a:lnTo>
                  <a:lnTo>
                    <a:pt x="1792" y="4"/>
                  </a:lnTo>
                  <a:lnTo>
                    <a:pt x="1792" y="8"/>
                  </a:lnTo>
                  <a:lnTo>
                    <a:pt x="1792" y="42"/>
                  </a:lnTo>
                  <a:lnTo>
                    <a:pt x="1792" y="76"/>
                  </a:lnTo>
                  <a:lnTo>
                    <a:pt x="1792" y="110"/>
                  </a:lnTo>
                  <a:lnTo>
                    <a:pt x="1792" y="144"/>
                  </a:lnTo>
                  <a:lnTo>
                    <a:pt x="1792" y="177"/>
                  </a:lnTo>
                  <a:lnTo>
                    <a:pt x="1792" y="211"/>
                  </a:lnTo>
                  <a:lnTo>
                    <a:pt x="1792" y="245"/>
                  </a:lnTo>
                  <a:lnTo>
                    <a:pt x="1792" y="279"/>
                  </a:lnTo>
                  <a:lnTo>
                    <a:pt x="1677" y="279"/>
                  </a:lnTo>
                  <a:lnTo>
                    <a:pt x="1562" y="279"/>
                  </a:lnTo>
                  <a:lnTo>
                    <a:pt x="1449" y="279"/>
                  </a:lnTo>
                  <a:lnTo>
                    <a:pt x="1334" y="279"/>
                  </a:lnTo>
                  <a:lnTo>
                    <a:pt x="1219" y="279"/>
                  </a:lnTo>
                  <a:lnTo>
                    <a:pt x="1106" y="279"/>
                  </a:lnTo>
                  <a:lnTo>
                    <a:pt x="991" y="279"/>
                  </a:lnTo>
                  <a:lnTo>
                    <a:pt x="876" y="279"/>
                  </a:lnTo>
                  <a:lnTo>
                    <a:pt x="876" y="279"/>
                  </a:lnTo>
                  <a:lnTo>
                    <a:pt x="876" y="279"/>
                  </a:lnTo>
                  <a:lnTo>
                    <a:pt x="865" y="279"/>
                  </a:lnTo>
                  <a:lnTo>
                    <a:pt x="854" y="280"/>
                  </a:lnTo>
                  <a:lnTo>
                    <a:pt x="849" y="283"/>
                  </a:lnTo>
                  <a:lnTo>
                    <a:pt x="845" y="286"/>
                  </a:lnTo>
                  <a:lnTo>
                    <a:pt x="841" y="290"/>
                  </a:lnTo>
                  <a:lnTo>
                    <a:pt x="838" y="297"/>
                  </a:lnTo>
                  <a:lnTo>
                    <a:pt x="821" y="341"/>
                  </a:lnTo>
                  <a:lnTo>
                    <a:pt x="804" y="384"/>
                  </a:lnTo>
                  <a:lnTo>
                    <a:pt x="788" y="428"/>
                  </a:lnTo>
                  <a:lnTo>
                    <a:pt x="771" y="472"/>
                  </a:lnTo>
                  <a:lnTo>
                    <a:pt x="737" y="472"/>
                  </a:lnTo>
                  <a:lnTo>
                    <a:pt x="703" y="472"/>
                  </a:lnTo>
                  <a:lnTo>
                    <a:pt x="669" y="472"/>
                  </a:lnTo>
                  <a:lnTo>
                    <a:pt x="635" y="472"/>
                  </a:lnTo>
                  <a:lnTo>
                    <a:pt x="601" y="472"/>
                  </a:lnTo>
                  <a:lnTo>
                    <a:pt x="569" y="472"/>
                  </a:lnTo>
                  <a:lnTo>
                    <a:pt x="535" y="472"/>
                  </a:lnTo>
                  <a:lnTo>
                    <a:pt x="501" y="472"/>
                  </a:lnTo>
                  <a:lnTo>
                    <a:pt x="489" y="470"/>
                  </a:lnTo>
                  <a:lnTo>
                    <a:pt x="478" y="472"/>
                  </a:lnTo>
                  <a:lnTo>
                    <a:pt x="471" y="473"/>
                  </a:lnTo>
                  <a:lnTo>
                    <a:pt x="465" y="476"/>
                  </a:lnTo>
                  <a:lnTo>
                    <a:pt x="461" y="479"/>
                  </a:lnTo>
                  <a:lnTo>
                    <a:pt x="457" y="483"/>
                  </a:lnTo>
                  <a:lnTo>
                    <a:pt x="451" y="494"/>
                  </a:lnTo>
                  <a:lnTo>
                    <a:pt x="444" y="508"/>
                  </a:lnTo>
                  <a:lnTo>
                    <a:pt x="431" y="535"/>
                  </a:lnTo>
                  <a:lnTo>
                    <a:pt x="418" y="564"/>
                  </a:lnTo>
                  <a:lnTo>
                    <a:pt x="404" y="592"/>
                  </a:lnTo>
                  <a:lnTo>
                    <a:pt x="392" y="619"/>
                  </a:lnTo>
                  <a:lnTo>
                    <a:pt x="377" y="647"/>
                  </a:lnTo>
                  <a:lnTo>
                    <a:pt x="365" y="676"/>
                  </a:lnTo>
                  <a:lnTo>
                    <a:pt x="350" y="703"/>
                  </a:lnTo>
                  <a:lnTo>
                    <a:pt x="338" y="731"/>
                  </a:lnTo>
                  <a:lnTo>
                    <a:pt x="338" y="731"/>
                  </a:lnTo>
                  <a:lnTo>
                    <a:pt x="338" y="731"/>
                  </a:lnTo>
                  <a:lnTo>
                    <a:pt x="338" y="735"/>
                  </a:lnTo>
                  <a:lnTo>
                    <a:pt x="338" y="741"/>
                  </a:lnTo>
                  <a:lnTo>
                    <a:pt x="304" y="741"/>
                  </a:lnTo>
                  <a:lnTo>
                    <a:pt x="270" y="741"/>
                  </a:lnTo>
                  <a:lnTo>
                    <a:pt x="237" y="741"/>
                  </a:lnTo>
                  <a:lnTo>
                    <a:pt x="203" y="741"/>
                  </a:lnTo>
                  <a:lnTo>
                    <a:pt x="169" y="741"/>
                  </a:lnTo>
                  <a:lnTo>
                    <a:pt x="135" y="741"/>
                  </a:lnTo>
                  <a:lnTo>
                    <a:pt x="102" y="741"/>
                  </a:lnTo>
                  <a:lnTo>
                    <a:pt x="68" y="741"/>
                  </a:lnTo>
                  <a:lnTo>
                    <a:pt x="68" y="741"/>
                  </a:lnTo>
                  <a:lnTo>
                    <a:pt x="68" y="741"/>
                  </a:lnTo>
                  <a:lnTo>
                    <a:pt x="56" y="741"/>
                  </a:lnTo>
                  <a:lnTo>
                    <a:pt x="46" y="742"/>
                  </a:lnTo>
                  <a:lnTo>
                    <a:pt x="36" y="745"/>
                  </a:lnTo>
                  <a:lnTo>
                    <a:pt x="27" y="748"/>
                  </a:lnTo>
                  <a:lnTo>
                    <a:pt x="20" y="752"/>
                  </a:lnTo>
                  <a:lnTo>
                    <a:pt x="14" y="758"/>
                  </a:lnTo>
                  <a:lnTo>
                    <a:pt x="10" y="763"/>
                  </a:lnTo>
                  <a:lnTo>
                    <a:pt x="6" y="769"/>
                  </a:lnTo>
                  <a:lnTo>
                    <a:pt x="3" y="776"/>
                  </a:lnTo>
                  <a:lnTo>
                    <a:pt x="2" y="785"/>
                  </a:lnTo>
                  <a:lnTo>
                    <a:pt x="0" y="792"/>
                  </a:lnTo>
                  <a:lnTo>
                    <a:pt x="0" y="800"/>
                  </a:lnTo>
                  <a:lnTo>
                    <a:pt x="2" y="819"/>
                  </a:lnTo>
                  <a:lnTo>
                    <a:pt x="6" y="839"/>
                  </a:lnTo>
                  <a:lnTo>
                    <a:pt x="27" y="905"/>
                  </a:lnTo>
                  <a:lnTo>
                    <a:pt x="47" y="967"/>
                  </a:lnTo>
                  <a:lnTo>
                    <a:pt x="67" y="1026"/>
                  </a:lnTo>
                  <a:lnTo>
                    <a:pt x="87" y="1081"/>
                  </a:lnTo>
                  <a:lnTo>
                    <a:pt x="109" y="1136"/>
                  </a:lnTo>
                  <a:lnTo>
                    <a:pt x="134" y="1194"/>
                  </a:lnTo>
                  <a:lnTo>
                    <a:pt x="162" y="1254"/>
                  </a:lnTo>
                  <a:lnTo>
                    <a:pt x="193" y="1318"/>
                  </a:lnTo>
                  <a:lnTo>
                    <a:pt x="193" y="1318"/>
                  </a:lnTo>
                  <a:lnTo>
                    <a:pt x="193" y="1318"/>
                  </a:lnTo>
                  <a:lnTo>
                    <a:pt x="199" y="1329"/>
                  </a:lnTo>
                  <a:lnTo>
                    <a:pt x="204" y="1337"/>
                  </a:lnTo>
                  <a:lnTo>
                    <a:pt x="209" y="1344"/>
                  </a:lnTo>
                  <a:lnTo>
                    <a:pt x="214" y="1349"/>
                  </a:lnTo>
                  <a:lnTo>
                    <a:pt x="221" y="1353"/>
                  </a:lnTo>
                  <a:lnTo>
                    <a:pt x="230" y="1354"/>
                  </a:lnTo>
                  <a:lnTo>
                    <a:pt x="240" y="1356"/>
                  </a:lnTo>
                  <a:lnTo>
                    <a:pt x="251" y="1357"/>
                  </a:lnTo>
                  <a:lnTo>
                    <a:pt x="383" y="1357"/>
                  </a:lnTo>
                  <a:lnTo>
                    <a:pt x="515" y="1357"/>
                  </a:lnTo>
                  <a:lnTo>
                    <a:pt x="648" y="1357"/>
                  </a:lnTo>
                  <a:lnTo>
                    <a:pt x="780" y="1357"/>
                  </a:lnTo>
                  <a:lnTo>
                    <a:pt x="912" y="1357"/>
                  </a:lnTo>
                  <a:lnTo>
                    <a:pt x="1043" y="1357"/>
                  </a:lnTo>
                  <a:lnTo>
                    <a:pt x="1175" y="1357"/>
                  </a:lnTo>
                  <a:lnTo>
                    <a:pt x="1309" y="1357"/>
                  </a:lnTo>
                  <a:lnTo>
                    <a:pt x="1440" y="1357"/>
                  </a:lnTo>
                  <a:lnTo>
                    <a:pt x="1572" y="1357"/>
                  </a:lnTo>
                  <a:lnTo>
                    <a:pt x="1704" y="1357"/>
                  </a:lnTo>
                  <a:lnTo>
                    <a:pt x="1836" y="1357"/>
                  </a:lnTo>
                  <a:lnTo>
                    <a:pt x="1968" y="1357"/>
                  </a:lnTo>
                  <a:lnTo>
                    <a:pt x="2101" y="1357"/>
                  </a:lnTo>
                  <a:lnTo>
                    <a:pt x="2233" y="1357"/>
                  </a:lnTo>
                  <a:lnTo>
                    <a:pt x="2364" y="1357"/>
                  </a:lnTo>
                  <a:lnTo>
                    <a:pt x="2374" y="1356"/>
                  </a:lnTo>
                  <a:lnTo>
                    <a:pt x="2383" y="1354"/>
                  </a:lnTo>
                  <a:lnTo>
                    <a:pt x="2391" y="1353"/>
                  </a:lnTo>
                  <a:lnTo>
                    <a:pt x="2399" y="1350"/>
                  </a:lnTo>
                  <a:lnTo>
                    <a:pt x="2406" y="1347"/>
                  </a:lnTo>
                  <a:lnTo>
                    <a:pt x="2411" y="1343"/>
                  </a:lnTo>
                  <a:lnTo>
                    <a:pt x="2417" y="1339"/>
                  </a:lnTo>
                  <a:lnTo>
                    <a:pt x="2423" y="1333"/>
                  </a:lnTo>
                  <a:lnTo>
                    <a:pt x="2433" y="1322"/>
                  </a:lnTo>
                  <a:lnTo>
                    <a:pt x="2441" y="1309"/>
                  </a:lnTo>
                  <a:lnTo>
                    <a:pt x="2450" y="1295"/>
                  </a:lnTo>
                  <a:lnTo>
                    <a:pt x="2458" y="1281"/>
                  </a:lnTo>
                  <a:lnTo>
                    <a:pt x="2489" y="1227"/>
                  </a:lnTo>
                  <a:lnTo>
                    <a:pt x="2522" y="1174"/>
                  </a:lnTo>
                  <a:lnTo>
                    <a:pt x="2554" y="1122"/>
                  </a:lnTo>
                  <a:lnTo>
                    <a:pt x="2587" y="1071"/>
                  </a:lnTo>
                  <a:lnTo>
                    <a:pt x="2621" y="1021"/>
                  </a:lnTo>
                  <a:lnTo>
                    <a:pt x="2655" y="972"/>
                  </a:lnTo>
                  <a:lnTo>
                    <a:pt x="2690" y="921"/>
                  </a:lnTo>
                  <a:lnTo>
                    <a:pt x="2727" y="871"/>
                  </a:lnTo>
                  <a:lnTo>
                    <a:pt x="2742" y="850"/>
                  </a:lnTo>
                  <a:lnTo>
                    <a:pt x="2753" y="830"/>
                  </a:lnTo>
                  <a:lnTo>
                    <a:pt x="2760" y="814"/>
                  </a:lnTo>
                  <a:lnTo>
                    <a:pt x="2763" y="799"/>
                  </a:lnTo>
                  <a:lnTo>
                    <a:pt x="2764" y="793"/>
                  </a:lnTo>
                  <a:lnTo>
                    <a:pt x="2764" y="788"/>
                  </a:lnTo>
                  <a:lnTo>
                    <a:pt x="2764" y="782"/>
                  </a:lnTo>
                  <a:lnTo>
                    <a:pt x="2763" y="776"/>
                  </a:lnTo>
                  <a:lnTo>
                    <a:pt x="2760" y="772"/>
                  </a:lnTo>
                  <a:lnTo>
                    <a:pt x="2757" y="768"/>
                  </a:lnTo>
                  <a:lnTo>
                    <a:pt x="2754" y="763"/>
                  </a:lnTo>
                  <a:lnTo>
                    <a:pt x="2750" y="761"/>
                  </a:lnTo>
                  <a:lnTo>
                    <a:pt x="2740" y="755"/>
                  </a:lnTo>
                  <a:lnTo>
                    <a:pt x="2729" y="749"/>
                  </a:lnTo>
                  <a:lnTo>
                    <a:pt x="2716" y="746"/>
                  </a:lnTo>
                  <a:lnTo>
                    <a:pt x="2700" y="744"/>
                  </a:lnTo>
                  <a:lnTo>
                    <a:pt x="2666" y="741"/>
                  </a:lnTo>
                  <a:lnTo>
                    <a:pt x="2628" y="7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22"/>
            <p:cNvSpPr/>
            <p:nvPr/>
          </p:nvSpPr>
          <p:spPr>
            <a:xfrm>
              <a:off x="9056410" y="8797131"/>
              <a:ext cx="543833" cy="488481"/>
            </a:xfrm>
            <a:custGeom>
              <a:avLst/>
              <a:gdLst/>
              <a:ahLst/>
              <a:cxnLst/>
              <a:rect l="l" t="t" r="r" b="b"/>
              <a:pathLst>
                <a:path w="2359" h="2118" extrusionOk="0">
                  <a:moveTo>
                    <a:pt x="1050" y="225"/>
                  </a:moveTo>
                  <a:lnTo>
                    <a:pt x="1239" y="225"/>
                  </a:lnTo>
                  <a:lnTo>
                    <a:pt x="1247" y="225"/>
                  </a:lnTo>
                  <a:lnTo>
                    <a:pt x="1256" y="227"/>
                  </a:lnTo>
                  <a:lnTo>
                    <a:pt x="1263" y="229"/>
                  </a:lnTo>
                  <a:lnTo>
                    <a:pt x="1271" y="232"/>
                  </a:lnTo>
                  <a:lnTo>
                    <a:pt x="1278" y="235"/>
                  </a:lnTo>
                  <a:lnTo>
                    <a:pt x="1286" y="239"/>
                  </a:lnTo>
                  <a:lnTo>
                    <a:pt x="1291" y="244"/>
                  </a:lnTo>
                  <a:lnTo>
                    <a:pt x="1297" y="249"/>
                  </a:lnTo>
                  <a:lnTo>
                    <a:pt x="1303" y="255"/>
                  </a:lnTo>
                  <a:lnTo>
                    <a:pt x="1308" y="262"/>
                  </a:lnTo>
                  <a:lnTo>
                    <a:pt x="1312" y="269"/>
                  </a:lnTo>
                  <a:lnTo>
                    <a:pt x="1315" y="276"/>
                  </a:lnTo>
                  <a:lnTo>
                    <a:pt x="1318" y="283"/>
                  </a:lnTo>
                  <a:lnTo>
                    <a:pt x="1320" y="292"/>
                  </a:lnTo>
                  <a:lnTo>
                    <a:pt x="1321" y="300"/>
                  </a:lnTo>
                  <a:lnTo>
                    <a:pt x="1322" y="309"/>
                  </a:lnTo>
                  <a:lnTo>
                    <a:pt x="1322" y="309"/>
                  </a:lnTo>
                  <a:lnTo>
                    <a:pt x="1321" y="317"/>
                  </a:lnTo>
                  <a:lnTo>
                    <a:pt x="1320" y="324"/>
                  </a:lnTo>
                  <a:lnTo>
                    <a:pt x="1318" y="333"/>
                  </a:lnTo>
                  <a:lnTo>
                    <a:pt x="1315" y="340"/>
                  </a:lnTo>
                  <a:lnTo>
                    <a:pt x="1312" y="347"/>
                  </a:lnTo>
                  <a:lnTo>
                    <a:pt x="1308" y="354"/>
                  </a:lnTo>
                  <a:lnTo>
                    <a:pt x="1303" y="361"/>
                  </a:lnTo>
                  <a:lnTo>
                    <a:pt x="1297" y="367"/>
                  </a:lnTo>
                  <a:lnTo>
                    <a:pt x="1291" y="373"/>
                  </a:lnTo>
                  <a:lnTo>
                    <a:pt x="1286" y="377"/>
                  </a:lnTo>
                  <a:lnTo>
                    <a:pt x="1278" y="381"/>
                  </a:lnTo>
                  <a:lnTo>
                    <a:pt x="1271" y="385"/>
                  </a:lnTo>
                  <a:lnTo>
                    <a:pt x="1263" y="388"/>
                  </a:lnTo>
                  <a:lnTo>
                    <a:pt x="1256" y="390"/>
                  </a:lnTo>
                  <a:lnTo>
                    <a:pt x="1247" y="391"/>
                  </a:lnTo>
                  <a:lnTo>
                    <a:pt x="1239" y="391"/>
                  </a:lnTo>
                  <a:lnTo>
                    <a:pt x="1169" y="391"/>
                  </a:lnTo>
                  <a:lnTo>
                    <a:pt x="1195" y="426"/>
                  </a:lnTo>
                  <a:lnTo>
                    <a:pt x="1219" y="460"/>
                  </a:lnTo>
                  <a:lnTo>
                    <a:pt x="1243" y="494"/>
                  </a:lnTo>
                  <a:lnTo>
                    <a:pt x="1266" y="527"/>
                  </a:lnTo>
                  <a:lnTo>
                    <a:pt x="1454" y="527"/>
                  </a:lnTo>
                  <a:lnTo>
                    <a:pt x="1463" y="527"/>
                  </a:lnTo>
                  <a:lnTo>
                    <a:pt x="1471" y="528"/>
                  </a:lnTo>
                  <a:lnTo>
                    <a:pt x="1480" y="531"/>
                  </a:lnTo>
                  <a:lnTo>
                    <a:pt x="1487" y="534"/>
                  </a:lnTo>
                  <a:lnTo>
                    <a:pt x="1494" y="537"/>
                  </a:lnTo>
                  <a:lnTo>
                    <a:pt x="1501" y="541"/>
                  </a:lnTo>
                  <a:lnTo>
                    <a:pt x="1508" y="545"/>
                  </a:lnTo>
                  <a:lnTo>
                    <a:pt x="1514" y="551"/>
                  </a:lnTo>
                  <a:lnTo>
                    <a:pt x="1519" y="557"/>
                  </a:lnTo>
                  <a:lnTo>
                    <a:pt x="1524" y="564"/>
                  </a:lnTo>
                  <a:lnTo>
                    <a:pt x="1528" y="571"/>
                  </a:lnTo>
                  <a:lnTo>
                    <a:pt x="1531" y="578"/>
                  </a:lnTo>
                  <a:lnTo>
                    <a:pt x="1534" y="585"/>
                  </a:lnTo>
                  <a:lnTo>
                    <a:pt x="1536" y="594"/>
                  </a:lnTo>
                  <a:lnTo>
                    <a:pt x="1538" y="602"/>
                  </a:lnTo>
                  <a:lnTo>
                    <a:pt x="1538" y="611"/>
                  </a:lnTo>
                  <a:lnTo>
                    <a:pt x="1538" y="611"/>
                  </a:lnTo>
                  <a:lnTo>
                    <a:pt x="1538" y="619"/>
                  </a:lnTo>
                  <a:lnTo>
                    <a:pt x="1536" y="626"/>
                  </a:lnTo>
                  <a:lnTo>
                    <a:pt x="1534" y="635"/>
                  </a:lnTo>
                  <a:lnTo>
                    <a:pt x="1531" y="642"/>
                  </a:lnTo>
                  <a:lnTo>
                    <a:pt x="1528" y="649"/>
                  </a:lnTo>
                  <a:lnTo>
                    <a:pt x="1524" y="656"/>
                  </a:lnTo>
                  <a:lnTo>
                    <a:pt x="1519" y="663"/>
                  </a:lnTo>
                  <a:lnTo>
                    <a:pt x="1514" y="669"/>
                  </a:lnTo>
                  <a:lnTo>
                    <a:pt x="1508" y="674"/>
                  </a:lnTo>
                  <a:lnTo>
                    <a:pt x="1501" y="679"/>
                  </a:lnTo>
                  <a:lnTo>
                    <a:pt x="1494" y="683"/>
                  </a:lnTo>
                  <a:lnTo>
                    <a:pt x="1487" y="687"/>
                  </a:lnTo>
                  <a:lnTo>
                    <a:pt x="1480" y="689"/>
                  </a:lnTo>
                  <a:lnTo>
                    <a:pt x="1471" y="691"/>
                  </a:lnTo>
                  <a:lnTo>
                    <a:pt x="1463" y="693"/>
                  </a:lnTo>
                  <a:lnTo>
                    <a:pt x="1454" y="693"/>
                  </a:lnTo>
                  <a:lnTo>
                    <a:pt x="1383" y="693"/>
                  </a:lnTo>
                  <a:lnTo>
                    <a:pt x="1430" y="759"/>
                  </a:lnTo>
                  <a:lnTo>
                    <a:pt x="1470" y="816"/>
                  </a:lnTo>
                  <a:lnTo>
                    <a:pt x="1501" y="859"/>
                  </a:lnTo>
                  <a:lnTo>
                    <a:pt x="1521" y="886"/>
                  </a:lnTo>
                  <a:lnTo>
                    <a:pt x="2127" y="925"/>
                  </a:lnTo>
                  <a:lnTo>
                    <a:pt x="2127" y="925"/>
                  </a:lnTo>
                  <a:lnTo>
                    <a:pt x="2167" y="931"/>
                  </a:lnTo>
                  <a:lnTo>
                    <a:pt x="2203" y="938"/>
                  </a:lnTo>
                  <a:lnTo>
                    <a:pt x="2220" y="942"/>
                  </a:lnTo>
                  <a:lnTo>
                    <a:pt x="2235" y="946"/>
                  </a:lnTo>
                  <a:lnTo>
                    <a:pt x="2251" y="952"/>
                  </a:lnTo>
                  <a:lnTo>
                    <a:pt x="2265" y="958"/>
                  </a:lnTo>
                  <a:lnTo>
                    <a:pt x="2279" y="966"/>
                  </a:lnTo>
                  <a:lnTo>
                    <a:pt x="2292" y="975"/>
                  </a:lnTo>
                  <a:lnTo>
                    <a:pt x="2303" y="985"/>
                  </a:lnTo>
                  <a:lnTo>
                    <a:pt x="2316" y="996"/>
                  </a:lnTo>
                  <a:lnTo>
                    <a:pt x="2327" y="1009"/>
                  </a:lnTo>
                  <a:lnTo>
                    <a:pt x="2339" y="1024"/>
                  </a:lnTo>
                  <a:lnTo>
                    <a:pt x="2349" y="1040"/>
                  </a:lnTo>
                  <a:lnTo>
                    <a:pt x="2359" y="1060"/>
                  </a:lnTo>
                  <a:lnTo>
                    <a:pt x="2359" y="1060"/>
                  </a:lnTo>
                  <a:lnTo>
                    <a:pt x="2349" y="1078"/>
                  </a:lnTo>
                  <a:lnTo>
                    <a:pt x="2339" y="1095"/>
                  </a:lnTo>
                  <a:lnTo>
                    <a:pt x="2327" y="1109"/>
                  </a:lnTo>
                  <a:lnTo>
                    <a:pt x="2316" y="1124"/>
                  </a:lnTo>
                  <a:lnTo>
                    <a:pt x="2305" y="1135"/>
                  </a:lnTo>
                  <a:lnTo>
                    <a:pt x="2292" y="1145"/>
                  </a:lnTo>
                  <a:lnTo>
                    <a:pt x="2279" y="1153"/>
                  </a:lnTo>
                  <a:lnTo>
                    <a:pt x="2265" y="1160"/>
                  </a:lnTo>
                  <a:lnTo>
                    <a:pt x="2251" y="1168"/>
                  </a:lnTo>
                  <a:lnTo>
                    <a:pt x="2235" y="1173"/>
                  </a:lnTo>
                  <a:lnTo>
                    <a:pt x="2220" y="1177"/>
                  </a:lnTo>
                  <a:lnTo>
                    <a:pt x="2203" y="1182"/>
                  </a:lnTo>
                  <a:lnTo>
                    <a:pt x="2167" y="1189"/>
                  </a:lnTo>
                  <a:lnTo>
                    <a:pt x="2127" y="1194"/>
                  </a:lnTo>
                  <a:lnTo>
                    <a:pt x="2127" y="1194"/>
                  </a:lnTo>
                  <a:lnTo>
                    <a:pt x="1521" y="1233"/>
                  </a:lnTo>
                  <a:lnTo>
                    <a:pt x="1521" y="1233"/>
                  </a:lnTo>
                  <a:lnTo>
                    <a:pt x="1481" y="1288"/>
                  </a:lnTo>
                  <a:lnTo>
                    <a:pt x="1446" y="1339"/>
                  </a:lnTo>
                  <a:lnTo>
                    <a:pt x="1413" y="1384"/>
                  </a:lnTo>
                  <a:lnTo>
                    <a:pt x="1383" y="1425"/>
                  </a:lnTo>
                  <a:lnTo>
                    <a:pt x="1454" y="1425"/>
                  </a:lnTo>
                  <a:lnTo>
                    <a:pt x="1463" y="1427"/>
                  </a:lnTo>
                  <a:lnTo>
                    <a:pt x="1471" y="1428"/>
                  </a:lnTo>
                  <a:lnTo>
                    <a:pt x="1480" y="1430"/>
                  </a:lnTo>
                  <a:lnTo>
                    <a:pt x="1487" y="1433"/>
                  </a:lnTo>
                  <a:lnTo>
                    <a:pt x="1494" y="1435"/>
                  </a:lnTo>
                  <a:lnTo>
                    <a:pt x="1501" y="1440"/>
                  </a:lnTo>
                  <a:lnTo>
                    <a:pt x="1508" y="1445"/>
                  </a:lnTo>
                  <a:lnTo>
                    <a:pt x="1514" y="1451"/>
                  </a:lnTo>
                  <a:lnTo>
                    <a:pt x="1519" y="1457"/>
                  </a:lnTo>
                  <a:lnTo>
                    <a:pt x="1524" y="1462"/>
                  </a:lnTo>
                  <a:lnTo>
                    <a:pt x="1528" y="1469"/>
                  </a:lnTo>
                  <a:lnTo>
                    <a:pt x="1531" y="1476"/>
                  </a:lnTo>
                  <a:lnTo>
                    <a:pt x="1534" y="1485"/>
                  </a:lnTo>
                  <a:lnTo>
                    <a:pt x="1536" y="1492"/>
                  </a:lnTo>
                  <a:lnTo>
                    <a:pt x="1538" y="1501"/>
                  </a:lnTo>
                  <a:lnTo>
                    <a:pt x="1538" y="1509"/>
                  </a:lnTo>
                  <a:lnTo>
                    <a:pt x="1538" y="1509"/>
                  </a:lnTo>
                  <a:lnTo>
                    <a:pt x="1538" y="1518"/>
                  </a:lnTo>
                  <a:lnTo>
                    <a:pt x="1536" y="1526"/>
                  </a:lnTo>
                  <a:lnTo>
                    <a:pt x="1534" y="1533"/>
                  </a:lnTo>
                  <a:lnTo>
                    <a:pt x="1531" y="1542"/>
                  </a:lnTo>
                  <a:lnTo>
                    <a:pt x="1528" y="1549"/>
                  </a:lnTo>
                  <a:lnTo>
                    <a:pt x="1524" y="1556"/>
                  </a:lnTo>
                  <a:lnTo>
                    <a:pt x="1519" y="1561"/>
                  </a:lnTo>
                  <a:lnTo>
                    <a:pt x="1514" y="1567"/>
                  </a:lnTo>
                  <a:lnTo>
                    <a:pt x="1508" y="1573"/>
                  </a:lnTo>
                  <a:lnTo>
                    <a:pt x="1501" y="1577"/>
                  </a:lnTo>
                  <a:lnTo>
                    <a:pt x="1494" y="1581"/>
                  </a:lnTo>
                  <a:lnTo>
                    <a:pt x="1487" y="1586"/>
                  </a:lnTo>
                  <a:lnTo>
                    <a:pt x="1480" y="1588"/>
                  </a:lnTo>
                  <a:lnTo>
                    <a:pt x="1471" y="1590"/>
                  </a:lnTo>
                  <a:lnTo>
                    <a:pt x="1463" y="1591"/>
                  </a:lnTo>
                  <a:lnTo>
                    <a:pt x="1454" y="1593"/>
                  </a:lnTo>
                  <a:lnTo>
                    <a:pt x="1267" y="1593"/>
                  </a:lnTo>
                  <a:lnTo>
                    <a:pt x="1225" y="1654"/>
                  </a:lnTo>
                  <a:lnTo>
                    <a:pt x="1203" y="1686"/>
                  </a:lnTo>
                  <a:lnTo>
                    <a:pt x="1192" y="1706"/>
                  </a:lnTo>
                  <a:lnTo>
                    <a:pt x="1176" y="1727"/>
                  </a:lnTo>
                  <a:lnTo>
                    <a:pt x="1239" y="1727"/>
                  </a:lnTo>
                  <a:lnTo>
                    <a:pt x="1247" y="1729"/>
                  </a:lnTo>
                  <a:lnTo>
                    <a:pt x="1256" y="1730"/>
                  </a:lnTo>
                  <a:lnTo>
                    <a:pt x="1263" y="1732"/>
                  </a:lnTo>
                  <a:lnTo>
                    <a:pt x="1271" y="1734"/>
                  </a:lnTo>
                  <a:lnTo>
                    <a:pt x="1278" y="1737"/>
                  </a:lnTo>
                  <a:lnTo>
                    <a:pt x="1286" y="1741"/>
                  </a:lnTo>
                  <a:lnTo>
                    <a:pt x="1291" y="1747"/>
                  </a:lnTo>
                  <a:lnTo>
                    <a:pt x="1297" y="1753"/>
                  </a:lnTo>
                  <a:lnTo>
                    <a:pt x="1303" y="1758"/>
                  </a:lnTo>
                  <a:lnTo>
                    <a:pt x="1308" y="1764"/>
                  </a:lnTo>
                  <a:lnTo>
                    <a:pt x="1312" y="1771"/>
                  </a:lnTo>
                  <a:lnTo>
                    <a:pt x="1315" y="1778"/>
                  </a:lnTo>
                  <a:lnTo>
                    <a:pt x="1318" y="1787"/>
                  </a:lnTo>
                  <a:lnTo>
                    <a:pt x="1320" y="1794"/>
                  </a:lnTo>
                  <a:lnTo>
                    <a:pt x="1321" y="1802"/>
                  </a:lnTo>
                  <a:lnTo>
                    <a:pt x="1322" y="1811"/>
                  </a:lnTo>
                  <a:lnTo>
                    <a:pt x="1322" y="1811"/>
                  </a:lnTo>
                  <a:lnTo>
                    <a:pt x="1321" y="1819"/>
                  </a:lnTo>
                  <a:lnTo>
                    <a:pt x="1320" y="1828"/>
                  </a:lnTo>
                  <a:lnTo>
                    <a:pt x="1318" y="1835"/>
                  </a:lnTo>
                  <a:lnTo>
                    <a:pt x="1315" y="1843"/>
                  </a:lnTo>
                  <a:lnTo>
                    <a:pt x="1312" y="1851"/>
                  </a:lnTo>
                  <a:lnTo>
                    <a:pt x="1308" y="1858"/>
                  </a:lnTo>
                  <a:lnTo>
                    <a:pt x="1303" y="1863"/>
                  </a:lnTo>
                  <a:lnTo>
                    <a:pt x="1297" y="1869"/>
                  </a:lnTo>
                  <a:lnTo>
                    <a:pt x="1291" y="1875"/>
                  </a:lnTo>
                  <a:lnTo>
                    <a:pt x="1286" y="1879"/>
                  </a:lnTo>
                  <a:lnTo>
                    <a:pt x="1278" y="1883"/>
                  </a:lnTo>
                  <a:lnTo>
                    <a:pt x="1271" y="1887"/>
                  </a:lnTo>
                  <a:lnTo>
                    <a:pt x="1263" y="1890"/>
                  </a:lnTo>
                  <a:lnTo>
                    <a:pt x="1256" y="1892"/>
                  </a:lnTo>
                  <a:lnTo>
                    <a:pt x="1247" y="1893"/>
                  </a:lnTo>
                  <a:lnTo>
                    <a:pt x="1239" y="1894"/>
                  </a:lnTo>
                  <a:lnTo>
                    <a:pt x="1055" y="1894"/>
                  </a:lnTo>
                  <a:lnTo>
                    <a:pt x="943" y="2042"/>
                  </a:lnTo>
                  <a:lnTo>
                    <a:pt x="914" y="2080"/>
                  </a:lnTo>
                  <a:lnTo>
                    <a:pt x="876" y="2108"/>
                  </a:lnTo>
                  <a:lnTo>
                    <a:pt x="828" y="2118"/>
                  </a:lnTo>
                  <a:lnTo>
                    <a:pt x="828" y="2118"/>
                  </a:lnTo>
                  <a:lnTo>
                    <a:pt x="780" y="2118"/>
                  </a:lnTo>
                  <a:lnTo>
                    <a:pt x="741" y="2108"/>
                  </a:lnTo>
                  <a:lnTo>
                    <a:pt x="731" y="2099"/>
                  </a:lnTo>
                  <a:lnTo>
                    <a:pt x="721" y="2090"/>
                  </a:lnTo>
                  <a:lnTo>
                    <a:pt x="721" y="2032"/>
                  </a:lnTo>
                  <a:lnTo>
                    <a:pt x="721" y="2032"/>
                  </a:lnTo>
                  <a:lnTo>
                    <a:pt x="982" y="1243"/>
                  </a:lnTo>
                  <a:lnTo>
                    <a:pt x="712" y="1223"/>
                  </a:lnTo>
                  <a:lnTo>
                    <a:pt x="289" y="1175"/>
                  </a:lnTo>
                  <a:lnTo>
                    <a:pt x="289" y="1175"/>
                  </a:lnTo>
                  <a:lnTo>
                    <a:pt x="67" y="1425"/>
                  </a:lnTo>
                  <a:lnTo>
                    <a:pt x="0" y="1387"/>
                  </a:lnTo>
                  <a:lnTo>
                    <a:pt x="67" y="1060"/>
                  </a:lnTo>
                  <a:lnTo>
                    <a:pt x="0" y="732"/>
                  </a:lnTo>
                  <a:lnTo>
                    <a:pt x="67" y="694"/>
                  </a:lnTo>
                  <a:lnTo>
                    <a:pt x="289" y="944"/>
                  </a:lnTo>
                  <a:lnTo>
                    <a:pt x="712" y="895"/>
                  </a:lnTo>
                  <a:lnTo>
                    <a:pt x="982" y="877"/>
                  </a:lnTo>
                  <a:lnTo>
                    <a:pt x="982" y="877"/>
                  </a:lnTo>
                  <a:lnTo>
                    <a:pt x="721" y="88"/>
                  </a:lnTo>
                  <a:lnTo>
                    <a:pt x="721" y="30"/>
                  </a:lnTo>
                  <a:lnTo>
                    <a:pt x="731" y="20"/>
                  </a:lnTo>
                  <a:lnTo>
                    <a:pt x="741" y="10"/>
                  </a:lnTo>
                  <a:lnTo>
                    <a:pt x="780" y="0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876" y="10"/>
                  </a:lnTo>
                  <a:lnTo>
                    <a:pt x="914" y="40"/>
                  </a:lnTo>
                  <a:lnTo>
                    <a:pt x="943" y="78"/>
                  </a:lnTo>
                  <a:lnTo>
                    <a:pt x="943" y="78"/>
                  </a:lnTo>
                  <a:lnTo>
                    <a:pt x="969" y="113"/>
                  </a:lnTo>
                  <a:lnTo>
                    <a:pt x="996" y="150"/>
                  </a:lnTo>
                  <a:lnTo>
                    <a:pt x="1023" y="187"/>
                  </a:lnTo>
                  <a:lnTo>
                    <a:pt x="1050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22"/>
            <p:cNvSpPr/>
            <p:nvPr/>
          </p:nvSpPr>
          <p:spPr>
            <a:xfrm>
              <a:off x="10998889" y="8950998"/>
              <a:ext cx="737096" cy="189871"/>
            </a:xfrm>
            <a:custGeom>
              <a:avLst/>
              <a:gdLst/>
              <a:ahLst/>
              <a:cxnLst/>
              <a:rect l="l" t="t" r="r" b="b"/>
              <a:pathLst>
                <a:path w="3291" h="849" extrusionOk="0">
                  <a:moveTo>
                    <a:pt x="3177" y="462"/>
                  </a:moveTo>
                  <a:lnTo>
                    <a:pt x="3128" y="462"/>
                  </a:lnTo>
                  <a:lnTo>
                    <a:pt x="3082" y="462"/>
                  </a:lnTo>
                  <a:lnTo>
                    <a:pt x="3033" y="462"/>
                  </a:lnTo>
                  <a:lnTo>
                    <a:pt x="2987" y="462"/>
                  </a:lnTo>
                  <a:lnTo>
                    <a:pt x="2938" y="462"/>
                  </a:lnTo>
                  <a:lnTo>
                    <a:pt x="2892" y="462"/>
                  </a:lnTo>
                  <a:lnTo>
                    <a:pt x="2843" y="462"/>
                  </a:lnTo>
                  <a:lnTo>
                    <a:pt x="2797" y="462"/>
                  </a:lnTo>
                  <a:lnTo>
                    <a:pt x="2781" y="461"/>
                  </a:lnTo>
                  <a:lnTo>
                    <a:pt x="2767" y="458"/>
                  </a:lnTo>
                  <a:lnTo>
                    <a:pt x="2756" y="452"/>
                  </a:lnTo>
                  <a:lnTo>
                    <a:pt x="2747" y="444"/>
                  </a:lnTo>
                  <a:lnTo>
                    <a:pt x="2740" y="435"/>
                  </a:lnTo>
                  <a:lnTo>
                    <a:pt x="2734" y="424"/>
                  </a:lnTo>
                  <a:lnTo>
                    <a:pt x="2729" y="413"/>
                  </a:lnTo>
                  <a:lnTo>
                    <a:pt x="2724" y="400"/>
                  </a:lnTo>
                  <a:lnTo>
                    <a:pt x="2720" y="387"/>
                  </a:lnTo>
                  <a:lnTo>
                    <a:pt x="2714" y="373"/>
                  </a:lnTo>
                  <a:lnTo>
                    <a:pt x="2710" y="359"/>
                  </a:lnTo>
                  <a:lnTo>
                    <a:pt x="2709" y="345"/>
                  </a:lnTo>
                  <a:lnTo>
                    <a:pt x="2709" y="338"/>
                  </a:lnTo>
                  <a:lnTo>
                    <a:pt x="2710" y="330"/>
                  </a:lnTo>
                  <a:lnTo>
                    <a:pt x="2712" y="325"/>
                  </a:lnTo>
                  <a:lnTo>
                    <a:pt x="2714" y="319"/>
                  </a:lnTo>
                  <a:lnTo>
                    <a:pt x="2717" y="313"/>
                  </a:lnTo>
                  <a:lnTo>
                    <a:pt x="2722" y="309"/>
                  </a:lnTo>
                  <a:lnTo>
                    <a:pt x="2727" y="305"/>
                  </a:lnTo>
                  <a:lnTo>
                    <a:pt x="2731" y="302"/>
                  </a:lnTo>
                  <a:lnTo>
                    <a:pt x="2743" y="296"/>
                  </a:lnTo>
                  <a:lnTo>
                    <a:pt x="2756" y="292"/>
                  </a:lnTo>
                  <a:lnTo>
                    <a:pt x="2768" y="289"/>
                  </a:lnTo>
                  <a:lnTo>
                    <a:pt x="2781" y="289"/>
                  </a:lnTo>
                  <a:lnTo>
                    <a:pt x="2819" y="289"/>
                  </a:lnTo>
                  <a:lnTo>
                    <a:pt x="2856" y="289"/>
                  </a:lnTo>
                  <a:lnTo>
                    <a:pt x="2893" y="289"/>
                  </a:lnTo>
                  <a:lnTo>
                    <a:pt x="2931" y="289"/>
                  </a:lnTo>
                  <a:lnTo>
                    <a:pt x="2968" y="289"/>
                  </a:lnTo>
                  <a:lnTo>
                    <a:pt x="3005" y="289"/>
                  </a:lnTo>
                  <a:lnTo>
                    <a:pt x="3043" y="289"/>
                  </a:lnTo>
                  <a:lnTo>
                    <a:pt x="3080" y="289"/>
                  </a:lnTo>
                  <a:lnTo>
                    <a:pt x="3080" y="289"/>
                  </a:lnTo>
                  <a:lnTo>
                    <a:pt x="3080" y="289"/>
                  </a:lnTo>
                  <a:lnTo>
                    <a:pt x="3055" y="245"/>
                  </a:lnTo>
                  <a:lnTo>
                    <a:pt x="3032" y="209"/>
                  </a:lnTo>
                  <a:lnTo>
                    <a:pt x="3019" y="192"/>
                  </a:lnTo>
                  <a:lnTo>
                    <a:pt x="3005" y="173"/>
                  </a:lnTo>
                  <a:lnTo>
                    <a:pt x="2991" y="155"/>
                  </a:lnTo>
                  <a:lnTo>
                    <a:pt x="2974" y="135"/>
                  </a:lnTo>
                  <a:lnTo>
                    <a:pt x="2974" y="135"/>
                  </a:lnTo>
                  <a:lnTo>
                    <a:pt x="2974" y="135"/>
                  </a:lnTo>
                  <a:lnTo>
                    <a:pt x="2950" y="111"/>
                  </a:lnTo>
                  <a:lnTo>
                    <a:pt x="2933" y="97"/>
                  </a:lnTo>
                  <a:lnTo>
                    <a:pt x="2923" y="90"/>
                  </a:lnTo>
                  <a:lnTo>
                    <a:pt x="2913" y="85"/>
                  </a:lnTo>
                  <a:lnTo>
                    <a:pt x="2903" y="82"/>
                  </a:lnTo>
                  <a:lnTo>
                    <a:pt x="2893" y="80"/>
                  </a:lnTo>
                  <a:lnTo>
                    <a:pt x="2873" y="78"/>
                  </a:lnTo>
                  <a:lnTo>
                    <a:pt x="2852" y="78"/>
                  </a:lnTo>
                  <a:lnTo>
                    <a:pt x="2809" y="78"/>
                  </a:lnTo>
                  <a:lnTo>
                    <a:pt x="2767" y="78"/>
                  </a:lnTo>
                  <a:lnTo>
                    <a:pt x="2724" y="78"/>
                  </a:lnTo>
                  <a:lnTo>
                    <a:pt x="2682" y="78"/>
                  </a:lnTo>
                  <a:lnTo>
                    <a:pt x="2639" y="78"/>
                  </a:lnTo>
                  <a:lnTo>
                    <a:pt x="2597" y="78"/>
                  </a:lnTo>
                  <a:lnTo>
                    <a:pt x="2554" y="78"/>
                  </a:lnTo>
                  <a:lnTo>
                    <a:pt x="2512" y="78"/>
                  </a:lnTo>
                  <a:lnTo>
                    <a:pt x="2512" y="78"/>
                  </a:lnTo>
                  <a:lnTo>
                    <a:pt x="2512" y="78"/>
                  </a:lnTo>
                  <a:lnTo>
                    <a:pt x="2505" y="57"/>
                  </a:lnTo>
                  <a:lnTo>
                    <a:pt x="2498" y="41"/>
                  </a:lnTo>
                  <a:lnTo>
                    <a:pt x="2493" y="34"/>
                  </a:lnTo>
                  <a:lnTo>
                    <a:pt x="2489" y="27"/>
                  </a:lnTo>
                  <a:lnTo>
                    <a:pt x="2485" y="22"/>
                  </a:lnTo>
                  <a:lnTo>
                    <a:pt x="2481" y="17"/>
                  </a:lnTo>
                  <a:lnTo>
                    <a:pt x="2475" y="13"/>
                  </a:lnTo>
                  <a:lnTo>
                    <a:pt x="2468" y="10"/>
                  </a:lnTo>
                  <a:lnTo>
                    <a:pt x="2462" y="7"/>
                  </a:lnTo>
                  <a:lnTo>
                    <a:pt x="2454" y="5"/>
                  </a:lnTo>
                  <a:lnTo>
                    <a:pt x="2437" y="2"/>
                  </a:lnTo>
                  <a:lnTo>
                    <a:pt x="2415" y="0"/>
                  </a:lnTo>
                  <a:lnTo>
                    <a:pt x="2337" y="0"/>
                  </a:lnTo>
                  <a:lnTo>
                    <a:pt x="2258" y="0"/>
                  </a:lnTo>
                  <a:lnTo>
                    <a:pt x="2179" y="0"/>
                  </a:lnTo>
                  <a:lnTo>
                    <a:pt x="2101" y="0"/>
                  </a:lnTo>
                  <a:lnTo>
                    <a:pt x="2021" y="0"/>
                  </a:lnTo>
                  <a:lnTo>
                    <a:pt x="1942" y="0"/>
                  </a:lnTo>
                  <a:lnTo>
                    <a:pt x="1864" y="0"/>
                  </a:lnTo>
                  <a:lnTo>
                    <a:pt x="1785" y="0"/>
                  </a:lnTo>
                  <a:lnTo>
                    <a:pt x="1707" y="0"/>
                  </a:lnTo>
                  <a:lnTo>
                    <a:pt x="1627" y="0"/>
                  </a:lnTo>
                  <a:lnTo>
                    <a:pt x="1548" y="0"/>
                  </a:lnTo>
                  <a:lnTo>
                    <a:pt x="1470" y="0"/>
                  </a:lnTo>
                  <a:lnTo>
                    <a:pt x="1391" y="0"/>
                  </a:lnTo>
                  <a:lnTo>
                    <a:pt x="1311" y="0"/>
                  </a:lnTo>
                  <a:lnTo>
                    <a:pt x="1233" y="0"/>
                  </a:lnTo>
                  <a:lnTo>
                    <a:pt x="1154" y="0"/>
                  </a:lnTo>
                  <a:lnTo>
                    <a:pt x="1154" y="0"/>
                  </a:lnTo>
                  <a:lnTo>
                    <a:pt x="1154" y="0"/>
                  </a:lnTo>
                  <a:lnTo>
                    <a:pt x="1134" y="2"/>
                  </a:lnTo>
                  <a:lnTo>
                    <a:pt x="1116" y="5"/>
                  </a:lnTo>
                  <a:lnTo>
                    <a:pt x="1109" y="7"/>
                  </a:lnTo>
                  <a:lnTo>
                    <a:pt x="1101" y="10"/>
                  </a:lnTo>
                  <a:lnTo>
                    <a:pt x="1096" y="14"/>
                  </a:lnTo>
                  <a:lnTo>
                    <a:pt x="1090" y="19"/>
                  </a:lnTo>
                  <a:lnTo>
                    <a:pt x="1080" y="30"/>
                  </a:lnTo>
                  <a:lnTo>
                    <a:pt x="1072" y="43"/>
                  </a:lnTo>
                  <a:lnTo>
                    <a:pt x="1065" y="58"/>
                  </a:lnTo>
                  <a:lnTo>
                    <a:pt x="1058" y="78"/>
                  </a:lnTo>
                  <a:lnTo>
                    <a:pt x="1018" y="78"/>
                  </a:lnTo>
                  <a:lnTo>
                    <a:pt x="978" y="78"/>
                  </a:lnTo>
                  <a:lnTo>
                    <a:pt x="938" y="78"/>
                  </a:lnTo>
                  <a:lnTo>
                    <a:pt x="899" y="78"/>
                  </a:lnTo>
                  <a:lnTo>
                    <a:pt x="859" y="78"/>
                  </a:lnTo>
                  <a:lnTo>
                    <a:pt x="819" y="78"/>
                  </a:lnTo>
                  <a:lnTo>
                    <a:pt x="780" y="78"/>
                  </a:lnTo>
                  <a:lnTo>
                    <a:pt x="740" y="78"/>
                  </a:lnTo>
                  <a:lnTo>
                    <a:pt x="724" y="78"/>
                  </a:lnTo>
                  <a:lnTo>
                    <a:pt x="710" y="81"/>
                  </a:lnTo>
                  <a:lnTo>
                    <a:pt x="699" y="85"/>
                  </a:lnTo>
                  <a:lnTo>
                    <a:pt x="690" y="91"/>
                  </a:lnTo>
                  <a:lnTo>
                    <a:pt x="682" y="97"/>
                  </a:lnTo>
                  <a:lnTo>
                    <a:pt x="676" y="105"/>
                  </a:lnTo>
                  <a:lnTo>
                    <a:pt x="671" y="114"/>
                  </a:lnTo>
                  <a:lnTo>
                    <a:pt x="668" y="124"/>
                  </a:lnTo>
                  <a:lnTo>
                    <a:pt x="665" y="135"/>
                  </a:lnTo>
                  <a:lnTo>
                    <a:pt x="664" y="146"/>
                  </a:lnTo>
                  <a:lnTo>
                    <a:pt x="662" y="159"/>
                  </a:lnTo>
                  <a:lnTo>
                    <a:pt x="662" y="170"/>
                  </a:lnTo>
                  <a:lnTo>
                    <a:pt x="662" y="196"/>
                  </a:lnTo>
                  <a:lnTo>
                    <a:pt x="664" y="221"/>
                  </a:lnTo>
                  <a:lnTo>
                    <a:pt x="629" y="221"/>
                  </a:lnTo>
                  <a:lnTo>
                    <a:pt x="601" y="221"/>
                  </a:lnTo>
                  <a:lnTo>
                    <a:pt x="576" y="221"/>
                  </a:lnTo>
                  <a:lnTo>
                    <a:pt x="552" y="221"/>
                  </a:lnTo>
                  <a:lnTo>
                    <a:pt x="529" y="221"/>
                  </a:lnTo>
                  <a:lnTo>
                    <a:pt x="503" y="221"/>
                  </a:lnTo>
                  <a:lnTo>
                    <a:pt x="475" y="221"/>
                  </a:lnTo>
                  <a:lnTo>
                    <a:pt x="441" y="221"/>
                  </a:lnTo>
                  <a:lnTo>
                    <a:pt x="441" y="221"/>
                  </a:lnTo>
                  <a:lnTo>
                    <a:pt x="441" y="221"/>
                  </a:lnTo>
                  <a:lnTo>
                    <a:pt x="431" y="221"/>
                  </a:lnTo>
                  <a:lnTo>
                    <a:pt x="423" y="221"/>
                  </a:lnTo>
                  <a:lnTo>
                    <a:pt x="421" y="221"/>
                  </a:lnTo>
                  <a:lnTo>
                    <a:pt x="355" y="221"/>
                  </a:lnTo>
                  <a:lnTo>
                    <a:pt x="345" y="223"/>
                  </a:lnTo>
                  <a:lnTo>
                    <a:pt x="336" y="226"/>
                  </a:lnTo>
                  <a:lnTo>
                    <a:pt x="328" y="230"/>
                  </a:lnTo>
                  <a:lnTo>
                    <a:pt x="321" y="236"/>
                  </a:lnTo>
                  <a:lnTo>
                    <a:pt x="315" y="243"/>
                  </a:lnTo>
                  <a:lnTo>
                    <a:pt x="311" y="251"/>
                  </a:lnTo>
                  <a:lnTo>
                    <a:pt x="308" y="260"/>
                  </a:lnTo>
                  <a:lnTo>
                    <a:pt x="306" y="270"/>
                  </a:lnTo>
                  <a:lnTo>
                    <a:pt x="306" y="270"/>
                  </a:lnTo>
                  <a:lnTo>
                    <a:pt x="308" y="279"/>
                  </a:lnTo>
                  <a:lnTo>
                    <a:pt x="311" y="288"/>
                  </a:lnTo>
                  <a:lnTo>
                    <a:pt x="315" y="296"/>
                  </a:lnTo>
                  <a:lnTo>
                    <a:pt x="321" y="304"/>
                  </a:lnTo>
                  <a:lnTo>
                    <a:pt x="328" y="309"/>
                  </a:lnTo>
                  <a:lnTo>
                    <a:pt x="336" y="313"/>
                  </a:lnTo>
                  <a:lnTo>
                    <a:pt x="345" y="316"/>
                  </a:lnTo>
                  <a:lnTo>
                    <a:pt x="355" y="318"/>
                  </a:lnTo>
                  <a:lnTo>
                    <a:pt x="408" y="318"/>
                  </a:lnTo>
                  <a:lnTo>
                    <a:pt x="461" y="318"/>
                  </a:lnTo>
                  <a:lnTo>
                    <a:pt x="515" y="318"/>
                  </a:lnTo>
                  <a:lnTo>
                    <a:pt x="569" y="318"/>
                  </a:lnTo>
                  <a:lnTo>
                    <a:pt x="621" y="318"/>
                  </a:lnTo>
                  <a:lnTo>
                    <a:pt x="675" y="318"/>
                  </a:lnTo>
                  <a:lnTo>
                    <a:pt x="729" y="318"/>
                  </a:lnTo>
                  <a:lnTo>
                    <a:pt x="781" y="318"/>
                  </a:lnTo>
                  <a:lnTo>
                    <a:pt x="859" y="318"/>
                  </a:lnTo>
                  <a:lnTo>
                    <a:pt x="870" y="319"/>
                  </a:lnTo>
                  <a:lnTo>
                    <a:pt x="880" y="322"/>
                  </a:lnTo>
                  <a:lnTo>
                    <a:pt x="889" y="326"/>
                  </a:lnTo>
                  <a:lnTo>
                    <a:pt x="897" y="332"/>
                  </a:lnTo>
                  <a:lnTo>
                    <a:pt x="903" y="339"/>
                  </a:lnTo>
                  <a:lnTo>
                    <a:pt x="909" y="347"/>
                  </a:lnTo>
                  <a:lnTo>
                    <a:pt x="912" y="356"/>
                  </a:lnTo>
                  <a:lnTo>
                    <a:pt x="913" y="366"/>
                  </a:lnTo>
                  <a:lnTo>
                    <a:pt x="913" y="366"/>
                  </a:lnTo>
                  <a:lnTo>
                    <a:pt x="912" y="376"/>
                  </a:lnTo>
                  <a:lnTo>
                    <a:pt x="909" y="386"/>
                  </a:lnTo>
                  <a:lnTo>
                    <a:pt x="903" y="393"/>
                  </a:lnTo>
                  <a:lnTo>
                    <a:pt x="897" y="400"/>
                  </a:lnTo>
                  <a:lnTo>
                    <a:pt x="889" y="407"/>
                  </a:lnTo>
                  <a:lnTo>
                    <a:pt x="880" y="411"/>
                  </a:lnTo>
                  <a:lnTo>
                    <a:pt x="870" y="414"/>
                  </a:lnTo>
                  <a:lnTo>
                    <a:pt x="859" y="415"/>
                  </a:lnTo>
                  <a:lnTo>
                    <a:pt x="758" y="415"/>
                  </a:lnTo>
                  <a:lnTo>
                    <a:pt x="656" y="415"/>
                  </a:lnTo>
                  <a:lnTo>
                    <a:pt x="556" y="415"/>
                  </a:lnTo>
                  <a:lnTo>
                    <a:pt x="454" y="415"/>
                  </a:lnTo>
                  <a:lnTo>
                    <a:pt x="353" y="415"/>
                  </a:lnTo>
                  <a:lnTo>
                    <a:pt x="251" y="415"/>
                  </a:lnTo>
                  <a:lnTo>
                    <a:pt x="150" y="415"/>
                  </a:lnTo>
                  <a:lnTo>
                    <a:pt x="48" y="415"/>
                  </a:lnTo>
                  <a:lnTo>
                    <a:pt x="38" y="415"/>
                  </a:lnTo>
                  <a:lnTo>
                    <a:pt x="30" y="418"/>
                  </a:lnTo>
                  <a:lnTo>
                    <a:pt x="21" y="423"/>
                  </a:lnTo>
                  <a:lnTo>
                    <a:pt x="14" y="428"/>
                  </a:lnTo>
                  <a:lnTo>
                    <a:pt x="9" y="435"/>
                  </a:lnTo>
                  <a:lnTo>
                    <a:pt x="4" y="444"/>
                  </a:lnTo>
                  <a:lnTo>
                    <a:pt x="2" y="452"/>
                  </a:lnTo>
                  <a:lnTo>
                    <a:pt x="0" y="462"/>
                  </a:lnTo>
                  <a:lnTo>
                    <a:pt x="0" y="462"/>
                  </a:lnTo>
                  <a:lnTo>
                    <a:pt x="2" y="472"/>
                  </a:lnTo>
                  <a:lnTo>
                    <a:pt x="4" y="481"/>
                  </a:lnTo>
                  <a:lnTo>
                    <a:pt x="9" y="489"/>
                  </a:lnTo>
                  <a:lnTo>
                    <a:pt x="14" y="496"/>
                  </a:lnTo>
                  <a:lnTo>
                    <a:pt x="21" y="502"/>
                  </a:lnTo>
                  <a:lnTo>
                    <a:pt x="30" y="506"/>
                  </a:lnTo>
                  <a:lnTo>
                    <a:pt x="38" y="509"/>
                  </a:lnTo>
                  <a:lnTo>
                    <a:pt x="48" y="510"/>
                  </a:lnTo>
                  <a:lnTo>
                    <a:pt x="125" y="510"/>
                  </a:lnTo>
                  <a:lnTo>
                    <a:pt x="201" y="510"/>
                  </a:lnTo>
                  <a:lnTo>
                    <a:pt x="279" y="510"/>
                  </a:lnTo>
                  <a:lnTo>
                    <a:pt x="356" y="510"/>
                  </a:lnTo>
                  <a:lnTo>
                    <a:pt x="432" y="510"/>
                  </a:lnTo>
                  <a:lnTo>
                    <a:pt x="509" y="510"/>
                  </a:lnTo>
                  <a:lnTo>
                    <a:pt x="587" y="510"/>
                  </a:lnTo>
                  <a:lnTo>
                    <a:pt x="664" y="510"/>
                  </a:lnTo>
                  <a:lnTo>
                    <a:pt x="682" y="510"/>
                  </a:lnTo>
                  <a:lnTo>
                    <a:pt x="702" y="510"/>
                  </a:lnTo>
                  <a:lnTo>
                    <a:pt x="702" y="510"/>
                  </a:lnTo>
                  <a:lnTo>
                    <a:pt x="702" y="510"/>
                  </a:lnTo>
                  <a:lnTo>
                    <a:pt x="712" y="510"/>
                  </a:lnTo>
                  <a:lnTo>
                    <a:pt x="720" y="510"/>
                  </a:lnTo>
                  <a:lnTo>
                    <a:pt x="723" y="510"/>
                  </a:lnTo>
                  <a:lnTo>
                    <a:pt x="733" y="510"/>
                  </a:lnTo>
                  <a:lnTo>
                    <a:pt x="743" y="512"/>
                  </a:lnTo>
                  <a:lnTo>
                    <a:pt x="753" y="515"/>
                  </a:lnTo>
                  <a:lnTo>
                    <a:pt x="763" y="520"/>
                  </a:lnTo>
                  <a:lnTo>
                    <a:pt x="770" y="526"/>
                  </a:lnTo>
                  <a:lnTo>
                    <a:pt x="777" y="535"/>
                  </a:lnTo>
                  <a:lnTo>
                    <a:pt x="781" y="543"/>
                  </a:lnTo>
                  <a:lnTo>
                    <a:pt x="785" y="553"/>
                  </a:lnTo>
                  <a:lnTo>
                    <a:pt x="785" y="564"/>
                  </a:lnTo>
                  <a:lnTo>
                    <a:pt x="785" y="564"/>
                  </a:lnTo>
                  <a:lnTo>
                    <a:pt x="785" y="574"/>
                  </a:lnTo>
                  <a:lnTo>
                    <a:pt x="781" y="584"/>
                  </a:lnTo>
                  <a:lnTo>
                    <a:pt x="777" y="594"/>
                  </a:lnTo>
                  <a:lnTo>
                    <a:pt x="770" y="601"/>
                  </a:lnTo>
                  <a:lnTo>
                    <a:pt x="763" y="608"/>
                  </a:lnTo>
                  <a:lnTo>
                    <a:pt x="753" y="612"/>
                  </a:lnTo>
                  <a:lnTo>
                    <a:pt x="743" y="615"/>
                  </a:lnTo>
                  <a:lnTo>
                    <a:pt x="733" y="617"/>
                  </a:lnTo>
                  <a:lnTo>
                    <a:pt x="682" y="617"/>
                  </a:lnTo>
                  <a:lnTo>
                    <a:pt x="632" y="617"/>
                  </a:lnTo>
                  <a:lnTo>
                    <a:pt x="581" y="617"/>
                  </a:lnTo>
                  <a:lnTo>
                    <a:pt x="532" y="617"/>
                  </a:lnTo>
                  <a:lnTo>
                    <a:pt x="481" y="617"/>
                  </a:lnTo>
                  <a:lnTo>
                    <a:pt x="431" y="617"/>
                  </a:lnTo>
                  <a:lnTo>
                    <a:pt x="380" y="617"/>
                  </a:lnTo>
                  <a:lnTo>
                    <a:pt x="330" y="617"/>
                  </a:lnTo>
                  <a:lnTo>
                    <a:pt x="322" y="617"/>
                  </a:lnTo>
                  <a:lnTo>
                    <a:pt x="313" y="620"/>
                  </a:lnTo>
                  <a:lnTo>
                    <a:pt x="306" y="624"/>
                  </a:lnTo>
                  <a:lnTo>
                    <a:pt x="299" y="629"/>
                  </a:lnTo>
                  <a:lnTo>
                    <a:pt x="294" y="635"/>
                  </a:lnTo>
                  <a:lnTo>
                    <a:pt x="289" y="644"/>
                  </a:lnTo>
                  <a:lnTo>
                    <a:pt x="288" y="651"/>
                  </a:lnTo>
                  <a:lnTo>
                    <a:pt x="286" y="661"/>
                  </a:lnTo>
                  <a:lnTo>
                    <a:pt x="286" y="661"/>
                  </a:lnTo>
                  <a:lnTo>
                    <a:pt x="288" y="669"/>
                  </a:lnTo>
                  <a:lnTo>
                    <a:pt x="289" y="678"/>
                  </a:lnTo>
                  <a:lnTo>
                    <a:pt x="294" y="685"/>
                  </a:lnTo>
                  <a:lnTo>
                    <a:pt x="299" y="690"/>
                  </a:lnTo>
                  <a:lnTo>
                    <a:pt x="305" y="696"/>
                  </a:lnTo>
                  <a:lnTo>
                    <a:pt x="313" y="700"/>
                  </a:lnTo>
                  <a:lnTo>
                    <a:pt x="321" y="703"/>
                  </a:lnTo>
                  <a:lnTo>
                    <a:pt x="330" y="705"/>
                  </a:lnTo>
                  <a:lnTo>
                    <a:pt x="664" y="703"/>
                  </a:lnTo>
                  <a:lnTo>
                    <a:pt x="664" y="777"/>
                  </a:lnTo>
                  <a:lnTo>
                    <a:pt x="664" y="787"/>
                  </a:lnTo>
                  <a:lnTo>
                    <a:pt x="665" y="797"/>
                  </a:lnTo>
                  <a:lnTo>
                    <a:pt x="666" y="805"/>
                  </a:lnTo>
                  <a:lnTo>
                    <a:pt x="669" y="812"/>
                  </a:lnTo>
                  <a:lnTo>
                    <a:pt x="672" y="818"/>
                  </a:lnTo>
                  <a:lnTo>
                    <a:pt x="676" y="824"/>
                  </a:lnTo>
                  <a:lnTo>
                    <a:pt x="681" y="829"/>
                  </a:lnTo>
                  <a:lnTo>
                    <a:pt x="686" y="834"/>
                  </a:lnTo>
                  <a:lnTo>
                    <a:pt x="692" y="836"/>
                  </a:lnTo>
                  <a:lnTo>
                    <a:pt x="698" y="841"/>
                  </a:lnTo>
                  <a:lnTo>
                    <a:pt x="705" y="842"/>
                  </a:lnTo>
                  <a:lnTo>
                    <a:pt x="712" y="845"/>
                  </a:lnTo>
                  <a:lnTo>
                    <a:pt x="727" y="846"/>
                  </a:lnTo>
                  <a:lnTo>
                    <a:pt x="746" y="848"/>
                  </a:lnTo>
                  <a:lnTo>
                    <a:pt x="766" y="848"/>
                  </a:lnTo>
                  <a:lnTo>
                    <a:pt x="785" y="848"/>
                  </a:lnTo>
                  <a:lnTo>
                    <a:pt x="936" y="848"/>
                  </a:lnTo>
                  <a:lnTo>
                    <a:pt x="1086" y="849"/>
                  </a:lnTo>
                  <a:lnTo>
                    <a:pt x="1236" y="849"/>
                  </a:lnTo>
                  <a:lnTo>
                    <a:pt x="1386" y="849"/>
                  </a:lnTo>
                  <a:lnTo>
                    <a:pt x="1537" y="849"/>
                  </a:lnTo>
                  <a:lnTo>
                    <a:pt x="1685" y="849"/>
                  </a:lnTo>
                  <a:lnTo>
                    <a:pt x="1836" y="849"/>
                  </a:lnTo>
                  <a:lnTo>
                    <a:pt x="1986" y="849"/>
                  </a:lnTo>
                  <a:lnTo>
                    <a:pt x="2136" y="849"/>
                  </a:lnTo>
                  <a:lnTo>
                    <a:pt x="2286" y="849"/>
                  </a:lnTo>
                  <a:lnTo>
                    <a:pt x="2435" y="848"/>
                  </a:lnTo>
                  <a:lnTo>
                    <a:pt x="2585" y="848"/>
                  </a:lnTo>
                  <a:lnTo>
                    <a:pt x="2736" y="848"/>
                  </a:lnTo>
                  <a:lnTo>
                    <a:pt x="2886" y="848"/>
                  </a:lnTo>
                  <a:lnTo>
                    <a:pt x="3036" y="848"/>
                  </a:lnTo>
                  <a:lnTo>
                    <a:pt x="3186" y="848"/>
                  </a:lnTo>
                  <a:lnTo>
                    <a:pt x="3186" y="848"/>
                  </a:lnTo>
                  <a:lnTo>
                    <a:pt x="3186" y="848"/>
                  </a:lnTo>
                  <a:lnTo>
                    <a:pt x="3202" y="846"/>
                  </a:lnTo>
                  <a:lnTo>
                    <a:pt x="3218" y="843"/>
                  </a:lnTo>
                  <a:lnTo>
                    <a:pt x="3232" y="839"/>
                  </a:lnTo>
                  <a:lnTo>
                    <a:pt x="3243" y="834"/>
                  </a:lnTo>
                  <a:lnTo>
                    <a:pt x="3254" y="828"/>
                  </a:lnTo>
                  <a:lnTo>
                    <a:pt x="3263" y="819"/>
                  </a:lnTo>
                  <a:lnTo>
                    <a:pt x="3271" y="811"/>
                  </a:lnTo>
                  <a:lnTo>
                    <a:pt x="3277" y="801"/>
                  </a:lnTo>
                  <a:lnTo>
                    <a:pt x="3283" y="791"/>
                  </a:lnTo>
                  <a:lnTo>
                    <a:pt x="3287" y="780"/>
                  </a:lnTo>
                  <a:lnTo>
                    <a:pt x="3290" y="768"/>
                  </a:lnTo>
                  <a:lnTo>
                    <a:pt x="3290" y="757"/>
                  </a:lnTo>
                  <a:lnTo>
                    <a:pt x="3291" y="746"/>
                  </a:lnTo>
                  <a:lnTo>
                    <a:pt x="3290" y="734"/>
                  </a:lnTo>
                  <a:lnTo>
                    <a:pt x="3287" y="722"/>
                  </a:lnTo>
                  <a:lnTo>
                    <a:pt x="3284" y="710"/>
                  </a:lnTo>
                  <a:lnTo>
                    <a:pt x="3273" y="676"/>
                  </a:lnTo>
                  <a:lnTo>
                    <a:pt x="3262" y="645"/>
                  </a:lnTo>
                  <a:lnTo>
                    <a:pt x="3249" y="614"/>
                  </a:lnTo>
                  <a:lnTo>
                    <a:pt x="3236" y="584"/>
                  </a:lnTo>
                  <a:lnTo>
                    <a:pt x="3222" y="554"/>
                  </a:lnTo>
                  <a:lnTo>
                    <a:pt x="3206" y="525"/>
                  </a:lnTo>
                  <a:lnTo>
                    <a:pt x="3192" y="493"/>
                  </a:lnTo>
                  <a:lnTo>
                    <a:pt x="3177" y="462"/>
                  </a:lnTo>
                  <a:close/>
                  <a:moveTo>
                    <a:pt x="1443" y="434"/>
                  </a:moveTo>
                  <a:lnTo>
                    <a:pt x="1126" y="434"/>
                  </a:lnTo>
                  <a:lnTo>
                    <a:pt x="1126" y="279"/>
                  </a:lnTo>
                  <a:lnTo>
                    <a:pt x="1443" y="279"/>
                  </a:lnTo>
                  <a:lnTo>
                    <a:pt x="1443" y="434"/>
                  </a:lnTo>
                  <a:close/>
                  <a:moveTo>
                    <a:pt x="1790" y="713"/>
                  </a:moveTo>
                  <a:lnTo>
                    <a:pt x="1559" y="713"/>
                  </a:lnTo>
                  <a:lnTo>
                    <a:pt x="1559" y="279"/>
                  </a:lnTo>
                  <a:lnTo>
                    <a:pt x="1790" y="279"/>
                  </a:lnTo>
                  <a:lnTo>
                    <a:pt x="1790" y="713"/>
                  </a:lnTo>
                  <a:close/>
                  <a:moveTo>
                    <a:pt x="2070" y="713"/>
                  </a:moveTo>
                  <a:lnTo>
                    <a:pt x="1839" y="713"/>
                  </a:lnTo>
                  <a:lnTo>
                    <a:pt x="1839" y="279"/>
                  </a:lnTo>
                  <a:lnTo>
                    <a:pt x="2070" y="279"/>
                  </a:lnTo>
                  <a:lnTo>
                    <a:pt x="2070" y="713"/>
                  </a:lnTo>
                  <a:close/>
                  <a:moveTo>
                    <a:pt x="2502" y="434"/>
                  </a:moveTo>
                  <a:lnTo>
                    <a:pt x="2184" y="434"/>
                  </a:lnTo>
                  <a:lnTo>
                    <a:pt x="2184" y="279"/>
                  </a:lnTo>
                  <a:lnTo>
                    <a:pt x="2502" y="279"/>
                  </a:lnTo>
                  <a:lnTo>
                    <a:pt x="2502" y="4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22"/>
            <p:cNvSpPr/>
            <p:nvPr/>
          </p:nvSpPr>
          <p:spPr>
            <a:xfrm>
              <a:off x="7583609" y="8890960"/>
              <a:ext cx="522684" cy="306430"/>
            </a:xfrm>
            <a:custGeom>
              <a:avLst/>
              <a:gdLst/>
              <a:ahLst/>
              <a:cxnLst/>
              <a:rect l="l" t="t" r="r" b="b"/>
              <a:pathLst>
                <a:path w="2503" h="1467" extrusionOk="0">
                  <a:moveTo>
                    <a:pt x="2455" y="972"/>
                  </a:moveTo>
                  <a:lnTo>
                    <a:pt x="2455" y="943"/>
                  </a:lnTo>
                  <a:lnTo>
                    <a:pt x="2455" y="913"/>
                  </a:lnTo>
                  <a:lnTo>
                    <a:pt x="2455" y="883"/>
                  </a:lnTo>
                  <a:lnTo>
                    <a:pt x="2455" y="853"/>
                  </a:lnTo>
                  <a:lnTo>
                    <a:pt x="2455" y="824"/>
                  </a:lnTo>
                  <a:lnTo>
                    <a:pt x="2455" y="794"/>
                  </a:lnTo>
                  <a:lnTo>
                    <a:pt x="2455" y="764"/>
                  </a:lnTo>
                  <a:lnTo>
                    <a:pt x="2455" y="734"/>
                  </a:lnTo>
                  <a:lnTo>
                    <a:pt x="2455" y="719"/>
                  </a:lnTo>
                  <a:lnTo>
                    <a:pt x="2455" y="706"/>
                  </a:lnTo>
                  <a:lnTo>
                    <a:pt x="2453" y="696"/>
                  </a:lnTo>
                  <a:lnTo>
                    <a:pt x="2450" y="686"/>
                  </a:lnTo>
                  <a:lnTo>
                    <a:pt x="2446" y="678"/>
                  </a:lnTo>
                  <a:lnTo>
                    <a:pt x="2439" y="668"/>
                  </a:lnTo>
                  <a:lnTo>
                    <a:pt x="2432" y="656"/>
                  </a:lnTo>
                  <a:lnTo>
                    <a:pt x="2421" y="642"/>
                  </a:lnTo>
                  <a:lnTo>
                    <a:pt x="2382" y="591"/>
                  </a:lnTo>
                  <a:lnTo>
                    <a:pt x="2343" y="542"/>
                  </a:lnTo>
                  <a:lnTo>
                    <a:pt x="2304" y="491"/>
                  </a:lnTo>
                  <a:lnTo>
                    <a:pt x="2265" y="440"/>
                  </a:lnTo>
                  <a:lnTo>
                    <a:pt x="2256" y="428"/>
                  </a:lnTo>
                  <a:lnTo>
                    <a:pt x="2248" y="418"/>
                  </a:lnTo>
                  <a:lnTo>
                    <a:pt x="2241" y="410"/>
                  </a:lnTo>
                  <a:lnTo>
                    <a:pt x="2232" y="404"/>
                  </a:lnTo>
                  <a:lnTo>
                    <a:pt x="2224" y="400"/>
                  </a:lnTo>
                  <a:lnTo>
                    <a:pt x="2212" y="397"/>
                  </a:lnTo>
                  <a:lnTo>
                    <a:pt x="2198" y="396"/>
                  </a:lnTo>
                  <a:lnTo>
                    <a:pt x="2181" y="396"/>
                  </a:lnTo>
                  <a:lnTo>
                    <a:pt x="2130" y="396"/>
                  </a:lnTo>
                  <a:lnTo>
                    <a:pt x="2079" y="396"/>
                  </a:lnTo>
                  <a:lnTo>
                    <a:pt x="2027" y="396"/>
                  </a:lnTo>
                  <a:lnTo>
                    <a:pt x="1976" y="396"/>
                  </a:lnTo>
                  <a:lnTo>
                    <a:pt x="1925" y="396"/>
                  </a:lnTo>
                  <a:lnTo>
                    <a:pt x="1873" y="396"/>
                  </a:lnTo>
                  <a:lnTo>
                    <a:pt x="1822" y="396"/>
                  </a:lnTo>
                  <a:lnTo>
                    <a:pt x="1771" y="396"/>
                  </a:lnTo>
                  <a:lnTo>
                    <a:pt x="1771" y="353"/>
                  </a:lnTo>
                  <a:lnTo>
                    <a:pt x="1771" y="311"/>
                  </a:lnTo>
                  <a:lnTo>
                    <a:pt x="1771" y="268"/>
                  </a:lnTo>
                  <a:lnTo>
                    <a:pt x="1771" y="226"/>
                  </a:lnTo>
                  <a:lnTo>
                    <a:pt x="1771" y="183"/>
                  </a:lnTo>
                  <a:lnTo>
                    <a:pt x="1771" y="141"/>
                  </a:lnTo>
                  <a:lnTo>
                    <a:pt x="1771" y="98"/>
                  </a:lnTo>
                  <a:lnTo>
                    <a:pt x="1771" y="56"/>
                  </a:lnTo>
                  <a:lnTo>
                    <a:pt x="1771" y="44"/>
                  </a:lnTo>
                  <a:lnTo>
                    <a:pt x="1771" y="33"/>
                  </a:lnTo>
                  <a:lnTo>
                    <a:pt x="1770" y="24"/>
                  </a:lnTo>
                  <a:lnTo>
                    <a:pt x="1769" y="16"/>
                  </a:lnTo>
                  <a:lnTo>
                    <a:pt x="1766" y="10"/>
                  </a:lnTo>
                  <a:lnTo>
                    <a:pt x="1760" y="5"/>
                  </a:lnTo>
                  <a:lnTo>
                    <a:pt x="1753" y="2"/>
                  </a:lnTo>
                  <a:lnTo>
                    <a:pt x="1742" y="0"/>
                  </a:lnTo>
                  <a:lnTo>
                    <a:pt x="1642" y="0"/>
                  </a:lnTo>
                  <a:lnTo>
                    <a:pt x="1543" y="0"/>
                  </a:lnTo>
                  <a:lnTo>
                    <a:pt x="1444" y="0"/>
                  </a:lnTo>
                  <a:lnTo>
                    <a:pt x="1345" y="0"/>
                  </a:lnTo>
                  <a:lnTo>
                    <a:pt x="1246" y="0"/>
                  </a:lnTo>
                  <a:lnTo>
                    <a:pt x="1146" y="0"/>
                  </a:lnTo>
                  <a:lnTo>
                    <a:pt x="1047" y="0"/>
                  </a:lnTo>
                  <a:lnTo>
                    <a:pt x="948" y="0"/>
                  </a:lnTo>
                  <a:lnTo>
                    <a:pt x="849" y="0"/>
                  </a:lnTo>
                  <a:lnTo>
                    <a:pt x="749" y="0"/>
                  </a:lnTo>
                  <a:lnTo>
                    <a:pt x="650" y="0"/>
                  </a:lnTo>
                  <a:lnTo>
                    <a:pt x="551" y="0"/>
                  </a:lnTo>
                  <a:lnTo>
                    <a:pt x="452" y="0"/>
                  </a:lnTo>
                  <a:lnTo>
                    <a:pt x="353" y="0"/>
                  </a:lnTo>
                  <a:lnTo>
                    <a:pt x="253" y="0"/>
                  </a:lnTo>
                  <a:lnTo>
                    <a:pt x="154" y="0"/>
                  </a:lnTo>
                  <a:lnTo>
                    <a:pt x="147" y="0"/>
                  </a:lnTo>
                  <a:lnTo>
                    <a:pt x="140" y="2"/>
                  </a:lnTo>
                  <a:lnTo>
                    <a:pt x="136" y="5"/>
                  </a:lnTo>
                  <a:lnTo>
                    <a:pt x="132" y="7"/>
                  </a:lnTo>
                  <a:lnTo>
                    <a:pt x="129" y="12"/>
                  </a:lnTo>
                  <a:lnTo>
                    <a:pt x="127" y="16"/>
                  </a:lnTo>
                  <a:lnTo>
                    <a:pt x="126" y="23"/>
                  </a:lnTo>
                  <a:lnTo>
                    <a:pt x="124" y="29"/>
                  </a:lnTo>
                  <a:lnTo>
                    <a:pt x="124" y="148"/>
                  </a:lnTo>
                  <a:lnTo>
                    <a:pt x="124" y="265"/>
                  </a:lnTo>
                  <a:lnTo>
                    <a:pt x="124" y="383"/>
                  </a:lnTo>
                  <a:lnTo>
                    <a:pt x="124" y="501"/>
                  </a:lnTo>
                  <a:lnTo>
                    <a:pt x="124" y="618"/>
                  </a:lnTo>
                  <a:lnTo>
                    <a:pt x="124" y="737"/>
                  </a:lnTo>
                  <a:lnTo>
                    <a:pt x="124" y="855"/>
                  </a:lnTo>
                  <a:lnTo>
                    <a:pt x="124" y="972"/>
                  </a:lnTo>
                  <a:lnTo>
                    <a:pt x="93" y="972"/>
                  </a:lnTo>
                  <a:lnTo>
                    <a:pt x="62" y="972"/>
                  </a:lnTo>
                  <a:lnTo>
                    <a:pt x="31" y="972"/>
                  </a:lnTo>
                  <a:lnTo>
                    <a:pt x="0" y="972"/>
                  </a:lnTo>
                  <a:lnTo>
                    <a:pt x="0" y="1026"/>
                  </a:lnTo>
                  <a:lnTo>
                    <a:pt x="0" y="1079"/>
                  </a:lnTo>
                  <a:lnTo>
                    <a:pt x="0" y="1131"/>
                  </a:lnTo>
                  <a:lnTo>
                    <a:pt x="0" y="1185"/>
                  </a:lnTo>
                  <a:lnTo>
                    <a:pt x="0" y="1185"/>
                  </a:lnTo>
                  <a:lnTo>
                    <a:pt x="0" y="1185"/>
                  </a:lnTo>
                  <a:lnTo>
                    <a:pt x="0" y="1194"/>
                  </a:lnTo>
                  <a:lnTo>
                    <a:pt x="0" y="1203"/>
                  </a:lnTo>
                  <a:lnTo>
                    <a:pt x="10" y="1203"/>
                  </a:lnTo>
                  <a:lnTo>
                    <a:pt x="18" y="1203"/>
                  </a:lnTo>
                  <a:lnTo>
                    <a:pt x="65" y="1203"/>
                  </a:lnTo>
                  <a:lnTo>
                    <a:pt x="110" y="1203"/>
                  </a:lnTo>
                  <a:lnTo>
                    <a:pt x="157" y="1203"/>
                  </a:lnTo>
                  <a:lnTo>
                    <a:pt x="202" y="1203"/>
                  </a:lnTo>
                  <a:lnTo>
                    <a:pt x="202" y="1208"/>
                  </a:lnTo>
                  <a:lnTo>
                    <a:pt x="202" y="1211"/>
                  </a:lnTo>
                  <a:lnTo>
                    <a:pt x="204" y="1236"/>
                  </a:lnTo>
                  <a:lnTo>
                    <a:pt x="208" y="1262"/>
                  </a:lnTo>
                  <a:lnTo>
                    <a:pt x="214" y="1287"/>
                  </a:lnTo>
                  <a:lnTo>
                    <a:pt x="222" y="1310"/>
                  </a:lnTo>
                  <a:lnTo>
                    <a:pt x="234" y="1332"/>
                  </a:lnTo>
                  <a:lnTo>
                    <a:pt x="246" y="1354"/>
                  </a:lnTo>
                  <a:lnTo>
                    <a:pt x="261" y="1374"/>
                  </a:lnTo>
                  <a:lnTo>
                    <a:pt x="278" y="1392"/>
                  </a:lnTo>
                  <a:lnTo>
                    <a:pt x="296" y="1409"/>
                  </a:lnTo>
                  <a:lnTo>
                    <a:pt x="316" y="1423"/>
                  </a:lnTo>
                  <a:lnTo>
                    <a:pt x="337" y="1436"/>
                  </a:lnTo>
                  <a:lnTo>
                    <a:pt x="360" y="1447"/>
                  </a:lnTo>
                  <a:lnTo>
                    <a:pt x="382" y="1456"/>
                  </a:lnTo>
                  <a:lnTo>
                    <a:pt x="408" y="1463"/>
                  </a:lnTo>
                  <a:lnTo>
                    <a:pt x="433" y="1466"/>
                  </a:lnTo>
                  <a:lnTo>
                    <a:pt x="459" y="1467"/>
                  </a:lnTo>
                  <a:lnTo>
                    <a:pt x="475" y="1467"/>
                  </a:lnTo>
                  <a:lnTo>
                    <a:pt x="490" y="1466"/>
                  </a:lnTo>
                  <a:lnTo>
                    <a:pt x="504" y="1463"/>
                  </a:lnTo>
                  <a:lnTo>
                    <a:pt x="520" y="1460"/>
                  </a:lnTo>
                  <a:lnTo>
                    <a:pt x="534" y="1457"/>
                  </a:lnTo>
                  <a:lnTo>
                    <a:pt x="547" y="1451"/>
                  </a:lnTo>
                  <a:lnTo>
                    <a:pt x="561" y="1447"/>
                  </a:lnTo>
                  <a:lnTo>
                    <a:pt x="574" y="1440"/>
                  </a:lnTo>
                  <a:lnTo>
                    <a:pt x="587" y="1433"/>
                  </a:lnTo>
                  <a:lnTo>
                    <a:pt x="599" y="1426"/>
                  </a:lnTo>
                  <a:lnTo>
                    <a:pt x="611" y="1417"/>
                  </a:lnTo>
                  <a:lnTo>
                    <a:pt x="622" y="1409"/>
                  </a:lnTo>
                  <a:lnTo>
                    <a:pt x="633" y="1400"/>
                  </a:lnTo>
                  <a:lnTo>
                    <a:pt x="643" y="1389"/>
                  </a:lnTo>
                  <a:lnTo>
                    <a:pt x="653" y="1379"/>
                  </a:lnTo>
                  <a:lnTo>
                    <a:pt x="663" y="1368"/>
                  </a:lnTo>
                  <a:lnTo>
                    <a:pt x="672" y="1379"/>
                  </a:lnTo>
                  <a:lnTo>
                    <a:pt x="681" y="1389"/>
                  </a:lnTo>
                  <a:lnTo>
                    <a:pt x="691" y="1400"/>
                  </a:lnTo>
                  <a:lnTo>
                    <a:pt x="703" y="1409"/>
                  </a:lnTo>
                  <a:lnTo>
                    <a:pt x="714" y="1417"/>
                  </a:lnTo>
                  <a:lnTo>
                    <a:pt x="725" y="1426"/>
                  </a:lnTo>
                  <a:lnTo>
                    <a:pt x="738" y="1433"/>
                  </a:lnTo>
                  <a:lnTo>
                    <a:pt x="751" y="1440"/>
                  </a:lnTo>
                  <a:lnTo>
                    <a:pt x="764" y="1447"/>
                  </a:lnTo>
                  <a:lnTo>
                    <a:pt x="778" y="1451"/>
                  </a:lnTo>
                  <a:lnTo>
                    <a:pt x="791" y="1457"/>
                  </a:lnTo>
                  <a:lnTo>
                    <a:pt x="805" y="1460"/>
                  </a:lnTo>
                  <a:lnTo>
                    <a:pt x="820" y="1463"/>
                  </a:lnTo>
                  <a:lnTo>
                    <a:pt x="835" y="1466"/>
                  </a:lnTo>
                  <a:lnTo>
                    <a:pt x="850" y="1467"/>
                  </a:lnTo>
                  <a:lnTo>
                    <a:pt x="866" y="1467"/>
                  </a:lnTo>
                  <a:lnTo>
                    <a:pt x="891" y="1466"/>
                  </a:lnTo>
                  <a:lnTo>
                    <a:pt x="917" y="1463"/>
                  </a:lnTo>
                  <a:lnTo>
                    <a:pt x="942" y="1456"/>
                  </a:lnTo>
                  <a:lnTo>
                    <a:pt x="965" y="1447"/>
                  </a:lnTo>
                  <a:lnTo>
                    <a:pt x="988" y="1436"/>
                  </a:lnTo>
                  <a:lnTo>
                    <a:pt x="1009" y="1423"/>
                  </a:lnTo>
                  <a:lnTo>
                    <a:pt x="1029" y="1409"/>
                  </a:lnTo>
                  <a:lnTo>
                    <a:pt x="1047" y="1392"/>
                  </a:lnTo>
                  <a:lnTo>
                    <a:pt x="1064" y="1374"/>
                  </a:lnTo>
                  <a:lnTo>
                    <a:pt x="1078" y="1354"/>
                  </a:lnTo>
                  <a:lnTo>
                    <a:pt x="1091" y="1332"/>
                  </a:lnTo>
                  <a:lnTo>
                    <a:pt x="1102" y="1310"/>
                  </a:lnTo>
                  <a:lnTo>
                    <a:pt x="1111" y="1287"/>
                  </a:lnTo>
                  <a:lnTo>
                    <a:pt x="1117" y="1262"/>
                  </a:lnTo>
                  <a:lnTo>
                    <a:pt x="1121" y="1236"/>
                  </a:lnTo>
                  <a:lnTo>
                    <a:pt x="1122" y="1211"/>
                  </a:lnTo>
                  <a:lnTo>
                    <a:pt x="1122" y="1208"/>
                  </a:lnTo>
                  <a:lnTo>
                    <a:pt x="1122" y="1203"/>
                  </a:lnTo>
                  <a:lnTo>
                    <a:pt x="1210" y="1203"/>
                  </a:lnTo>
                  <a:lnTo>
                    <a:pt x="1297" y="1203"/>
                  </a:lnTo>
                  <a:lnTo>
                    <a:pt x="1384" y="1203"/>
                  </a:lnTo>
                  <a:lnTo>
                    <a:pt x="1472" y="1203"/>
                  </a:lnTo>
                  <a:lnTo>
                    <a:pt x="1559" y="1203"/>
                  </a:lnTo>
                  <a:lnTo>
                    <a:pt x="1647" y="1203"/>
                  </a:lnTo>
                  <a:lnTo>
                    <a:pt x="1735" y="1203"/>
                  </a:lnTo>
                  <a:lnTo>
                    <a:pt x="1821" y="1203"/>
                  </a:lnTo>
                  <a:lnTo>
                    <a:pt x="1821" y="1208"/>
                  </a:lnTo>
                  <a:lnTo>
                    <a:pt x="1821" y="1211"/>
                  </a:lnTo>
                  <a:lnTo>
                    <a:pt x="1822" y="1236"/>
                  </a:lnTo>
                  <a:lnTo>
                    <a:pt x="1827" y="1262"/>
                  </a:lnTo>
                  <a:lnTo>
                    <a:pt x="1832" y="1287"/>
                  </a:lnTo>
                  <a:lnTo>
                    <a:pt x="1842" y="1310"/>
                  </a:lnTo>
                  <a:lnTo>
                    <a:pt x="1852" y="1332"/>
                  </a:lnTo>
                  <a:lnTo>
                    <a:pt x="1865" y="1354"/>
                  </a:lnTo>
                  <a:lnTo>
                    <a:pt x="1881" y="1374"/>
                  </a:lnTo>
                  <a:lnTo>
                    <a:pt x="1896" y="1392"/>
                  </a:lnTo>
                  <a:lnTo>
                    <a:pt x="1915" y="1409"/>
                  </a:lnTo>
                  <a:lnTo>
                    <a:pt x="1934" y="1423"/>
                  </a:lnTo>
                  <a:lnTo>
                    <a:pt x="1956" y="1436"/>
                  </a:lnTo>
                  <a:lnTo>
                    <a:pt x="1978" y="1447"/>
                  </a:lnTo>
                  <a:lnTo>
                    <a:pt x="2002" y="1456"/>
                  </a:lnTo>
                  <a:lnTo>
                    <a:pt x="2027" y="1463"/>
                  </a:lnTo>
                  <a:lnTo>
                    <a:pt x="2052" y="1466"/>
                  </a:lnTo>
                  <a:lnTo>
                    <a:pt x="2079" y="1467"/>
                  </a:lnTo>
                  <a:lnTo>
                    <a:pt x="2105" y="1466"/>
                  </a:lnTo>
                  <a:lnTo>
                    <a:pt x="2130" y="1463"/>
                  </a:lnTo>
                  <a:lnTo>
                    <a:pt x="2156" y="1456"/>
                  </a:lnTo>
                  <a:lnTo>
                    <a:pt x="2178" y="1447"/>
                  </a:lnTo>
                  <a:lnTo>
                    <a:pt x="2201" y="1436"/>
                  </a:lnTo>
                  <a:lnTo>
                    <a:pt x="2222" y="1423"/>
                  </a:lnTo>
                  <a:lnTo>
                    <a:pt x="2242" y="1409"/>
                  </a:lnTo>
                  <a:lnTo>
                    <a:pt x="2260" y="1392"/>
                  </a:lnTo>
                  <a:lnTo>
                    <a:pt x="2277" y="1374"/>
                  </a:lnTo>
                  <a:lnTo>
                    <a:pt x="2292" y="1354"/>
                  </a:lnTo>
                  <a:lnTo>
                    <a:pt x="2304" y="1332"/>
                  </a:lnTo>
                  <a:lnTo>
                    <a:pt x="2316" y="1310"/>
                  </a:lnTo>
                  <a:lnTo>
                    <a:pt x="2324" y="1287"/>
                  </a:lnTo>
                  <a:lnTo>
                    <a:pt x="2330" y="1262"/>
                  </a:lnTo>
                  <a:lnTo>
                    <a:pt x="2334" y="1236"/>
                  </a:lnTo>
                  <a:lnTo>
                    <a:pt x="2336" y="1211"/>
                  </a:lnTo>
                  <a:lnTo>
                    <a:pt x="2336" y="1208"/>
                  </a:lnTo>
                  <a:lnTo>
                    <a:pt x="2336" y="1203"/>
                  </a:lnTo>
                  <a:lnTo>
                    <a:pt x="2370" y="1203"/>
                  </a:lnTo>
                  <a:lnTo>
                    <a:pt x="2405" y="1203"/>
                  </a:lnTo>
                  <a:lnTo>
                    <a:pt x="2439" y="1203"/>
                  </a:lnTo>
                  <a:lnTo>
                    <a:pt x="2474" y="1203"/>
                  </a:lnTo>
                  <a:lnTo>
                    <a:pt x="2483" y="1203"/>
                  </a:lnTo>
                  <a:lnTo>
                    <a:pt x="2493" y="1201"/>
                  </a:lnTo>
                  <a:lnTo>
                    <a:pt x="2496" y="1199"/>
                  </a:lnTo>
                  <a:lnTo>
                    <a:pt x="2500" y="1195"/>
                  </a:lnTo>
                  <a:lnTo>
                    <a:pt x="2501" y="1191"/>
                  </a:lnTo>
                  <a:lnTo>
                    <a:pt x="2503" y="1185"/>
                  </a:lnTo>
                  <a:lnTo>
                    <a:pt x="2503" y="1131"/>
                  </a:lnTo>
                  <a:lnTo>
                    <a:pt x="2503" y="1079"/>
                  </a:lnTo>
                  <a:lnTo>
                    <a:pt x="2503" y="1026"/>
                  </a:lnTo>
                  <a:lnTo>
                    <a:pt x="2503" y="972"/>
                  </a:lnTo>
                  <a:lnTo>
                    <a:pt x="2491" y="972"/>
                  </a:lnTo>
                  <a:lnTo>
                    <a:pt x="2479" y="972"/>
                  </a:lnTo>
                  <a:lnTo>
                    <a:pt x="2467" y="972"/>
                  </a:lnTo>
                  <a:lnTo>
                    <a:pt x="2455" y="972"/>
                  </a:lnTo>
                  <a:close/>
                  <a:moveTo>
                    <a:pt x="2002" y="780"/>
                  </a:moveTo>
                  <a:lnTo>
                    <a:pt x="2002" y="753"/>
                  </a:lnTo>
                  <a:lnTo>
                    <a:pt x="2002" y="724"/>
                  </a:lnTo>
                  <a:lnTo>
                    <a:pt x="2002" y="698"/>
                  </a:lnTo>
                  <a:lnTo>
                    <a:pt x="2002" y="669"/>
                  </a:lnTo>
                  <a:lnTo>
                    <a:pt x="2002" y="642"/>
                  </a:lnTo>
                  <a:lnTo>
                    <a:pt x="2002" y="614"/>
                  </a:lnTo>
                  <a:lnTo>
                    <a:pt x="2002" y="587"/>
                  </a:lnTo>
                  <a:lnTo>
                    <a:pt x="2002" y="559"/>
                  </a:lnTo>
                  <a:lnTo>
                    <a:pt x="2038" y="559"/>
                  </a:lnTo>
                  <a:lnTo>
                    <a:pt x="2075" y="559"/>
                  </a:lnTo>
                  <a:lnTo>
                    <a:pt x="2110" y="559"/>
                  </a:lnTo>
                  <a:lnTo>
                    <a:pt x="2147" y="559"/>
                  </a:lnTo>
                  <a:lnTo>
                    <a:pt x="2167" y="587"/>
                  </a:lnTo>
                  <a:lnTo>
                    <a:pt x="2188" y="614"/>
                  </a:lnTo>
                  <a:lnTo>
                    <a:pt x="2208" y="642"/>
                  </a:lnTo>
                  <a:lnTo>
                    <a:pt x="2229" y="669"/>
                  </a:lnTo>
                  <a:lnTo>
                    <a:pt x="2249" y="698"/>
                  </a:lnTo>
                  <a:lnTo>
                    <a:pt x="2269" y="724"/>
                  </a:lnTo>
                  <a:lnTo>
                    <a:pt x="2290" y="753"/>
                  </a:lnTo>
                  <a:lnTo>
                    <a:pt x="2310" y="780"/>
                  </a:lnTo>
                  <a:lnTo>
                    <a:pt x="2272" y="780"/>
                  </a:lnTo>
                  <a:lnTo>
                    <a:pt x="2233" y="780"/>
                  </a:lnTo>
                  <a:lnTo>
                    <a:pt x="2195" y="780"/>
                  </a:lnTo>
                  <a:lnTo>
                    <a:pt x="2157" y="780"/>
                  </a:lnTo>
                  <a:lnTo>
                    <a:pt x="2117" y="780"/>
                  </a:lnTo>
                  <a:lnTo>
                    <a:pt x="2079" y="780"/>
                  </a:lnTo>
                  <a:lnTo>
                    <a:pt x="2041" y="780"/>
                  </a:lnTo>
                  <a:lnTo>
                    <a:pt x="2002" y="780"/>
                  </a:lnTo>
                  <a:close/>
                  <a:moveTo>
                    <a:pt x="2079" y="1133"/>
                  </a:moveTo>
                  <a:lnTo>
                    <a:pt x="2086" y="1133"/>
                  </a:lnTo>
                  <a:lnTo>
                    <a:pt x="2095" y="1134"/>
                  </a:lnTo>
                  <a:lnTo>
                    <a:pt x="2102" y="1135"/>
                  </a:lnTo>
                  <a:lnTo>
                    <a:pt x="2109" y="1138"/>
                  </a:lnTo>
                  <a:lnTo>
                    <a:pt x="2116" y="1141"/>
                  </a:lnTo>
                  <a:lnTo>
                    <a:pt x="2123" y="1145"/>
                  </a:lnTo>
                  <a:lnTo>
                    <a:pt x="2129" y="1150"/>
                  </a:lnTo>
                  <a:lnTo>
                    <a:pt x="2134" y="1155"/>
                  </a:lnTo>
                  <a:lnTo>
                    <a:pt x="2139" y="1161"/>
                  </a:lnTo>
                  <a:lnTo>
                    <a:pt x="2143" y="1167"/>
                  </a:lnTo>
                  <a:lnTo>
                    <a:pt x="2147" y="1174"/>
                  </a:lnTo>
                  <a:lnTo>
                    <a:pt x="2151" y="1179"/>
                  </a:lnTo>
                  <a:lnTo>
                    <a:pt x="2153" y="1186"/>
                  </a:lnTo>
                  <a:lnTo>
                    <a:pt x="2156" y="1195"/>
                  </a:lnTo>
                  <a:lnTo>
                    <a:pt x="2157" y="1202"/>
                  </a:lnTo>
                  <a:lnTo>
                    <a:pt x="2157" y="1211"/>
                  </a:lnTo>
                  <a:lnTo>
                    <a:pt x="2157" y="1218"/>
                  </a:lnTo>
                  <a:lnTo>
                    <a:pt x="2156" y="1226"/>
                  </a:lnTo>
                  <a:lnTo>
                    <a:pt x="2153" y="1233"/>
                  </a:lnTo>
                  <a:lnTo>
                    <a:pt x="2151" y="1240"/>
                  </a:lnTo>
                  <a:lnTo>
                    <a:pt x="2147" y="1247"/>
                  </a:lnTo>
                  <a:lnTo>
                    <a:pt x="2143" y="1254"/>
                  </a:lnTo>
                  <a:lnTo>
                    <a:pt x="2139" y="1260"/>
                  </a:lnTo>
                  <a:lnTo>
                    <a:pt x="2134" y="1266"/>
                  </a:lnTo>
                  <a:lnTo>
                    <a:pt x="2129" y="1270"/>
                  </a:lnTo>
                  <a:lnTo>
                    <a:pt x="2123" y="1276"/>
                  </a:lnTo>
                  <a:lnTo>
                    <a:pt x="2116" y="1279"/>
                  </a:lnTo>
                  <a:lnTo>
                    <a:pt x="2109" y="1283"/>
                  </a:lnTo>
                  <a:lnTo>
                    <a:pt x="2102" y="1286"/>
                  </a:lnTo>
                  <a:lnTo>
                    <a:pt x="2095" y="1287"/>
                  </a:lnTo>
                  <a:lnTo>
                    <a:pt x="2086" y="1288"/>
                  </a:lnTo>
                  <a:lnTo>
                    <a:pt x="2079" y="1288"/>
                  </a:lnTo>
                  <a:lnTo>
                    <a:pt x="2070" y="1288"/>
                  </a:lnTo>
                  <a:lnTo>
                    <a:pt x="2063" y="1287"/>
                  </a:lnTo>
                  <a:lnTo>
                    <a:pt x="2055" y="1286"/>
                  </a:lnTo>
                  <a:lnTo>
                    <a:pt x="2048" y="1283"/>
                  </a:lnTo>
                  <a:lnTo>
                    <a:pt x="2041" y="1279"/>
                  </a:lnTo>
                  <a:lnTo>
                    <a:pt x="2035" y="1276"/>
                  </a:lnTo>
                  <a:lnTo>
                    <a:pt x="2029" y="1270"/>
                  </a:lnTo>
                  <a:lnTo>
                    <a:pt x="2024" y="1266"/>
                  </a:lnTo>
                  <a:lnTo>
                    <a:pt x="2018" y="1260"/>
                  </a:lnTo>
                  <a:lnTo>
                    <a:pt x="2014" y="1254"/>
                  </a:lnTo>
                  <a:lnTo>
                    <a:pt x="2010" y="1247"/>
                  </a:lnTo>
                  <a:lnTo>
                    <a:pt x="2007" y="1240"/>
                  </a:lnTo>
                  <a:lnTo>
                    <a:pt x="2004" y="1233"/>
                  </a:lnTo>
                  <a:lnTo>
                    <a:pt x="2002" y="1226"/>
                  </a:lnTo>
                  <a:lnTo>
                    <a:pt x="2001" y="1218"/>
                  </a:lnTo>
                  <a:lnTo>
                    <a:pt x="2000" y="1211"/>
                  </a:lnTo>
                  <a:lnTo>
                    <a:pt x="2001" y="1202"/>
                  </a:lnTo>
                  <a:lnTo>
                    <a:pt x="2002" y="1195"/>
                  </a:lnTo>
                  <a:lnTo>
                    <a:pt x="2004" y="1186"/>
                  </a:lnTo>
                  <a:lnTo>
                    <a:pt x="2007" y="1179"/>
                  </a:lnTo>
                  <a:lnTo>
                    <a:pt x="2010" y="1174"/>
                  </a:lnTo>
                  <a:lnTo>
                    <a:pt x="2014" y="1167"/>
                  </a:lnTo>
                  <a:lnTo>
                    <a:pt x="2018" y="1161"/>
                  </a:lnTo>
                  <a:lnTo>
                    <a:pt x="2024" y="1155"/>
                  </a:lnTo>
                  <a:lnTo>
                    <a:pt x="2029" y="1150"/>
                  </a:lnTo>
                  <a:lnTo>
                    <a:pt x="2035" y="1145"/>
                  </a:lnTo>
                  <a:lnTo>
                    <a:pt x="2041" y="1141"/>
                  </a:lnTo>
                  <a:lnTo>
                    <a:pt x="2048" y="1138"/>
                  </a:lnTo>
                  <a:lnTo>
                    <a:pt x="2055" y="1135"/>
                  </a:lnTo>
                  <a:lnTo>
                    <a:pt x="2063" y="1134"/>
                  </a:lnTo>
                  <a:lnTo>
                    <a:pt x="2070" y="1133"/>
                  </a:lnTo>
                  <a:lnTo>
                    <a:pt x="2079" y="1133"/>
                  </a:lnTo>
                  <a:close/>
                  <a:moveTo>
                    <a:pt x="459" y="1133"/>
                  </a:moveTo>
                  <a:lnTo>
                    <a:pt x="467" y="1133"/>
                  </a:lnTo>
                  <a:lnTo>
                    <a:pt x="475" y="1134"/>
                  </a:lnTo>
                  <a:lnTo>
                    <a:pt x="483" y="1135"/>
                  </a:lnTo>
                  <a:lnTo>
                    <a:pt x="490" y="1138"/>
                  </a:lnTo>
                  <a:lnTo>
                    <a:pt x="497" y="1141"/>
                  </a:lnTo>
                  <a:lnTo>
                    <a:pt x="503" y="1145"/>
                  </a:lnTo>
                  <a:lnTo>
                    <a:pt x="509" y="1150"/>
                  </a:lnTo>
                  <a:lnTo>
                    <a:pt x="514" y="1155"/>
                  </a:lnTo>
                  <a:lnTo>
                    <a:pt x="520" y="1161"/>
                  </a:lnTo>
                  <a:lnTo>
                    <a:pt x="524" y="1167"/>
                  </a:lnTo>
                  <a:lnTo>
                    <a:pt x="528" y="1174"/>
                  </a:lnTo>
                  <a:lnTo>
                    <a:pt x="531" y="1179"/>
                  </a:lnTo>
                  <a:lnTo>
                    <a:pt x="534" y="1186"/>
                  </a:lnTo>
                  <a:lnTo>
                    <a:pt x="535" y="1195"/>
                  </a:lnTo>
                  <a:lnTo>
                    <a:pt x="537" y="1202"/>
                  </a:lnTo>
                  <a:lnTo>
                    <a:pt x="538" y="1211"/>
                  </a:lnTo>
                  <a:lnTo>
                    <a:pt x="537" y="1218"/>
                  </a:lnTo>
                  <a:lnTo>
                    <a:pt x="535" y="1226"/>
                  </a:lnTo>
                  <a:lnTo>
                    <a:pt x="534" y="1233"/>
                  </a:lnTo>
                  <a:lnTo>
                    <a:pt x="531" y="1240"/>
                  </a:lnTo>
                  <a:lnTo>
                    <a:pt x="528" y="1247"/>
                  </a:lnTo>
                  <a:lnTo>
                    <a:pt x="524" y="1254"/>
                  </a:lnTo>
                  <a:lnTo>
                    <a:pt x="520" y="1260"/>
                  </a:lnTo>
                  <a:lnTo>
                    <a:pt x="514" y="1266"/>
                  </a:lnTo>
                  <a:lnTo>
                    <a:pt x="509" y="1270"/>
                  </a:lnTo>
                  <a:lnTo>
                    <a:pt x="503" y="1276"/>
                  </a:lnTo>
                  <a:lnTo>
                    <a:pt x="497" y="1279"/>
                  </a:lnTo>
                  <a:lnTo>
                    <a:pt x="490" y="1283"/>
                  </a:lnTo>
                  <a:lnTo>
                    <a:pt x="483" y="1286"/>
                  </a:lnTo>
                  <a:lnTo>
                    <a:pt x="475" y="1287"/>
                  </a:lnTo>
                  <a:lnTo>
                    <a:pt x="467" y="1288"/>
                  </a:lnTo>
                  <a:lnTo>
                    <a:pt x="459" y="1288"/>
                  </a:lnTo>
                  <a:lnTo>
                    <a:pt x="452" y="1288"/>
                  </a:lnTo>
                  <a:lnTo>
                    <a:pt x="443" y="1287"/>
                  </a:lnTo>
                  <a:lnTo>
                    <a:pt x="436" y="1286"/>
                  </a:lnTo>
                  <a:lnTo>
                    <a:pt x="429" y="1283"/>
                  </a:lnTo>
                  <a:lnTo>
                    <a:pt x="422" y="1279"/>
                  </a:lnTo>
                  <a:lnTo>
                    <a:pt x="415" y="1276"/>
                  </a:lnTo>
                  <a:lnTo>
                    <a:pt x="409" y="1270"/>
                  </a:lnTo>
                  <a:lnTo>
                    <a:pt x="404" y="1266"/>
                  </a:lnTo>
                  <a:lnTo>
                    <a:pt x="399" y="1260"/>
                  </a:lnTo>
                  <a:lnTo>
                    <a:pt x="395" y="1254"/>
                  </a:lnTo>
                  <a:lnTo>
                    <a:pt x="391" y="1247"/>
                  </a:lnTo>
                  <a:lnTo>
                    <a:pt x="387" y="1240"/>
                  </a:lnTo>
                  <a:lnTo>
                    <a:pt x="385" y="1233"/>
                  </a:lnTo>
                  <a:lnTo>
                    <a:pt x="382" y="1226"/>
                  </a:lnTo>
                  <a:lnTo>
                    <a:pt x="381" y="1218"/>
                  </a:lnTo>
                  <a:lnTo>
                    <a:pt x="381" y="1211"/>
                  </a:lnTo>
                  <a:lnTo>
                    <a:pt x="381" y="1202"/>
                  </a:lnTo>
                  <a:lnTo>
                    <a:pt x="382" y="1195"/>
                  </a:lnTo>
                  <a:lnTo>
                    <a:pt x="385" y="1186"/>
                  </a:lnTo>
                  <a:lnTo>
                    <a:pt x="387" y="1179"/>
                  </a:lnTo>
                  <a:lnTo>
                    <a:pt x="391" y="1174"/>
                  </a:lnTo>
                  <a:lnTo>
                    <a:pt x="395" y="1167"/>
                  </a:lnTo>
                  <a:lnTo>
                    <a:pt x="399" y="1161"/>
                  </a:lnTo>
                  <a:lnTo>
                    <a:pt x="404" y="1155"/>
                  </a:lnTo>
                  <a:lnTo>
                    <a:pt x="409" y="1150"/>
                  </a:lnTo>
                  <a:lnTo>
                    <a:pt x="415" y="1145"/>
                  </a:lnTo>
                  <a:lnTo>
                    <a:pt x="422" y="1141"/>
                  </a:lnTo>
                  <a:lnTo>
                    <a:pt x="429" y="1138"/>
                  </a:lnTo>
                  <a:lnTo>
                    <a:pt x="436" y="1135"/>
                  </a:lnTo>
                  <a:lnTo>
                    <a:pt x="443" y="1134"/>
                  </a:lnTo>
                  <a:lnTo>
                    <a:pt x="452" y="1133"/>
                  </a:lnTo>
                  <a:lnTo>
                    <a:pt x="459" y="1133"/>
                  </a:lnTo>
                  <a:close/>
                  <a:moveTo>
                    <a:pt x="866" y="1133"/>
                  </a:moveTo>
                  <a:lnTo>
                    <a:pt x="873" y="1133"/>
                  </a:lnTo>
                  <a:lnTo>
                    <a:pt x="881" y="1134"/>
                  </a:lnTo>
                  <a:lnTo>
                    <a:pt x="888" y="1135"/>
                  </a:lnTo>
                  <a:lnTo>
                    <a:pt x="895" y="1138"/>
                  </a:lnTo>
                  <a:lnTo>
                    <a:pt x="903" y="1141"/>
                  </a:lnTo>
                  <a:lnTo>
                    <a:pt x="910" y="1145"/>
                  </a:lnTo>
                  <a:lnTo>
                    <a:pt x="915" y="1150"/>
                  </a:lnTo>
                  <a:lnTo>
                    <a:pt x="921" y="1155"/>
                  </a:lnTo>
                  <a:lnTo>
                    <a:pt x="925" y="1161"/>
                  </a:lnTo>
                  <a:lnTo>
                    <a:pt x="930" y="1167"/>
                  </a:lnTo>
                  <a:lnTo>
                    <a:pt x="934" y="1174"/>
                  </a:lnTo>
                  <a:lnTo>
                    <a:pt x="938" y="1179"/>
                  </a:lnTo>
                  <a:lnTo>
                    <a:pt x="939" y="1186"/>
                  </a:lnTo>
                  <a:lnTo>
                    <a:pt x="942" y="1195"/>
                  </a:lnTo>
                  <a:lnTo>
                    <a:pt x="944" y="1202"/>
                  </a:lnTo>
                  <a:lnTo>
                    <a:pt x="944" y="1211"/>
                  </a:lnTo>
                  <a:lnTo>
                    <a:pt x="944" y="1218"/>
                  </a:lnTo>
                  <a:lnTo>
                    <a:pt x="942" y="1226"/>
                  </a:lnTo>
                  <a:lnTo>
                    <a:pt x="939" y="1233"/>
                  </a:lnTo>
                  <a:lnTo>
                    <a:pt x="938" y="1240"/>
                  </a:lnTo>
                  <a:lnTo>
                    <a:pt x="934" y="1247"/>
                  </a:lnTo>
                  <a:lnTo>
                    <a:pt x="930" y="1254"/>
                  </a:lnTo>
                  <a:lnTo>
                    <a:pt x="925" y="1260"/>
                  </a:lnTo>
                  <a:lnTo>
                    <a:pt x="921" y="1266"/>
                  </a:lnTo>
                  <a:lnTo>
                    <a:pt x="915" y="1270"/>
                  </a:lnTo>
                  <a:lnTo>
                    <a:pt x="910" y="1276"/>
                  </a:lnTo>
                  <a:lnTo>
                    <a:pt x="903" y="1279"/>
                  </a:lnTo>
                  <a:lnTo>
                    <a:pt x="895" y="1283"/>
                  </a:lnTo>
                  <a:lnTo>
                    <a:pt x="888" y="1286"/>
                  </a:lnTo>
                  <a:lnTo>
                    <a:pt x="881" y="1287"/>
                  </a:lnTo>
                  <a:lnTo>
                    <a:pt x="873" y="1288"/>
                  </a:lnTo>
                  <a:lnTo>
                    <a:pt x="866" y="1288"/>
                  </a:lnTo>
                  <a:lnTo>
                    <a:pt x="857" y="1288"/>
                  </a:lnTo>
                  <a:lnTo>
                    <a:pt x="850" y="1287"/>
                  </a:lnTo>
                  <a:lnTo>
                    <a:pt x="842" y="1286"/>
                  </a:lnTo>
                  <a:lnTo>
                    <a:pt x="835" y="1283"/>
                  </a:lnTo>
                  <a:lnTo>
                    <a:pt x="827" y="1279"/>
                  </a:lnTo>
                  <a:lnTo>
                    <a:pt x="822" y="1276"/>
                  </a:lnTo>
                  <a:lnTo>
                    <a:pt x="816" y="1270"/>
                  </a:lnTo>
                  <a:lnTo>
                    <a:pt x="810" y="1266"/>
                  </a:lnTo>
                  <a:lnTo>
                    <a:pt x="805" y="1260"/>
                  </a:lnTo>
                  <a:lnTo>
                    <a:pt x="801" y="1254"/>
                  </a:lnTo>
                  <a:lnTo>
                    <a:pt x="796" y="1247"/>
                  </a:lnTo>
                  <a:lnTo>
                    <a:pt x="793" y="1240"/>
                  </a:lnTo>
                  <a:lnTo>
                    <a:pt x="791" y="1233"/>
                  </a:lnTo>
                  <a:lnTo>
                    <a:pt x="789" y="1226"/>
                  </a:lnTo>
                  <a:lnTo>
                    <a:pt x="788" y="1218"/>
                  </a:lnTo>
                  <a:lnTo>
                    <a:pt x="788" y="1211"/>
                  </a:lnTo>
                  <a:lnTo>
                    <a:pt x="788" y="1202"/>
                  </a:lnTo>
                  <a:lnTo>
                    <a:pt x="789" y="1195"/>
                  </a:lnTo>
                  <a:lnTo>
                    <a:pt x="791" y="1186"/>
                  </a:lnTo>
                  <a:lnTo>
                    <a:pt x="793" y="1179"/>
                  </a:lnTo>
                  <a:lnTo>
                    <a:pt x="796" y="1174"/>
                  </a:lnTo>
                  <a:lnTo>
                    <a:pt x="801" y="1167"/>
                  </a:lnTo>
                  <a:lnTo>
                    <a:pt x="805" y="1161"/>
                  </a:lnTo>
                  <a:lnTo>
                    <a:pt x="810" y="1155"/>
                  </a:lnTo>
                  <a:lnTo>
                    <a:pt x="816" y="1150"/>
                  </a:lnTo>
                  <a:lnTo>
                    <a:pt x="822" y="1145"/>
                  </a:lnTo>
                  <a:lnTo>
                    <a:pt x="827" y="1141"/>
                  </a:lnTo>
                  <a:lnTo>
                    <a:pt x="835" y="1138"/>
                  </a:lnTo>
                  <a:lnTo>
                    <a:pt x="842" y="1135"/>
                  </a:lnTo>
                  <a:lnTo>
                    <a:pt x="850" y="1134"/>
                  </a:lnTo>
                  <a:lnTo>
                    <a:pt x="857" y="1133"/>
                  </a:lnTo>
                  <a:lnTo>
                    <a:pt x="866" y="1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22"/>
            <p:cNvSpPr/>
            <p:nvPr/>
          </p:nvSpPr>
          <p:spPr>
            <a:xfrm>
              <a:off x="10401410" y="8921282"/>
              <a:ext cx="541790" cy="250245"/>
            </a:xfrm>
            <a:custGeom>
              <a:avLst/>
              <a:gdLst/>
              <a:ahLst/>
              <a:cxnLst/>
              <a:rect l="l" t="t" r="r" b="b"/>
              <a:pathLst>
                <a:path w="2650" h="1224" extrusionOk="0">
                  <a:moveTo>
                    <a:pt x="2602" y="694"/>
                  </a:moveTo>
                  <a:lnTo>
                    <a:pt x="2588" y="694"/>
                  </a:lnTo>
                  <a:lnTo>
                    <a:pt x="2573" y="694"/>
                  </a:lnTo>
                  <a:lnTo>
                    <a:pt x="2573" y="661"/>
                  </a:lnTo>
                  <a:lnTo>
                    <a:pt x="2573" y="630"/>
                  </a:lnTo>
                  <a:lnTo>
                    <a:pt x="2573" y="599"/>
                  </a:lnTo>
                  <a:lnTo>
                    <a:pt x="2573" y="568"/>
                  </a:lnTo>
                  <a:lnTo>
                    <a:pt x="2573" y="568"/>
                  </a:lnTo>
                  <a:lnTo>
                    <a:pt x="2573" y="568"/>
                  </a:lnTo>
                  <a:lnTo>
                    <a:pt x="2573" y="549"/>
                  </a:lnTo>
                  <a:lnTo>
                    <a:pt x="2570" y="534"/>
                  </a:lnTo>
                  <a:lnTo>
                    <a:pt x="2568" y="525"/>
                  </a:lnTo>
                  <a:lnTo>
                    <a:pt x="2565" y="520"/>
                  </a:lnTo>
                  <a:lnTo>
                    <a:pt x="2563" y="513"/>
                  </a:lnTo>
                  <a:lnTo>
                    <a:pt x="2558" y="507"/>
                  </a:lnTo>
                  <a:lnTo>
                    <a:pt x="2553" y="501"/>
                  </a:lnTo>
                  <a:lnTo>
                    <a:pt x="2548" y="496"/>
                  </a:lnTo>
                  <a:lnTo>
                    <a:pt x="2541" y="490"/>
                  </a:lnTo>
                  <a:lnTo>
                    <a:pt x="2534" y="486"/>
                  </a:lnTo>
                  <a:lnTo>
                    <a:pt x="2517" y="477"/>
                  </a:lnTo>
                  <a:lnTo>
                    <a:pt x="2496" y="472"/>
                  </a:lnTo>
                  <a:lnTo>
                    <a:pt x="2429" y="457"/>
                  </a:lnTo>
                  <a:lnTo>
                    <a:pt x="2363" y="445"/>
                  </a:lnTo>
                  <a:lnTo>
                    <a:pt x="2298" y="432"/>
                  </a:lnTo>
                  <a:lnTo>
                    <a:pt x="2231" y="419"/>
                  </a:lnTo>
                  <a:lnTo>
                    <a:pt x="2164" y="405"/>
                  </a:lnTo>
                  <a:lnTo>
                    <a:pt x="2099" y="392"/>
                  </a:lnTo>
                  <a:lnTo>
                    <a:pt x="2033" y="379"/>
                  </a:lnTo>
                  <a:lnTo>
                    <a:pt x="1966" y="367"/>
                  </a:lnTo>
                  <a:lnTo>
                    <a:pt x="1966" y="367"/>
                  </a:lnTo>
                  <a:lnTo>
                    <a:pt x="1966" y="367"/>
                  </a:lnTo>
                  <a:lnTo>
                    <a:pt x="1922" y="326"/>
                  </a:lnTo>
                  <a:lnTo>
                    <a:pt x="1877" y="284"/>
                  </a:lnTo>
                  <a:lnTo>
                    <a:pt x="1833" y="243"/>
                  </a:lnTo>
                  <a:lnTo>
                    <a:pt x="1787" y="202"/>
                  </a:lnTo>
                  <a:lnTo>
                    <a:pt x="1743" y="163"/>
                  </a:lnTo>
                  <a:lnTo>
                    <a:pt x="1697" y="123"/>
                  </a:lnTo>
                  <a:lnTo>
                    <a:pt x="1651" y="83"/>
                  </a:lnTo>
                  <a:lnTo>
                    <a:pt x="1604" y="45"/>
                  </a:lnTo>
                  <a:lnTo>
                    <a:pt x="1589" y="32"/>
                  </a:lnTo>
                  <a:lnTo>
                    <a:pt x="1576" y="24"/>
                  </a:lnTo>
                  <a:lnTo>
                    <a:pt x="1566" y="17"/>
                  </a:lnTo>
                  <a:lnTo>
                    <a:pt x="1556" y="12"/>
                  </a:lnTo>
                  <a:lnTo>
                    <a:pt x="1536" y="5"/>
                  </a:lnTo>
                  <a:lnTo>
                    <a:pt x="1522" y="3"/>
                  </a:lnTo>
                  <a:lnTo>
                    <a:pt x="1507" y="1"/>
                  </a:lnTo>
                  <a:lnTo>
                    <a:pt x="1488" y="0"/>
                  </a:lnTo>
                  <a:lnTo>
                    <a:pt x="408" y="0"/>
                  </a:lnTo>
                  <a:lnTo>
                    <a:pt x="384" y="0"/>
                  </a:lnTo>
                  <a:lnTo>
                    <a:pt x="367" y="3"/>
                  </a:lnTo>
                  <a:lnTo>
                    <a:pt x="360" y="4"/>
                  </a:lnTo>
                  <a:lnTo>
                    <a:pt x="354" y="8"/>
                  </a:lnTo>
                  <a:lnTo>
                    <a:pt x="347" y="12"/>
                  </a:lnTo>
                  <a:lnTo>
                    <a:pt x="340" y="18"/>
                  </a:lnTo>
                  <a:lnTo>
                    <a:pt x="327" y="32"/>
                  </a:lnTo>
                  <a:lnTo>
                    <a:pt x="315" y="48"/>
                  </a:lnTo>
                  <a:lnTo>
                    <a:pt x="302" y="65"/>
                  </a:lnTo>
                  <a:lnTo>
                    <a:pt x="289" y="83"/>
                  </a:lnTo>
                  <a:lnTo>
                    <a:pt x="265" y="120"/>
                  </a:lnTo>
                  <a:lnTo>
                    <a:pt x="242" y="154"/>
                  </a:lnTo>
                  <a:lnTo>
                    <a:pt x="278" y="154"/>
                  </a:lnTo>
                  <a:lnTo>
                    <a:pt x="313" y="154"/>
                  </a:lnTo>
                  <a:lnTo>
                    <a:pt x="347" y="154"/>
                  </a:lnTo>
                  <a:lnTo>
                    <a:pt x="383" y="154"/>
                  </a:lnTo>
                  <a:lnTo>
                    <a:pt x="418" y="154"/>
                  </a:lnTo>
                  <a:lnTo>
                    <a:pt x="452" y="154"/>
                  </a:lnTo>
                  <a:lnTo>
                    <a:pt x="488" y="154"/>
                  </a:lnTo>
                  <a:lnTo>
                    <a:pt x="522" y="154"/>
                  </a:lnTo>
                  <a:lnTo>
                    <a:pt x="498" y="205"/>
                  </a:lnTo>
                  <a:lnTo>
                    <a:pt x="473" y="255"/>
                  </a:lnTo>
                  <a:lnTo>
                    <a:pt x="449" y="306"/>
                  </a:lnTo>
                  <a:lnTo>
                    <a:pt x="425" y="357"/>
                  </a:lnTo>
                  <a:lnTo>
                    <a:pt x="388" y="357"/>
                  </a:lnTo>
                  <a:lnTo>
                    <a:pt x="352" y="357"/>
                  </a:lnTo>
                  <a:lnTo>
                    <a:pt x="315" y="357"/>
                  </a:lnTo>
                  <a:lnTo>
                    <a:pt x="276" y="357"/>
                  </a:lnTo>
                  <a:lnTo>
                    <a:pt x="240" y="357"/>
                  </a:lnTo>
                  <a:lnTo>
                    <a:pt x="203" y="357"/>
                  </a:lnTo>
                  <a:lnTo>
                    <a:pt x="164" y="357"/>
                  </a:lnTo>
                  <a:lnTo>
                    <a:pt x="128" y="357"/>
                  </a:lnTo>
                  <a:lnTo>
                    <a:pt x="103" y="392"/>
                  </a:lnTo>
                  <a:lnTo>
                    <a:pt x="86" y="423"/>
                  </a:lnTo>
                  <a:lnTo>
                    <a:pt x="79" y="439"/>
                  </a:lnTo>
                  <a:lnTo>
                    <a:pt x="75" y="457"/>
                  </a:lnTo>
                  <a:lnTo>
                    <a:pt x="71" y="477"/>
                  </a:lnTo>
                  <a:lnTo>
                    <a:pt x="69" y="501"/>
                  </a:lnTo>
                  <a:lnTo>
                    <a:pt x="69" y="549"/>
                  </a:lnTo>
                  <a:lnTo>
                    <a:pt x="69" y="598"/>
                  </a:lnTo>
                  <a:lnTo>
                    <a:pt x="69" y="646"/>
                  </a:lnTo>
                  <a:lnTo>
                    <a:pt x="69" y="694"/>
                  </a:lnTo>
                  <a:lnTo>
                    <a:pt x="69" y="694"/>
                  </a:lnTo>
                  <a:lnTo>
                    <a:pt x="69" y="694"/>
                  </a:lnTo>
                  <a:lnTo>
                    <a:pt x="51" y="693"/>
                  </a:lnTo>
                  <a:lnTo>
                    <a:pt x="31" y="693"/>
                  </a:lnTo>
                  <a:lnTo>
                    <a:pt x="21" y="694"/>
                  </a:lnTo>
                  <a:lnTo>
                    <a:pt x="14" y="695"/>
                  </a:lnTo>
                  <a:lnTo>
                    <a:pt x="9" y="698"/>
                  </a:lnTo>
                  <a:lnTo>
                    <a:pt x="4" y="703"/>
                  </a:lnTo>
                  <a:lnTo>
                    <a:pt x="1" y="708"/>
                  </a:lnTo>
                  <a:lnTo>
                    <a:pt x="0" y="714"/>
                  </a:lnTo>
                  <a:lnTo>
                    <a:pt x="0" y="722"/>
                  </a:lnTo>
                  <a:lnTo>
                    <a:pt x="3" y="732"/>
                  </a:lnTo>
                  <a:lnTo>
                    <a:pt x="11" y="782"/>
                  </a:lnTo>
                  <a:lnTo>
                    <a:pt x="21" y="833"/>
                  </a:lnTo>
                  <a:lnTo>
                    <a:pt x="31" y="884"/>
                  </a:lnTo>
                  <a:lnTo>
                    <a:pt x="41" y="934"/>
                  </a:lnTo>
                  <a:lnTo>
                    <a:pt x="41" y="934"/>
                  </a:lnTo>
                  <a:lnTo>
                    <a:pt x="41" y="934"/>
                  </a:lnTo>
                  <a:lnTo>
                    <a:pt x="52" y="952"/>
                  </a:lnTo>
                  <a:lnTo>
                    <a:pt x="62" y="963"/>
                  </a:lnTo>
                  <a:lnTo>
                    <a:pt x="68" y="968"/>
                  </a:lnTo>
                  <a:lnTo>
                    <a:pt x="75" y="970"/>
                  </a:lnTo>
                  <a:lnTo>
                    <a:pt x="84" y="972"/>
                  </a:lnTo>
                  <a:lnTo>
                    <a:pt x="95" y="972"/>
                  </a:lnTo>
                  <a:lnTo>
                    <a:pt x="142" y="972"/>
                  </a:lnTo>
                  <a:lnTo>
                    <a:pt x="190" y="972"/>
                  </a:lnTo>
                  <a:lnTo>
                    <a:pt x="237" y="972"/>
                  </a:lnTo>
                  <a:lnTo>
                    <a:pt x="283" y="972"/>
                  </a:lnTo>
                  <a:lnTo>
                    <a:pt x="291" y="999"/>
                  </a:lnTo>
                  <a:lnTo>
                    <a:pt x="300" y="1024"/>
                  </a:lnTo>
                  <a:lnTo>
                    <a:pt x="312" y="1048"/>
                  </a:lnTo>
                  <a:lnTo>
                    <a:pt x="325" y="1072"/>
                  </a:lnTo>
                  <a:lnTo>
                    <a:pt x="340" y="1094"/>
                  </a:lnTo>
                  <a:lnTo>
                    <a:pt x="357" y="1115"/>
                  </a:lnTo>
                  <a:lnTo>
                    <a:pt x="376" y="1133"/>
                  </a:lnTo>
                  <a:lnTo>
                    <a:pt x="395" y="1152"/>
                  </a:lnTo>
                  <a:lnTo>
                    <a:pt x="417" y="1167"/>
                  </a:lnTo>
                  <a:lnTo>
                    <a:pt x="439" y="1181"/>
                  </a:lnTo>
                  <a:lnTo>
                    <a:pt x="463" y="1194"/>
                  </a:lnTo>
                  <a:lnTo>
                    <a:pt x="488" y="1204"/>
                  </a:lnTo>
                  <a:lnTo>
                    <a:pt x="515" y="1213"/>
                  </a:lnTo>
                  <a:lnTo>
                    <a:pt x="541" y="1218"/>
                  </a:lnTo>
                  <a:lnTo>
                    <a:pt x="568" y="1223"/>
                  </a:lnTo>
                  <a:lnTo>
                    <a:pt x="597" y="1224"/>
                  </a:lnTo>
                  <a:lnTo>
                    <a:pt x="625" y="1223"/>
                  </a:lnTo>
                  <a:lnTo>
                    <a:pt x="653" y="1218"/>
                  </a:lnTo>
                  <a:lnTo>
                    <a:pt x="680" y="1213"/>
                  </a:lnTo>
                  <a:lnTo>
                    <a:pt x="706" y="1204"/>
                  </a:lnTo>
                  <a:lnTo>
                    <a:pt x="731" y="1194"/>
                  </a:lnTo>
                  <a:lnTo>
                    <a:pt x="755" y="1181"/>
                  </a:lnTo>
                  <a:lnTo>
                    <a:pt x="778" y="1167"/>
                  </a:lnTo>
                  <a:lnTo>
                    <a:pt x="799" y="1152"/>
                  </a:lnTo>
                  <a:lnTo>
                    <a:pt x="819" y="1133"/>
                  </a:lnTo>
                  <a:lnTo>
                    <a:pt x="838" y="1115"/>
                  </a:lnTo>
                  <a:lnTo>
                    <a:pt x="855" y="1094"/>
                  </a:lnTo>
                  <a:lnTo>
                    <a:pt x="869" y="1072"/>
                  </a:lnTo>
                  <a:lnTo>
                    <a:pt x="882" y="1048"/>
                  </a:lnTo>
                  <a:lnTo>
                    <a:pt x="893" y="1024"/>
                  </a:lnTo>
                  <a:lnTo>
                    <a:pt x="903" y="999"/>
                  </a:lnTo>
                  <a:lnTo>
                    <a:pt x="910" y="972"/>
                  </a:lnTo>
                  <a:lnTo>
                    <a:pt x="1028" y="972"/>
                  </a:lnTo>
                  <a:lnTo>
                    <a:pt x="1144" y="972"/>
                  </a:lnTo>
                  <a:lnTo>
                    <a:pt x="1261" y="972"/>
                  </a:lnTo>
                  <a:lnTo>
                    <a:pt x="1379" y="972"/>
                  </a:lnTo>
                  <a:lnTo>
                    <a:pt x="1497" y="972"/>
                  </a:lnTo>
                  <a:lnTo>
                    <a:pt x="1614" y="972"/>
                  </a:lnTo>
                  <a:lnTo>
                    <a:pt x="1731" y="972"/>
                  </a:lnTo>
                  <a:lnTo>
                    <a:pt x="1848" y="972"/>
                  </a:lnTo>
                  <a:lnTo>
                    <a:pt x="1855" y="999"/>
                  </a:lnTo>
                  <a:lnTo>
                    <a:pt x="1865" y="1024"/>
                  </a:lnTo>
                  <a:lnTo>
                    <a:pt x="1875" y="1048"/>
                  </a:lnTo>
                  <a:lnTo>
                    <a:pt x="1889" y="1072"/>
                  </a:lnTo>
                  <a:lnTo>
                    <a:pt x="1904" y="1094"/>
                  </a:lnTo>
                  <a:lnTo>
                    <a:pt x="1921" y="1115"/>
                  </a:lnTo>
                  <a:lnTo>
                    <a:pt x="1939" y="1133"/>
                  </a:lnTo>
                  <a:lnTo>
                    <a:pt x="1959" y="1152"/>
                  </a:lnTo>
                  <a:lnTo>
                    <a:pt x="1980" y="1167"/>
                  </a:lnTo>
                  <a:lnTo>
                    <a:pt x="2003" y="1181"/>
                  </a:lnTo>
                  <a:lnTo>
                    <a:pt x="2027" y="1194"/>
                  </a:lnTo>
                  <a:lnTo>
                    <a:pt x="2052" y="1204"/>
                  </a:lnTo>
                  <a:lnTo>
                    <a:pt x="2078" y="1213"/>
                  </a:lnTo>
                  <a:lnTo>
                    <a:pt x="2105" y="1218"/>
                  </a:lnTo>
                  <a:lnTo>
                    <a:pt x="2133" y="1223"/>
                  </a:lnTo>
                  <a:lnTo>
                    <a:pt x="2162" y="1224"/>
                  </a:lnTo>
                  <a:lnTo>
                    <a:pt x="2190" y="1223"/>
                  </a:lnTo>
                  <a:lnTo>
                    <a:pt x="2217" y="1218"/>
                  </a:lnTo>
                  <a:lnTo>
                    <a:pt x="2244" y="1213"/>
                  </a:lnTo>
                  <a:lnTo>
                    <a:pt x="2271" y="1204"/>
                  </a:lnTo>
                  <a:lnTo>
                    <a:pt x="2295" y="1194"/>
                  </a:lnTo>
                  <a:lnTo>
                    <a:pt x="2319" y="1181"/>
                  </a:lnTo>
                  <a:lnTo>
                    <a:pt x="2342" y="1167"/>
                  </a:lnTo>
                  <a:lnTo>
                    <a:pt x="2363" y="1152"/>
                  </a:lnTo>
                  <a:lnTo>
                    <a:pt x="2383" y="1133"/>
                  </a:lnTo>
                  <a:lnTo>
                    <a:pt x="2401" y="1115"/>
                  </a:lnTo>
                  <a:lnTo>
                    <a:pt x="2418" y="1094"/>
                  </a:lnTo>
                  <a:lnTo>
                    <a:pt x="2434" y="1072"/>
                  </a:lnTo>
                  <a:lnTo>
                    <a:pt x="2446" y="1048"/>
                  </a:lnTo>
                  <a:lnTo>
                    <a:pt x="2458" y="1024"/>
                  </a:lnTo>
                  <a:lnTo>
                    <a:pt x="2468" y="999"/>
                  </a:lnTo>
                  <a:lnTo>
                    <a:pt x="2473" y="972"/>
                  </a:lnTo>
                  <a:lnTo>
                    <a:pt x="2506" y="972"/>
                  </a:lnTo>
                  <a:lnTo>
                    <a:pt x="2539" y="972"/>
                  </a:lnTo>
                  <a:lnTo>
                    <a:pt x="2571" y="972"/>
                  </a:lnTo>
                  <a:lnTo>
                    <a:pt x="2602" y="972"/>
                  </a:lnTo>
                  <a:lnTo>
                    <a:pt x="2615" y="972"/>
                  </a:lnTo>
                  <a:lnTo>
                    <a:pt x="2626" y="970"/>
                  </a:lnTo>
                  <a:lnTo>
                    <a:pt x="2633" y="966"/>
                  </a:lnTo>
                  <a:lnTo>
                    <a:pt x="2641" y="962"/>
                  </a:lnTo>
                  <a:lnTo>
                    <a:pt x="2645" y="955"/>
                  </a:lnTo>
                  <a:lnTo>
                    <a:pt x="2648" y="946"/>
                  </a:lnTo>
                  <a:lnTo>
                    <a:pt x="2649" y="936"/>
                  </a:lnTo>
                  <a:lnTo>
                    <a:pt x="2650" y="925"/>
                  </a:lnTo>
                  <a:lnTo>
                    <a:pt x="2650" y="884"/>
                  </a:lnTo>
                  <a:lnTo>
                    <a:pt x="2650" y="843"/>
                  </a:lnTo>
                  <a:lnTo>
                    <a:pt x="2650" y="802"/>
                  </a:lnTo>
                  <a:lnTo>
                    <a:pt x="2650" y="761"/>
                  </a:lnTo>
                  <a:lnTo>
                    <a:pt x="2649" y="749"/>
                  </a:lnTo>
                  <a:lnTo>
                    <a:pt x="2648" y="738"/>
                  </a:lnTo>
                  <a:lnTo>
                    <a:pt x="2645" y="727"/>
                  </a:lnTo>
                  <a:lnTo>
                    <a:pt x="2641" y="715"/>
                  </a:lnTo>
                  <a:lnTo>
                    <a:pt x="2633" y="707"/>
                  </a:lnTo>
                  <a:lnTo>
                    <a:pt x="2625" y="700"/>
                  </a:lnTo>
                  <a:lnTo>
                    <a:pt x="2621" y="697"/>
                  </a:lnTo>
                  <a:lnTo>
                    <a:pt x="2615" y="695"/>
                  </a:lnTo>
                  <a:lnTo>
                    <a:pt x="2609" y="694"/>
                  </a:lnTo>
                  <a:lnTo>
                    <a:pt x="2602" y="694"/>
                  </a:lnTo>
                  <a:lnTo>
                    <a:pt x="2602" y="694"/>
                  </a:lnTo>
                  <a:lnTo>
                    <a:pt x="2602" y="694"/>
                  </a:lnTo>
                  <a:close/>
                  <a:moveTo>
                    <a:pt x="1176" y="357"/>
                  </a:moveTo>
                  <a:lnTo>
                    <a:pt x="1128" y="357"/>
                  </a:lnTo>
                  <a:lnTo>
                    <a:pt x="1079" y="357"/>
                  </a:lnTo>
                  <a:lnTo>
                    <a:pt x="1029" y="357"/>
                  </a:lnTo>
                  <a:lnTo>
                    <a:pt x="979" y="357"/>
                  </a:lnTo>
                  <a:lnTo>
                    <a:pt x="930" y="357"/>
                  </a:lnTo>
                  <a:lnTo>
                    <a:pt x="880" y="357"/>
                  </a:lnTo>
                  <a:lnTo>
                    <a:pt x="832" y="357"/>
                  </a:lnTo>
                  <a:lnTo>
                    <a:pt x="782" y="357"/>
                  </a:lnTo>
                  <a:lnTo>
                    <a:pt x="782" y="357"/>
                  </a:lnTo>
                  <a:lnTo>
                    <a:pt x="782" y="357"/>
                  </a:lnTo>
                  <a:lnTo>
                    <a:pt x="777" y="357"/>
                  </a:lnTo>
                  <a:lnTo>
                    <a:pt x="774" y="355"/>
                  </a:lnTo>
                  <a:lnTo>
                    <a:pt x="770" y="354"/>
                  </a:lnTo>
                  <a:lnTo>
                    <a:pt x="767" y="353"/>
                  </a:lnTo>
                  <a:lnTo>
                    <a:pt x="765" y="350"/>
                  </a:lnTo>
                  <a:lnTo>
                    <a:pt x="764" y="345"/>
                  </a:lnTo>
                  <a:lnTo>
                    <a:pt x="763" y="343"/>
                  </a:lnTo>
                  <a:lnTo>
                    <a:pt x="763" y="337"/>
                  </a:lnTo>
                  <a:lnTo>
                    <a:pt x="763" y="327"/>
                  </a:lnTo>
                  <a:lnTo>
                    <a:pt x="763" y="319"/>
                  </a:lnTo>
                  <a:lnTo>
                    <a:pt x="781" y="282"/>
                  </a:lnTo>
                  <a:lnTo>
                    <a:pt x="799" y="245"/>
                  </a:lnTo>
                  <a:lnTo>
                    <a:pt x="818" y="208"/>
                  </a:lnTo>
                  <a:lnTo>
                    <a:pt x="836" y="171"/>
                  </a:lnTo>
                  <a:lnTo>
                    <a:pt x="841" y="164"/>
                  </a:lnTo>
                  <a:lnTo>
                    <a:pt x="843" y="158"/>
                  </a:lnTo>
                  <a:lnTo>
                    <a:pt x="846" y="157"/>
                  </a:lnTo>
                  <a:lnTo>
                    <a:pt x="850" y="156"/>
                  </a:lnTo>
                  <a:lnTo>
                    <a:pt x="855" y="154"/>
                  </a:lnTo>
                  <a:lnTo>
                    <a:pt x="859" y="154"/>
                  </a:lnTo>
                  <a:lnTo>
                    <a:pt x="899" y="154"/>
                  </a:lnTo>
                  <a:lnTo>
                    <a:pt x="938" y="154"/>
                  </a:lnTo>
                  <a:lnTo>
                    <a:pt x="978" y="154"/>
                  </a:lnTo>
                  <a:lnTo>
                    <a:pt x="1018" y="154"/>
                  </a:lnTo>
                  <a:lnTo>
                    <a:pt x="1057" y="154"/>
                  </a:lnTo>
                  <a:lnTo>
                    <a:pt x="1097" y="154"/>
                  </a:lnTo>
                  <a:lnTo>
                    <a:pt x="1137" y="154"/>
                  </a:lnTo>
                  <a:lnTo>
                    <a:pt x="1176" y="154"/>
                  </a:lnTo>
                  <a:lnTo>
                    <a:pt x="1176" y="205"/>
                  </a:lnTo>
                  <a:lnTo>
                    <a:pt x="1176" y="255"/>
                  </a:lnTo>
                  <a:lnTo>
                    <a:pt x="1176" y="306"/>
                  </a:lnTo>
                  <a:lnTo>
                    <a:pt x="1176" y="357"/>
                  </a:lnTo>
                  <a:close/>
                  <a:moveTo>
                    <a:pt x="1303" y="357"/>
                  </a:moveTo>
                  <a:lnTo>
                    <a:pt x="1303" y="306"/>
                  </a:lnTo>
                  <a:lnTo>
                    <a:pt x="1303" y="255"/>
                  </a:lnTo>
                  <a:lnTo>
                    <a:pt x="1303" y="205"/>
                  </a:lnTo>
                  <a:lnTo>
                    <a:pt x="1303" y="154"/>
                  </a:lnTo>
                  <a:lnTo>
                    <a:pt x="1338" y="154"/>
                  </a:lnTo>
                  <a:lnTo>
                    <a:pt x="1375" y="154"/>
                  </a:lnTo>
                  <a:lnTo>
                    <a:pt x="1410" y="154"/>
                  </a:lnTo>
                  <a:lnTo>
                    <a:pt x="1447" y="154"/>
                  </a:lnTo>
                  <a:lnTo>
                    <a:pt x="1474" y="180"/>
                  </a:lnTo>
                  <a:lnTo>
                    <a:pt x="1502" y="205"/>
                  </a:lnTo>
                  <a:lnTo>
                    <a:pt x="1529" y="231"/>
                  </a:lnTo>
                  <a:lnTo>
                    <a:pt x="1558" y="255"/>
                  </a:lnTo>
                  <a:lnTo>
                    <a:pt x="1585" y="280"/>
                  </a:lnTo>
                  <a:lnTo>
                    <a:pt x="1613" y="306"/>
                  </a:lnTo>
                  <a:lnTo>
                    <a:pt x="1640" y="331"/>
                  </a:lnTo>
                  <a:lnTo>
                    <a:pt x="1668" y="357"/>
                  </a:lnTo>
                  <a:lnTo>
                    <a:pt x="1623" y="357"/>
                  </a:lnTo>
                  <a:lnTo>
                    <a:pt x="1576" y="357"/>
                  </a:lnTo>
                  <a:lnTo>
                    <a:pt x="1531" y="357"/>
                  </a:lnTo>
                  <a:lnTo>
                    <a:pt x="1485" y="357"/>
                  </a:lnTo>
                  <a:lnTo>
                    <a:pt x="1440" y="357"/>
                  </a:lnTo>
                  <a:lnTo>
                    <a:pt x="1393" y="357"/>
                  </a:lnTo>
                  <a:lnTo>
                    <a:pt x="1348" y="357"/>
                  </a:lnTo>
                  <a:lnTo>
                    <a:pt x="1303" y="357"/>
                  </a:lnTo>
                  <a:close/>
                  <a:moveTo>
                    <a:pt x="597" y="766"/>
                  </a:moveTo>
                  <a:lnTo>
                    <a:pt x="611" y="766"/>
                  </a:lnTo>
                  <a:lnTo>
                    <a:pt x="625" y="769"/>
                  </a:lnTo>
                  <a:lnTo>
                    <a:pt x="638" y="772"/>
                  </a:lnTo>
                  <a:lnTo>
                    <a:pt x="651" y="778"/>
                  </a:lnTo>
                  <a:lnTo>
                    <a:pt x="662" y="783"/>
                  </a:lnTo>
                  <a:lnTo>
                    <a:pt x="673" y="789"/>
                  </a:lnTo>
                  <a:lnTo>
                    <a:pt x="685" y="797"/>
                  </a:lnTo>
                  <a:lnTo>
                    <a:pt x="693" y="806"/>
                  </a:lnTo>
                  <a:lnTo>
                    <a:pt x="703" y="816"/>
                  </a:lnTo>
                  <a:lnTo>
                    <a:pt x="710" y="827"/>
                  </a:lnTo>
                  <a:lnTo>
                    <a:pt x="717" y="837"/>
                  </a:lnTo>
                  <a:lnTo>
                    <a:pt x="723" y="850"/>
                  </a:lnTo>
                  <a:lnTo>
                    <a:pt x="727" y="863"/>
                  </a:lnTo>
                  <a:lnTo>
                    <a:pt x="731" y="875"/>
                  </a:lnTo>
                  <a:lnTo>
                    <a:pt x="733" y="890"/>
                  </a:lnTo>
                  <a:lnTo>
                    <a:pt x="734" y="904"/>
                  </a:lnTo>
                  <a:lnTo>
                    <a:pt x="733" y="917"/>
                  </a:lnTo>
                  <a:lnTo>
                    <a:pt x="731" y="931"/>
                  </a:lnTo>
                  <a:lnTo>
                    <a:pt x="727" y="943"/>
                  </a:lnTo>
                  <a:lnTo>
                    <a:pt x="723" y="956"/>
                  </a:lnTo>
                  <a:lnTo>
                    <a:pt x="717" y="969"/>
                  </a:lnTo>
                  <a:lnTo>
                    <a:pt x="710" y="980"/>
                  </a:lnTo>
                  <a:lnTo>
                    <a:pt x="703" y="990"/>
                  </a:lnTo>
                  <a:lnTo>
                    <a:pt x="693" y="1000"/>
                  </a:lnTo>
                  <a:lnTo>
                    <a:pt x="685" y="1009"/>
                  </a:lnTo>
                  <a:lnTo>
                    <a:pt x="673" y="1017"/>
                  </a:lnTo>
                  <a:lnTo>
                    <a:pt x="662" y="1023"/>
                  </a:lnTo>
                  <a:lnTo>
                    <a:pt x="651" y="1028"/>
                  </a:lnTo>
                  <a:lnTo>
                    <a:pt x="638" y="1034"/>
                  </a:lnTo>
                  <a:lnTo>
                    <a:pt x="625" y="1037"/>
                  </a:lnTo>
                  <a:lnTo>
                    <a:pt x="611" y="1040"/>
                  </a:lnTo>
                  <a:lnTo>
                    <a:pt x="597" y="1040"/>
                  </a:lnTo>
                  <a:lnTo>
                    <a:pt x="583" y="1040"/>
                  </a:lnTo>
                  <a:lnTo>
                    <a:pt x="570" y="1037"/>
                  </a:lnTo>
                  <a:lnTo>
                    <a:pt x="556" y="1034"/>
                  </a:lnTo>
                  <a:lnTo>
                    <a:pt x="544" y="1028"/>
                  </a:lnTo>
                  <a:lnTo>
                    <a:pt x="532" y="1023"/>
                  </a:lnTo>
                  <a:lnTo>
                    <a:pt x="520" y="1017"/>
                  </a:lnTo>
                  <a:lnTo>
                    <a:pt x="510" y="1009"/>
                  </a:lnTo>
                  <a:lnTo>
                    <a:pt x="500" y="1000"/>
                  </a:lnTo>
                  <a:lnTo>
                    <a:pt x="492" y="990"/>
                  </a:lnTo>
                  <a:lnTo>
                    <a:pt x="483" y="980"/>
                  </a:lnTo>
                  <a:lnTo>
                    <a:pt x="476" y="969"/>
                  </a:lnTo>
                  <a:lnTo>
                    <a:pt x="471" y="956"/>
                  </a:lnTo>
                  <a:lnTo>
                    <a:pt x="466" y="943"/>
                  </a:lnTo>
                  <a:lnTo>
                    <a:pt x="463" y="931"/>
                  </a:lnTo>
                  <a:lnTo>
                    <a:pt x="461" y="917"/>
                  </a:lnTo>
                  <a:lnTo>
                    <a:pt x="461" y="904"/>
                  </a:lnTo>
                  <a:lnTo>
                    <a:pt x="461" y="890"/>
                  </a:lnTo>
                  <a:lnTo>
                    <a:pt x="463" y="875"/>
                  </a:lnTo>
                  <a:lnTo>
                    <a:pt x="466" y="863"/>
                  </a:lnTo>
                  <a:lnTo>
                    <a:pt x="471" y="850"/>
                  </a:lnTo>
                  <a:lnTo>
                    <a:pt x="476" y="837"/>
                  </a:lnTo>
                  <a:lnTo>
                    <a:pt x="483" y="827"/>
                  </a:lnTo>
                  <a:lnTo>
                    <a:pt x="492" y="816"/>
                  </a:lnTo>
                  <a:lnTo>
                    <a:pt x="500" y="806"/>
                  </a:lnTo>
                  <a:lnTo>
                    <a:pt x="510" y="797"/>
                  </a:lnTo>
                  <a:lnTo>
                    <a:pt x="520" y="789"/>
                  </a:lnTo>
                  <a:lnTo>
                    <a:pt x="532" y="783"/>
                  </a:lnTo>
                  <a:lnTo>
                    <a:pt x="544" y="778"/>
                  </a:lnTo>
                  <a:lnTo>
                    <a:pt x="556" y="772"/>
                  </a:lnTo>
                  <a:lnTo>
                    <a:pt x="570" y="769"/>
                  </a:lnTo>
                  <a:lnTo>
                    <a:pt x="583" y="766"/>
                  </a:lnTo>
                  <a:lnTo>
                    <a:pt x="597" y="766"/>
                  </a:lnTo>
                  <a:close/>
                  <a:moveTo>
                    <a:pt x="2162" y="766"/>
                  </a:moveTo>
                  <a:lnTo>
                    <a:pt x="2176" y="766"/>
                  </a:lnTo>
                  <a:lnTo>
                    <a:pt x="2188" y="769"/>
                  </a:lnTo>
                  <a:lnTo>
                    <a:pt x="2201" y="772"/>
                  </a:lnTo>
                  <a:lnTo>
                    <a:pt x="2214" y="778"/>
                  </a:lnTo>
                  <a:lnTo>
                    <a:pt x="2227" y="783"/>
                  </a:lnTo>
                  <a:lnTo>
                    <a:pt x="2238" y="789"/>
                  </a:lnTo>
                  <a:lnTo>
                    <a:pt x="2248" y="797"/>
                  </a:lnTo>
                  <a:lnTo>
                    <a:pt x="2258" y="806"/>
                  </a:lnTo>
                  <a:lnTo>
                    <a:pt x="2266" y="816"/>
                  </a:lnTo>
                  <a:lnTo>
                    <a:pt x="2275" y="827"/>
                  </a:lnTo>
                  <a:lnTo>
                    <a:pt x="2282" y="837"/>
                  </a:lnTo>
                  <a:lnTo>
                    <a:pt x="2288" y="850"/>
                  </a:lnTo>
                  <a:lnTo>
                    <a:pt x="2292" y="863"/>
                  </a:lnTo>
                  <a:lnTo>
                    <a:pt x="2295" y="875"/>
                  </a:lnTo>
                  <a:lnTo>
                    <a:pt x="2298" y="890"/>
                  </a:lnTo>
                  <a:lnTo>
                    <a:pt x="2298" y="904"/>
                  </a:lnTo>
                  <a:lnTo>
                    <a:pt x="2298" y="917"/>
                  </a:lnTo>
                  <a:lnTo>
                    <a:pt x="2295" y="931"/>
                  </a:lnTo>
                  <a:lnTo>
                    <a:pt x="2292" y="943"/>
                  </a:lnTo>
                  <a:lnTo>
                    <a:pt x="2288" y="956"/>
                  </a:lnTo>
                  <a:lnTo>
                    <a:pt x="2282" y="969"/>
                  </a:lnTo>
                  <a:lnTo>
                    <a:pt x="2275" y="980"/>
                  </a:lnTo>
                  <a:lnTo>
                    <a:pt x="2266" y="990"/>
                  </a:lnTo>
                  <a:lnTo>
                    <a:pt x="2258" y="1000"/>
                  </a:lnTo>
                  <a:lnTo>
                    <a:pt x="2248" y="1009"/>
                  </a:lnTo>
                  <a:lnTo>
                    <a:pt x="2238" y="1017"/>
                  </a:lnTo>
                  <a:lnTo>
                    <a:pt x="2227" y="1023"/>
                  </a:lnTo>
                  <a:lnTo>
                    <a:pt x="2214" y="1028"/>
                  </a:lnTo>
                  <a:lnTo>
                    <a:pt x="2201" y="1034"/>
                  </a:lnTo>
                  <a:lnTo>
                    <a:pt x="2188" y="1037"/>
                  </a:lnTo>
                  <a:lnTo>
                    <a:pt x="2176" y="1040"/>
                  </a:lnTo>
                  <a:lnTo>
                    <a:pt x="2162" y="1040"/>
                  </a:lnTo>
                  <a:lnTo>
                    <a:pt x="2147" y="1040"/>
                  </a:lnTo>
                  <a:lnTo>
                    <a:pt x="2133" y="1037"/>
                  </a:lnTo>
                  <a:lnTo>
                    <a:pt x="2120" y="1034"/>
                  </a:lnTo>
                  <a:lnTo>
                    <a:pt x="2108" y="1028"/>
                  </a:lnTo>
                  <a:lnTo>
                    <a:pt x="2096" y="1023"/>
                  </a:lnTo>
                  <a:lnTo>
                    <a:pt x="2085" y="1017"/>
                  </a:lnTo>
                  <a:lnTo>
                    <a:pt x="2074" y="1009"/>
                  </a:lnTo>
                  <a:lnTo>
                    <a:pt x="2064" y="1000"/>
                  </a:lnTo>
                  <a:lnTo>
                    <a:pt x="2055" y="990"/>
                  </a:lnTo>
                  <a:lnTo>
                    <a:pt x="2048" y="980"/>
                  </a:lnTo>
                  <a:lnTo>
                    <a:pt x="2041" y="969"/>
                  </a:lnTo>
                  <a:lnTo>
                    <a:pt x="2035" y="956"/>
                  </a:lnTo>
                  <a:lnTo>
                    <a:pt x="2031" y="943"/>
                  </a:lnTo>
                  <a:lnTo>
                    <a:pt x="2027" y="931"/>
                  </a:lnTo>
                  <a:lnTo>
                    <a:pt x="2025" y="917"/>
                  </a:lnTo>
                  <a:lnTo>
                    <a:pt x="2024" y="904"/>
                  </a:lnTo>
                  <a:lnTo>
                    <a:pt x="2025" y="890"/>
                  </a:lnTo>
                  <a:lnTo>
                    <a:pt x="2027" y="875"/>
                  </a:lnTo>
                  <a:lnTo>
                    <a:pt x="2031" y="863"/>
                  </a:lnTo>
                  <a:lnTo>
                    <a:pt x="2035" y="850"/>
                  </a:lnTo>
                  <a:lnTo>
                    <a:pt x="2041" y="837"/>
                  </a:lnTo>
                  <a:lnTo>
                    <a:pt x="2048" y="827"/>
                  </a:lnTo>
                  <a:lnTo>
                    <a:pt x="2055" y="816"/>
                  </a:lnTo>
                  <a:lnTo>
                    <a:pt x="2064" y="806"/>
                  </a:lnTo>
                  <a:lnTo>
                    <a:pt x="2074" y="797"/>
                  </a:lnTo>
                  <a:lnTo>
                    <a:pt x="2085" y="789"/>
                  </a:lnTo>
                  <a:lnTo>
                    <a:pt x="2096" y="783"/>
                  </a:lnTo>
                  <a:lnTo>
                    <a:pt x="2108" y="778"/>
                  </a:lnTo>
                  <a:lnTo>
                    <a:pt x="2120" y="772"/>
                  </a:lnTo>
                  <a:lnTo>
                    <a:pt x="2133" y="769"/>
                  </a:lnTo>
                  <a:lnTo>
                    <a:pt x="2147" y="766"/>
                  </a:lnTo>
                  <a:lnTo>
                    <a:pt x="2162" y="7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22"/>
            <p:cNvSpPr/>
            <p:nvPr/>
          </p:nvSpPr>
          <p:spPr>
            <a:xfrm>
              <a:off x="8210525" y="8957729"/>
              <a:ext cx="710531" cy="183140"/>
            </a:xfrm>
            <a:custGeom>
              <a:avLst/>
              <a:gdLst/>
              <a:ahLst/>
              <a:cxnLst/>
              <a:rect l="l" t="t" r="r" b="b"/>
              <a:pathLst>
                <a:path w="3291" h="849" extrusionOk="0">
                  <a:moveTo>
                    <a:pt x="3177" y="462"/>
                  </a:moveTo>
                  <a:lnTo>
                    <a:pt x="3128" y="462"/>
                  </a:lnTo>
                  <a:lnTo>
                    <a:pt x="3082" y="462"/>
                  </a:lnTo>
                  <a:lnTo>
                    <a:pt x="3033" y="462"/>
                  </a:lnTo>
                  <a:lnTo>
                    <a:pt x="2987" y="462"/>
                  </a:lnTo>
                  <a:lnTo>
                    <a:pt x="2938" y="462"/>
                  </a:lnTo>
                  <a:lnTo>
                    <a:pt x="2892" y="462"/>
                  </a:lnTo>
                  <a:lnTo>
                    <a:pt x="2843" y="462"/>
                  </a:lnTo>
                  <a:lnTo>
                    <a:pt x="2797" y="462"/>
                  </a:lnTo>
                  <a:lnTo>
                    <a:pt x="2781" y="461"/>
                  </a:lnTo>
                  <a:lnTo>
                    <a:pt x="2767" y="458"/>
                  </a:lnTo>
                  <a:lnTo>
                    <a:pt x="2756" y="452"/>
                  </a:lnTo>
                  <a:lnTo>
                    <a:pt x="2747" y="444"/>
                  </a:lnTo>
                  <a:lnTo>
                    <a:pt x="2740" y="435"/>
                  </a:lnTo>
                  <a:lnTo>
                    <a:pt x="2734" y="424"/>
                  </a:lnTo>
                  <a:lnTo>
                    <a:pt x="2729" y="413"/>
                  </a:lnTo>
                  <a:lnTo>
                    <a:pt x="2724" y="400"/>
                  </a:lnTo>
                  <a:lnTo>
                    <a:pt x="2720" y="387"/>
                  </a:lnTo>
                  <a:lnTo>
                    <a:pt x="2714" y="373"/>
                  </a:lnTo>
                  <a:lnTo>
                    <a:pt x="2710" y="359"/>
                  </a:lnTo>
                  <a:lnTo>
                    <a:pt x="2709" y="345"/>
                  </a:lnTo>
                  <a:lnTo>
                    <a:pt x="2709" y="338"/>
                  </a:lnTo>
                  <a:lnTo>
                    <a:pt x="2710" y="330"/>
                  </a:lnTo>
                  <a:lnTo>
                    <a:pt x="2712" y="325"/>
                  </a:lnTo>
                  <a:lnTo>
                    <a:pt x="2714" y="319"/>
                  </a:lnTo>
                  <a:lnTo>
                    <a:pt x="2717" y="313"/>
                  </a:lnTo>
                  <a:lnTo>
                    <a:pt x="2722" y="309"/>
                  </a:lnTo>
                  <a:lnTo>
                    <a:pt x="2727" y="305"/>
                  </a:lnTo>
                  <a:lnTo>
                    <a:pt x="2731" y="302"/>
                  </a:lnTo>
                  <a:lnTo>
                    <a:pt x="2743" y="296"/>
                  </a:lnTo>
                  <a:lnTo>
                    <a:pt x="2756" y="292"/>
                  </a:lnTo>
                  <a:lnTo>
                    <a:pt x="2768" y="289"/>
                  </a:lnTo>
                  <a:lnTo>
                    <a:pt x="2781" y="289"/>
                  </a:lnTo>
                  <a:lnTo>
                    <a:pt x="2819" y="289"/>
                  </a:lnTo>
                  <a:lnTo>
                    <a:pt x="2856" y="289"/>
                  </a:lnTo>
                  <a:lnTo>
                    <a:pt x="2893" y="289"/>
                  </a:lnTo>
                  <a:lnTo>
                    <a:pt x="2931" y="289"/>
                  </a:lnTo>
                  <a:lnTo>
                    <a:pt x="2968" y="289"/>
                  </a:lnTo>
                  <a:lnTo>
                    <a:pt x="3005" y="289"/>
                  </a:lnTo>
                  <a:lnTo>
                    <a:pt x="3043" y="289"/>
                  </a:lnTo>
                  <a:lnTo>
                    <a:pt x="3080" y="289"/>
                  </a:lnTo>
                  <a:lnTo>
                    <a:pt x="3080" y="289"/>
                  </a:lnTo>
                  <a:lnTo>
                    <a:pt x="3080" y="289"/>
                  </a:lnTo>
                  <a:lnTo>
                    <a:pt x="3055" y="245"/>
                  </a:lnTo>
                  <a:lnTo>
                    <a:pt x="3032" y="209"/>
                  </a:lnTo>
                  <a:lnTo>
                    <a:pt x="3019" y="192"/>
                  </a:lnTo>
                  <a:lnTo>
                    <a:pt x="3006" y="173"/>
                  </a:lnTo>
                  <a:lnTo>
                    <a:pt x="2991" y="155"/>
                  </a:lnTo>
                  <a:lnTo>
                    <a:pt x="2974" y="135"/>
                  </a:lnTo>
                  <a:lnTo>
                    <a:pt x="2974" y="135"/>
                  </a:lnTo>
                  <a:lnTo>
                    <a:pt x="2974" y="135"/>
                  </a:lnTo>
                  <a:lnTo>
                    <a:pt x="2950" y="111"/>
                  </a:lnTo>
                  <a:lnTo>
                    <a:pt x="2933" y="97"/>
                  </a:lnTo>
                  <a:lnTo>
                    <a:pt x="2923" y="90"/>
                  </a:lnTo>
                  <a:lnTo>
                    <a:pt x="2913" y="85"/>
                  </a:lnTo>
                  <a:lnTo>
                    <a:pt x="2903" y="82"/>
                  </a:lnTo>
                  <a:lnTo>
                    <a:pt x="2893" y="80"/>
                  </a:lnTo>
                  <a:lnTo>
                    <a:pt x="2873" y="78"/>
                  </a:lnTo>
                  <a:lnTo>
                    <a:pt x="2852" y="78"/>
                  </a:lnTo>
                  <a:lnTo>
                    <a:pt x="2809" y="78"/>
                  </a:lnTo>
                  <a:lnTo>
                    <a:pt x="2767" y="78"/>
                  </a:lnTo>
                  <a:lnTo>
                    <a:pt x="2724" y="78"/>
                  </a:lnTo>
                  <a:lnTo>
                    <a:pt x="2682" y="78"/>
                  </a:lnTo>
                  <a:lnTo>
                    <a:pt x="2639" y="78"/>
                  </a:lnTo>
                  <a:lnTo>
                    <a:pt x="2597" y="78"/>
                  </a:lnTo>
                  <a:lnTo>
                    <a:pt x="2554" y="78"/>
                  </a:lnTo>
                  <a:lnTo>
                    <a:pt x="2512" y="78"/>
                  </a:lnTo>
                  <a:lnTo>
                    <a:pt x="2512" y="78"/>
                  </a:lnTo>
                  <a:lnTo>
                    <a:pt x="2512" y="78"/>
                  </a:lnTo>
                  <a:lnTo>
                    <a:pt x="2505" y="57"/>
                  </a:lnTo>
                  <a:lnTo>
                    <a:pt x="2498" y="41"/>
                  </a:lnTo>
                  <a:lnTo>
                    <a:pt x="2493" y="34"/>
                  </a:lnTo>
                  <a:lnTo>
                    <a:pt x="2489" y="27"/>
                  </a:lnTo>
                  <a:lnTo>
                    <a:pt x="2485" y="22"/>
                  </a:lnTo>
                  <a:lnTo>
                    <a:pt x="2481" y="17"/>
                  </a:lnTo>
                  <a:lnTo>
                    <a:pt x="2475" y="13"/>
                  </a:lnTo>
                  <a:lnTo>
                    <a:pt x="2468" y="10"/>
                  </a:lnTo>
                  <a:lnTo>
                    <a:pt x="2462" y="7"/>
                  </a:lnTo>
                  <a:lnTo>
                    <a:pt x="2455" y="5"/>
                  </a:lnTo>
                  <a:lnTo>
                    <a:pt x="2437" y="2"/>
                  </a:lnTo>
                  <a:lnTo>
                    <a:pt x="2415" y="0"/>
                  </a:lnTo>
                  <a:lnTo>
                    <a:pt x="2337" y="0"/>
                  </a:lnTo>
                  <a:lnTo>
                    <a:pt x="2258" y="0"/>
                  </a:lnTo>
                  <a:lnTo>
                    <a:pt x="2179" y="0"/>
                  </a:lnTo>
                  <a:lnTo>
                    <a:pt x="2101" y="0"/>
                  </a:lnTo>
                  <a:lnTo>
                    <a:pt x="2021" y="0"/>
                  </a:lnTo>
                  <a:lnTo>
                    <a:pt x="1943" y="0"/>
                  </a:lnTo>
                  <a:lnTo>
                    <a:pt x="1864" y="0"/>
                  </a:lnTo>
                  <a:lnTo>
                    <a:pt x="1785" y="0"/>
                  </a:lnTo>
                  <a:lnTo>
                    <a:pt x="1707" y="0"/>
                  </a:lnTo>
                  <a:lnTo>
                    <a:pt x="1627" y="0"/>
                  </a:lnTo>
                  <a:lnTo>
                    <a:pt x="1548" y="0"/>
                  </a:lnTo>
                  <a:lnTo>
                    <a:pt x="1470" y="0"/>
                  </a:lnTo>
                  <a:lnTo>
                    <a:pt x="1391" y="0"/>
                  </a:lnTo>
                  <a:lnTo>
                    <a:pt x="1313" y="0"/>
                  </a:lnTo>
                  <a:lnTo>
                    <a:pt x="1233" y="0"/>
                  </a:lnTo>
                  <a:lnTo>
                    <a:pt x="1154" y="0"/>
                  </a:lnTo>
                  <a:lnTo>
                    <a:pt x="1154" y="0"/>
                  </a:lnTo>
                  <a:lnTo>
                    <a:pt x="1154" y="0"/>
                  </a:lnTo>
                  <a:lnTo>
                    <a:pt x="1134" y="2"/>
                  </a:lnTo>
                  <a:lnTo>
                    <a:pt x="1116" y="5"/>
                  </a:lnTo>
                  <a:lnTo>
                    <a:pt x="1109" y="7"/>
                  </a:lnTo>
                  <a:lnTo>
                    <a:pt x="1101" y="10"/>
                  </a:lnTo>
                  <a:lnTo>
                    <a:pt x="1096" y="14"/>
                  </a:lnTo>
                  <a:lnTo>
                    <a:pt x="1090" y="19"/>
                  </a:lnTo>
                  <a:lnTo>
                    <a:pt x="1080" y="30"/>
                  </a:lnTo>
                  <a:lnTo>
                    <a:pt x="1072" y="43"/>
                  </a:lnTo>
                  <a:lnTo>
                    <a:pt x="1065" y="58"/>
                  </a:lnTo>
                  <a:lnTo>
                    <a:pt x="1058" y="78"/>
                  </a:lnTo>
                  <a:lnTo>
                    <a:pt x="1018" y="78"/>
                  </a:lnTo>
                  <a:lnTo>
                    <a:pt x="978" y="78"/>
                  </a:lnTo>
                  <a:lnTo>
                    <a:pt x="938" y="78"/>
                  </a:lnTo>
                  <a:lnTo>
                    <a:pt x="899" y="78"/>
                  </a:lnTo>
                  <a:lnTo>
                    <a:pt x="859" y="78"/>
                  </a:lnTo>
                  <a:lnTo>
                    <a:pt x="819" y="78"/>
                  </a:lnTo>
                  <a:lnTo>
                    <a:pt x="780" y="78"/>
                  </a:lnTo>
                  <a:lnTo>
                    <a:pt x="740" y="78"/>
                  </a:lnTo>
                  <a:lnTo>
                    <a:pt x="724" y="78"/>
                  </a:lnTo>
                  <a:lnTo>
                    <a:pt x="712" y="81"/>
                  </a:lnTo>
                  <a:lnTo>
                    <a:pt x="699" y="85"/>
                  </a:lnTo>
                  <a:lnTo>
                    <a:pt x="690" y="91"/>
                  </a:lnTo>
                  <a:lnTo>
                    <a:pt x="682" y="97"/>
                  </a:lnTo>
                  <a:lnTo>
                    <a:pt x="676" y="105"/>
                  </a:lnTo>
                  <a:lnTo>
                    <a:pt x="672" y="114"/>
                  </a:lnTo>
                  <a:lnTo>
                    <a:pt x="668" y="124"/>
                  </a:lnTo>
                  <a:lnTo>
                    <a:pt x="665" y="135"/>
                  </a:lnTo>
                  <a:lnTo>
                    <a:pt x="664" y="146"/>
                  </a:lnTo>
                  <a:lnTo>
                    <a:pt x="664" y="158"/>
                  </a:lnTo>
                  <a:lnTo>
                    <a:pt x="662" y="170"/>
                  </a:lnTo>
                  <a:lnTo>
                    <a:pt x="664" y="196"/>
                  </a:lnTo>
                  <a:lnTo>
                    <a:pt x="664" y="221"/>
                  </a:lnTo>
                  <a:lnTo>
                    <a:pt x="629" y="221"/>
                  </a:lnTo>
                  <a:lnTo>
                    <a:pt x="601" y="221"/>
                  </a:lnTo>
                  <a:lnTo>
                    <a:pt x="576" y="221"/>
                  </a:lnTo>
                  <a:lnTo>
                    <a:pt x="553" y="221"/>
                  </a:lnTo>
                  <a:lnTo>
                    <a:pt x="529" y="221"/>
                  </a:lnTo>
                  <a:lnTo>
                    <a:pt x="503" y="221"/>
                  </a:lnTo>
                  <a:lnTo>
                    <a:pt x="475" y="221"/>
                  </a:lnTo>
                  <a:lnTo>
                    <a:pt x="441" y="221"/>
                  </a:lnTo>
                  <a:lnTo>
                    <a:pt x="441" y="221"/>
                  </a:lnTo>
                  <a:lnTo>
                    <a:pt x="441" y="221"/>
                  </a:lnTo>
                  <a:lnTo>
                    <a:pt x="431" y="221"/>
                  </a:lnTo>
                  <a:lnTo>
                    <a:pt x="423" y="221"/>
                  </a:lnTo>
                  <a:lnTo>
                    <a:pt x="423" y="221"/>
                  </a:lnTo>
                  <a:lnTo>
                    <a:pt x="355" y="221"/>
                  </a:lnTo>
                  <a:lnTo>
                    <a:pt x="345" y="223"/>
                  </a:lnTo>
                  <a:lnTo>
                    <a:pt x="336" y="226"/>
                  </a:lnTo>
                  <a:lnTo>
                    <a:pt x="328" y="230"/>
                  </a:lnTo>
                  <a:lnTo>
                    <a:pt x="321" y="236"/>
                  </a:lnTo>
                  <a:lnTo>
                    <a:pt x="315" y="243"/>
                  </a:lnTo>
                  <a:lnTo>
                    <a:pt x="311" y="251"/>
                  </a:lnTo>
                  <a:lnTo>
                    <a:pt x="308" y="260"/>
                  </a:lnTo>
                  <a:lnTo>
                    <a:pt x="306" y="270"/>
                  </a:lnTo>
                  <a:lnTo>
                    <a:pt x="306" y="270"/>
                  </a:lnTo>
                  <a:lnTo>
                    <a:pt x="308" y="279"/>
                  </a:lnTo>
                  <a:lnTo>
                    <a:pt x="311" y="288"/>
                  </a:lnTo>
                  <a:lnTo>
                    <a:pt x="315" y="296"/>
                  </a:lnTo>
                  <a:lnTo>
                    <a:pt x="321" y="304"/>
                  </a:lnTo>
                  <a:lnTo>
                    <a:pt x="328" y="309"/>
                  </a:lnTo>
                  <a:lnTo>
                    <a:pt x="336" y="313"/>
                  </a:lnTo>
                  <a:lnTo>
                    <a:pt x="345" y="316"/>
                  </a:lnTo>
                  <a:lnTo>
                    <a:pt x="355" y="318"/>
                  </a:lnTo>
                  <a:lnTo>
                    <a:pt x="408" y="318"/>
                  </a:lnTo>
                  <a:lnTo>
                    <a:pt x="462" y="318"/>
                  </a:lnTo>
                  <a:lnTo>
                    <a:pt x="515" y="318"/>
                  </a:lnTo>
                  <a:lnTo>
                    <a:pt x="569" y="318"/>
                  </a:lnTo>
                  <a:lnTo>
                    <a:pt x="621" y="318"/>
                  </a:lnTo>
                  <a:lnTo>
                    <a:pt x="675" y="318"/>
                  </a:lnTo>
                  <a:lnTo>
                    <a:pt x="729" y="318"/>
                  </a:lnTo>
                  <a:lnTo>
                    <a:pt x="783" y="318"/>
                  </a:lnTo>
                  <a:lnTo>
                    <a:pt x="859" y="318"/>
                  </a:lnTo>
                  <a:lnTo>
                    <a:pt x="870" y="319"/>
                  </a:lnTo>
                  <a:lnTo>
                    <a:pt x="880" y="322"/>
                  </a:lnTo>
                  <a:lnTo>
                    <a:pt x="889" y="326"/>
                  </a:lnTo>
                  <a:lnTo>
                    <a:pt x="897" y="332"/>
                  </a:lnTo>
                  <a:lnTo>
                    <a:pt x="903" y="339"/>
                  </a:lnTo>
                  <a:lnTo>
                    <a:pt x="909" y="347"/>
                  </a:lnTo>
                  <a:lnTo>
                    <a:pt x="912" y="356"/>
                  </a:lnTo>
                  <a:lnTo>
                    <a:pt x="913" y="366"/>
                  </a:lnTo>
                  <a:lnTo>
                    <a:pt x="913" y="366"/>
                  </a:lnTo>
                  <a:lnTo>
                    <a:pt x="912" y="376"/>
                  </a:lnTo>
                  <a:lnTo>
                    <a:pt x="909" y="386"/>
                  </a:lnTo>
                  <a:lnTo>
                    <a:pt x="903" y="393"/>
                  </a:lnTo>
                  <a:lnTo>
                    <a:pt x="897" y="400"/>
                  </a:lnTo>
                  <a:lnTo>
                    <a:pt x="889" y="407"/>
                  </a:lnTo>
                  <a:lnTo>
                    <a:pt x="880" y="411"/>
                  </a:lnTo>
                  <a:lnTo>
                    <a:pt x="870" y="414"/>
                  </a:lnTo>
                  <a:lnTo>
                    <a:pt x="859" y="415"/>
                  </a:lnTo>
                  <a:lnTo>
                    <a:pt x="758" y="415"/>
                  </a:lnTo>
                  <a:lnTo>
                    <a:pt x="656" y="415"/>
                  </a:lnTo>
                  <a:lnTo>
                    <a:pt x="556" y="415"/>
                  </a:lnTo>
                  <a:lnTo>
                    <a:pt x="454" y="415"/>
                  </a:lnTo>
                  <a:lnTo>
                    <a:pt x="353" y="415"/>
                  </a:lnTo>
                  <a:lnTo>
                    <a:pt x="251" y="415"/>
                  </a:lnTo>
                  <a:lnTo>
                    <a:pt x="150" y="415"/>
                  </a:lnTo>
                  <a:lnTo>
                    <a:pt x="48" y="415"/>
                  </a:lnTo>
                  <a:lnTo>
                    <a:pt x="38" y="415"/>
                  </a:lnTo>
                  <a:lnTo>
                    <a:pt x="30" y="418"/>
                  </a:lnTo>
                  <a:lnTo>
                    <a:pt x="21" y="423"/>
                  </a:lnTo>
                  <a:lnTo>
                    <a:pt x="14" y="428"/>
                  </a:lnTo>
                  <a:lnTo>
                    <a:pt x="9" y="435"/>
                  </a:lnTo>
                  <a:lnTo>
                    <a:pt x="4" y="444"/>
                  </a:lnTo>
                  <a:lnTo>
                    <a:pt x="2" y="452"/>
                  </a:lnTo>
                  <a:lnTo>
                    <a:pt x="0" y="462"/>
                  </a:lnTo>
                  <a:lnTo>
                    <a:pt x="0" y="462"/>
                  </a:lnTo>
                  <a:lnTo>
                    <a:pt x="2" y="472"/>
                  </a:lnTo>
                  <a:lnTo>
                    <a:pt x="4" y="481"/>
                  </a:lnTo>
                  <a:lnTo>
                    <a:pt x="9" y="489"/>
                  </a:lnTo>
                  <a:lnTo>
                    <a:pt x="14" y="496"/>
                  </a:lnTo>
                  <a:lnTo>
                    <a:pt x="21" y="502"/>
                  </a:lnTo>
                  <a:lnTo>
                    <a:pt x="30" y="506"/>
                  </a:lnTo>
                  <a:lnTo>
                    <a:pt x="38" y="509"/>
                  </a:lnTo>
                  <a:lnTo>
                    <a:pt x="48" y="510"/>
                  </a:lnTo>
                  <a:lnTo>
                    <a:pt x="125" y="510"/>
                  </a:lnTo>
                  <a:lnTo>
                    <a:pt x="203" y="510"/>
                  </a:lnTo>
                  <a:lnTo>
                    <a:pt x="279" y="510"/>
                  </a:lnTo>
                  <a:lnTo>
                    <a:pt x="356" y="510"/>
                  </a:lnTo>
                  <a:lnTo>
                    <a:pt x="432" y="510"/>
                  </a:lnTo>
                  <a:lnTo>
                    <a:pt x="509" y="510"/>
                  </a:lnTo>
                  <a:lnTo>
                    <a:pt x="587" y="510"/>
                  </a:lnTo>
                  <a:lnTo>
                    <a:pt x="664" y="510"/>
                  </a:lnTo>
                  <a:lnTo>
                    <a:pt x="682" y="510"/>
                  </a:lnTo>
                  <a:lnTo>
                    <a:pt x="702" y="510"/>
                  </a:lnTo>
                  <a:lnTo>
                    <a:pt x="702" y="510"/>
                  </a:lnTo>
                  <a:lnTo>
                    <a:pt x="702" y="510"/>
                  </a:lnTo>
                  <a:lnTo>
                    <a:pt x="712" y="510"/>
                  </a:lnTo>
                  <a:lnTo>
                    <a:pt x="722" y="510"/>
                  </a:lnTo>
                  <a:lnTo>
                    <a:pt x="724" y="510"/>
                  </a:lnTo>
                  <a:lnTo>
                    <a:pt x="733" y="510"/>
                  </a:lnTo>
                  <a:lnTo>
                    <a:pt x="744" y="512"/>
                  </a:lnTo>
                  <a:lnTo>
                    <a:pt x="754" y="515"/>
                  </a:lnTo>
                  <a:lnTo>
                    <a:pt x="763" y="520"/>
                  </a:lnTo>
                  <a:lnTo>
                    <a:pt x="770" y="526"/>
                  </a:lnTo>
                  <a:lnTo>
                    <a:pt x="777" y="535"/>
                  </a:lnTo>
                  <a:lnTo>
                    <a:pt x="781" y="543"/>
                  </a:lnTo>
                  <a:lnTo>
                    <a:pt x="785" y="553"/>
                  </a:lnTo>
                  <a:lnTo>
                    <a:pt x="785" y="564"/>
                  </a:lnTo>
                  <a:lnTo>
                    <a:pt x="785" y="564"/>
                  </a:lnTo>
                  <a:lnTo>
                    <a:pt x="785" y="574"/>
                  </a:lnTo>
                  <a:lnTo>
                    <a:pt x="781" y="584"/>
                  </a:lnTo>
                  <a:lnTo>
                    <a:pt x="777" y="594"/>
                  </a:lnTo>
                  <a:lnTo>
                    <a:pt x="770" y="601"/>
                  </a:lnTo>
                  <a:lnTo>
                    <a:pt x="763" y="608"/>
                  </a:lnTo>
                  <a:lnTo>
                    <a:pt x="754" y="612"/>
                  </a:lnTo>
                  <a:lnTo>
                    <a:pt x="744" y="615"/>
                  </a:lnTo>
                  <a:lnTo>
                    <a:pt x="733" y="617"/>
                  </a:lnTo>
                  <a:lnTo>
                    <a:pt x="683" y="617"/>
                  </a:lnTo>
                  <a:lnTo>
                    <a:pt x="632" y="617"/>
                  </a:lnTo>
                  <a:lnTo>
                    <a:pt x="581" y="617"/>
                  </a:lnTo>
                  <a:lnTo>
                    <a:pt x="532" y="617"/>
                  </a:lnTo>
                  <a:lnTo>
                    <a:pt x="481" y="617"/>
                  </a:lnTo>
                  <a:lnTo>
                    <a:pt x="431" y="617"/>
                  </a:lnTo>
                  <a:lnTo>
                    <a:pt x="380" y="617"/>
                  </a:lnTo>
                  <a:lnTo>
                    <a:pt x="330" y="617"/>
                  </a:lnTo>
                  <a:lnTo>
                    <a:pt x="322" y="617"/>
                  </a:lnTo>
                  <a:lnTo>
                    <a:pt x="313" y="620"/>
                  </a:lnTo>
                  <a:lnTo>
                    <a:pt x="306" y="624"/>
                  </a:lnTo>
                  <a:lnTo>
                    <a:pt x="299" y="629"/>
                  </a:lnTo>
                  <a:lnTo>
                    <a:pt x="294" y="635"/>
                  </a:lnTo>
                  <a:lnTo>
                    <a:pt x="291" y="644"/>
                  </a:lnTo>
                  <a:lnTo>
                    <a:pt x="288" y="651"/>
                  </a:lnTo>
                  <a:lnTo>
                    <a:pt x="286" y="661"/>
                  </a:lnTo>
                  <a:lnTo>
                    <a:pt x="286" y="661"/>
                  </a:lnTo>
                  <a:lnTo>
                    <a:pt x="288" y="669"/>
                  </a:lnTo>
                  <a:lnTo>
                    <a:pt x="289" y="678"/>
                  </a:lnTo>
                  <a:lnTo>
                    <a:pt x="294" y="685"/>
                  </a:lnTo>
                  <a:lnTo>
                    <a:pt x="299" y="690"/>
                  </a:lnTo>
                  <a:lnTo>
                    <a:pt x="305" y="696"/>
                  </a:lnTo>
                  <a:lnTo>
                    <a:pt x="313" y="700"/>
                  </a:lnTo>
                  <a:lnTo>
                    <a:pt x="322" y="703"/>
                  </a:lnTo>
                  <a:lnTo>
                    <a:pt x="330" y="705"/>
                  </a:lnTo>
                  <a:lnTo>
                    <a:pt x="664" y="703"/>
                  </a:lnTo>
                  <a:lnTo>
                    <a:pt x="664" y="777"/>
                  </a:lnTo>
                  <a:lnTo>
                    <a:pt x="664" y="787"/>
                  </a:lnTo>
                  <a:lnTo>
                    <a:pt x="665" y="797"/>
                  </a:lnTo>
                  <a:lnTo>
                    <a:pt x="666" y="805"/>
                  </a:lnTo>
                  <a:lnTo>
                    <a:pt x="669" y="812"/>
                  </a:lnTo>
                  <a:lnTo>
                    <a:pt x="672" y="818"/>
                  </a:lnTo>
                  <a:lnTo>
                    <a:pt x="676" y="824"/>
                  </a:lnTo>
                  <a:lnTo>
                    <a:pt x="681" y="829"/>
                  </a:lnTo>
                  <a:lnTo>
                    <a:pt x="686" y="834"/>
                  </a:lnTo>
                  <a:lnTo>
                    <a:pt x="692" y="836"/>
                  </a:lnTo>
                  <a:lnTo>
                    <a:pt x="698" y="841"/>
                  </a:lnTo>
                  <a:lnTo>
                    <a:pt x="705" y="842"/>
                  </a:lnTo>
                  <a:lnTo>
                    <a:pt x="712" y="845"/>
                  </a:lnTo>
                  <a:lnTo>
                    <a:pt x="727" y="846"/>
                  </a:lnTo>
                  <a:lnTo>
                    <a:pt x="746" y="848"/>
                  </a:lnTo>
                  <a:lnTo>
                    <a:pt x="766" y="848"/>
                  </a:lnTo>
                  <a:lnTo>
                    <a:pt x="785" y="848"/>
                  </a:lnTo>
                  <a:lnTo>
                    <a:pt x="936" y="848"/>
                  </a:lnTo>
                  <a:lnTo>
                    <a:pt x="1086" y="849"/>
                  </a:lnTo>
                  <a:lnTo>
                    <a:pt x="1236" y="849"/>
                  </a:lnTo>
                  <a:lnTo>
                    <a:pt x="1386" y="849"/>
                  </a:lnTo>
                  <a:lnTo>
                    <a:pt x="1537" y="849"/>
                  </a:lnTo>
                  <a:lnTo>
                    <a:pt x="1685" y="849"/>
                  </a:lnTo>
                  <a:lnTo>
                    <a:pt x="1836" y="849"/>
                  </a:lnTo>
                  <a:lnTo>
                    <a:pt x="1986" y="849"/>
                  </a:lnTo>
                  <a:lnTo>
                    <a:pt x="2136" y="849"/>
                  </a:lnTo>
                  <a:lnTo>
                    <a:pt x="2286" y="849"/>
                  </a:lnTo>
                  <a:lnTo>
                    <a:pt x="2437" y="848"/>
                  </a:lnTo>
                  <a:lnTo>
                    <a:pt x="2585" y="848"/>
                  </a:lnTo>
                  <a:lnTo>
                    <a:pt x="2736" y="848"/>
                  </a:lnTo>
                  <a:lnTo>
                    <a:pt x="2886" y="848"/>
                  </a:lnTo>
                  <a:lnTo>
                    <a:pt x="3036" y="848"/>
                  </a:lnTo>
                  <a:lnTo>
                    <a:pt x="3186" y="848"/>
                  </a:lnTo>
                  <a:lnTo>
                    <a:pt x="3186" y="848"/>
                  </a:lnTo>
                  <a:lnTo>
                    <a:pt x="3186" y="848"/>
                  </a:lnTo>
                  <a:lnTo>
                    <a:pt x="3203" y="846"/>
                  </a:lnTo>
                  <a:lnTo>
                    <a:pt x="3218" y="843"/>
                  </a:lnTo>
                  <a:lnTo>
                    <a:pt x="3232" y="839"/>
                  </a:lnTo>
                  <a:lnTo>
                    <a:pt x="3243" y="834"/>
                  </a:lnTo>
                  <a:lnTo>
                    <a:pt x="3254" y="828"/>
                  </a:lnTo>
                  <a:lnTo>
                    <a:pt x="3263" y="819"/>
                  </a:lnTo>
                  <a:lnTo>
                    <a:pt x="3271" y="811"/>
                  </a:lnTo>
                  <a:lnTo>
                    <a:pt x="3279" y="801"/>
                  </a:lnTo>
                  <a:lnTo>
                    <a:pt x="3283" y="791"/>
                  </a:lnTo>
                  <a:lnTo>
                    <a:pt x="3287" y="780"/>
                  </a:lnTo>
                  <a:lnTo>
                    <a:pt x="3290" y="768"/>
                  </a:lnTo>
                  <a:lnTo>
                    <a:pt x="3291" y="757"/>
                  </a:lnTo>
                  <a:lnTo>
                    <a:pt x="3291" y="746"/>
                  </a:lnTo>
                  <a:lnTo>
                    <a:pt x="3290" y="734"/>
                  </a:lnTo>
                  <a:lnTo>
                    <a:pt x="3287" y="722"/>
                  </a:lnTo>
                  <a:lnTo>
                    <a:pt x="3284" y="710"/>
                  </a:lnTo>
                  <a:lnTo>
                    <a:pt x="3273" y="676"/>
                  </a:lnTo>
                  <a:lnTo>
                    <a:pt x="3262" y="645"/>
                  </a:lnTo>
                  <a:lnTo>
                    <a:pt x="3249" y="614"/>
                  </a:lnTo>
                  <a:lnTo>
                    <a:pt x="3236" y="584"/>
                  </a:lnTo>
                  <a:lnTo>
                    <a:pt x="3222" y="554"/>
                  </a:lnTo>
                  <a:lnTo>
                    <a:pt x="3208" y="525"/>
                  </a:lnTo>
                  <a:lnTo>
                    <a:pt x="3192" y="493"/>
                  </a:lnTo>
                  <a:lnTo>
                    <a:pt x="3177" y="462"/>
                  </a:lnTo>
                  <a:close/>
                  <a:moveTo>
                    <a:pt x="2512" y="434"/>
                  </a:moveTo>
                  <a:lnTo>
                    <a:pt x="2184" y="434"/>
                  </a:lnTo>
                  <a:lnTo>
                    <a:pt x="2184" y="279"/>
                  </a:lnTo>
                  <a:lnTo>
                    <a:pt x="2512" y="279"/>
                  </a:lnTo>
                  <a:lnTo>
                    <a:pt x="2512" y="434"/>
                  </a:lnTo>
                  <a:close/>
                  <a:moveTo>
                    <a:pt x="2031" y="434"/>
                  </a:moveTo>
                  <a:lnTo>
                    <a:pt x="1712" y="434"/>
                  </a:lnTo>
                  <a:lnTo>
                    <a:pt x="1712" y="279"/>
                  </a:lnTo>
                  <a:lnTo>
                    <a:pt x="2031" y="279"/>
                  </a:lnTo>
                  <a:lnTo>
                    <a:pt x="2031" y="434"/>
                  </a:lnTo>
                  <a:close/>
                  <a:moveTo>
                    <a:pt x="1559" y="434"/>
                  </a:moveTo>
                  <a:lnTo>
                    <a:pt x="1232" y="434"/>
                  </a:lnTo>
                  <a:lnTo>
                    <a:pt x="1232" y="279"/>
                  </a:lnTo>
                  <a:lnTo>
                    <a:pt x="1559" y="279"/>
                  </a:lnTo>
                  <a:lnTo>
                    <a:pt x="1559" y="4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6" name="Google Shape;456;p22"/>
            <p:cNvGrpSpPr/>
            <p:nvPr/>
          </p:nvGrpSpPr>
          <p:grpSpPr>
            <a:xfrm>
              <a:off x="14129934" y="5532248"/>
              <a:ext cx="3968750" cy="111125"/>
              <a:chOff x="-4763" y="8334555"/>
              <a:chExt cx="3968750" cy="111125"/>
            </a:xfrm>
          </p:grpSpPr>
          <p:sp>
            <p:nvSpPr>
              <p:cNvPr id="457" name="Google Shape;457;p22"/>
              <p:cNvSpPr/>
              <p:nvPr/>
            </p:nvSpPr>
            <p:spPr>
              <a:xfrm>
                <a:off x="374808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3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22"/>
              <p:cNvSpPr/>
              <p:nvPr/>
            </p:nvSpPr>
            <p:spPr>
              <a:xfrm>
                <a:off x="333057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22"/>
              <p:cNvSpPr/>
              <p:nvPr/>
            </p:nvSpPr>
            <p:spPr>
              <a:xfrm>
                <a:off x="291465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22"/>
              <p:cNvSpPr/>
              <p:nvPr/>
            </p:nvSpPr>
            <p:spPr>
              <a:xfrm>
                <a:off x="249713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9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1" y="138"/>
                    </a:lnTo>
                    <a:lnTo>
                      <a:pt x="273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3" y="5"/>
                    </a:lnTo>
                    <a:lnTo>
                      <a:pt x="271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2" y="135"/>
                    </a:lnTo>
                    <a:lnTo>
                      <a:pt x="3" y="138"/>
                    </a:lnTo>
                    <a:lnTo>
                      <a:pt x="6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22"/>
              <p:cNvSpPr/>
              <p:nvPr/>
            </p:nvSpPr>
            <p:spPr>
              <a:xfrm>
                <a:off x="2079625" y="8334555"/>
                <a:ext cx="217488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22"/>
              <p:cNvSpPr/>
              <p:nvPr/>
            </p:nvSpPr>
            <p:spPr>
              <a:xfrm>
                <a:off x="166370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9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9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22"/>
              <p:cNvSpPr/>
              <p:nvPr/>
            </p:nvSpPr>
            <p:spPr>
              <a:xfrm>
                <a:off x="124618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22"/>
              <p:cNvSpPr/>
              <p:nvPr/>
            </p:nvSpPr>
            <p:spPr>
              <a:xfrm>
                <a:off x="828675" y="8334555"/>
                <a:ext cx="217488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3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22"/>
              <p:cNvSpPr/>
              <p:nvPr/>
            </p:nvSpPr>
            <p:spPr>
              <a:xfrm>
                <a:off x="41275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22"/>
              <p:cNvSpPr/>
              <p:nvPr/>
            </p:nvSpPr>
            <p:spPr>
              <a:xfrm>
                <a:off x="-4763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7" name="Google Shape;467;p22"/>
            <p:cNvGrpSpPr/>
            <p:nvPr/>
          </p:nvGrpSpPr>
          <p:grpSpPr>
            <a:xfrm>
              <a:off x="9111" y="3585973"/>
              <a:ext cx="3967163" cy="111125"/>
              <a:chOff x="2497137" y="8334555"/>
              <a:chExt cx="3967163" cy="111125"/>
            </a:xfrm>
          </p:grpSpPr>
          <p:sp>
            <p:nvSpPr>
              <p:cNvPr id="468" name="Google Shape;468;p22"/>
              <p:cNvSpPr/>
              <p:nvPr/>
            </p:nvSpPr>
            <p:spPr>
              <a:xfrm>
                <a:off x="624840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22"/>
              <p:cNvSpPr/>
              <p:nvPr/>
            </p:nvSpPr>
            <p:spPr>
              <a:xfrm>
                <a:off x="583247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22"/>
              <p:cNvSpPr/>
              <p:nvPr/>
            </p:nvSpPr>
            <p:spPr>
              <a:xfrm>
                <a:off x="5414962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22"/>
              <p:cNvSpPr/>
              <p:nvPr/>
            </p:nvSpPr>
            <p:spPr>
              <a:xfrm>
                <a:off x="499903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472;p22"/>
              <p:cNvSpPr/>
              <p:nvPr/>
            </p:nvSpPr>
            <p:spPr>
              <a:xfrm>
                <a:off x="458152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9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22"/>
              <p:cNvSpPr/>
              <p:nvPr/>
            </p:nvSpPr>
            <p:spPr>
              <a:xfrm>
                <a:off x="4164012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22"/>
              <p:cNvSpPr/>
              <p:nvPr/>
            </p:nvSpPr>
            <p:spPr>
              <a:xfrm>
                <a:off x="374808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3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22"/>
              <p:cNvSpPr/>
              <p:nvPr/>
            </p:nvSpPr>
            <p:spPr>
              <a:xfrm>
                <a:off x="333057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22"/>
              <p:cNvSpPr/>
              <p:nvPr/>
            </p:nvSpPr>
            <p:spPr>
              <a:xfrm>
                <a:off x="291465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22"/>
              <p:cNvSpPr/>
              <p:nvPr/>
            </p:nvSpPr>
            <p:spPr>
              <a:xfrm>
                <a:off x="249713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9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1" y="138"/>
                    </a:lnTo>
                    <a:lnTo>
                      <a:pt x="273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3" y="5"/>
                    </a:lnTo>
                    <a:lnTo>
                      <a:pt x="271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2" y="135"/>
                    </a:lnTo>
                    <a:lnTo>
                      <a:pt x="3" y="138"/>
                    </a:lnTo>
                    <a:lnTo>
                      <a:pt x="6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8" name="Google Shape;478;p22"/>
            <p:cNvGrpSpPr/>
            <p:nvPr/>
          </p:nvGrpSpPr>
          <p:grpSpPr>
            <a:xfrm>
              <a:off x="-4763" y="8983218"/>
              <a:ext cx="7312139" cy="111125"/>
              <a:chOff x="-4763" y="8334555"/>
              <a:chExt cx="7312139" cy="111125"/>
            </a:xfrm>
          </p:grpSpPr>
          <p:sp>
            <p:nvSpPr>
              <p:cNvPr id="479" name="Google Shape;479;p22"/>
              <p:cNvSpPr/>
              <p:nvPr/>
            </p:nvSpPr>
            <p:spPr>
              <a:xfrm>
                <a:off x="624840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22"/>
              <p:cNvSpPr/>
              <p:nvPr/>
            </p:nvSpPr>
            <p:spPr>
              <a:xfrm>
                <a:off x="583247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481;p22"/>
              <p:cNvSpPr/>
              <p:nvPr/>
            </p:nvSpPr>
            <p:spPr>
              <a:xfrm>
                <a:off x="5414962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22"/>
              <p:cNvSpPr/>
              <p:nvPr/>
            </p:nvSpPr>
            <p:spPr>
              <a:xfrm>
                <a:off x="499903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22"/>
              <p:cNvSpPr/>
              <p:nvPr/>
            </p:nvSpPr>
            <p:spPr>
              <a:xfrm>
                <a:off x="458152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9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22"/>
              <p:cNvSpPr/>
              <p:nvPr/>
            </p:nvSpPr>
            <p:spPr>
              <a:xfrm>
                <a:off x="4164012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p22"/>
              <p:cNvSpPr/>
              <p:nvPr/>
            </p:nvSpPr>
            <p:spPr>
              <a:xfrm>
                <a:off x="374808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3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22"/>
              <p:cNvSpPr/>
              <p:nvPr/>
            </p:nvSpPr>
            <p:spPr>
              <a:xfrm>
                <a:off x="333057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p22"/>
              <p:cNvSpPr/>
              <p:nvPr/>
            </p:nvSpPr>
            <p:spPr>
              <a:xfrm>
                <a:off x="291465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488;p22"/>
              <p:cNvSpPr/>
              <p:nvPr/>
            </p:nvSpPr>
            <p:spPr>
              <a:xfrm>
                <a:off x="249713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9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1" y="138"/>
                    </a:lnTo>
                    <a:lnTo>
                      <a:pt x="273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3" y="5"/>
                    </a:lnTo>
                    <a:lnTo>
                      <a:pt x="271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2" y="135"/>
                    </a:lnTo>
                    <a:lnTo>
                      <a:pt x="3" y="138"/>
                    </a:lnTo>
                    <a:lnTo>
                      <a:pt x="6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22"/>
              <p:cNvSpPr/>
              <p:nvPr/>
            </p:nvSpPr>
            <p:spPr>
              <a:xfrm>
                <a:off x="2079625" y="8334555"/>
                <a:ext cx="217488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" name="Google Shape;490;p22"/>
              <p:cNvSpPr/>
              <p:nvPr/>
            </p:nvSpPr>
            <p:spPr>
              <a:xfrm>
                <a:off x="166370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9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9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22"/>
              <p:cNvSpPr/>
              <p:nvPr/>
            </p:nvSpPr>
            <p:spPr>
              <a:xfrm>
                <a:off x="124618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22"/>
              <p:cNvSpPr/>
              <p:nvPr/>
            </p:nvSpPr>
            <p:spPr>
              <a:xfrm>
                <a:off x="828675" y="8334555"/>
                <a:ext cx="217488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3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" name="Google Shape;493;p22"/>
              <p:cNvSpPr/>
              <p:nvPr/>
            </p:nvSpPr>
            <p:spPr>
              <a:xfrm>
                <a:off x="41275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22"/>
              <p:cNvSpPr/>
              <p:nvPr/>
            </p:nvSpPr>
            <p:spPr>
              <a:xfrm>
                <a:off x="-4763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22"/>
              <p:cNvSpPr/>
              <p:nvPr/>
            </p:nvSpPr>
            <p:spPr>
              <a:xfrm>
                <a:off x="7091476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22"/>
              <p:cNvSpPr/>
              <p:nvPr/>
            </p:nvSpPr>
            <p:spPr>
              <a:xfrm>
                <a:off x="6673963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7" name="Google Shape;497;p22"/>
            <p:cNvGrpSpPr/>
            <p:nvPr/>
          </p:nvGrpSpPr>
          <p:grpSpPr>
            <a:xfrm>
              <a:off x="11520084" y="1066006"/>
              <a:ext cx="6469063" cy="111125"/>
              <a:chOff x="-4763" y="8334555"/>
              <a:chExt cx="6469063" cy="111125"/>
            </a:xfrm>
          </p:grpSpPr>
          <p:sp>
            <p:nvSpPr>
              <p:cNvPr id="498" name="Google Shape;498;p22"/>
              <p:cNvSpPr/>
              <p:nvPr/>
            </p:nvSpPr>
            <p:spPr>
              <a:xfrm>
                <a:off x="624840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22"/>
              <p:cNvSpPr/>
              <p:nvPr/>
            </p:nvSpPr>
            <p:spPr>
              <a:xfrm>
                <a:off x="583247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22"/>
              <p:cNvSpPr/>
              <p:nvPr/>
            </p:nvSpPr>
            <p:spPr>
              <a:xfrm>
                <a:off x="5414962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22"/>
              <p:cNvSpPr/>
              <p:nvPr/>
            </p:nvSpPr>
            <p:spPr>
              <a:xfrm>
                <a:off x="499903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22"/>
              <p:cNvSpPr/>
              <p:nvPr/>
            </p:nvSpPr>
            <p:spPr>
              <a:xfrm>
                <a:off x="458152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9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22"/>
              <p:cNvSpPr/>
              <p:nvPr/>
            </p:nvSpPr>
            <p:spPr>
              <a:xfrm>
                <a:off x="4164012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22"/>
              <p:cNvSpPr/>
              <p:nvPr/>
            </p:nvSpPr>
            <p:spPr>
              <a:xfrm>
                <a:off x="374808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3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22"/>
              <p:cNvSpPr/>
              <p:nvPr/>
            </p:nvSpPr>
            <p:spPr>
              <a:xfrm>
                <a:off x="3330575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22"/>
              <p:cNvSpPr/>
              <p:nvPr/>
            </p:nvSpPr>
            <p:spPr>
              <a:xfrm>
                <a:off x="291465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22"/>
              <p:cNvSpPr/>
              <p:nvPr/>
            </p:nvSpPr>
            <p:spPr>
              <a:xfrm>
                <a:off x="249713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9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1" y="138"/>
                    </a:lnTo>
                    <a:lnTo>
                      <a:pt x="273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3" y="5"/>
                    </a:lnTo>
                    <a:lnTo>
                      <a:pt x="271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2" y="135"/>
                    </a:lnTo>
                    <a:lnTo>
                      <a:pt x="3" y="138"/>
                    </a:lnTo>
                    <a:lnTo>
                      <a:pt x="6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22"/>
              <p:cNvSpPr/>
              <p:nvPr/>
            </p:nvSpPr>
            <p:spPr>
              <a:xfrm>
                <a:off x="2079625" y="8334555"/>
                <a:ext cx="217488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22"/>
              <p:cNvSpPr/>
              <p:nvPr/>
            </p:nvSpPr>
            <p:spPr>
              <a:xfrm>
                <a:off x="166370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9" y="140"/>
                    </a:moveTo>
                    <a:lnTo>
                      <a:pt x="264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4" y="0"/>
                    </a:lnTo>
                    <a:lnTo>
                      <a:pt x="9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9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22"/>
              <p:cNvSpPr/>
              <p:nvPr/>
            </p:nvSpPr>
            <p:spPr>
              <a:xfrm>
                <a:off x="1246187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22"/>
              <p:cNvSpPr/>
              <p:nvPr/>
            </p:nvSpPr>
            <p:spPr>
              <a:xfrm>
                <a:off x="828675" y="8334555"/>
                <a:ext cx="217488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0" extrusionOk="0">
                    <a:moveTo>
                      <a:pt x="8" y="140"/>
                    </a:moveTo>
                    <a:lnTo>
                      <a:pt x="265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3" y="132"/>
                    </a:lnTo>
                    <a:lnTo>
                      <a:pt x="273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5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3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22"/>
              <p:cNvSpPr/>
              <p:nvPr/>
            </p:nvSpPr>
            <p:spPr>
              <a:xfrm>
                <a:off x="412750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7" y="140"/>
                    </a:moveTo>
                    <a:lnTo>
                      <a:pt x="263" y="140"/>
                    </a:lnTo>
                    <a:lnTo>
                      <a:pt x="267" y="139"/>
                    </a:lnTo>
                    <a:lnTo>
                      <a:pt x="270" y="138"/>
                    </a:lnTo>
                    <a:lnTo>
                      <a:pt x="271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1" y="5"/>
                    </a:lnTo>
                    <a:lnTo>
                      <a:pt x="270" y="2"/>
                    </a:lnTo>
                    <a:lnTo>
                      <a:pt x="267" y="1"/>
                    </a:lnTo>
                    <a:lnTo>
                      <a:pt x="263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4" y="139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22"/>
              <p:cNvSpPr/>
              <p:nvPr/>
            </p:nvSpPr>
            <p:spPr>
              <a:xfrm>
                <a:off x="-4763" y="8334555"/>
                <a:ext cx="2159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40" extrusionOk="0">
                    <a:moveTo>
                      <a:pt x="8" y="140"/>
                    </a:moveTo>
                    <a:lnTo>
                      <a:pt x="264" y="140"/>
                    </a:lnTo>
                    <a:lnTo>
                      <a:pt x="268" y="139"/>
                    </a:lnTo>
                    <a:lnTo>
                      <a:pt x="270" y="138"/>
                    </a:lnTo>
                    <a:lnTo>
                      <a:pt x="272" y="135"/>
                    </a:lnTo>
                    <a:lnTo>
                      <a:pt x="272" y="132"/>
                    </a:lnTo>
                    <a:lnTo>
                      <a:pt x="272" y="8"/>
                    </a:lnTo>
                    <a:lnTo>
                      <a:pt x="272" y="5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4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2"/>
                    </a:lnTo>
                    <a:lnTo>
                      <a:pt x="1" y="135"/>
                    </a:lnTo>
                    <a:lnTo>
                      <a:pt x="2" y="138"/>
                    </a:lnTo>
                    <a:lnTo>
                      <a:pt x="5" y="139"/>
                    </a:lnTo>
                    <a:lnTo>
                      <a:pt x="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14" name="Google Shape;514;p22"/>
            <p:cNvSpPr/>
            <p:nvPr/>
          </p:nvSpPr>
          <p:spPr>
            <a:xfrm>
              <a:off x="6589294" y="5139531"/>
              <a:ext cx="280988" cy="561974"/>
            </a:xfrm>
            <a:custGeom>
              <a:avLst/>
              <a:gdLst/>
              <a:ahLst/>
              <a:cxnLst/>
              <a:rect l="l" t="t" r="r" b="b"/>
              <a:pathLst>
                <a:path w="503" h="1011" extrusionOk="0">
                  <a:moveTo>
                    <a:pt x="492" y="1011"/>
                  </a:moveTo>
                  <a:lnTo>
                    <a:pt x="334" y="1011"/>
                  </a:lnTo>
                  <a:lnTo>
                    <a:pt x="327" y="1009"/>
                  </a:lnTo>
                  <a:lnTo>
                    <a:pt x="322" y="1007"/>
                  </a:lnTo>
                  <a:lnTo>
                    <a:pt x="317" y="1002"/>
                  </a:lnTo>
                  <a:lnTo>
                    <a:pt x="315" y="996"/>
                  </a:lnTo>
                  <a:lnTo>
                    <a:pt x="1" y="14"/>
                  </a:lnTo>
                  <a:lnTo>
                    <a:pt x="1" y="11"/>
                  </a:lnTo>
                  <a:lnTo>
                    <a:pt x="0" y="9"/>
                  </a:lnTo>
                  <a:lnTo>
                    <a:pt x="1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1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79" y="3"/>
                  </a:lnTo>
                  <a:lnTo>
                    <a:pt x="184" y="9"/>
                  </a:lnTo>
                  <a:lnTo>
                    <a:pt x="186" y="14"/>
                  </a:lnTo>
                  <a:lnTo>
                    <a:pt x="501" y="996"/>
                  </a:lnTo>
                  <a:lnTo>
                    <a:pt x="503" y="1000"/>
                  </a:lnTo>
                  <a:lnTo>
                    <a:pt x="503" y="1002"/>
                  </a:lnTo>
                  <a:lnTo>
                    <a:pt x="503" y="1005"/>
                  </a:lnTo>
                  <a:lnTo>
                    <a:pt x="501" y="1007"/>
                  </a:lnTo>
                  <a:lnTo>
                    <a:pt x="499" y="1008"/>
                  </a:lnTo>
                  <a:lnTo>
                    <a:pt x="497" y="1009"/>
                  </a:lnTo>
                  <a:lnTo>
                    <a:pt x="495" y="1011"/>
                  </a:lnTo>
                  <a:lnTo>
                    <a:pt x="492" y="10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22"/>
            <p:cNvSpPr/>
            <p:nvPr/>
          </p:nvSpPr>
          <p:spPr>
            <a:xfrm>
              <a:off x="7421108" y="5139537"/>
              <a:ext cx="6456023" cy="561974"/>
            </a:xfrm>
            <a:custGeom>
              <a:avLst/>
              <a:gdLst/>
              <a:ahLst/>
              <a:cxnLst/>
              <a:rect l="l" t="t" r="r" b="b"/>
              <a:pathLst>
                <a:path w="11580" h="1011" extrusionOk="0">
                  <a:moveTo>
                    <a:pt x="500" y="994"/>
                  </a:moveTo>
                  <a:lnTo>
                    <a:pt x="332" y="994"/>
                  </a:lnTo>
                  <a:lnTo>
                    <a:pt x="326" y="993"/>
                  </a:lnTo>
                  <a:lnTo>
                    <a:pt x="320" y="991"/>
                  </a:lnTo>
                  <a:lnTo>
                    <a:pt x="316" y="987"/>
                  </a:lnTo>
                  <a:lnTo>
                    <a:pt x="314" y="980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1" y="20"/>
                  </a:lnTo>
                  <a:lnTo>
                    <a:pt x="3" y="19"/>
                  </a:lnTo>
                  <a:lnTo>
                    <a:pt x="7" y="18"/>
                  </a:lnTo>
                  <a:lnTo>
                    <a:pt x="10" y="16"/>
                  </a:lnTo>
                  <a:lnTo>
                    <a:pt x="13" y="16"/>
                  </a:lnTo>
                  <a:lnTo>
                    <a:pt x="201" y="16"/>
                  </a:lnTo>
                  <a:lnTo>
                    <a:pt x="208" y="18"/>
                  </a:lnTo>
                  <a:lnTo>
                    <a:pt x="213" y="20"/>
                  </a:lnTo>
                  <a:lnTo>
                    <a:pt x="218" y="24"/>
                  </a:lnTo>
                  <a:lnTo>
                    <a:pt x="220" y="31"/>
                  </a:lnTo>
                  <a:lnTo>
                    <a:pt x="417" y="672"/>
                  </a:lnTo>
                  <a:lnTo>
                    <a:pt x="421" y="672"/>
                  </a:lnTo>
                  <a:lnTo>
                    <a:pt x="613" y="31"/>
                  </a:lnTo>
                  <a:lnTo>
                    <a:pt x="615" y="24"/>
                  </a:lnTo>
                  <a:lnTo>
                    <a:pt x="620" y="20"/>
                  </a:lnTo>
                  <a:lnTo>
                    <a:pt x="625" y="18"/>
                  </a:lnTo>
                  <a:lnTo>
                    <a:pt x="632" y="16"/>
                  </a:lnTo>
                  <a:lnTo>
                    <a:pt x="818" y="16"/>
                  </a:lnTo>
                  <a:lnTo>
                    <a:pt x="822" y="16"/>
                  </a:lnTo>
                  <a:lnTo>
                    <a:pt x="824" y="18"/>
                  </a:lnTo>
                  <a:lnTo>
                    <a:pt x="828" y="19"/>
                  </a:lnTo>
                  <a:lnTo>
                    <a:pt x="829" y="20"/>
                  </a:lnTo>
                  <a:lnTo>
                    <a:pt x="830" y="22"/>
                  </a:lnTo>
                  <a:lnTo>
                    <a:pt x="831" y="25"/>
                  </a:lnTo>
                  <a:lnTo>
                    <a:pt x="831" y="28"/>
                  </a:lnTo>
                  <a:lnTo>
                    <a:pt x="830" y="32"/>
                  </a:lnTo>
                  <a:lnTo>
                    <a:pt x="517" y="980"/>
                  </a:lnTo>
                  <a:lnTo>
                    <a:pt x="514" y="987"/>
                  </a:lnTo>
                  <a:lnTo>
                    <a:pt x="511" y="991"/>
                  </a:lnTo>
                  <a:lnTo>
                    <a:pt x="505" y="993"/>
                  </a:lnTo>
                  <a:lnTo>
                    <a:pt x="500" y="994"/>
                  </a:lnTo>
                  <a:close/>
                  <a:moveTo>
                    <a:pt x="865" y="980"/>
                  </a:moveTo>
                  <a:lnTo>
                    <a:pt x="865" y="31"/>
                  </a:lnTo>
                  <a:lnTo>
                    <a:pt x="866" y="27"/>
                  </a:lnTo>
                  <a:lnTo>
                    <a:pt x="866" y="24"/>
                  </a:lnTo>
                  <a:lnTo>
                    <a:pt x="867" y="22"/>
                  </a:lnTo>
                  <a:lnTo>
                    <a:pt x="869" y="20"/>
                  </a:lnTo>
                  <a:lnTo>
                    <a:pt x="871" y="19"/>
                  </a:lnTo>
                  <a:lnTo>
                    <a:pt x="873" y="18"/>
                  </a:lnTo>
                  <a:lnTo>
                    <a:pt x="876" y="16"/>
                  </a:lnTo>
                  <a:lnTo>
                    <a:pt x="880" y="16"/>
                  </a:lnTo>
                  <a:lnTo>
                    <a:pt x="1063" y="16"/>
                  </a:lnTo>
                  <a:lnTo>
                    <a:pt x="1067" y="16"/>
                  </a:lnTo>
                  <a:lnTo>
                    <a:pt x="1069" y="18"/>
                  </a:lnTo>
                  <a:lnTo>
                    <a:pt x="1072" y="19"/>
                  </a:lnTo>
                  <a:lnTo>
                    <a:pt x="1074" y="20"/>
                  </a:lnTo>
                  <a:lnTo>
                    <a:pt x="1076" y="22"/>
                  </a:lnTo>
                  <a:lnTo>
                    <a:pt x="1077" y="24"/>
                  </a:lnTo>
                  <a:lnTo>
                    <a:pt x="1078" y="27"/>
                  </a:lnTo>
                  <a:lnTo>
                    <a:pt x="1078" y="31"/>
                  </a:lnTo>
                  <a:lnTo>
                    <a:pt x="1078" y="980"/>
                  </a:lnTo>
                  <a:lnTo>
                    <a:pt x="1078" y="983"/>
                  </a:lnTo>
                  <a:lnTo>
                    <a:pt x="1077" y="987"/>
                  </a:lnTo>
                  <a:lnTo>
                    <a:pt x="1076" y="989"/>
                  </a:lnTo>
                  <a:lnTo>
                    <a:pt x="1074" y="991"/>
                  </a:lnTo>
                  <a:lnTo>
                    <a:pt x="1072" y="992"/>
                  </a:lnTo>
                  <a:lnTo>
                    <a:pt x="1069" y="993"/>
                  </a:lnTo>
                  <a:lnTo>
                    <a:pt x="1067" y="994"/>
                  </a:lnTo>
                  <a:lnTo>
                    <a:pt x="1063" y="994"/>
                  </a:lnTo>
                  <a:lnTo>
                    <a:pt x="880" y="994"/>
                  </a:lnTo>
                  <a:lnTo>
                    <a:pt x="876" y="994"/>
                  </a:lnTo>
                  <a:lnTo>
                    <a:pt x="873" y="993"/>
                  </a:lnTo>
                  <a:lnTo>
                    <a:pt x="871" y="992"/>
                  </a:lnTo>
                  <a:lnTo>
                    <a:pt x="869" y="991"/>
                  </a:lnTo>
                  <a:lnTo>
                    <a:pt x="867" y="989"/>
                  </a:lnTo>
                  <a:lnTo>
                    <a:pt x="866" y="987"/>
                  </a:lnTo>
                  <a:lnTo>
                    <a:pt x="866" y="983"/>
                  </a:lnTo>
                  <a:lnTo>
                    <a:pt x="865" y="980"/>
                  </a:lnTo>
                  <a:close/>
                  <a:moveTo>
                    <a:pt x="1612" y="994"/>
                  </a:moveTo>
                  <a:lnTo>
                    <a:pt x="1445" y="994"/>
                  </a:lnTo>
                  <a:lnTo>
                    <a:pt x="1437" y="993"/>
                  </a:lnTo>
                  <a:lnTo>
                    <a:pt x="1433" y="991"/>
                  </a:lnTo>
                  <a:lnTo>
                    <a:pt x="1428" y="987"/>
                  </a:lnTo>
                  <a:lnTo>
                    <a:pt x="1425" y="980"/>
                  </a:lnTo>
                  <a:lnTo>
                    <a:pt x="1113" y="32"/>
                  </a:lnTo>
                  <a:lnTo>
                    <a:pt x="1112" y="28"/>
                  </a:lnTo>
                  <a:lnTo>
                    <a:pt x="1112" y="25"/>
                  </a:lnTo>
                  <a:lnTo>
                    <a:pt x="1113" y="22"/>
                  </a:lnTo>
                  <a:lnTo>
                    <a:pt x="1114" y="20"/>
                  </a:lnTo>
                  <a:lnTo>
                    <a:pt x="1116" y="19"/>
                  </a:lnTo>
                  <a:lnTo>
                    <a:pt x="1118" y="18"/>
                  </a:lnTo>
                  <a:lnTo>
                    <a:pt x="1121" y="16"/>
                  </a:lnTo>
                  <a:lnTo>
                    <a:pt x="1126" y="16"/>
                  </a:lnTo>
                  <a:lnTo>
                    <a:pt x="1314" y="16"/>
                  </a:lnTo>
                  <a:lnTo>
                    <a:pt x="1321" y="18"/>
                  </a:lnTo>
                  <a:lnTo>
                    <a:pt x="1326" y="20"/>
                  </a:lnTo>
                  <a:lnTo>
                    <a:pt x="1331" y="24"/>
                  </a:lnTo>
                  <a:lnTo>
                    <a:pt x="1333" y="31"/>
                  </a:lnTo>
                  <a:lnTo>
                    <a:pt x="1530" y="672"/>
                  </a:lnTo>
                  <a:lnTo>
                    <a:pt x="1534" y="672"/>
                  </a:lnTo>
                  <a:lnTo>
                    <a:pt x="1725" y="31"/>
                  </a:lnTo>
                  <a:lnTo>
                    <a:pt x="1728" y="24"/>
                  </a:lnTo>
                  <a:lnTo>
                    <a:pt x="1732" y="20"/>
                  </a:lnTo>
                  <a:lnTo>
                    <a:pt x="1738" y="18"/>
                  </a:lnTo>
                  <a:lnTo>
                    <a:pt x="1744" y="16"/>
                  </a:lnTo>
                  <a:lnTo>
                    <a:pt x="1930" y="16"/>
                  </a:lnTo>
                  <a:lnTo>
                    <a:pt x="1934" y="16"/>
                  </a:lnTo>
                  <a:lnTo>
                    <a:pt x="1937" y="18"/>
                  </a:lnTo>
                  <a:lnTo>
                    <a:pt x="1939" y="19"/>
                  </a:lnTo>
                  <a:lnTo>
                    <a:pt x="1941" y="20"/>
                  </a:lnTo>
                  <a:lnTo>
                    <a:pt x="1942" y="22"/>
                  </a:lnTo>
                  <a:lnTo>
                    <a:pt x="1943" y="25"/>
                  </a:lnTo>
                  <a:lnTo>
                    <a:pt x="1942" y="28"/>
                  </a:lnTo>
                  <a:lnTo>
                    <a:pt x="1942" y="32"/>
                  </a:lnTo>
                  <a:lnTo>
                    <a:pt x="1630" y="980"/>
                  </a:lnTo>
                  <a:lnTo>
                    <a:pt x="1627" y="987"/>
                  </a:lnTo>
                  <a:lnTo>
                    <a:pt x="1623" y="991"/>
                  </a:lnTo>
                  <a:lnTo>
                    <a:pt x="1618" y="993"/>
                  </a:lnTo>
                  <a:lnTo>
                    <a:pt x="1612" y="994"/>
                  </a:lnTo>
                  <a:close/>
                  <a:moveTo>
                    <a:pt x="2179" y="629"/>
                  </a:moveTo>
                  <a:lnTo>
                    <a:pt x="2406" y="629"/>
                  </a:lnTo>
                  <a:lnTo>
                    <a:pt x="2294" y="286"/>
                  </a:lnTo>
                  <a:lnTo>
                    <a:pt x="2290" y="286"/>
                  </a:lnTo>
                  <a:lnTo>
                    <a:pt x="2179" y="629"/>
                  </a:lnTo>
                  <a:close/>
                  <a:moveTo>
                    <a:pt x="1845" y="980"/>
                  </a:moveTo>
                  <a:lnTo>
                    <a:pt x="2184" y="31"/>
                  </a:lnTo>
                  <a:lnTo>
                    <a:pt x="2187" y="24"/>
                  </a:lnTo>
                  <a:lnTo>
                    <a:pt x="2191" y="20"/>
                  </a:lnTo>
                  <a:lnTo>
                    <a:pt x="2196" y="18"/>
                  </a:lnTo>
                  <a:lnTo>
                    <a:pt x="2203" y="16"/>
                  </a:lnTo>
                  <a:lnTo>
                    <a:pt x="2386" y="16"/>
                  </a:lnTo>
                  <a:lnTo>
                    <a:pt x="2392" y="18"/>
                  </a:lnTo>
                  <a:lnTo>
                    <a:pt x="2397" y="20"/>
                  </a:lnTo>
                  <a:lnTo>
                    <a:pt x="2402" y="24"/>
                  </a:lnTo>
                  <a:lnTo>
                    <a:pt x="2404" y="31"/>
                  </a:lnTo>
                  <a:lnTo>
                    <a:pt x="2737" y="980"/>
                  </a:lnTo>
                  <a:lnTo>
                    <a:pt x="2738" y="983"/>
                  </a:lnTo>
                  <a:lnTo>
                    <a:pt x="2738" y="987"/>
                  </a:lnTo>
                  <a:lnTo>
                    <a:pt x="2737" y="989"/>
                  </a:lnTo>
                  <a:lnTo>
                    <a:pt x="2737" y="991"/>
                  </a:lnTo>
                  <a:lnTo>
                    <a:pt x="2735" y="992"/>
                  </a:lnTo>
                  <a:lnTo>
                    <a:pt x="2733" y="993"/>
                  </a:lnTo>
                  <a:lnTo>
                    <a:pt x="2731" y="994"/>
                  </a:lnTo>
                  <a:lnTo>
                    <a:pt x="2727" y="994"/>
                  </a:lnTo>
                  <a:lnTo>
                    <a:pt x="2539" y="994"/>
                  </a:lnTo>
                  <a:lnTo>
                    <a:pt x="2532" y="993"/>
                  </a:lnTo>
                  <a:lnTo>
                    <a:pt x="2527" y="991"/>
                  </a:lnTo>
                  <a:lnTo>
                    <a:pt x="2523" y="987"/>
                  </a:lnTo>
                  <a:lnTo>
                    <a:pt x="2521" y="980"/>
                  </a:lnTo>
                  <a:lnTo>
                    <a:pt x="2464" y="809"/>
                  </a:lnTo>
                  <a:lnTo>
                    <a:pt x="2119" y="809"/>
                  </a:lnTo>
                  <a:lnTo>
                    <a:pt x="2064" y="980"/>
                  </a:lnTo>
                  <a:lnTo>
                    <a:pt x="2061" y="987"/>
                  </a:lnTo>
                  <a:lnTo>
                    <a:pt x="2058" y="991"/>
                  </a:lnTo>
                  <a:lnTo>
                    <a:pt x="2052" y="993"/>
                  </a:lnTo>
                  <a:lnTo>
                    <a:pt x="2046" y="994"/>
                  </a:lnTo>
                  <a:lnTo>
                    <a:pt x="1855" y="994"/>
                  </a:lnTo>
                  <a:lnTo>
                    <a:pt x="1852" y="994"/>
                  </a:lnTo>
                  <a:lnTo>
                    <a:pt x="1850" y="993"/>
                  </a:lnTo>
                  <a:lnTo>
                    <a:pt x="1848" y="992"/>
                  </a:lnTo>
                  <a:lnTo>
                    <a:pt x="1845" y="991"/>
                  </a:lnTo>
                  <a:lnTo>
                    <a:pt x="1845" y="989"/>
                  </a:lnTo>
                  <a:lnTo>
                    <a:pt x="1844" y="987"/>
                  </a:lnTo>
                  <a:lnTo>
                    <a:pt x="1844" y="983"/>
                  </a:lnTo>
                  <a:lnTo>
                    <a:pt x="1845" y="980"/>
                  </a:lnTo>
                  <a:close/>
                  <a:moveTo>
                    <a:pt x="3449" y="1011"/>
                  </a:moveTo>
                  <a:lnTo>
                    <a:pt x="3422" y="1009"/>
                  </a:lnTo>
                  <a:lnTo>
                    <a:pt x="3395" y="1008"/>
                  </a:lnTo>
                  <a:lnTo>
                    <a:pt x="3366" y="1005"/>
                  </a:lnTo>
                  <a:lnTo>
                    <a:pt x="3340" y="1001"/>
                  </a:lnTo>
                  <a:lnTo>
                    <a:pt x="3313" y="995"/>
                  </a:lnTo>
                  <a:lnTo>
                    <a:pt x="3287" y="989"/>
                  </a:lnTo>
                  <a:lnTo>
                    <a:pt x="3260" y="981"/>
                  </a:lnTo>
                  <a:lnTo>
                    <a:pt x="3234" y="972"/>
                  </a:lnTo>
                  <a:lnTo>
                    <a:pt x="3209" y="963"/>
                  </a:lnTo>
                  <a:lnTo>
                    <a:pt x="3185" y="952"/>
                  </a:lnTo>
                  <a:lnTo>
                    <a:pt x="3162" y="941"/>
                  </a:lnTo>
                  <a:lnTo>
                    <a:pt x="3141" y="929"/>
                  </a:lnTo>
                  <a:lnTo>
                    <a:pt x="3122" y="917"/>
                  </a:lnTo>
                  <a:lnTo>
                    <a:pt x="3103" y="904"/>
                  </a:lnTo>
                  <a:lnTo>
                    <a:pt x="3086" y="891"/>
                  </a:lnTo>
                  <a:lnTo>
                    <a:pt x="3070" y="877"/>
                  </a:lnTo>
                  <a:lnTo>
                    <a:pt x="3068" y="874"/>
                  </a:lnTo>
                  <a:lnTo>
                    <a:pt x="3066" y="870"/>
                  </a:lnTo>
                  <a:lnTo>
                    <a:pt x="3065" y="868"/>
                  </a:lnTo>
                  <a:lnTo>
                    <a:pt x="3064" y="865"/>
                  </a:lnTo>
                  <a:lnTo>
                    <a:pt x="3065" y="862"/>
                  </a:lnTo>
                  <a:lnTo>
                    <a:pt x="3065" y="858"/>
                  </a:lnTo>
                  <a:lnTo>
                    <a:pt x="3067" y="855"/>
                  </a:lnTo>
                  <a:lnTo>
                    <a:pt x="3069" y="852"/>
                  </a:lnTo>
                  <a:lnTo>
                    <a:pt x="3179" y="727"/>
                  </a:lnTo>
                  <a:lnTo>
                    <a:pt x="3181" y="724"/>
                  </a:lnTo>
                  <a:lnTo>
                    <a:pt x="3184" y="722"/>
                  </a:lnTo>
                  <a:lnTo>
                    <a:pt x="3186" y="721"/>
                  </a:lnTo>
                  <a:lnTo>
                    <a:pt x="3189" y="721"/>
                  </a:lnTo>
                  <a:lnTo>
                    <a:pt x="3191" y="721"/>
                  </a:lnTo>
                  <a:lnTo>
                    <a:pt x="3194" y="722"/>
                  </a:lnTo>
                  <a:lnTo>
                    <a:pt x="3198" y="723"/>
                  </a:lnTo>
                  <a:lnTo>
                    <a:pt x="3201" y="726"/>
                  </a:lnTo>
                  <a:lnTo>
                    <a:pt x="3216" y="738"/>
                  </a:lnTo>
                  <a:lnTo>
                    <a:pt x="3233" y="750"/>
                  </a:lnTo>
                  <a:lnTo>
                    <a:pt x="3249" y="759"/>
                  </a:lnTo>
                  <a:lnTo>
                    <a:pt x="3264" y="769"/>
                  </a:lnTo>
                  <a:lnTo>
                    <a:pt x="3280" y="779"/>
                  </a:lnTo>
                  <a:lnTo>
                    <a:pt x="3297" y="786"/>
                  </a:lnTo>
                  <a:lnTo>
                    <a:pt x="3313" y="794"/>
                  </a:lnTo>
                  <a:lnTo>
                    <a:pt x="3328" y="801"/>
                  </a:lnTo>
                  <a:lnTo>
                    <a:pt x="3345" y="807"/>
                  </a:lnTo>
                  <a:lnTo>
                    <a:pt x="3361" y="813"/>
                  </a:lnTo>
                  <a:lnTo>
                    <a:pt x="3377" y="816"/>
                  </a:lnTo>
                  <a:lnTo>
                    <a:pt x="3394" y="820"/>
                  </a:lnTo>
                  <a:lnTo>
                    <a:pt x="3409" y="822"/>
                  </a:lnTo>
                  <a:lnTo>
                    <a:pt x="3425" y="825"/>
                  </a:lnTo>
                  <a:lnTo>
                    <a:pt x="3442" y="826"/>
                  </a:lnTo>
                  <a:lnTo>
                    <a:pt x="3458" y="827"/>
                  </a:lnTo>
                  <a:lnTo>
                    <a:pt x="3476" y="826"/>
                  </a:lnTo>
                  <a:lnTo>
                    <a:pt x="3494" y="825"/>
                  </a:lnTo>
                  <a:lnTo>
                    <a:pt x="3510" y="821"/>
                  </a:lnTo>
                  <a:lnTo>
                    <a:pt x="3525" y="818"/>
                  </a:lnTo>
                  <a:lnTo>
                    <a:pt x="3540" y="814"/>
                  </a:lnTo>
                  <a:lnTo>
                    <a:pt x="3553" y="808"/>
                  </a:lnTo>
                  <a:lnTo>
                    <a:pt x="3565" y="802"/>
                  </a:lnTo>
                  <a:lnTo>
                    <a:pt x="3577" y="794"/>
                  </a:lnTo>
                  <a:lnTo>
                    <a:pt x="3586" y="786"/>
                  </a:lnTo>
                  <a:lnTo>
                    <a:pt x="3595" y="778"/>
                  </a:lnTo>
                  <a:lnTo>
                    <a:pt x="3602" y="768"/>
                  </a:lnTo>
                  <a:lnTo>
                    <a:pt x="3608" y="757"/>
                  </a:lnTo>
                  <a:lnTo>
                    <a:pt x="3613" y="746"/>
                  </a:lnTo>
                  <a:lnTo>
                    <a:pt x="3616" y="735"/>
                  </a:lnTo>
                  <a:lnTo>
                    <a:pt x="3618" y="722"/>
                  </a:lnTo>
                  <a:lnTo>
                    <a:pt x="3619" y="709"/>
                  </a:lnTo>
                  <a:lnTo>
                    <a:pt x="3618" y="698"/>
                  </a:lnTo>
                  <a:lnTo>
                    <a:pt x="3617" y="688"/>
                  </a:lnTo>
                  <a:lnTo>
                    <a:pt x="3614" y="678"/>
                  </a:lnTo>
                  <a:lnTo>
                    <a:pt x="3610" y="669"/>
                  </a:lnTo>
                  <a:lnTo>
                    <a:pt x="3606" y="660"/>
                  </a:lnTo>
                  <a:lnTo>
                    <a:pt x="3599" y="652"/>
                  </a:lnTo>
                  <a:lnTo>
                    <a:pt x="3593" y="644"/>
                  </a:lnTo>
                  <a:lnTo>
                    <a:pt x="3585" y="637"/>
                  </a:lnTo>
                  <a:lnTo>
                    <a:pt x="3576" y="631"/>
                  </a:lnTo>
                  <a:lnTo>
                    <a:pt x="3565" y="626"/>
                  </a:lnTo>
                  <a:lnTo>
                    <a:pt x="3553" y="620"/>
                  </a:lnTo>
                  <a:lnTo>
                    <a:pt x="3538" y="616"/>
                  </a:lnTo>
                  <a:lnTo>
                    <a:pt x="3523" y="611"/>
                  </a:lnTo>
                  <a:lnTo>
                    <a:pt x="3506" y="607"/>
                  </a:lnTo>
                  <a:lnTo>
                    <a:pt x="3487" y="604"/>
                  </a:lnTo>
                  <a:lnTo>
                    <a:pt x="3467" y="601"/>
                  </a:lnTo>
                  <a:lnTo>
                    <a:pt x="3414" y="593"/>
                  </a:lnTo>
                  <a:lnTo>
                    <a:pt x="3377" y="587"/>
                  </a:lnTo>
                  <a:lnTo>
                    <a:pt x="3341" y="579"/>
                  </a:lnTo>
                  <a:lnTo>
                    <a:pt x="3325" y="574"/>
                  </a:lnTo>
                  <a:lnTo>
                    <a:pt x="3309" y="570"/>
                  </a:lnTo>
                  <a:lnTo>
                    <a:pt x="3294" y="565"/>
                  </a:lnTo>
                  <a:lnTo>
                    <a:pt x="3278" y="558"/>
                  </a:lnTo>
                  <a:lnTo>
                    <a:pt x="3264" y="553"/>
                  </a:lnTo>
                  <a:lnTo>
                    <a:pt x="3251" y="546"/>
                  </a:lnTo>
                  <a:lnTo>
                    <a:pt x="3238" y="539"/>
                  </a:lnTo>
                  <a:lnTo>
                    <a:pt x="3225" y="532"/>
                  </a:lnTo>
                  <a:lnTo>
                    <a:pt x="3213" y="524"/>
                  </a:lnTo>
                  <a:lnTo>
                    <a:pt x="3202" y="516"/>
                  </a:lnTo>
                  <a:lnTo>
                    <a:pt x="3191" y="507"/>
                  </a:lnTo>
                  <a:lnTo>
                    <a:pt x="3181" y="498"/>
                  </a:lnTo>
                  <a:lnTo>
                    <a:pt x="3172" y="488"/>
                  </a:lnTo>
                  <a:lnTo>
                    <a:pt x="3163" y="479"/>
                  </a:lnTo>
                  <a:lnTo>
                    <a:pt x="3155" y="469"/>
                  </a:lnTo>
                  <a:lnTo>
                    <a:pt x="3148" y="458"/>
                  </a:lnTo>
                  <a:lnTo>
                    <a:pt x="3140" y="447"/>
                  </a:lnTo>
                  <a:lnTo>
                    <a:pt x="3135" y="436"/>
                  </a:lnTo>
                  <a:lnTo>
                    <a:pt x="3128" y="424"/>
                  </a:lnTo>
                  <a:lnTo>
                    <a:pt x="3123" y="412"/>
                  </a:lnTo>
                  <a:lnTo>
                    <a:pt x="3118" y="399"/>
                  </a:lnTo>
                  <a:lnTo>
                    <a:pt x="3115" y="386"/>
                  </a:lnTo>
                  <a:lnTo>
                    <a:pt x="3112" y="373"/>
                  </a:lnTo>
                  <a:lnTo>
                    <a:pt x="3108" y="359"/>
                  </a:lnTo>
                  <a:lnTo>
                    <a:pt x="3106" y="345"/>
                  </a:lnTo>
                  <a:lnTo>
                    <a:pt x="3105" y="330"/>
                  </a:lnTo>
                  <a:lnTo>
                    <a:pt x="3104" y="316"/>
                  </a:lnTo>
                  <a:lnTo>
                    <a:pt x="3104" y="299"/>
                  </a:lnTo>
                  <a:lnTo>
                    <a:pt x="3104" y="283"/>
                  </a:lnTo>
                  <a:lnTo>
                    <a:pt x="3105" y="267"/>
                  </a:lnTo>
                  <a:lnTo>
                    <a:pt x="3107" y="250"/>
                  </a:lnTo>
                  <a:lnTo>
                    <a:pt x="3110" y="235"/>
                  </a:lnTo>
                  <a:lnTo>
                    <a:pt x="3113" y="220"/>
                  </a:lnTo>
                  <a:lnTo>
                    <a:pt x="3117" y="206"/>
                  </a:lnTo>
                  <a:lnTo>
                    <a:pt x="3122" y="192"/>
                  </a:lnTo>
                  <a:lnTo>
                    <a:pt x="3127" y="177"/>
                  </a:lnTo>
                  <a:lnTo>
                    <a:pt x="3133" y="164"/>
                  </a:lnTo>
                  <a:lnTo>
                    <a:pt x="3141" y="151"/>
                  </a:lnTo>
                  <a:lnTo>
                    <a:pt x="3149" y="138"/>
                  </a:lnTo>
                  <a:lnTo>
                    <a:pt x="3157" y="126"/>
                  </a:lnTo>
                  <a:lnTo>
                    <a:pt x="3166" y="115"/>
                  </a:lnTo>
                  <a:lnTo>
                    <a:pt x="3176" y="103"/>
                  </a:lnTo>
                  <a:lnTo>
                    <a:pt x="3187" y="93"/>
                  </a:lnTo>
                  <a:lnTo>
                    <a:pt x="3199" y="83"/>
                  </a:lnTo>
                  <a:lnTo>
                    <a:pt x="3211" y="72"/>
                  </a:lnTo>
                  <a:lnTo>
                    <a:pt x="3223" y="63"/>
                  </a:lnTo>
                  <a:lnTo>
                    <a:pt x="3236" y="54"/>
                  </a:lnTo>
                  <a:lnTo>
                    <a:pt x="3250" y="47"/>
                  </a:lnTo>
                  <a:lnTo>
                    <a:pt x="3264" y="39"/>
                  </a:lnTo>
                  <a:lnTo>
                    <a:pt x="3278" y="33"/>
                  </a:lnTo>
                  <a:lnTo>
                    <a:pt x="3294" y="26"/>
                  </a:lnTo>
                  <a:lnTo>
                    <a:pt x="3310" y="21"/>
                  </a:lnTo>
                  <a:lnTo>
                    <a:pt x="3325" y="16"/>
                  </a:lnTo>
                  <a:lnTo>
                    <a:pt x="3343" y="12"/>
                  </a:lnTo>
                  <a:lnTo>
                    <a:pt x="3359" y="8"/>
                  </a:lnTo>
                  <a:lnTo>
                    <a:pt x="3377" y="6"/>
                  </a:lnTo>
                  <a:lnTo>
                    <a:pt x="3395" y="3"/>
                  </a:lnTo>
                  <a:lnTo>
                    <a:pt x="3413" y="1"/>
                  </a:lnTo>
                  <a:lnTo>
                    <a:pt x="3433" y="0"/>
                  </a:lnTo>
                  <a:lnTo>
                    <a:pt x="3452" y="0"/>
                  </a:lnTo>
                  <a:lnTo>
                    <a:pt x="3478" y="1"/>
                  </a:lnTo>
                  <a:lnTo>
                    <a:pt x="3501" y="2"/>
                  </a:lnTo>
                  <a:lnTo>
                    <a:pt x="3525" y="3"/>
                  </a:lnTo>
                  <a:lnTo>
                    <a:pt x="3548" y="7"/>
                  </a:lnTo>
                  <a:lnTo>
                    <a:pt x="3571" y="10"/>
                  </a:lnTo>
                  <a:lnTo>
                    <a:pt x="3594" y="14"/>
                  </a:lnTo>
                  <a:lnTo>
                    <a:pt x="3616" y="20"/>
                  </a:lnTo>
                  <a:lnTo>
                    <a:pt x="3636" y="26"/>
                  </a:lnTo>
                  <a:lnTo>
                    <a:pt x="3657" y="33"/>
                  </a:lnTo>
                  <a:lnTo>
                    <a:pt x="3677" y="40"/>
                  </a:lnTo>
                  <a:lnTo>
                    <a:pt x="3696" y="49"/>
                  </a:lnTo>
                  <a:lnTo>
                    <a:pt x="3716" y="58"/>
                  </a:lnTo>
                  <a:lnTo>
                    <a:pt x="3734" y="68"/>
                  </a:lnTo>
                  <a:lnTo>
                    <a:pt x="3752" y="78"/>
                  </a:lnTo>
                  <a:lnTo>
                    <a:pt x="3769" y="90"/>
                  </a:lnTo>
                  <a:lnTo>
                    <a:pt x="3787" y="102"/>
                  </a:lnTo>
                  <a:lnTo>
                    <a:pt x="3790" y="105"/>
                  </a:lnTo>
                  <a:lnTo>
                    <a:pt x="3792" y="107"/>
                  </a:lnTo>
                  <a:lnTo>
                    <a:pt x="3793" y="110"/>
                  </a:lnTo>
                  <a:lnTo>
                    <a:pt x="3794" y="112"/>
                  </a:lnTo>
                  <a:lnTo>
                    <a:pt x="3794" y="115"/>
                  </a:lnTo>
                  <a:lnTo>
                    <a:pt x="3793" y="118"/>
                  </a:lnTo>
                  <a:lnTo>
                    <a:pt x="3792" y="121"/>
                  </a:lnTo>
                  <a:lnTo>
                    <a:pt x="3790" y="124"/>
                  </a:lnTo>
                  <a:lnTo>
                    <a:pt x="3702" y="255"/>
                  </a:lnTo>
                  <a:lnTo>
                    <a:pt x="3696" y="260"/>
                  </a:lnTo>
                  <a:lnTo>
                    <a:pt x="3692" y="262"/>
                  </a:lnTo>
                  <a:lnTo>
                    <a:pt x="3690" y="262"/>
                  </a:lnTo>
                  <a:lnTo>
                    <a:pt x="3687" y="261"/>
                  </a:lnTo>
                  <a:lnTo>
                    <a:pt x="3684" y="261"/>
                  </a:lnTo>
                  <a:lnTo>
                    <a:pt x="3681" y="259"/>
                  </a:lnTo>
                  <a:lnTo>
                    <a:pt x="3652" y="242"/>
                  </a:lnTo>
                  <a:lnTo>
                    <a:pt x="3623" y="226"/>
                  </a:lnTo>
                  <a:lnTo>
                    <a:pt x="3595" y="213"/>
                  </a:lnTo>
                  <a:lnTo>
                    <a:pt x="3566" y="204"/>
                  </a:lnTo>
                  <a:lnTo>
                    <a:pt x="3552" y="199"/>
                  </a:lnTo>
                  <a:lnTo>
                    <a:pt x="3537" y="195"/>
                  </a:lnTo>
                  <a:lnTo>
                    <a:pt x="3523" y="192"/>
                  </a:lnTo>
                  <a:lnTo>
                    <a:pt x="3509" y="189"/>
                  </a:lnTo>
                  <a:lnTo>
                    <a:pt x="3495" y="187"/>
                  </a:lnTo>
                  <a:lnTo>
                    <a:pt x="3481" y="186"/>
                  </a:lnTo>
                  <a:lnTo>
                    <a:pt x="3467" y="185"/>
                  </a:lnTo>
                  <a:lnTo>
                    <a:pt x="3452" y="184"/>
                  </a:lnTo>
                  <a:lnTo>
                    <a:pt x="3437" y="185"/>
                  </a:lnTo>
                  <a:lnTo>
                    <a:pt x="3422" y="186"/>
                  </a:lnTo>
                  <a:lnTo>
                    <a:pt x="3409" y="188"/>
                  </a:lnTo>
                  <a:lnTo>
                    <a:pt x="3396" y="192"/>
                  </a:lnTo>
                  <a:lnTo>
                    <a:pt x="3384" y="196"/>
                  </a:lnTo>
                  <a:lnTo>
                    <a:pt x="3374" y="201"/>
                  </a:lnTo>
                  <a:lnTo>
                    <a:pt x="3363" y="207"/>
                  </a:lnTo>
                  <a:lnTo>
                    <a:pt x="3354" y="214"/>
                  </a:lnTo>
                  <a:lnTo>
                    <a:pt x="3347" y="222"/>
                  </a:lnTo>
                  <a:lnTo>
                    <a:pt x="3340" y="230"/>
                  </a:lnTo>
                  <a:lnTo>
                    <a:pt x="3334" y="238"/>
                  </a:lnTo>
                  <a:lnTo>
                    <a:pt x="3329" y="248"/>
                  </a:lnTo>
                  <a:lnTo>
                    <a:pt x="3325" y="258"/>
                  </a:lnTo>
                  <a:lnTo>
                    <a:pt x="3323" y="269"/>
                  </a:lnTo>
                  <a:lnTo>
                    <a:pt x="3321" y="280"/>
                  </a:lnTo>
                  <a:lnTo>
                    <a:pt x="3321" y="291"/>
                  </a:lnTo>
                  <a:lnTo>
                    <a:pt x="3321" y="301"/>
                  </a:lnTo>
                  <a:lnTo>
                    <a:pt x="3323" y="311"/>
                  </a:lnTo>
                  <a:lnTo>
                    <a:pt x="3326" y="321"/>
                  </a:lnTo>
                  <a:lnTo>
                    <a:pt x="3329" y="330"/>
                  </a:lnTo>
                  <a:lnTo>
                    <a:pt x="3335" y="338"/>
                  </a:lnTo>
                  <a:lnTo>
                    <a:pt x="3340" y="346"/>
                  </a:lnTo>
                  <a:lnTo>
                    <a:pt x="3348" y="354"/>
                  </a:lnTo>
                  <a:lnTo>
                    <a:pt x="3357" y="361"/>
                  </a:lnTo>
                  <a:lnTo>
                    <a:pt x="3365" y="367"/>
                  </a:lnTo>
                  <a:lnTo>
                    <a:pt x="3377" y="373"/>
                  </a:lnTo>
                  <a:lnTo>
                    <a:pt x="3389" y="379"/>
                  </a:lnTo>
                  <a:lnTo>
                    <a:pt x="3403" y="384"/>
                  </a:lnTo>
                  <a:lnTo>
                    <a:pt x="3419" y="388"/>
                  </a:lnTo>
                  <a:lnTo>
                    <a:pt x="3436" y="392"/>
                  </a:lnTo>
                  <a:lnTo>
                    <a:pt x="3455" y="396"/>
                  </a:lnTo>
                  <a:lnTo>
                    <a:pt x="3474" y="399"/>
                  </a:lnTo>
                  <a:lnTo>
                    <a:pt x="3527" y="406"/>
                  </a:lnTo>
                  <a:lnTo>
                    <a:pt x="3564" y="412"/>
                  </a:lnTo>
                  <a:lnTo>
                    <a:pt x="3598" y="420"/>
                  </a:lnTo>
                  <a:lnTo>
                    <a:pt x="3616" y="424"/>
                  </a:lnTo>
                  <a:lnTo>
                    <a:pt x="3631" y="429"/>
                  </a:lnTo>
                  <a:lnTo>
                    <a:pt x="3647" y="434"/>
                  </a:lnTo>
                  <a:lnTo>
                    <a:pt x="3662" y="441"/>
                  </a:lnTo>
                  <a:lnTo>
                    <a:pt x="3676" y="446"/>
                  </a:lnTo>
                  <a:lnTo>
                    <a:pt x="3690" y="453"/>
                  </a:lnTo>
                  <a:lnTo>
                    <a:pt x="3703" y="460"/>
                  </a:lnTo>
                  <a:lnTo>
                    <a:pt x="3715" y="468"/>
                  </a:lnTo>
                  <a:lnTo>
                    <a:pt x="3727" y="475"/>
                  </a:lnTo>
                  <a:lnTo>
                    <a:pt x="3738" y="483"/>
                  </a:lnTo>
                  <a:lnTo>
                    <a:pt x="3749" y="492"/>
                  </a:lnTo>
                  <a:lnTo>
                    <a:pt x="3758" y="502"/>
                  </a:lnTo>
                  <a:lnTo>
                    <a:pt x="3768" y="510"/>
                  </a:lnTo>
                  <a:lnTo>
                    <a:pt x="3777" y="520"/>
                  </a:lnTo>
                  <a:lnTo>
                    <a:pt x="3785" y="531"/>
                  </a:lnTo>
                  <a:lnTo>
                    <a:pt x="3792" y="542"/>
                  </a:lnTo>
                  <a:lnTo>
                    <a:pt x="3800" y="553"/>
                  </a:lnTo>
                  <a:lnTo>
                    <a:pt x="3805" y="565"/>
                  </a:lnTo>
                  <a:lnTo>
                    <a:pt x="3812" y="577"/>
                  </a:lnTo>
                  <a:lnTo>
                    <a:pt x="3816" y="589"/>
                  </a:lnTo>
                  <a:lnTo>
                    <a:pt x="3822" y="602"/>
                  </a:lnTo>
                  <a:lnTo>
                    <a:pt x="3825" y="615"/>
                  </a:lnTo>
                  <a:lnTo>
                    <a:pt x="3828" y="628"/>
                  </a:lnTo>
                  <a:lnTo>
                    <a:pt x="3831" y="642"/>
                  </a:lnTo>
                  <a:lnTo>
                    <a:pt x="3834" y="657"/>
                  </a:lnTo>
                  <a:lnTo>
                    <a:pt x="3835" y="671"/>
                  </a:lnTo>
                  <a:lnTo>
                    <a:pt x="3836" y="686"/>
                  </a:lnTo>
                  <a:lnTo>
                    <a:pt x="3836" y="703"/>
                  </a:lnTo>
                  <a:lnTo>
                    <a:pt x="3836" y="719"/>
                  </a:lnTo>
                  <a:lnTo>
                    <a:pt x="3835" y="736"/>
                  </a:lnTo>
                  <a:lnTo>
                    <a:pt x="3832" y="753"/>
                  </a:lnTo>
                  <a:lnTo>
                    <a:pt x="3829" y="768"/>
                  </a:lnTo>
                  <a:lnTo>
                    <a:pt x="3826" y="783"/>
                  </a:lnTo>
                  <a:lnTo>
                    <a:pt x="3822" y="798"/>
                  </a:lnTo>
                  <a:lnTo>
                    <a:pt x="3816" y="814"/>
                  </a:lnTo>
                  <a:lnTo>
                    <a:pt x="3811" y="828"/>
                  </a:lnTo>
                  <a:lnTo>
                    <a:pt x="3804" y="841"/>
                  </a:lnTo>
                  <a:lnTo>
                    <a:pt x="3797" y="854"/>
                  </a:lnTo>
                  <a:lnTo>
                    <a:pt x="3788" y="867"/>
                  </a:lnTo>
                  <a:lnTo>
                    <a:pt x="3779" y="880"/>
                  </a:lnTo>
                  <a:lnTo>
                    <a:pt x="3769" y="892"/>
                  </a:lnTo>
                  <a:lnTo>
                    <a:pt x="3758" y="904"/>
                  </a:lnTo>
                  <a:lnTo>
                    <a:pt x="3748" y="915"/>
                  </a:lnTo>
                  <a:lnTo>
                    <a:pt x="3736" y="926"/>
                  </a:lnTo>
                  <a:lnTo>
                    <a:pt x="3722" y="935"/>
                  </a:lnTo>
                  <a:lnTo>
                    <a:pt x="3708" y="945"/>
                  </a:lnTo>
                  <a:lnTo>
                    <a:pt x="3694" y="954"/>
                  </a:lnTo>
                  <a:lnTo>
                    <a:pt x="3680" y="963"/>
                  </a:lnTo>
                  <a:lnTo>
                    <a:pt x="3664" y="970"/>
                  </a:lnTo>
                  <a:lnTo>
                    <a:pt x="3648" y="977"/>
                  </a:lnTo>
                  <a:lnTo>
                    <a:pt x="3631" y="983"/>
                  </a:lnTo>
                  <a:lnTo>
                    <a:pt x="3614" y="989"/>
                  </a:lnTo>
                  <a:lnTo>
                    <a:pt x="3595" y="994"/>
                  </a:lnTo>
                  <a:lnTo>
                    <a:pt x="3577" y="999"/>
                  </a:lnTo>
                  <a:lnTo>
                    <a:pt x="3557" y="1002"/>
                  </a:lnTo>
                  <a:lnTo>
                    <a:pt x="3536" y="1005"/>
                  </a:lnTo>
                  <a:lnTo>
                    <a:pt x="3516" y="1007"/>
                  </a:lnTo>
                  <a:lnTo>
                    <a:pt x="3495" y="1009"/>
                  </a:lnTo>
                  <a:lnTo>
                    <a:pt x="3472" y="1011"/>
                  </a:lnTo>
                  <a:lnTo>
                    <a:pt x="3449" y="1011"/>
                  </a:lnTo>
                  <a:close/>
                  <a:moveTo>
                    <a:pt x="3904" y="980"/>
                  </a:moveTo>
                  <a:lnTo>
                    <a:pt x="3904" y="31"/>
                  </a:lnTo>
                  <a:lnTo>
                    <a:pt x="3904" y="27"/>
                  </a:lnTo>
                  <a:lnTo>
                    <a:pt x="3905" y="24"/>
                  </a:lnTo>
                  <a:lnTo>
                    <a:pt x="3906" y="22"/>
                  </a:lnTo>
                  <a:lnTo>
                    <a:pt x="3908" y="20"/>
                  </a:lnTo>
                  <a:lnTo>
                    <a:pt x="3910" y="19"/>
                  </a:lnTo>
                  <a:lnTo>
                    <a:pt x="3913" y="18"/>
                  </a:lnTo>
                  <a:lnTo>
                    <a:pt x="3915" y="16"/>
                  </a:lnTo>
                  <a:lnTo>
                    <a:pt x="3918" y="16"/>
                  </a:lnTo>
                  <a:lnTo>
                    <a:pt x="4550" y="16"/>
                  </a:lnTo>
                  <a:lnTo>
                    <a:pt x="4553" y="16"/>
                  </a:lnTo>
                  <a:lnTo>
                    <a:pt x="4556" y="18"/>
                  </a:lnTo>
                  <a:lnTo>
                    <a:pt x="4559" y="19"/>
                  </a:lnTo>
                  <a:lnTo>
                    <a:pt x="4561" y="20"/>
                  </a:lnTo>
                  <a:lnTo>
                    <a:pt x="4562" y="22"/>
                  </a:lnTo>
                  <a:lnTo>
                    <a:pt x="4563" y="24"/>
                  </a:lnTo>
                  <a:lnTo>
                    <a:pt x="4564" y="27"/>
                  </a:lnTo>
                  <a:lnTo>
                    <a:pt x="4564" y="31"/>
                  </a:lnTo>
                  <a:lnTo>
                    <a:pt x="4564" y="184"/>
                  </a:lnTo>
                  <a:lnTo>
                    <a:pt x="4564" y="188"/>
                  </a:lnTo>
                  <a:lnTo>
                    <a:pt x="4563" y="190"/>
                  </a:lnTo>
                  <a:lnTo>
                    <a:pt x="4562" y="194"/>
                  </a:lnTo>
                  <a:lnTo>
                    <a:pt x="4561" y="195"/>
                  </a:lnTo>
                  <a:lnTo>
                    <a:pt x="4559" y="197"/>
                  </a:lnTo>
                  <a:lnTo>
                    <a:pt x="4556" y="198"/>
                  </a:lnTo>
                  <a:lnTo>
                    <a:pt x="4553" y="198"/>
                  </a:lnTo>
                  <a:lnTo>
                    <a:pt x="4550" y="199"/>
                  </a:lnTo>
                  <a:lnTo>
                    <a:pt x="4125" y="199"/>
                  </a:lnTo>
                  <a:lnTo>
                    <a:pt x="4122" y="199"/>
                  </a:lnTo>
                  <a:lnTo>
                    <a:pt x="4119" y="201"/>
                  </a:lnTo>
                  <a:lnTo>
                    <a:pt x="4118" y="204"/>
                  </a:lnTo>
                  <a:lnTo>
                    <a:pt x="4117" y="208"/>
                  </a:lnTo>
                  <a:lnTo>
                    <a:pt x="4117" y="401"/>
                  </a:lnTo>
                  <a:lnTo>
                    <a:pt x="4118" y="406"/>
                  </a:lnTo>
                  <a:lnTo>
                    <a:pt x="4119" y="408"/>
                  </a:lnTo>
                  <a:lnTo>
                    <a:pt x="4122" y="410"/>
                  </a:lnTo>
                  <a:lnTo>
                    <a:pt x="4125" y="410"/>
                  </a:lnTo>
                  <a:lnTo>
                    <a:pt x="4479" y="410"/>
                  </a:lnTo>
                  <a:lnTo>
                    <a:pt x="4482" y="410"/>
                  </a:lnTo>
                  <a:lnTo>
                    <a:pt x="4486" y="411"/>
                  </a:lnTo>
                  <a:lnTo>
                    <a:pt x="4488" y="412"/>
                  </a:lnTo>
                  <a:lnTo>
                    <a:pt x="4490" y="415"/>
                  </a:lnTo>
                  <a:lnTo>
                    <a:pt x="4491" y="416"/>
                  </a:lnTo>
                  <a:lnTo>
                    <a:pt x="4492" y="419"/>
                  </a:lnTo>
                  <a:lnTo>
                    <a:pt x="4493" y="421"/>
                  </a:lnTo>
                  <a:lnTo>
                    <a:pt x="4493" y="424"/>
                  </a:lnTo>
                  <a:lnTo>
                    <a:pt x="4493" y="578"/>
                  </a:lnTo>
                  <a:lnTo>
                    <a:pt x="4493" y="581"/>
                  </a:lnTo>
                  <a:lnTo>
                    <a:pt x="4492" y="583"/>
                  </a:lnTo>
                  <a:lnTo>
                    <a:pt x="4491" y="586"/>
                  </a:lnTo>
                  <a:lnTo>
                    <a:pt x="4490" y="589"/>
                  </a:lnTo>
                  <a:lnTo>
                    <a:pt x="4488" y="590"/>
                  </a:lnTo>
                  <a:lnTo>
                    <a:pt x="4486" y="591"/>
                  </a:lnTo>
                  <a:lnTo>
                    <a:pt x="4482" y="592"/>
                  </a:lnTo>
                  <a:lnTo>
                    <a:pt x="4479" y="592"/>
                  </a:lnTo>
                  <a:lnTo>
                    <a:pt x="4125" y="592"/>
                  </a:lnTo>
                  <a:lnTo>
                    <a:pt x="4122" y="592"/>
                  </a:lnTo>
                  <a:lnTo>
                    <a:pt x="4119" y="594"/>
                  </a:lnTo>
                  <a:lnTo>
                    <a:pt x="4118" y="596"/>
                  </a:lnTo>
                  <a:lnTo>
                    <a:pt x="4117" y="601"/>
                  </a:lnTo>
                  <a:lnTo>
                    <a:pt x="4117" y="803"/>
                  </a:lnTo>
                  <a:lnTo>
                    <a:pt x="4118" y="807"/>
                  </a:lnTo>
                  <a:lnTo>
                    <a:pt x="4119" y="809"/>
                  </a:lnTo>
                  <a:lnTo>
                    <a:pt x="4122" y="812"/>
                  </a:lnTo>
                  <a:lnTo>
                    <a:pt x="4125" y="812"/>
                  </a:lnTo>
                  <a:lnTo>
                    <a:pt x="4550" y="812"/>
                  </a:lnTo>
                  <a:lnTo>
                    <a:pt x="4553" y="813"/>
                  </a:lnTo>
                  <a:lnTo>
                    <a:pt x="4556" y="813"/>
                  </a:lnTo>
                  <a:lnTo>
                    <a:pt x="4559" y="814"/>
                  </a:lnTo>
                  <a:lnTo>
                    <a:pt x="4561" y="816"/>
                  </a:lnTo>
                  <a:lnTo>
                    <a:pt x="4562" y="817"/>
                  </a:lnTo>
                  <a:lnTo>
                    <a:pt x="4563" y="820"/>
                  </a:lnTo>
                  <a:lnTo>
                    <a:pt x="4564" y="822"/>
                  </a:lnTo>
                  <a:lnTo>
                    <a:pt x="4564" y="827"/>
                  </a:lnTo>
                  <a:lnTo>
                    <a:pt x="4564" y="980"/>
                  </a:lnTo>
                  <a:lnTo>
                    <a:pt x="4564" y="983"/>
                  </a:lnTo>
                  <a:lnTo>
                    <a:pt x="4563" y="987"/>
                  </a:lnTo>
                  <a:lnTo>
                    <a:pt x="4562" y="989"/>
                  </a:lnTo>
                  <a:lnTo>
                    <a:pt x="4561" y="991"/>
                  </a:lnTo>
                  <a:lnTo>
                    <a:pt x="4559" y="992"/>
                  </a:lnTo>
                  <a:lnTo>
                    <a:pt x="4556" y="993"/>
                  </a:lnTo>
                  <a:lnTo>
                    <a:pt x="4553" y="994"/>
                  </a:lnTo>
                  <a:lnTo>
                    <a:pt x="4550" y="994"/>
                  </a:lnTo>
                  <a:lnTo>
                    <a:pt x="3918" y="994"/>
                  </a:lnTo>
                  <a:lnTo>
                    <a:pt x="3915" y="994"/>
                  </a:lnTo>
                  <a:lnTo>
                    <a:pt x="3913" y="993"/>
                  </a:lnTo>
                  <a:lnTo>
                    <a:pt x="3910" y="992"/>
                  </a:lnTo>
                  <a:lnTo>
                    <a:pt x="3908" y="991"/>
                  </a:lnTo>
                  <a:lnTo>
                    <a:pt x="3906" y="989"/>
                  </a:lnTo>
                  <a:lnTo>
                    <a:pt x="3905" y="987"/>
                  </a:lnTo>
                  <a:lnTo>
                    <a:pt x="3904" y="983"/>
                  </a:lnTo>
                  <a:lnTo>
                    <a:pt x="3904" y="980"/>
                  </a:lnTo>
                  <a:close/>
                  <a:moveTo>
                    <a:pt x="5020" y="1011"/>
                  </a:moveTo>
                  <a:lnTo>
                    <a:pt x="5000" y="1011"/>
                  </a:lnTo>
                  <a:lnTo>
                    <a:pt x="4979" y="1008"/>
                  </a:lnTo>
                  <a:lnTo>
                    <a:pt x="4959" y="1007"/>
                  </a:lnTo>
                  <a:lnTo>
                    <a:pt x="4940" y="1004"/>
                  </a:lnTo>
                  <a:lnTo>
                    <a:pt x="4920" y="1001"/>
                  </a:lnTo>
                  <a:lnTo>
                    <a:pt x="4902" y="996"/>
                  </a:lnTo>
                  <a:lnTo>
                    <a:pt x="4884" y="992"/>
                  </a:lnTo>
                  <a:lnTo>
                    <a:pt x="4867" y="986"/>
                  </a:lnTo>
                  <a:lnTo>
                    <a:pt x="4849" y="979"/>
                  </a:lnTo>
                  <a:lnTo>
                    <a:pt x="4833" y="971"/>
                  </a:lnTo>
                  <a:lnTo>
                    <a:pt x="4818" y="964"/>
                  </a:lnTo>
                  <a:lnTo>
                    <a:pt x="4803" y="955"/>
                  </a:lnTo>
                  <a:lnTo>
                    <a:pt x="4787" y="945"/>
                  </a:lnTo>
                  <a:lnTo>
                    <a:pt x="4773" y="935"/>
                  </a:lnTo>
                  <a:lnTo>
                    <a:pt x="4760" y="924"/>
                  </a:lnTo>
                  <a:lnTo>
                    <a:pt x="4746" y="912"/>
                  </a:lnTo>
                  <a:lnTo>
                    <a:pt x="4734" y="900"/>
                  </a:lnTo>
                  <a:lnTo>
                    <a:pt x="4722" y="885"/>
                  </a:lnTo>
                  <a:lnTo>
                    <a:pt x="4711" y="872"/>
                  </a:lnTo>
                  <a:lnTo>
                    <a:pt x="4701" y="857"/>
                  </a:lnTo>
                  <a:lnTo>
                    <a:pt x="4691" y="842"/>
                  </a:lnTo>
                  <a:lnTo>
                    <a:pt x="4684" y="827"/>
                  </a:lnTo>
                  <a:lnTo>
                    <a:pt x="4675" y="810"/>
                  </a:lnTo>
                  <a:lnTo>
                    <a:pt x="4669" y="793"/>
                  </a:lnTo>
                  <a:lnTo>
                    <a:pt x="4663" y="776"/>
                  </a:lnTo>
                  <a:lnTo>
                    <a:pt x="4658" y="757"/>
                  </a:lnTo>
                  <a:lnTo>
                    <a:pt x="4653" y="739"/>
                  </a:lnTo>
                  <a:lnTo>
                    <a:pt x="4649" y="719"/>
                  </a:lnTo>
                  <a:lnTo>
                    <a:pt x="4647" y="699"/>
                  </a:lnTo>
                  <a:lnTo>
                    <a:pt x="4645" y="678"/>
                  </a:lnTo>
                  <a:lnTo>
                    <a:pt x="4644" y="657"/>
                  </a:lnTo>
                  <a:lnTo>
                    <a:pt x="4642" y="635"/>
                  </a:lnTo>
                  <a:lnTo>
                    <a:pt x="4642" y="31"/>
                  </a:lnTo>
                  <a:lnTo>
                    <a:pt x="4644" y="27"/>
                  </a:lnTo>
                  <a:lnTo>
                    <a:pt x="4644" y="24"/>
                  </a:lnTo>
                  <a:lnTo>
                    <a:pt x="4645" y="22"/>
                  </a:lnTo>
                  <a:lnTo>
                    <a:pt x="4647" y="20"/>
                  </a:lnTo>
                  <a:lnTo>
                    <a:pt x="4649" y="19"/>
                  </a:lnTo>
                  <a:lnTo>
                    <a:pt x="4651" y="18"/>
                  </a:lnTo>
                  <a:lnTo>
                    <a:pt x="4654" y="16"/>
                  </a:lnTo>
                  <a:lnTo>
                    <a:pt x="4658" y="16"/>
                  </a:lnTo>
                  <a:lnTo>
                    <a:pt x="4842" y="16"/>
                  </a:lnTo>
                  <a:lnTo>
                    <a:pt x="4845" y="16"/>
                  </a:lnTo>
                  <a:lnTo>
                    <a:pt x="4847" y="18"/>
                  </a:lnTo>
                  <a:lnTo>
                    <a:pt x="4850" y="19"/>
                  </a:lnTo>
                  <a:lnTo>
                    <a:pt x="4852" y="20"/>
                  </a:lnTo>
                  <a:lnTo>
                    <a:pt x="4854" y="22"/>
                  </a:lnTo>
                  <a:lnTo>
                    <a:pt x="4855" y="24"/>
                  </a:lnTo>
                  <a:lnTo>
                    <a:pt x="4856" y="27"/>
                  </a:lnTo>
                  <a:lnTo>
                    <a:pt x="4856" y="31"/>
                  </a:lnTo>
                  <a:lnTo>
                    <a:pt x="4856" y="641"/>
                  </a:lnTo>
                  <a:lnTo>
                    <a:pt x="4856" y="661"/>
                  </a:lnTo>
                  <a:lnTo>
                    <a:pt x="4858" y="681"/>
                  </a:lnTo>
                  <a:lnTo>
                    <a:pt x="4862" y="699"/>
                  </a:lnTo>
                  <a:lnTo>
                    <a:pt x="4867" y="717"/>
                  </a:lnTo>
                  <a:lnTo>
                    <a:pt x="4873" y="733"/>
                  </a:lnTo>
                  <a:lnTo>
                    <a:pt x="4881" y="748"/>
                  </a:lnTo>
                  <a:lnTo>
                    <a:pt x="4890" y="763"/>
                  </a:lnTo>
                  <a:lnTo>
                    <a:pt x="4901" y="776"/>
                  </a:lnTo>
                  <a:lnTo>
                    <a:pt x="4912" y="786"/>
                  </a:lnTo>
                  <a:lnTo>
                    <a:pt x="4924" y="796"/>
                  </a:lnTo>
                  <a:lnTo>
                    <a:pt x="4939" y="805"/>
                  </a:lnTo>
                  <a:lnTo>
                    <a:pt x="4953" y="812"/>
                  </a:lnTo>
                  <a:lnTo>
                    <a:pt x="4968" y="817"/>
                  </a:lnTo>
                  <a:lnTo>
                    <a:pt x="4984" y="820"/>
                  </a:lnTo>
                  <a:lnTo>
                    <a:pt x="5002" y="822"/>
                  </a:lnTo>
                  <a:lnTo>
                    <a:pt x="5020" y="823"/>
                  </a:lnTo>
                  <a:lnTo>
                    <a:pt x="5039" y="822"/>
                  </a:lnTo>
                  <a:lnTo>
                    <a:pt x="5056" y="820"/>
                  </a:lnTo>
                  <a:lnTo>
                    <a:pt x="5073" y="817"/>
                  </a:lnTo>
                  <a:lnTo>
                    <a:pt x="5088" y="812"/>
                  </a:lnTo>
                  <a:lnTo>
                    <a:pt x="5103" y="805"/>
                  </a:lnTo>
                  <a:lnTo>
                    <a:pt x="5116" y="796"/>
                  </a:lnTo>
                  <a:lnTo>
                    <a:pt x="5128" y="786"/>
                  </a:lnTo>
                  <a:lnTo>
                    <a:pt x="5140" y="776"/>
                  </a:lnTo>
                  <a:lnTo>
                    <a:pt x="5150" y="763"/>
                  </a:lnTo>
                  <a:lnTo>
                    <a:pt x="5160" y="748"/>
                  </a:lnTo>
                  <a:lnTo>
                    <a:pt x="5167" y="733"/>
                  </a:lnTo>
                  <a:lnTo>
                    <a:pt x="5173" y="717"/>
                  </a:lnTo>
                  <a:lnTo>
                    <a:pt x="5178" y="699"/>
                  </a:lnTo>
                  <a:lnTo>
                    <a:pt x="5181" y="681"/>
                  </a:lnTo>
                  <a:lnTo>
                    <a:pt x="5184" y="661"/>
                  </a:lnTo>
                  <a:lnTo>
                    <a:pt x="5184" y="641"/>
                  </a:lnTo>
                  <a:lnTo>
                    <a:pt x="5184" y="31"/>
                  </a:lnTo>
                  <a:lnTo>
                    <a:pt x="5185" y="27"/>
                  </a:lnTo>
                  <a:lnTo>
                    <a:pt x="5185" y="24"/>
                  </a:lnTo>
                  <a:lnTo>
                    <a:pt x="5186" y="22"/>
                  </a:lnTo>
                  <a:lnTo>
                    <a:pt x="5188" y="20"/>
                  </a:lnTo>
                  <a:lnTo>
                    <a:pt x="5190" y="19"/>
                  </a:lnTo>
                  <a:lnTo>
                    <a:pt x="5192" y="18"/>
                  </a:lnTo>
                  <a:lnTo>
                    <a:pt x="5196" y="16"/>
                  </a:lnTo>
                  <a:lnTo>
                    <a:pt x="5199" y="16"/>
                  </a:lnTo>
                  <a:lnTo>
                    <a:pt x="5383" y="16"/>
                  </a:lnTo>
                  <a:lnTo>
                    <a:pt x="5386" y="16"/>
                  </a:lnTo>
                  <a:lnTo>
                    <a:pt x="5388" y="18"/>
                  </a:lnTo>
                  <a:lnTo>
                    <a:pt x="5392" y="19"/>
                  </a:lnTo>
                  <a:lnTo>
                    <a:pt x="5394" y="20"/>
                  </a:lnTo>
                  <a:lnTo>
                    <a:pt x="5395" y="22"/>
                  </a:lnTo>
                  <a:lnTo>
                    <a:pt x="5396" y="24"/>
                  </a:lnTo>
                  <a:lnTo>
                    <a:pt x="5397" y="27"/>
                  </a:lnTo>
                  <a:lnTo>
                    <a:pt x="5397" y="31"/>
                  </a:lnTo>
                  <a:lnTo>
                    <a:pt x="5397" y="635"/>
                  </a:lnTo>
                  <a:lnTo>
                    <a:pt x="5396" y="657"/>
                  </a:lnTo>
                  <a:lnTo>
                    <a:pt x="5395" y="678"/>
                  </a:lnTo>
                  <a:lnTo>
                    <a:pt x="5394" y="699"/>
                  </a:lnTo>
                  <a:lnTo>
                    <a:pt x="5390" y="719"/>
                  </a:lnTo>
                  <a:lnTo>
                    <a:pt x="5387" y="739"/>
                  </a:lnTo>
                  <a:lnTo>
                    <a:pt x="5382" y="757"/>
                  </a:lnTo>
                  <a:lnTo>
                    <a:pt x="5377" y="776"/>
                  </a:lnTo>
                  <a:lnTo>
                    <a:pt x="5371" y="793"/>
                  </a:lnTo>
                  <a:lnTo>
                    <a:pt x="5364" y="810"/>
                  </a:lnTo>
                  <a:lnTo>
                    <a:pt x="5357" y="827"/>
                  </a:lnTo>
                  <a:lnTo>
                    <a:pt x="5348" y="842"/>
                  </a:lnTo>
                  <a:lnTo>
                    <a:pt x="5338" y="857"/>
                  </a:lnTo>
                  <a:lnTo>
                    <a:pt x="5328" y="872"/>
                  </a:lnTo>
                  <a:lnTo>
                    <a:pt x="5318" y="885"/>
                  </a:lnTo>
                  <a:lnTo>
                    <a:pt x="5306" y="900"/>
                  </a:lnTo>
                  <a:lnTo>
                    <a:pt x="5294" y="912"/>
                  </a:lnTo>
                  <a:lnTo>
                    <a:pt x="5280" y="924"/>
                  </a:lnTo>
                  <a:lnTo>
                    <a:pt x="5266" y="935"/>
                  </a:lnTo>
                  <a:lnTo>
                    <a:pt x="5252" y="945"/>
                  </a:lnTo>
                  <a:lnTo>
                    <a:pt x="5238" y="955"/>
                  </a:lnTo>
                  <a:lnTo>
                    <a:pt x="5223" y="964"/>
                  </a:lnTo>
                  <a:lnTo>
                    <a:pt x="5206" y="971"/>
                  </a:lnTo>
                  <a:lnTo>
                    <a:pt x="5190" y="979"/>
                  </a:lnTo>
                  <a:lnTo>
                    <a:pt x="5174" y="986"/>
                  </a:lnTo>
                  <a:lnTo>
                    <a:pt x="5156" y="992"/>
                  </a:lnTo>
                  <a:lnTo>
                    <a:pt x="5138" y="996"/>
                  </a:lnTo>
                  <a:lnTo>
                    <a:pt x="5120" y="1001"/>
                  </a:lnTo>
                  <a:lnTo>
                    <a:pt x="5101" y="1004"/>
                  </a:lnTo>
                  <a:lnTo>
                    <a:pt x="5081" y="1007"/>
                  </a:lnTo>
                  <a:lnTo>
                    <a:pt x="5062" y="1008"/>
                  </a:lnTo>
                  <a:lnTo>
                    <a:pt x="5042" y="1011"/>
                  </a:lnTo>
                  <a:lnTo>
                    <a:pt x="5020" y="1011"/>
                  </a:lnTo>
                  <a:close/>
                  <a:moveTo>
                    <a:pt x="5849" y="770"/>
                  </a:moveTo>
                  <a:lnTo>
                    <a:pt x="5842" y="748"/>
                  </a:lnTo>
                  <a:lnTo>
                    <a:pt x="5837" y="723"/>
                  </a:lnTo>
                  <a:lnTo>
                    <a:pt x="5832" y="695"/>
                  </a:lnTo>
                  <a:lnTo>
                    <a:pt x="5828" y="664"/>
                  </a:lnTo>
                  <a:lnTo>
                    <a:pt x="5825" y="629"/>
                  </a:lnTo>
                  <a:lnTo>
                    <a:pt x="5823" y="591"/>
                  </a:lnTo>
                  <a:lnTo>
                    <a:pt x="5822" y="549"/>
                  </a:lnTo>
                  <a:lnTo>
                    <a:pt x="5822" y="505"/>
                  </a:lnTo>
                  <a:lnTo>
                    <a:pt x="5822" y="461"/>
                  </a:lnTo>
                  <a:lnTo>
                    <a:pt x="5823" y="420"/>
                  </a:lnTo>
                  <a:lnTo>
                    <a:pt x="5825" y="382"/>
                  </a:lnTo>
                  <a:lnTo>
                    <a:pt x="5828" y="347"/>
                  </a:lnTo>
                  <a:lnTo>
                    <a:pt x="5832" y="316"/>
                  </a:lnTo>
                  <a:lnTo>
                    <a:pt x="5837" y="287"/>
                  </a:lnTo>
                  <a:lnTo>
                    <a:pt x="5842" y="262"/>
                  </a:lnTo>
                  <a:lnTo>
                    <a:pt x="5849" y="240"/>
                  </a:lnTo>
                  <a:lnTo>
                    <a:pt x="5860" y="212"/>
                  </a:lnTo>
                  <a:lnTo>
                    <a:pt x="5872" y="185"/>
                  </a:lnTo>
                  <a:lnTo>
                    <a:pt x="5878" y="172"/>
                  </a:lnTo>
                  <a:lnTo>
                    <a:pt x="5886" y="160"/>
                  </a:lnTo>
                  <a:lnTo>
                    <a:pt x="5892" y="148"/>
                  </a:lnTo>
                  <a:lnTo>
                    <a:pt x="5901" y="137"/>
                  </a:lnTo>
                  <a:lnTo>
                    <a:pt x="5909" y="126"/>
                  </a:lnTo>
                  <a:lnTo>
                    <a:pt x="5917" y="115"/>
                  </a:lnTo>
                  <a:lnTo>
                    <a:pt x="5927" y="106"/>
                  </a:lnTo>
                  <a:lnTo>
                    <a:pt x="5936" y="96"/>
                  </a:lnTo>
                  <a:lnTo>
                    <a:pt x="5946" y="86"/>
                  </a:lnTo>
                  <a:lnTo>
                    <a:pt x="5957" y="77"/>
                  </a:lnTo>
                  <a:lnTo>
                    <a:pt x="5967" y="70"/>
                  </a:lnTo>
                  <a:lnTo>
                    <a:pt x="5978" y="61"/>
                  </a:lnTo>
                  <a:lnTo>
                    <a:pt x="5990" y="54"/>
                  </a:lnTo>
                  <a:lnTo>
                    <a:pt x="6001" y="47"/>
                  </a:lnTo>
                  <a:lnTo>
                    <a:pt x="6013" y="40"/>
                  </a:lnTo>
                  <a:lnTo>
                    <a:pt x="6026" y="35"/>
                  </a:lnTo>
                  <a:lnTo>
                    <a:pt x="6038" y="29"/>
                  </a:lnTo>
                  <a:lnTo>
                    <a:pt x="6051" y="24"/>
                  </a:lnTo>
                  <a:lnTo>
                    <a:pt x="6065" y="20"/>
                  </a:lnTo>
                  <a:lnTo>
                    <a:pt x="6079" y="15"/>
                  </a:lnTo>
                  <a:lnTo>
                    <a:pt x="6107" y="9"/>
                  </a:lnTo>
                  <a:lnTo>
                    <a:pt x="6136" y="4"/>
                  </a:lnTo>
                  <a:lnTo>
                    <a:pt x="6167" y="1"/>
                  </a:lnTo>
                  <a:lnTo>
                    <a:pt x="6199" y="0"/>
                  </a:lnTo>
                  <a:lnTo>
                    <a:pt x="6230" y="1"/>
                  </a:lnTo>
                  <a:lnTo>
                    <a:pt x="6259" y="3"/>
                  </a:lnTo>
                  <a:lnTo>
                    <a:pt x="6288" y="8"/>
                  </a:lnTo>
                  <a:lnTo>
                    <a:pt x="6315" y="14"/>
                  </a:lnTo>
                  <a:lnTo>
                    <a:pt x="6341" y="23"/>
                  </a:lnTo>
                  <a:lnTo>
                    <a:pt x="6365" y="33"/>
                  </a:lnTo>
                  <a:lnTo>
                    <a:pt x="6389" y="44"/>
                  </a:lnTo>
                  <a:lnTo>
                    <a:pt x="6412" y="57"/>
                  </a:lnTo>
                  <a:lnTo>
                    <a:pt x="6433" y="72"/>
                  </a:lnTo>
                  <a:lnTo>
                    <a:pt x="6453" y="88"/>
                  </a:lnTo>
                  <a:lnTo>
                    <a:pt x="6472" y="107"/>
                  </a:lnTo>
                  <a:lnTo>
                    <a:pt x="6488" y="125"/>
                  </a:lnTo>
                  <a:lnTo>
                    <a:pt x="6504" y="147"/>
                  </a:lnTo>
                  <a:lnTo>
                    <a:pt x="6518" y="169"/>
                  </a:lnTo>
                  <a:lnTo>
                    <a:pt x="6530" y="193"/>
                  </a:lnTo>
                  <a:lnTo>
                    <a:pt x="6542" y="218"/>
                  </a:lnTo>
                  <a:lnTo>
                    <a:pt x="6543" y="221"/>
                  </a:lnTo>
                  <a:lnTo>
                    <a:pt x="6545" y="223"/>
                  </a:lnTo>
                  <a:lnTo>
                    <a:pt x="6545" y="226"/>
                  </a:lnTo>
                  <a:lnTo>
                    <a:pt x="6543" y="229"/>
                  </a:lnTo>
                  <a:lnTo>
                    <a:pt x="6542" y="231"/>
                  </a:lnTo>
                  <a:lnTo>
                    <a:pt x="6540" y="232"/>
                  </a:lnTo>
                  <a:lnTo>
                    <a:pt x="6538" y="234"/>
                  </a:lnTo>
                  <a:lnTo>
                    <a:pt x="6535" y="235"/>
                  </a:lnTo>
                  <a:lnTo>
                    <a:pt x="6377" y="306"/>
                  </a:lnTo>
                  <a:lnTo>
                    <a:pt x="6374" y="307"/>
                  </a:lnTo>
                  <a:lnTo>
                    <a:pt x="6370" y="308"/>
                  </a:lnTo>
                  <a:lnTo>
                    <a:pt x="6368" y="308"/>
                  </a:lnTo>
                  <a:lnTo>
                    <a:pt x="6365" y="307"/>
                  </a:lnTo>
                  <a:lnTo>
                    <a:pt x="6363" y="306"/>
                  </a:lnTo>
                  <a:lnTo>
                    <a:pt x="6361" y="304"/>
                  </a:lnTo>
                  <a:lnTo>
                    <a:pt x="6358" y="301"/>
                  </a:lnTo>
                  <a:lnTo>
                    <a:pt x="6357" y="298"/>
                  </a:lnTo>
                  <a:lnTo>
                    <a:pt x="6351" y="285"/>
                  </a:lnTo>
                  <a:lnTo>
                    <a:pt x="6344" y="272"/>
                  </a:lnTo>
                  <a:lnTo>
                    <a:pt x="6337" y="260"/>
                  </a:lnTo>
                  <a:lnTo>
                    <a:pt x="6329" y="249"/>
                  </a:lnTo>
                  <a:lnTo>
                    <a:pt x="6321" y="239"/>
                  </a:lnTo>
                  <a:lnTo>
                    <a:pt x="6313" y="231"/>
                  </a:lnTo>
                  <a:lnTo>
                    <a:pt x="6303" y="222"/>
                  </a:lnTo>
                  <a:lnTo>
                    <a:pt x="6294" y="215"/>
                  </a:lnTo>
                  <a:lnTo>
                    <a:pt x="6284" y="209"/>
                  </a:lnTo>
                  <a:lnTo>
                    <a:pt x="6273" y="202"/>
                  </a:lnTo>
                  <a:lnTo>
                    <a:pt x="6263" y="198"/>
                  </a:lnTo>
                  <a:lnTo>
                    <a:pt x="6251" y="194"/>
                  </a:lnTo>
                  <a:lnTo>
                    <a:pt x="6239" y="192"/>
                  </a:lnTo>
                  <a:lnTo>
                    <a:pt x="6227" y="189"/>
                  </a:lnTo>
                  <a:lnTo>
                    <a:pt x="6214" y="188"/>
                  </a:lnTo>
                  <a:lnTo>
                    <a:pt x="6200" y="187"/>
                  </a:lnTo>
                  <a:lnTo>
                    <a:pt x="6186" y="188"/>
                  </a:lnTo>
                  <a:lnTo>
                    <a:pt x="6173" y="189"/>
                  </a:lnTo>
                  <a:lnTo>
                    <a:pt x="6161" y="192"/>
                  </a:lnTo>
                  <a:lnTo>
                    <a:pt x="6149" y="194"/>
                  </a:lnTo>
                  <a:lnTo>
                    <a:pt x="6137" y="198"/>
                  </a:lnTo>
                  <a:lnTo>
                    <a:pt x="6126" y="202"/>
                  </a:lnTo>
                  <a:lnTo>
                    <a:pt x="6117" y="208"/>
                  </a:lnTo>
                  <a:lnTo>
                    <a:pt x="6107" y="214"/>
                  </a:lnTo>
                  <a:lnTo>
                    <a:pt x="6098" y="222"/>
                  </a:lnTo>
                  <a:lnTo>
                    <a:pt x="6089" y="230"/>
                  </a:lnTo>
                  <a:lnTo>
                    <a:pt x="6082" y="238"/>
                  </a:lnTo>
                  <a:lnTo>
                    <a:pt x="6075" y="248"/>
                  </a:lnTo>
                  <a:lnTo>
                    <a:pt x="6069" y="259"/>
                  </a:lnTo>
                  <a:lnTo>
                    <a:pt x="6063" y="270"/>
                  </a:lnTo>
                  <a:lnTo>
                    <a:pt x="6058" y="282"/>
                  </a:lnTo>
                  <a:lnTo>
                    <a:pt x="6052" y="295"/>
                  </a:lnTo>
                  <a:lnTo>
                    <a:pt x="6049" y="309"/>
                  </a:lnTo>
                  <a:lnTo>
                    <a:pt x="6046" y="326"/>
                  </a:lnTo>
                  <a:lnTo>
                    <a:pt x="6044" y="348"/>
                  </a:lnTo>
                  <a:lnTo>
                    <a:pt x="6040" y="372"/>
                  </a:lnTo>
                  <a:lnTo>
                    <a:pt x="6039" y="400"/>
                  </a:lnTo>
                  <a:lnTo>
                    <a:pt x="6038" y="432"/>
                  </a:lnTo>
                  <a:lnTo>
                    <a:pt x="6037" y="467"/>
                  </a:lnTo>
                  <a:lnTo>
                    <a:pt x="6037" y="505"/>
                  </a:lnTo>
                  <a:lnTo>
                    <a:pt x="6037" y="544"/>
                  </a:lnTo>
                  <a:lnTo>
                    <a:pt x="6038" y="579"/>
                  </a:lnTo>
                  <a:lnTo>
                    <a:pt x="6039" y="610"/>
                  </a:lnTo>
                  <a:lnTo>
                    <a:pt x="6040" y="639"/>
                  </a:lnTo>
                  <a:lnTo>
                    <a:pt x="6044" y="662"/>
                  </a:lnTo>
                  <a:lnTo>
                    <a:pt x="6046" y="684"/>
                  </a:lnTo>
                  <a:lnTo>
                    <a:pt x="6049" y="702"/>
                  </a:lnTo>
                  <a:lnTo>
                    <a:pt x="6052" y="716"/>
                  </a:lnTo>
                  <a:lnTo>
                    <a:pt x="6058" y="729"/>
                  </a:lnTo>
                  <a:lnTo>
                    <a:pt x="6063" y="741"/>
                  </a:lnTo>
                  <a:lnTo>
                    <a:pt x="6069" y="752"/>
                  </a:lnTo>
                  <a:lnTo>
                    <a:pt x="6075" y="763"/>
                  </a:lnTo>
                  <a:lnTo>
                    <a:pt x="6082" y="772"/>
                  </a:lnTo>
                  <a:lnTo>
                    <a:pt x="6089" y="781"/>
                  </a:lnTo>
                  <a:lnTo>
                    <a:pt x="6098" y="789"/>
                  </a:lnTo>
                  <a:lnTo>
                    <a:pt x="6107" y="796"/>
                  </a:lnTo>
                  <a:lnTo>
                    <a:pt x="6117" y="803"/>
                  </a:lnTo>
                  <a:lnTo>
                    <a:pt x="6126" y="808"/>
                  </a:lnTo>
                  <a:lnTo>
                    <a:pt x="6137" y="813"/>
                  </a:lnTo>
                  <a:lnTo>
                    <a:pt x="6149" y="817"/>
                  </a:lnTo>
                  <a:lnTo>
                    <a:pt x="6161" y="819"/>
                  </a:lnTo>
                  <a:lnTo>
                    <a:pt x="6173" y="821"/>
                  </a:lnTo>
                  <a:lnTo>
                    <a:pt x="6186" y="823"/>
                  </a:lnTo>
                  <a:lnTo>
                    <a:pt x="6200" y="823"/>
                  </a:lnTo>
                  <a:lnTo>
                    <a:pt x="6214" y="823"/>
                  </a:lnTo>
                  <a:lnTo>
                    <a:pt x="6227" y="821"/>
                  </a:lnTo>
                  <a:lnTo>
                    <a:pt x="6239" y="819"/>
                  </a:lnTo>
                  <a:lnTo>
                    <a:pt x="6251" y="817"/>
                  </a:lnTo>
                  <a:lnTo>
                    <a:pt x="6263" y="813"/>
                  </a:lnTo>
                  <a:lnTo>
                    <a:pt x="6273" y="808"/>
                  </a:lnTo>
                  <a:lnTo>
                    <a:pt x="6284" y="802"/>
                  </a:lnTo>
                  <a:lnTo>
                    <a:pt x="6294" y="795"/>
                  </a:lnTo>
                  <a:lnTo>
                    <a:pt x="6303" y="789"/>
                  </a:lnTo>
                  <a:lnTo>
                    <a:pt x="6313" y="780"/>
                  </a:lnTo>
                  <a:lnTo>
                    <a:pt x="6321" y="771"/>
                  </a:lnTo>
                  <a:lnTo>
                    <a:pt x="6329" y="761"/>
                  </a:lnTo>
                  <a:lnTo>
                    <a:pt x="6337" y="751"/>
                  </a:lnTo>
                  <a:lnTo>
                    <a:pt x="6344" y="739"/>
                  </a:lnTo>
                  <a:lnTo>
                    <a:pt x="6351" y="726"/>
                  </a:lnTo>
                  <a:lnTo>
                    <a:pt x="6357" y="713"/>
                  </a:lnTo>
                  <a:lnTo>
                    <a:pt x="6358" y="709"/>
                  </a:lnTo>
                  <a:lnTo>
                    <a:pt x="6361" y="707"/>
                  </a:lnTo>
                  <a:lnTo>
                    <a:pt x="6363" y="705"/>
                  </a:lnTo>
                  <a:lnTo>
                    <a:pt x="6365" y="704"/>
                  </a:lnTo>
                  <a:lnTo>
                    <a:pt x="6368" y="703"/>
                  </a:lnTo>
                  <a:lnTo>
                    <a:pt x="6370" y="703"/>
                  </a:lnTo>
                  <a:lnTo>
                    <a:pt x="6374" y="704"/>
                  </a:lnTo>
                  <a:lnTo>
                    <a:pt x="6377" y="705"/>
                  </a:lnTo>
                  <a:lnTo>
                    <a:pt x="6535" y="776"/>
                  </a:lnTo>
                  <a:lnTo>
                    <a:pt x="6538" y="777"/>
                  </a:lnTo>
                  <a:lnTo>
                    <a:pt x="6540" y="779"/>
                  </a:lnTo>
                  <a:lnTo>
                    <a:pt x="6542" y="780"/>
                  </a:lnTo>
                  <a:lnTo>
                    <a:pt x="6543" y="782"/>
                  </a:lnTo>
                  <a:lnTo>
                    <a:pt x="6545" y="784"/>
                  </a:lnTo>
                  <a:lnTo>
                    <a:pt x="6545" y="788"/>
                  </a:lnTo>
                  <a:lnTo>
                    <a:pt x="6543" y="790"/>
                  </a:lnTo>
                  <a:lnTo>
                    <a:pt x="6542" y="793"/>
                  </a:lnTo>
                  <a:lnTo>
                    <a:pt x="6530" y="818"/>
                  </a:lnTo>
                  <a:lnTo>
                    <a:pt x="6518" y="842"/>
                  </a:lnTo>
                  <a:lnTo>
                    <a:pt x="6504" y="865"/>
                  </a:lnTo>
                  <a:lnTo>
                    <a:pt x="6488" y="885"/>
                  </a:lnTo>
                  <a:lnTo>
                    <a:pt x="6472" y="904"/>
                  </a:lnTo>
                  <a:lnTo>
                    <a:pt x="6453" y="922"/>
                  </a:lnTo>
                  <a:lnTo>
                    <a:pt x="6433" y="939"/>
                  </a:lnTo>
                  <a:lnTo>
                    <a:pt x="6412" y="954"/>
                  </a:lnTo>
                  <a:lnTo>
                    <a:pt x="6389" y="967"/>
                  </a:lnTo>
                  <a:lnTo>
                    <a:pt x="6365" y="978"/>
                  </a:lnTo>
                  <a:lnTo>
                    <a:pt x="6341" y="988"/>
                  </a:lnTo>
                  <a:lnTo>
                    <a:pt x="6315" y="996"/>
                  </a:lnTo>
                  <a:lnTo>
                    <a:pt x="6288" y="1003"/>
                  </a:lnTo>
                  <a:lnTo>
                    <a:pt x="6259" y="1007"/>
                  </a:lnTo>
                  <a:lnTo>
                    <a:pt x="6230" y="1009"/>
                  </a:lnTo>
                  <a:lnTo>
                    <a:pt x="6199" y="1011"/>
                  </a:lnTo>
                  <a:lnTo>
                    <a:pt x="6167" y="1009"/>
                  </a:lnTo>
                  <a:lnTo>
                    <a:pt x="6136" y="1006"/>
                  </a:lnTo>
                  <a:lnTo>
                    <a:pt x="6107" y="1002"/>
                  </a:lnTo>
                  <a:lnTo>
                    <a:pt x="6079" y="995"/>
                  </a:lnTo>
                  <a:lnTo>
                    <a:pt x="6065" y="991"/>
                  </a:lnTo>
                  <a:lnTo>
                    <a:pt x="6051" y="987"/>
                  </a:lnTo>
                  <a:lnTo>
                    <a:pt x="6038" y="981"/>
                  </a:lnTo>
                  <a:lnTo>
                    <a:pt x="6026" y="976"/>
                  </a:lnTo>
                  <a:lnTo>
                    <a:pt x="6013" y="970"/>
                  </a:lnTo>
                  <a:lnTo>
                    <a:pt x="6001" y="964"/>
                  </a:lnTo>
                  <a:lnTo>
                    <a:pt x="5990" y="956"/>
                  </a:lnTo>
                  <a:lnTo>
                    <a:pt x="5978" y="950"/>
                  </a:lnTo>
                  <a:lnTo>
                    <a:pt x="5967" y="941"/>
                  </a:lnTo>
                  <a:lnTo>
                    <a:pt x="5957" y="933"/>
                  </a:lnTo>
                  <a:lnTo>
                    <a:pt x="5946" y="925"/>
                  </a:lnTo>
                  <a:lnTo>
                    <a:pt x="5936" y="915"/>
                  </a:lnTo>
                  <a:lnTo>
                    <a:pt x="5927" y="905"/>
                  </a:lnTo>
                  <a:lnTo>
                    <a:pt x="5917" y="895"/>
                  </a:lnTo>
                  <a:lnTo>
                    <a:pt x="5909" y="884"/>
                  </a:lnTo>
                  <a:lnTo>
                    <a:pt x="5901" y="874"/>
                  </a:lnTo>
                  <a:lnTo>
                    <a:pt x="5892" y="863"/>
                  </a:lnTo>
                  <a:lnTo>
                    <a:pt x="5886" y="851"/>
                  </a:lnTo>
                  <a:lnTo>
                    <a:pt x="5878" y="839"/>
                  </a:lnTo>
                  <a:lnTo>
                    <a:pt x="5872" y="826"/>
                  </a:lnTo>
                  <a:lnTo>
                    <a:pt x="5860" y="798"/>
                  </a:lnTo>
                  <a:lnTo>
                    <a:pt x="5849" y="770"/>
                  </a:lnTo>
                  <a:close/>
                  <a:moveTo>
                    <a:pt x="6864" y="629"/>
                  </a:moveTo>
                  <a:lnTo>
                    <a:pt x="7091" y="629"/>
                  </a:lnTo>
                  <a:lnTo>
                    <a:pt x="6980" y="286"/>
                  </a:lnTo>
                  <a:lnTo>
                    <a:pt x="6976" y="286"/>
                  </a:lnTo>
                  <a:lnTo>
                    <a:pt x="6864" y="629"/>
                  </a:lnTo>
                  <a:close/>
                  <a:moveTo>
                    <a:pt x="6531" y="980"/>
                  </a:moveTo>
                  <a:lnTo>
                    <a:pt x="6870" y="31"/>
                  </a:lnTo>
                  <a:lnTo>
                    <a:pt x="6872" y="24"/>
                  </a:lnTo>
                  <a:lnTo>
                    <a:pt x="6877" y="20"/>
                  </a:lnTo>
                  <a:lnTo>
                    <a:pt x="6882" y="18"/>
                  </a:lnTo>
                  <a:lnTo>
                    <a:pt x="6889" y="16"/>
                  </a:lnTo>
                  <a:lnTo>
                    <a:pt x="7070" y="16"/>
                  </a:lnTo>
                  <a:lnTo>
                    <a:pt x="7077" y="18"/>
                  </a:lnTo>
                  <a:lnTo>
                    <a:pt x="7082" y="20"/>
                  </a:lnTo>
                  <a:lnTo>
                    <a:pt x="7087" y="24"/>
                  </a:lnTo>
                  <a:lnTo>
                    <a:pt x="7090" y="31"/>
                  </a:lnTo>
                  <a:lnTo>
                    <a:pt x="7422" y="980"/>
                  </a:lnTo>
                  <a:lnTo>
                    <a:pt x="7423" y="983"/>
                  </a:lnTo>
                  <a:lnTo>
                    <a:pt x="7423" y="987"/>
                  </a:lnTo>
                  <a:lnTo>
                    <a:pt x="7423" y="989"/>
                  </a:lnTo>
                  <a:lnTo>
                    <a:pt x="7422" y="991"/>
                  </a:lnTo>
                  <a:lnTo>
                    <a:pt x="7420" y="992"/>
                  </a:lnTo>
                  <a:lnTo>
                    <a:pt x="7418" y="993"/>
                  </a:lnTo>
                  <a:lnTo>
                    <a:pt x="7416" y="994"/>
                  </a:lnTo>
                  <a:lnTo>
                    <a:pt x="7412" y="994"/>
                  </a:lnTo>
                  <a:lnTo>
                    <a:pt x="7224" y="994"/>
                  </a:lnTo>
                  <a:lnTo>
                    <a:pt x="7217" y="993"/>
                  </a:lnTo>
                  <a:lnTo>
                    <a:pt x="7212" y="991"/>
                  </a:lnTo>
                  <a:lnTo>
                    <a:pt x="7208" y="987"/>
                  </a:lnTo>
                  <a:lnTo>
                    <a:pt x="7205" y="980"/>
                  </a:lnTo>
                  <a:lnTo>
                    <a:pt x="7149" y="809"/>
                  </a:lnTo>
                  <a:lnTo>
                    <a:pt x="6805" y="809"/>
                  </a:lnTo>
                  <a:lnTo>
                    <a:pt x="6749" y="980"/>
                  </a:lnTo>
                  <a:lnTo>
                    <a:pt x="6747" y="987"/>
                  </a:lnTo>
                  <a:lnTo>
                    <a:pt x="6743" y="991"/>
                  </a:lnTo>
                  <a:lnTo>
                    <a:pt x="6737" y="993"/>
                  </a:lnTo>
                  <a:lnTo>
                    <a:pt x="6731" y="994"/>
                  </a:lnTo>
                  <a:lnTo>
                    <a:pt x="6541" y="994"/>
                  </a:lnTo>
                  <a:lnTo>
                    <a:pt x="6538" y="994"/>
                  </a:lnTo>
                  <a:lnTo>
                    <a:pt x="6535" y="993"/>
                  </a:lnTo>
                  <a:lnTo>
                    <a:pt x="6533" y="992"/>
                  </a:lnTo>
                  <a:lnTo>
                    <a:pt x="6531" y="991"/>
                  </a:lnTo>
                  <a:lnTo>
                    <a:pt x="6530" y="989"/>
                  </a:lnTo>
                  <a:lnTo>
                    <a:pt x="6530" y="987"/>
                  </a:lnTo>
                  <a:lnTo>
                    <a:pt x="6530" y="983"/>
                  </a:lnTo>
                  <a:lnTo>
                    <a:pt x="6531" y="980"/>
                  </a:lnTo>
                  <a:close/>
                  <a:moveTo>
                    <a:pt x="7462" y="980"/>
                  </a:moveTo>
                  <a:lnTo>
                    <a:pt x="7462" y="31"/>
                  </a:lnTo>
                  <a:lnTo>
                    <a:pt x="7462" y="27"/>
                  </a:lnTo>
                  <a:lnTo>
                    <a:pt x="7462" y="24"/>
                  </a:lnTo>
                  <a:lnTo>
                    <a:pt x="7463" y="22"/>
                  </a:lnTo>
                  <a:lnTo>
                    <a:pt x="7466" y="20"/>
                  </a:lnTo>
                  <a:lnTo>
                    <a:pt x="7468" y="19"/>
                  </a:lnTo>
                  <a:lnTo>
                    <a:pt x="7470" y="18"/>
                  </a:lnTo>
                  <a:lnTo>
                    <a:pt x="7473" y="16"/>
                  </a:lnTo>
                  <a:lnTo>
                    <a:pt x="7477" y="16"/>
                  </a:lnTo>
                  <a:lnTo>
                    <a:pt x="7649" y="16"/>
                  </a:lnTo>
                  <a:lnTo>
                    <a:pt x="7656" y="18"/>
                  </a:lnTo>
                  <a:lnTo>
                    <a:pt x="7663" y="20"/>
                  </a:lnTo>
                  <a:lnTo>
                    <a:pt x="7666" y="22"/>
                  </a:lnTo>
                  <a:lnTo>
                    <a:pt x="7668" y="24"/>
                  </a:lnTo>
                  <a:lnTo>
                    <a:pt x="7670" y="27"/>
                  </a:lnTo>
                  <a:lnTo>
                    <a:pt x="7671" y="31"/>
                  </a:lnTo>
                  <a:lnTo>
                    <a:pt x="7921" y="589"/>
                  </a:lnTo>
                  <a:lnTo>
                    <a:pt x="7926" y="589"/>
                  </a:lnTo>
                  <a:lnTo>
                    <a:pt x="8171" y="31"/>
                  </a:lnTo>
                  <a:lnTo>
                    <a:pt x="8172" y="27"/>
                  </a:lnTo>
                  <a:lnTo>
                    <a:pt x="8174" y="24"/>
                  </a:lnTo>
                  <a:lnTo>
                    <a:pt x="8177" y="22"/>
                  </a:lnTo>
                  <a:lnTo>
                    <a:pt x="8180" y="20"/>
                  </a:lnTo>
                  <a:lnTo>
                    <a:pt x="8186" y="18"/>
                  </a:lnTo>
                  <a:lnTo>
                    <a:pt x="8194" y="16"/>
                  </a:lnTo>
                  <a:lnTo>
                    <a:pt x="8364" y="16"/>
                  </a:lnTo>
                  <a:lnTo>
                    <a:pt x="8367" y="16"/>
                  </a:lnTo>
                  <a:lnTo>
                    <a:pt x="8369" y="18"/>
                  </a:lnTo>
                  <a:lnTo>
                    <a:pt x="8373" y="19"/>
                  </a:lnTo>
                  <a:lnTo>
                    <a:pt x="8375" y="20"/>
                  </a:lnTo>
                  <a:lnTo>
                    <a:pt x="8376" y="22"/>
                  </a:lnTo>
                  <a:lnTo>
                    <a:pt x="8377" y="24"/>
                  </a:lnTo>
                  <a:lnTo>
                    <a:pt x="8378" y="27"/>
                  </a:lnTo>
                  <a:lnTo>
                    <a:pt x="8378" y="31"/>
                  </a:lnTo>
                  <a:lnTo>
                    <a:pt x="8378" y="980"/>
                  </a:lnTo>
                  <a:lnTo>
                    <a:pt x="8378" y="983"/>
                  </a:lnTo>
                  <a:lnTo>
                    <a:pt x="8377" y="987"/>
                  </a:lnTo>
                  <a:lnTo>
                    <a:pt x="8376" y="989"/>
                  </a:lnTo>
                  <a:lnTo>
                    <a:pt x="8375" y="991"/>
                  </a:lnTo>
                  <a:lnTo>
                    <a:pt x="8373" y="992"/>
                  </a:lnTo>
                  <a:lnTo>
                    <a:pt x="8369" y="993"/>
                  </a:lnTo>
                  <a:lnTo>
                    <a:pt x="8367" y="994"/>
                  </a:lnTo>
                  <a:lnTo>
                    <a:pt x="8364" y="994"/>
                  </a:lnTo>
                  <a:lnTo>
                    <a:pt x="8199" y="994"/>
                  </a:lnTo>
                  <a:lnTo>
                    <a:pt x="8196" y="994"/>
                  </a:lnTo>
                  <a:lnTo>
                    <a:pt x="8194" y="993"/>
                  </a:lnTo>
                  <a:lnTo>
                    <a:pt x="8191" y="992"/>
                  </a:lnTo>
                  <a:lnTo>
                    <a:pt x="8189" y="991"/>
                  </a:lnTo>
                  <a:lnTo>
                    <a:pt x="8187" y="989"/>
                  </a:lnTo>
                  <a:lnTo>
                    <a:pt x="8186" y="987"/>
                  </a:lnTo>
                  <a:lnTo>
                    <a:pt x="8185" y="983"/>
                  </a:lnTo>
                  <a:lnTo>
                    <a:pt x="8185" y="980"/>
                  </a:lnTo>
                  <a:lnTo>
                    <a:pt x="8185" y="429"/>
                  </a:lnTo>
                  <a:lnTo>
                    <a:pt x="8180" y="429"/>
                  </a:lnTo>
                  <a:lnTo>
                    <a:pt x="7997" y="842"/>
                  </a:lnTo>
                  <a:lnTo>
                    <a:pt x="7995" y="846"/>
                  </a:lnTo>
                  <a:lnTo>
                    <a:pt x="7993" y="851"/>
                  </a:lnTo>
                  <a:lnTo>
                    <a:pt x="7989" y="854"/>
                  </a:lnTo>
                  <a:lnTo>
                    <a:pt x="7986" y="856"/>
                  </a:lnTo>
                  <a:lnTo>
                    <a:pt x="7983" y="858"/>
                  </a:lnTo>
                  <a:lnTo>
                    <a:pt x="7978" y="859"/>
                  </a:lnTo>
                  <a:lnTo>
                    <a:pt x="7974" y="860"/>
                  </a:lnTo>
                  <a:lnTo>
                    <a:pt x="7970" y="860"/>
                  </a:lnTo>
                  <a:lnTo>
                    <a:pt x="7870" y="860"/>
                  </a:lnTo>
                  <a:lnTo>
                    <a:pt x="7865" y="860"/>
                  </a:lnTo>
                  <a:lnTo>
                    <a:pt x="7861" y="859"/>
                  </a:lnTo>
                  <a:lnTo>
                    <a:pt x="7858" y="858"/>
                  </a:lnTo>
                  <a:lnTo>
                    <a:pt x="7853" y="856"/>
                  </a:lnTo>
                  <a:lnTo>
                    <a:pt x="7850" y="854"/>
                  </a:lnTo>
                  <a:lnTo>
                    <a:pt x="7848" y="851"/>
                  </a:lnTo>
                  <a:lnTo>
                    <a:pt x="7844" y="846"/>
                  </a:lnTo>
                  <a:lnTo>
                    <a:pt x="7842" y="842"/>
                  </a:lnTo>
                  <a:lnTo>
                    <a:pt x="7661" y="429"/>
                  </a:lnTo>
                  <a:lnTo>
                    <a:pt x="7654" y="429"/>
                  </a:lnTo>
                  <a:lnTo>
                    <a:pt x="7654" y="980"/>
                  </a:lnTo>
                  <a:lnTo>
                    <a:pt x="7654" y="983"/>
                  </a:lnTo>
                  <a:lnTo>
                    <a:pt x="7654" y="987"/>
                  </a:lnTo>
                  <a:lnTo>
                    <a:pt x="7653" y="989"/>
                  </a:lnTo>
                  <a:lnTo>
                    <a:pt x="7651" y="991"/>
                  </a:lnTo>
                  <a:lnTo>
                    <a:pt x="7649" y="992"/>
                  </a:lnTo>
                  <a:lnTo>
                    <a:pt x="7646" y="993"/>
                  </a:lnTo>
                  <a:lnTo>
                    <a:pt x="7643" y="994"/>
                  </a:lnTo>
                  <a:lnTo>
                    <a:pt x="7640" y="994"/>
                  </a:lnTo>
                  <a:lnTo>
                    <a:pt x="7477" y="994"/>
                  </a:lnTo>
                  <a:lnTo>
                    <a:pt x="7473" y="994"/>
                  </a:lnTo>
                  <a:lnTo>
                    <a:pt x="7470" y="993"/>
                  </a:lnTo>
                  <a:lnTo>
                    <a:pt x="7468" y="992"/>
                  </a:lnTo>
                  <a:lnTo>
                    <a:pt x="7466" y="991"/>
                  </a:lnTo>
                  <a:lnTo>
                    <a:pt x="7463" y="989"/>
                  </a:lnTo>
                  <a:lnTo>
                    <a:pt x="7462" y="987"/>
                  </a:lnTo>
                  <a:lnTo>
                    <a:pt x="7462" y="983"/>
                  </a:lnTo>
                  <a:lnTo>
                    <a:pt x="7462" y="980"/>
                  </a:lnTo>
                  <a:close/>
                  <a:moveTo>
                    <a:pt x="8491" y="980"/>
                  </a:moveTo>
                  <a:lnTo>
                    <a:pt x="8491" y="31"/>
                  </a:lnTo>
                  <a:lnTo>
                    <a:pt x="8491" y="27"/>
                  </a:lnTo>
                  <a:lnTo>
                    <a:pt x="8492" y="24"/>
                  </a:lnTo>
                  <a:lnTo>
                    <a:pt x="8493" y="22"/>
                  </a:lnTo>
                  <a:lnTo>
                    <a:pt x="8494" y="20"/>
                  </a:lnTo>
                  <a:lnTo>
                    <a:pt x="8497" y="19"/>
                  </a:lnTo>
                  <a:lnTo>
                    <a:pt x="8500" y="18"/>
                  </a:lnTo>
                  <a:lnTo>
                    <a:pt x="8502" y="16"/>
                  </a:lnTo>
                  <a:lnTo>
                    <a:pt x="8505" y="16"/>
                  </a:lnTo>
                  <a:lnTo>
                    <a:pt x="8689" y="16"/>
                  </a:lnTo>
                  <a:lnTo>
                    <a:pt x="8693" y="16"/>
                  </a:lnTo>
                  <a:lnTo>
                    <a:pt x="8696" y="18"/>
                  </a:lnTo>
                  <a:lnTo>
                    <a:pt x="8698" y="19"/>
                  </a:lnTo>
                  <a:lnTo>
                    <a:pt x="8700" y="20"/>
                  </a:lnTo>
                  <a:lnTo>
                    <a:pt x="8702" y="22"/>
                  </a:lnTo>
                  <a:lnTo>
                    <a:pt x="8704" y="24"/>
                  </a:lnTo>
                  <a:lnTo>
                    <a:pt x="8704" y="27"/>
                  </a:lnTo>
                  <a:lnTo>
                    <a:pt x="8704" y="31"/>
                  </a:lnTo>
                  <a:lnTo>
                    <a:pt x="8704" y="980"/>
                  </a:lnTo>
                  <a:lnTo>
                    <a:pt x="8704" y="983"/>
                  </a:lnTo>
                  <a:lnTo>
                    <a:pt x="8704" y="987"/>
                  </a:lnTo>
                  <a:lnTo>
                    <a:pt x="8702" y="989"/>
                  </a:lnTo>
                  <a:lnTo>
                    <a:pt x="8700" y="991"/>
                  </a:lnTo>
                  <a:lnTo>
                    <a:pt x="8698" y="992"/>
                  </a:lnTo>
                  <a:lnTo>
                    <a:pt x="8696" y="993"/>
                  </a:lnTo>
                  <a:lnTo>
                    <a:pt x="8693" y="994"/>
                  </a:lnTo>
                  <a:lnTo>
                    <a:pt x="8689" y="994"/>
                  </a:lnTo>
                  <a:lnTo>
                    <a:pt x="8505" y="994"/>
                  </a:lnTo>
                  <a:lnTo>
                    <a:pt x="8502" y="994"/>
                  </a:lnTo>
                  <a:lnTo>
                    <a:pt x="8500" y="993"/>
                  </a:lnTo>
                  <a:lnTo>
                    <a:pt x="8497" y="992"/>
                  </a:lnTo>
                  <a:lnTo>
                    <a:pt x="8494" y="991"/>
                  </a:lnTo>
                  <a:lnTo>
                    <a:pt x="8493" y="989"/>
                  </a:lnTo>
                  <a:lnTo>
                    <a:pt x="8492" y="987"/>
                  </a:lnTo>
                  <a:lnTo>
                    <a:pt x="8491" y="983"/>
                  </a:lnTo>
                  <a:lnTo>
                    <a:pt x="8491" y="980"/>
                  </a:lnTo>
                  <a:close/>
                  <a:moveTo>
                    <a:pt x="8818" y="980"/>
                  </a:moveTo>
                  <a:lnTo>
                    <a:pt x="8818" y="31"/>
                  </a:lnTo>
                  <a:lnTo>
                    <a:pt x="8818" y="27"/>
                  </a:lnTo>
                  <a:lnTo>
                    <a:pt x="8818" y="24"/>
                  </a:lnTo>
                  <a:lnTo>
                    <a:pt x="8819" y="22"/>
                  </a:lnTo>
                  <a:lnTo>
                    <a:pt x="8821" y="20"/>
                  </a:lnTo>
                  <a:lnTo>
                    <a:pt x="8823" y="19"/>
                  </a:lnTo>
                  <a:lnTo>
                    <a:pt x="8825" y="18"/>
                  </a:lnTo>
                  <a:lnTo>
                    <a:pt x="8829" y="16"/>
                  </a:lnTo>
                  <a:lnTo>
                    <a:pt x="8832" y="16"/>
                  </a:lnTo>
                  <a:lnTo>
                    <a:pt x="9005" y="16"/>
                  </a:lnTo>
                  <a:lnTo>
                    <a:pt x="9013" y="18"/>
                  </a:lnTo>
                  <a:lnTo>
                    <a:pt x="9019" y="20"/>
                  </a:lnTo>
                  <a:lnTo>
                    <a:pt x="9026" y="24"/>
                  </a:lnTo>
                  <a:lnTo>
                    <a:pt x="9030" y="31"/>
                  </a:lnTo>
                  <a:lnTo>
                    <a:pt x="9377" y="646"/>
                  </a:lnTo>
                  <a:lnTo>
                    <a:pt x="9385" y="646"/>
                  </a:lnTo>
                  <a:lnTo>
                    <a:pt x="9385" y="31"/>
                  </a:lnTo>
                  <a:lnTo>
                    <a:pt x="9385" y="27"/>
                  </a:lnTo>
                  <a:lnTo>
                    <a:pt x="9385" y="24"/>
                  </a:lnTo>
                  <a:lnTo>
                    <a:pt x="9386" y="22"/>
                  </a:lnTo>
                  <a:lnTo>
                    <a:pt x="9388" y="20"/>
                  </a:lnTo>
                  <a:lnTo>
                    <a:pt x="9391" y="19"/>
                  </a:lnTo>
                  <a:lnTo>
                    <a:pt x="9393" y="18"/>
                  </a:lnTo>
                  <a:lnTo>
                    <a:pt x="9396" y="16"/>
                  </a:lnTo>
                  <a:lnTo>
                    <a:pt x="9399" y="16"/>
                  </a:lnTo>
                  <a:lnTo>
                    <a:pt x="9563" y="16"/>
                  </a:lnTo>
                  <a:lnTo>
                    <a:pt x="9566" y="16"/>
                  </a:lnTo>
                  <a:lnTo>
                    <a:pt x="9569" y="18"/>
                  </a:lnTo>
                  <a:lnTo>
                    <a:pt x="9571" y="19"/>
                  </a:lnTo>
                  <a:lnTo>
                    <a:pt x="9573" y="20"/>
                  </a:lnTo>
                  <a:lnTo>
                    <a:pt x="9576" y="22"/>
                  </a:lnTo>
                  <a:lnTo>
                    <a:pt x="9577" y="24"/>
                  </a:lnTo>
                  <a:lnTo>
                    <a:pt x="9577" y="27"/>
                  </a:lnTo>
                  <a:lnTo>
                    <a:pt x="9577" y="31"/>
                  </a:lnTo>
                  <a:lnTo>
                    <a:pt x="9577" y="980"/>
                  </a:lnTo>
                  <a:lnTo>
                    <a:pt x="9577" y="983"/>
                  </a:lnTo>
                  <a:lnTo>
                    <a:pt x="9577" y="987"/>
                  </a:lnTo>
                  <a:lnTo>
                    <a:pt x="9576" y="989"/>
                  </a:lnTo>
                  <a:lnTo>
                    <a:pt x="9573" y="991"/>
                  </a:lnTo>
                  <a:lnTo>
                    <a:pt x="9571" y="992"/>
                  </a:lnTo>
                  <a:lnTo>
                    <a:pt x="9569" y="993"/>
                  </a:lnTo>
                  <a:lnTo>
                    <a:pt x="9566" y="994"/>
                  </a:lnTo>
                  <a:lnTo>
                    <a:pt x="9563" y="994"/>
                  </a:lnTo>
                  <a:lnTo>
                    <a:pt x="9391" y="994"/>
                  </a:lnTo>
                  <a:lnTo>
                    <a:pt x="9383" y="993"/>
                  </a:lnTo>
                  <a:lnTo>
                    <a:pt x="9376" y="991"/>
                  </a:lnTo>
                  <a:lnTo>
                    <a:pt x="9371" y="987"/>
                  </a:lnTo>
                  <a:lnTo>
                    <a:pt x="9365" y="980"/>
                  </a:lnTo>
                  <a:lnTo>
                    <a:pt x="9017" y="366"/>
                  </a:lnTo>
                  <a:lnTo>
                    <a:pt x="9009" y="366"/>
                  </a:lnTo>
                  <a:lnTo>
                    <a:pt x="9009" y="980"/>
                  </a:lnTo>
                  <a:lnTo>
                    <a:pt x="9009" y="983"/>
                  </a:lnTo>
                  <a:lnTo>
                    <a:pt x="9009" y="987"/>
                  </a:lnTo>
                  <a:lnTo>
                    <a:pt x="9008" y="989"/>
                  </a:lnTo>
                  <a:lnTo>
                    <a:pt x="9006" y="991"/>
                  </a:lnTo>
                  <a:lnTo>
                    <a:pt x="9004" y="992"/>
                  </a:lnTo>
                  <a:lnTo>
                    <a:pt x="9002" y="993"/>
                  </a:lnTo>
                  <a:lnTo>
                    <a:pt x="8999" y="994"/>
                  </a:lnTo>
                  <a:lnTo>
                    <a:pt x="8995" y="994"/>
                  </a:lnTo>
                  <a:lnTo>
                    <a:pt x="8832" y="994"/>
                  </a:lnTo>
                  <a:lnTo>
                    <a:pt x="8829" y="994"/>
                  </a:lnTo>
                  <a:lnTo>
                    <a:pt x="8825" y="993"/>
                  </a:lnTo>
                  <a:lnTo>
                    <a:pt x="8823" y="992"/>
                  </a:lnTo>
                  <a:lnTo>
                    <a:pt x="8821" y="991"/>
                  </a:lnTo>
                  <a:lnTo>
                    <a:pt x="8819" y="989"/>
                  </a:lnTo>
                  <a:lnTo>
                    <a:pt x="8818" y="987"/>
                  </a:lnTo>
                  <a:lnTo>
                    <a:pt x="8818" y="983"/>
                  </a:lnTo>
                  <a:lnTo>
                    <a:pt x="8818" y="980"/>
                  </a:lnTo>
                  <a:close/>
                  <a:moveTo>
                    <a:pt x="9691" y="980"/>
                  </a:moveTo>
                  <a:lnTo>
                    <a:pt x="9691" y="31"/>
                  </a:lnTo>
                  <a:lnTo>
                    <a:pt x="9691" y="27"/>
                  </a:lnTo>
                  <a:lnTo>
                    <a:pt x="9691" y="24"/>
                  </a:lnTo>
                  <a:lnTo>
                    <a:pt x="9692" y="22"/>
                  </a:lnTo>
                  <a:lnTo>
                    <a:pt x="9694" y="20"/>
                  </a:lnTo>
                  <a:lnTo>
                    <a:pt x="9696" y="19"/>
                  </a:lnTo>
                  <a:lnTo>
                    <a:pt x="9699" y="18"/>
                  </a:lnTo>
                  <a:lnTo>
                    <a:pt x="9702" y="16"/>
                  </a:lnTo>
                  <a:lnTo>
                    <a:pt x="9705" y="16"/>
                  </a:lnTo>
                  <a:lnTo>
                    <a:pt x="9889" y="16"/>
                  </a:lnTo>
                  <a:lnTo>
                    <a:pt x="9892" y="16"/>
                  </a:lnTo>
                  <a:lnTo>
                    <a:pt x="9895" y="18"/>
                  </a:lnTo>
                  <a:lnTo>
                    <a:pt x="9898" y="19"/>
                  </a:lnTo>
                  <a:lnTo>
                    <a:pt x="9900" y="20"/>
                  </a:lnTo>
                  <a:lnTo>
                    <a:pt x="9901" y="22"/>
                  </a:lnTo>
                  <a:lnTo>
                    <a:pt x="9902" y="24"/>
                  </a:lnTo>
                  <a:lnTo>
                    <a:pt x="9903" y="27"/>
                  </a:lnTo>
                  <a:lnTo>
                    <a:pt x="9903" y="31"/>
                  </a:lnTo>
                  <a:lnTo>
                    <a:pt x="9903" y="397"/>
                  </a:lnTo>
                  <a:lnTo>
                    <a:pt x="9903" y="401"/>
                  </a:lnTo>
                  <a:lnTo>
                    <a:pt x="9906" y="404"/>
                  </a:lnTo>
                  <a:lnTo>
                    <a:pt x="9908" y="406"/>
                  </a:lnTo>
                  <a:lnTo>
                    <a:pt x="9912" y="406"/>
                  </a:lnTo>
                  <a:lnTo>
                    <a:pt x="10233" y="406"/>
                  </a:lnTo>
                  <a:lnTo>
                    <a:pt x="10236" y="406"/>
                  </a:lnTo>
                  <a:lnTo>
                    <a:pt x="10240" y="404"/>
                  </a:lnTo>
                  <a:lnTo>
                    <a:pt x="10241" y="401"/>
                  </a:lnTo>
                  <a:lnTo>
                    <a:pt x="10242" y="397"/>
                  </a:lnTo>
                  <a:lnTo>
                    <a:pt x="10242" y="31"/>
                  </a:lnTo>
                  <a:lnTo>
                    <a:pt x="10242" y="27"/>
                  </a:lnTo>
                  <a:lnTo>
                    <a:pt x="10243" y="24"/>
                  </a:lnTo>
                  <a:lnTo>
                    <a:pt x="10244" y="22"/>
                  </a:lnTo>
                  <a:lnTo>
                    <a:pt x="10245" y="20"/>
                  </a:lnTo>
                  <a:lnTo>
                    <a:pt x="10247" y="19"/>
                  </a:lnTo>
                  <a:lnTo>
                    <a:pt x="10250" y="18"/>
                  </a:lnTo>
                  <a:lnTo>
                    <a:pt x="10253" y="16"/>
                  </a:lnTo>
                  <a:lnTo>
                    <a:pt x="10256" y="16"/>
                  </a:lnTo>
                  <a:lnTo>
                    <a:pt x="10440" y="16"/>
                  </a:lnTo>
                  <a:lnTo>
                    <a:pt x="10443" y="16"/>
                  </a:lnTo>
                  <a:lnTo>
                    <a:pt x="10447" y="18"/>
                  </a:lnTo>
                  <a:lnTo>
                    <a:pt x="10449" y="19"/>
                  </a:lnTo>
                  <a:lnTo>
                    <a:pt x="10451" y="20"/>
                  </a:lnTo>
                  <a:lnTo>
                    <a:pt x="10452" y="22"/>
                  </a:lnTo>
                  <a:lnTo>
                    <a:pt x="10453" y="24"/>
                  </a:lnTo>
                  <a:lnTo>
                    <a:pt x="10454" y="27"/>
                  </a:lnTo>
                  <a:lnTo>
                    <a:pt x="10454" y="31"/>
                  </a:lnTo>
                  <a:lnTo>
                    <a:pt x="10454" y="980"/>
                  </a:lnTo>
                  <a:lnTo>
                    <a:pt x="10454" y="983"/>
                  </a:lnTo>
                  <a:lnTo>
                    <a:pt x="10453" y="987"/>
                  </a:lnTo>
                  <a:lnTo>
                    <a:pt x="10452" y="989"/>
                  </a:lnTo>
                  <a:lnTo>
                    <a:pt x="10451" y="991"/>
                  </a:lnTo>
                  <a:lnTo>
                    <a:pt x="10449" y="992"/>
                  </a:lnTo>
                  <a:lnTo>
                    <a:pt x="10447" y="993"/>
                  </a:lnTo>
                  <a:lnTo>
                    <a:pt x="10443" y="994"/>
                  </a:lnTo>
                  <a:lnTo>
                    <a:pt x="10440" y="994"/>
                  </a:lnTo>
                  <a:lnTo>
                    <a:pt x="10256" y="994"/>
                  </a:lnTo>
                  <a:lnTo>
                    <a:pt x="10253" y="994"/>
                  </a:lnTo>
                  <a:lnTo>
                    <a:pt x="10250" y="993"/>
                  </a:lnTo>
                  <a:lnTo>
                    <a:pt x="10247" y="992"/>
                  </a:lnTo>
                  <a:lnTo>
                    <a:pt x="10245" y="991"/>
                  </a:lnTo>
                  <a:lnTo>
                    <a:pt x="10244" y="989"/>
                  </a:lnTo>
                  <a:lnTo>
                    <a:pt x="10243" y="987"/>
                  </a:lnTo>
                  <a:lnTo>
                    <a:pt x="10242" y="983"/>
                  </a:lnTo>
                  <a:lnTo>
                    <a:pt x="10242" y="980"/>
                  </a:lnTo>
                  <a:lnTo>
                    <a:pt x="10242" y="603"/>
                  </a:lnTo>
                  <a:lnTo>
                    <a:pt x="10241" y="599"/>
                  </a:lnTo>
                  <a:lnTo>
                    <a:pt x="10240" y="597"/>
                  </a:lnTo>
                  <a:lnTo>
                    <a:pt x="10236" y="595"/>
                  </a:lnTo>
                  <a:lnTo>
                    <a:pt x="10233" y="595"/>
                  </a:lnTo>
                  <a:lnTo>
                    <a:pt x="9912" y="595"/>
                  </a:lnTo>
                  <a:lnTo>
                    <a:pt x="9908" y="595"/>
                  </a:lnTo>
                  <a:lnTo>
                    <a:pt x="9906" y="597"/>
                  </a:lnTo>
                  <a:lnTo>
                    <a:pt x="9903" y="599"/>
                  </a:lnTo>
                  <a:lnTo>
                    <a:pt x="9903" y="603"/>
                  </a:lnTo>
                  <a:lnTo>
                    <a:pt x="9903" y="980"/>
                  </a:lnTo>
                  <a:lnTo>
                    <a:pt x="9903" y="983"/>
                  </a:lnTo>
                  <a:lnTo>
                    <a:pt x="9902" y="987"/>
                  </a:lnTo>
                  <a:lnTo>
                    <a:pt x="9901" y="989"/>
                  </a:lnTo>
                  <a:lnTo>
                    <a:pt x="9900" y="991"/>
                  </a:lnTo>
                  <a:lnTo>
                    <a:pt x="9898" y="992"/>
                  </a:lnTo>
                  <a:lnTo>
                    <a:pt x="9895" y="993"/>
                  </a:lnTo>
                  <a:lnTo>
                    <a:pt x="9892" y="994"/>
                  </a:lnTo>
                  <a:lnTo>
                    <a:pt x="9889" y="994"/>
                  </a:lnTo>
                  <a:lnTo>
                    <a:pt x="9705" y="994"/>
                  </a:lnTo>
                  <a:lnTo>
                    <a:pt x="9702" y="994"/>
                  </a:lnTo>
                  <a:lnTo>
                    <a:pt x="9699" y="993"/>
                  </a:lnTo>
                  <a:lnTo>
                    <a:pt x="9696" y="992"/>
                  </a:lnTo>
                  <a:lnTo>
                    <a:pt x="9694" y="991"/>
                  </a:lnTo>
                  <a:lnTo>
                    <a:pt x="9692" y="989"/>
                  </a:lnTo>
                  <a:lnTo>
                    <a:pt x="9691" y="987"/>
                  </a:lnTo>
                  <a:lnTo>
                    <a:pt x="9691" y="983"/>
                  </a:lnTo>
                  <a:lnTo>
                    <a:pt x="9691" y="980"/>
                  </a:lnTo>
                  <a:close/>
                  <a:moveTo>
                    <a:pt x="10773" y="716"/>
                  </a:moveTo>
                  <a:lnTo>
                    <a:pt x="10778" y="729"/>
                  </a:lnTo>
                  <a:lnTo>
                    <a:pt x="10783" y="741"/>
                  </a:lnTo>
                  <a:lnTo>
                    <a:pt x="10790" y="752"/>
                  </a:lnTo>
                  <a:lnTo>
                    <a:pt x="10796" y="763"/>
                  </a:lnTo>
                  <a:lnTo>
                    <a:pt x="10804" y="772"/>
                  </a:lnTo>
                  <a:lnTo>
                    <a:pt x="10811" y="781"/>
                  </a:lnTo>
                  <a:lnTo>
                    <a:pt x="10820" y="789"/>
                  </a:lnTo>
                  <a:lnTo>
                    <a:pt x="10830" y="796"/>
                  </a:lnTo>
                  <a:lnTo>
                    <a:pt x="10840" y="803"/>
                  </a:lnTo>
                  <a:lnTo>
                    <a:pt x="10851" y="808"/>
                  </a:lnTo>
                  <a:lnTo>
                    <a:pt x="10861" y="813"/>
                  </a:lnTo>
                  <a:lnTo>
                    <a:pt x="10873" y="817"/>
                  </a:lnTo>
                  <a:lnTo>
                    <a:pt x="10886" y="819"/>
                  </a:lnTo>
                  <a:lnTo>
                    <a:pt x="10900" y="821"/>
                  </a:lnTo>
                  <a:lnTo>
                    <a:pt x="10914" y="823"/>
                  </a:lnTo>
                  <a:lnTo>
                    <a:pt x="10928" y="823"/>
                  </a:lnTo>
                  <a:lnTo>
                    <a:pt x="10943" y="823"/>
                  </a:lnTo>
                  <a:lnTo>
                    <a:pt x="10957" y="821"/>
                  </a:lnTo>
                  <a:lnTo>
                    <a:pt x="10970" y="819"/>
                  </a:lnTo>
                  <a:lnTo>
                    <a:pt x="10983" y="817"/>
                  </a:lnTo>
                  <a:lnTo>
                    <a:pt x="10995" y="813"/>
                  </a:lnTo>
                  <a:lnTo>
                    <a:pt x="11006" y="808"/>
                  </a:lnTo>
                  <a:lnTo>
                    <a:pt x="11017" y="803"/>
                  </a:lnTo>
                  <a:lnTo>
                    <a:pt x="11027" y="796"/>
                  </a:lnTo>
                  <a:lnTo>
                    <a:pt x="11037" y="789"/>
                  </a:lnTo>
                  <a:lnTo>
                    <a:pt x="11045" y="781"/>
                  </a:lnTo>
                  <a:lnTo>
                    <a:pt x="11053" y="772"/>
                  </a:lnTo>
                  <a:lnTo>
                    <a:pt x="11061" y="763"/>
                  </a:lnTo>
                  <a:lnTo>
                    <a:pt x="11067" y="752"/>
                  </a:lnTo>
                  <a:lnTo>
                    <a:pt x="11073" y="741"/>
                  </a:lnTo>
                  <a:lnTo>
                    <a:pt x="11078" y="729"/>
                  </a:lnTo>
                  <a:lnTo>
                    <a:pt x="11084" y="716"/>
                  </a:lnTo>
                  <a:lnTo>
                    <a:pt x="11087" y="702"/>
                  </a:lnTo>
                  <a:lnTo>
                    <a:pt x="11090" y="684"/>
                  </a:lnTo>
                  <a:lnTo>
                    <a:pt x="11093" y="664"/>
                  </a:lnTo>
                  <a:lnTo>
                    <a:pt x="11096" y="640"/>
                  </a:lnTo>
                  <a:lnTo>
                    <a:pt x="11097" y="611"/>
                  </a:lnTo>
                  <a:lnTo>
                    <a:pt x="11098" y="580"/>
                  </a:lnTo>
                  <a:lnTo>
                    <a:pt x="11099" y="544"/>
                  </a:lnTo>
                  <a:lnTo>
                    <a:pt x="11099" y="505"/>
                  </a:lnTo>
                  <a:lnTo>
                    <a:pt x="11099" y="467"/>
                  </a:lnTo>
                  <a:lnTo>
                    <a:pt x="11098" y="431"/>
                  </a:lnTo>
                  <a:lnTo>
                    <a:pt x="11097" y="399"/>
                  </a:lnTo>
                  <a:lnTo>
                    <a:pt x="11096" y="371"/>
                  </a:lnTo>
                  <a:lnTo>
                    <a:pt x="11093" y="347"/>
                  </a:lnTo>
                  <a:lnTo>
                    <a:pt x="11090" y="326"/>
                  </a:lnTo>
                  <a:lnTo>
                    <a:pt x="11087" y="309"/>
                  </a:lnTo>
                  <a:lnTo>
                    <a:pt x="11084" y="295"/>
                  </a:lnTo>
                  <a:lnTo>
                    <a:pt x="11078" y="282"/>
                  </a:lnTo>
                  <a:lnTo>
                    <a:pt x="11073" y="270"/>
                  </a:lnTo>
                  <a:lnTo>
                    <a:pt x="11067" y="259"/>
                  </a:lnTo>
                  <a:lnTo>
                    <a:pt x="11061" y="248"/>
                  </a:lnTo>
                  <a:lnTo>
                    <a:pt x="11053" y="238"/>
                  </a:lnTo>
                  <a:lnTo>
                    <a:pt x="11045" y="230"/>
                  </a:lnTo>
                  <a:lnTo>
                    <a:pt x="11037" y="222"/>
                  </a:lnTo>
                  <a:lnTo>
                    <a:pt x="11027" y="214"/>
                  </a:lnTo>
                  <a:lnTo>
                    <a:pt x="11017" y="208"/>
                  </a:lnTo>
                  <a:lnTo>
                    <a:pt x="11006" y="202"/>
                  </a:lnTo>
                  <a:lnTo>
                    <a:pt x="10995" y="198"/>
                  </a:lnTo>
                  <a:lnTo>
                    <a:pt x="10983" y="194"/>
                  </a:lnTo>
                  <a:lnTo>
                    <a:pt x="10970" y="192"/>
                  </a:lnTo>
                  <a:lnTo>
                    <a:pt x="10957" y="189"/>
                  </a:lnTo>
                  <a:lnTo>
                    <a:pt x="10943" y="188"/>
                  </a:lnTo>
                  <a:lnTo>
                    <a:pt x="10928" y="187"/>
                  </a:lnTo>
                  <a:lnTo>
                    <a:pt x="10914" y="188"/>
                  </a:lnTo>
                  <a:lnTo>
                    <a:pt x="10900" y="189"/>
                  </a:lnTo>
                  <a:lnTo>
                    <a:pt x="10886" y="192"/>
                  </a:lnTo>
                  <a:lnTo>
                    <a:pt x="10873" y="194"/>
                  </a:lnTo>
                  <a:lnTo>
                    <a:pt x="10861" y="198"/>
                  </a:lnTo>
                  <a:lnTo>
                    <a:pt x="10851" y="202"/>
                  </a:lnTo>
                  <a:lnTo>
                    <a:pt x="10840" y="208"/>
                  </a:lnTo>
                  <a:lnTo>
                    <a:pt x="10830" y="214"/>
                  </a:lnTo>
                  <a:lnTo>
                    <a:pt x="10820" y="222"/>
                  </a:lnTo>
                  <a:lnTo>
                    <a:pt x="10811" y="230"/>
                  </a:lnTo>
                  <a:lnTo>
                    <a:pt x="10804" y="238"/>
                  </a:lnTo>
                  <a:lnTo>
                    <a:pt x="10796" y="248"/>
                  </a:lnTo>
                  <a:lnTo>
                    <a:pt x="10790" y="259"/>
                  </a:lnTo>
                  <a:lnTo>
                    <a:pt x="10783" y="270"/>
                  </a:lnTo>
                  <a:lnTo>
                    <a:pt x="10778" y="282"/>
                  </a:lnTo>
                  <a:lnTo>
                    <a:pt x="10773" y="295"/>
                  </a:lnTo>
                  <a:lnTo>
                    <a:pt x="10770" y="309"/>
                  </a:lnTo>
                  <a:lnTo>
                    <a:pt x="10767" y="326"/>
                  </a:lnTo>
                  <a:lnTo>
                    <a:pt x="10763" y="347"/>
                  </a:lnTo>
                  <a:lnTo>
                    <a:pt x="10761" y="371"/>
                  </a:lnTo>
                  <a:lnTo>
                    <a:pt x="10760" y="399"/>
                  </a:lnTo>
                  <a:lnTo>
                    <a:pt x="10758" y="431"/>
                  </a:lnTo>
                  <a:lnTo>
                    <a:pt x="10758" y="467"/>
                  </a:lnTo>
                  <a:lnTo>
                    <a:pt x="10758" y="505"/>
                  </a:lnTo>
                  <a:lnTo>
                    <a:pt x="10758" y="544"/>
                  </a:lnTo>
                  <a:lnTo>
                    <a:pt x="10758" y="580"/>
                  </a:lnTo>
                  <a:lnTo>
                    <a:pt x="10760" y="611"/>
                  </a:lnTo>
                  <a:lnTo>
                    <a:pt x="10761" y="640"/>
                  </a:lnTo>
                  <a:lnTo>
                    <a:pt x="10763" y="664"/>
                  </a:lnTo>
                  <a:lnTo>
                    <a:pt x="10767" y="684"/>
                  </a:lnTo>
                  <a:lnTo>
                    <a:pt x="10770" y="702"/>
                  </a:lnTo>
                  <a:lnTo>
                    <a:pt x="10773" y="716"/>
                  </a:lnTo>
                  <a:close/>
                  <a:moveTo>
                    <a:pt x="11154" y="950"/>
                  </a:moveTo>
                  <a:lnTo>
                    <a:pt x="11142" y="957"/>
                  </a:lnTo>
                  <a:lnTo>
                    <a:pt x="11130" y="964"/>
                  </a:lnTo>
                  <a:lnTo>
                    <a:pt x="11118" y="970"/>
                  </a:lnTo>
                  <a:lnTo>
                    <a:pt x="11105" y="977"/>
                  </a:lnTo>
                  <a:lnTo>
                    <a:pt x="11078" y="987"/>
                  </a:lnTo>
                  <a:lnTo>
                    <a:pt x="11051" y="995"/>
                  </a:lnTo>
                  <a:lnTo>
                    <a:pt x="11021" y="1002"/>
                  </a:lnTo>
                  <a:lnTo>
                    <a:pt x="10992" y="1006"/>
                  </a:lnTo>
                  <a:lnTo>
                    <a:pt x="10961" y="1009"/>
                  </a:lnTo>
                  <a:lnTo>
                    <a:pt x="10928" y="1011"/>
                  </a:lnTo>
                  <a:lnTo>
                    <a:pt x="10896" y="1009"/>
                  </a:lnTo>
                  <a:lnTo>
                    <a:pt x="10865" y="1006"/>
                  </a:lnTo>
                  <a:lnTo>
                    <a:pt x="10834" y="1002"/>
                  </a:lnTo>
                  <a:lnTo>
                    <a:pt x="10806" y="995"/>
                  </a:lnTo>
                  <a:lnTo>
                    <a:pt x="10778" y="987"/>
                  </a:lnTo>
                  <a:lnTo>
                    <a:pt x="10751" y="977"/>
                  </a:lnTo>
                  <a:lnTo>
                    <a:pt x="10738" y="970"/>
                  </a:lnTo>
                  <a:lnTo>
                    <a:pt x="10726" y="964"/>
                  </a:lnTo>
                  <a:lnTo>
                    <a:pt x="10713" y="957"/>
                  </a:lnTo>
                  <a:lnTo>
                    <a:pt x="10701" y="950"/>
                  </a:lnTo>
                  <a:lnTo>
                    <a:pt x="10690" y="942"/>
                  </a:lnTo>
                  <a:lnTo>
                    <a:pt x="10679" y="934"/>
                  </a:lnTo>
                  <a:lnTo>
                    <a:pt x="10669" y="926"/>
                  </a:lnTo>
                  <a:lnTo>
                    <a:pt x="10658" y="916"/>
                  </a:lnTo>
                  <a:lnTo>
                    <a:pt x="10648" y="907"/>
                  </a:lnTo>
                  <a:lnTo>
                    <a:pt x="10639" y="896"/>
                  </a:lnTo>
                  <a:lnTo>
                    <a:pt x="10630" y="887"/>
                  </a:lnTo>
                  <a:lnTo>
                    <a:pt x="10621" y="876"/>
                  </a:lnTo>
                  <a:lnTo>
                    <a:pt x="10613" y="864"/>
                  </a:lnTo>
                  <a:lnTo>
                    <a:pt x="10606" y="853"/>
                  </a:lnTo>
                  <a:lnTo>
                    <a:pt x="10599" y="841"/>
                  </a:lnTo>
                  <a:lnTo>
                    <a:pt x="10591" y="828"/>
                  </a:lnTo>
                  <a:lnTo>
                    <a:pt x="10586" y="815"/>
                  </a:lnTo>
                  <a:lnTo>
                    <a:pt x="10579" y="802"/>
                  </a:lnTo>
                  <a:lnTo>
                    <a:pt x="10574" y="788"/>
                  </a:lnTo>
                  <a:lnTo>
                    <a:pt x="10570" y="773"/>
                  </a:lnTo>
                  <a:lnTo>
                    <a:pt x="10563" y="750"/>
                  </a:lnTo>
                  <a:lnTo>
                    <a:pt x="10558" y="723"/>
                  </a:lnTo>
                  <a:lnTo>
                    <a:pt x="10552" y="695"/>
                  </a:lnTo>
                  <a:lnTo>
                    <a:pt x="10549" y="662"/>
                  </a:lnTo>
                  <a:lnTo>
                    <a:pt x="10546" y="628"/>
                  </a:lnTo>
                  <a:lnTo>
                    <a:pt x="10544" y="590"/>
                  </a:lnTo>
                  <a:lnTo>
                    <a:pt x="10542" y="549"/>
                  </a:lnTo>
                  <a:lnTo>
                    <a:pt x="10542" y="505"/>
                  </a:lnTo>
                  <a:lnTo>
                    <a:pt x="10542" y="461"/>
                  </a:lnTo>
                  <a:lnTo>
                    <a:pt x="10544" y="421"/>
                  </a:lnTo>
                  <a:lnTo>
                    <a:pt x="10546" y="383"/>
                  </a:lnTo>
                  <a:lnTo>
                    <a:pt x="10549" y="348"/>
                  </a:lnTo>
                  <a:lnTo>
                    <a:pt x="10552" y="316"/>
                  </a:lnTo>
                  <a:lnTo>
                    <a:pt x="10558" y="287"/>
                  </a:lnTo>
                  <a:lnTo>
                    <a:pt x="10563" y="261"/>
                  </a:lnTo>
                  <a:lnTo>
                    <a:pt x="10570" y="237"/>
                  </a:lnTo>
                  <a:lnTo>
                    <a:pt x="10574" y="223"/>
                  </a:lnTo>
                  <a:lnTo>
                    <a:pt x="10579" y="209"/>
                  </a:lnTo>
                  <a:lnTo>
                    <a:pt x="10586" y="196"/>
                  </a:lnTo>
                  <a:lnTo>
                    <a:pt x="10591" y="183"/>
                  </a:lnTo>
                  <a:lnTo>
                    <a:pt x="10599" y="170"/>
                  </a:lnTo>
                  <a:lnTo>
                    <a:pt x="10606" y="158"/>
                  </a:lnTo>
                  <a:lnTo>
                    <a:pt x="10613" y="147"/>
                  </a:lnTo>
                  <a:lnTo>
                    <a:pt x="10621" y="135"/>
                  </a:lnTo>
                  <a:lnTo>
                    <a:pt x="10630" y="124"/>
                  </a:lnTo>
                  <a:lnTo>
                    <a:pt x="10639" y="114"/>
                  </a:lnTo>
                  <a:lnTo>
                    <a:pt x="10648" y="103"/>
                  </a:lnTo>
                  <a:lnTo>
                    <a:pt x="10658" y="95"/>
                  </a:lnTo>
                  <a:lnTo>
                    <a:pt x="10669" y="85"/>
                  </a:lnTo>
                  <a:lnTo>
                    <a:pt x="10679" y="76"/>
                  </a:lnTo>
                  <a:lnTo>
                    <a:pt x="10690" y="69"/>
                  </a:lnTo>
                  <a:lnTo>
                    <a:pt x="10701" y="61"/>
                  </a:lnTo>
                  <a:lnTo>
                    <a:pt x="10713" y="53"/>
                  </a:lnTo>
                  <a:lnTo>
                    <a:pt x="10726" y="47"/>
                  </a:lnTo>
                  <a:lnTo>
                    <a:pt x="10738" y="40"/>
                  </a:lnTo>
                  <a:lnTo>
                    <a:pt x="10751" y="34"/>
                  </a:lnTo>
                  <a:lnTo>
                    <a:pt x="10778" y="24"/>
                  </a:lnTo>
                  <a:lnTo>
                    <a:pt x="10806" y="15"/>
                  </a:lnTo>
                  <a:lnTo>
                    <a:pt x="10834" y="9"/>
                  </a:lnTo>
                  <a:lnTo>
                    <a:pt x="10865" y="4"/>
                  </a:lnTo>
                  <a:lnTo>
                    <a:pt x="10896" y="1"/>
                  </a:lnTo>
                  <a:lnTo>
                    <a:pt x="10928" y="0"/>
                  </a:lnTo>
                  <a:lnTo>
                    <a:pt x="10961" y="1"/>
                  </a:lnTo>
                  <a:lnTo>
                    <a:pt x="10992" y="4"/>
                  </a:lnTo>
                  <a:lnTo>
                    <a:pt x="11021" y="9"/>
                  </a:lnTo>
                  <a:lnTo>
                    <a:pt x="11051" y="15"/>
                  </a:lnTo>
                  <a:lnTo>
                    <a:pt x="11078" y="24"/>
                  </a:lnTo>
                  <a:lnTo>
                    <a:pt x="11105" y="34"/>
                  </a:lnTo>
                  <a:lnTo>
                    <a:pt x="11118" y="40"/>
                  </a:lnTo>
                  <a:lnTo>
                    <a:pt x="11130" y="47"/>
                  </a:lnTo>
                  <a:lnTo>
                    <a:pt x="11142" y="53"/>
                  </a:lnTo>
                  <a:lnTo>
                    <a:pt x="11154" y="61"/>
                  </a:lnTo>
                  <a:lnTo>
                    <a:pt x="11166" y="69"/>
                  </a:lnTo>
                  <a:lnTo>
                    <a:pt x="11177" y="76"/>
                  </a:lnTo>
                  <a:lnTo>
                    <a:pt x="11188" y="85"/>
                  </a:lnTo>
                  <a:lnTo>
                    <a:pt x="11199" y="95"/>
                  </a:lnTo>
                  <a:lnTo>
                    <a:pt x="11209" y="103"/>
                  </a:lnTo>
                  <a:lnTo>
                    <a:pt x="11217" y="114"/>
                  </a:lnTo>
                  <a:lnTo>
                    <a:pt x="11227" y="124"/>
                  </a:lnTo>
                  <a:lnTo>
                    <a:pt x="11235" y="135"/>
                  </a:lnTo>
                  <a:lnTo>
                    <a:pt x="11244" y="147"/>
                  </a:lnTo>
                  <a:lnTo>
                    <a:pt x="11251" y="158"/>
                  </a:lnTo>
                  <a:lnTo>
                    <a:pt x="11258" y="170"/>
                  </a:lnTo>
                  <a:lnTo>
                    <a:pt x="11264" y="183"/>
                  </a:lnTo>
                  <a:lnTo>
                    <a:pt x="11271" y="196"/>
                  </a:lnTo>
                  <a:lnTo>
                    <a:pt x="11277" y="209"/>
                  </a:lnTo>
                  <a:lnTo>
                    <a:pt x="11282" y="223"/>
                  </a:lnTo>
                  <a:lnTo>
                    <a:pt x="11287" y="237"/>
                  </a:lnTo>
                  <a:lnTo>
                    <a:pt x="11294" y="261"/>
                  </a:lnTo>
                  <a:lnTo>
                    <a:pt x="11299" y="287"/>
                  </a:lnTo>
                  <a:lnTo>
                    <a:pt x="11303" y="316"/>
                  </a:lnTo>
                  <a:lnTo>
                    <a:pt x="11308" y="348"/>
                  </a:lnTo>
                  <a:lnTo>
                    <a:pt x="11311" y="383"/>
                  </a:lnTo>
                  <a:lnTo>
                    <a:pt x="11313" y="421"/>
                  </a:lnTo>
                  <a:lnTo>
                    <a:pt x="11314" y="461"/>
                  </a:lnTo>
                  <a:lnTo>
                    <a:pt x="11314" y="505"/>
                  </a:lnTo>
                  <a:lnTo>
                    <a:pt x="11314" y="549"/>
                  </a:lnTo>
                  <a:lnTo>
                    <a:pt x="11313" y="590"/>
                  </a:lnTo>
                  <a:lnTo>
                    <a:pt x="11311" y="628"/>
                  </a:lnTo>
                  <a:lnTo>
                    <a:pt x="11308" y="662"/>
                  </a:lnTo>
                  <a:lnTo>
                    <a:pt x="11303" y="695"/>
                  </a:lnTo>
                  <a:lnTo>
                    <a:pt x="11299" y="723"/>
                  </a:lnTo>
                  <a:lnTo>
                    <a:pt x="11294" y="750"/>
                  </a:lnTo>
                  <a:lnTo>
                    <a:pt x="11287" y="773"/>
                  </a:lnTo>
                  <a:lnTo>
                    <a:pt x="11282" y="788"/>
                  </a:lnTo>
                  <a:lnTo>
                    <a:pt x="11277" y="802"/>
                  </a:lnTo>
                  <a:lnTo>
                    <a:pt x="11271" y="815"/>
                  </a:lnTo>
                  <a:lnTo>
                    <a:pt x="11264" y="828"/>
                  </a:lnTo>
                  <a:lnTo>
                    <a:pt x="11258" y="841"/>
                  </a:lnTo>
                  <a:lnTo>
                    <a:pt x="11251" y="853"/>
                  </a:lnTo>
                  <a:lnTo>
                    <a:pt x="11244" y="864"/>
                  </a:lnTo>
                  <a:lnTo>
                    <a:pt x="11235" y="876"/>
                  </a:lnTo>
                  <a:lnTo>
                    <a:pt x="11227" y="887"/>
                  </a:lnTo>
                  <a:lnTo>
                    <a:pt x="11217" y="896"/>
                  </a:lnTo>
                  <a:lnTo>
                    <a:pt x="11209" y="907"/>
                  </a:lnTo>
                  <a:lnTo>
                    <a:pt x="11199" y="916"/>
                  </a:lnTo>
                  <a:lnTo>
                    <a:pt x="11188" y="926"/>
                  </a:lnTo>
                  <a:lnTo>
                    <a:pt x="11177" y="934"/>
                  </a:lnTo>
                  <a:lnTo>
                    <a:pt x="11166" y="942"/>
                  </a:lnTo>
                  <a:lnTo>
                    <a:pt x="11154" y="950"/>
                  </a:lnTo>
                  <a:close/>
                  <a:moveTo>
                    <a:pt x="11379" y="980"/>
                  </a:moveTo>
                  <a:lnTo>
                    <a:pt x="11379" y="807"/>
                  </a:lnTo>
                  <a:lnTo>
                    <a:pt x="11379" y="804"/>
                  </a:lnTo>
                  <a:lnTo>
                    <a:pt x="11380" y="802"/>
                  </a:lnTo>
                  <a:lnTo>
                    <a:pt x="11381" y="798"/>
                  </a:lnTo>
                  <a:lnTo>
                    <a:pt x="11383" y="796"/>
                  </a:lnTo>
                  <a:lnTo>
                    <a:pt x="11384" y="795"/>
                  </a:lnTo>
                  <a:lnTo>
                    <a:pt x="11387" y="794"/>
                  </a:lnTo>
                  <a:lnTo>
                    <a:pt x="11389" y="793"/>
                  </a:lnTo>
                  <a:lnTo>
                    <a:pt x="11394" y="793"/>
                  </a:lnTo>
                  <a:lnTo>
                    <a:pt x="11566" y="793"/>
                  </a:lnTo>
                  <a:lnTo>
                    <a:pt x="11569" y="793"/>
                  </a:lnTo>
                  <a:lnTo>
                    <a:pt x="11572" y="794"/>
                  </a:lnTo>
                  <a:lnTo>
                    <a:pt x="11575" y="795"/>
                  </a:lnTo>
                  <a:lnTo>
                    <a:pt x="11577" y="796"/>
                  </a:lnTo>
                  <a:lnTo>
                    <a:pt x="11578" y="798"/>
                  </a:lnTo>
                  <a:lnTo>
                    <a:pt x="11579" y="802"/>
                  </a:lnTo>
                  <a:lnTo>
                    <a:pt x="11580" y="804"/>
                  </a:lnTo>
                  <a:lnTo>
                    <a:pt x="11580" y="807"/>
                  </a:lnTo>
                  <a:lnTo>
                    <a:pt x="11580" y="980"/>
                  </a:lnTo>
                  <a:lnTo>
                    <a:pt x="11580" y="983"/>
                  </a:lnTo>
                  <a:lnTo>
                    <a:pt x="11579" y="987"/>
                  </a:lnTo>
                  <a:lnTo>
                    <a:pt x="11578" y="989"/>
                  </a:lnTo>
                  <a:lnTo>
                    <a:pt x="11577" y="991"/>
                  </a:lnTo>
                  <a:lnTo>
                    <a:pt x="11575" y="992"/>
                  </a:lnTo>
                  <a:lnTo>
                    <a:pt x="11572" y="993"/>
                  </a:lnTo>
                  <a:lnTo>
                    <a:pt x="11569" y="994"/>
                  </a:lnTo>
                  <a:lnTo>
                    <a:pt x="11566" y="994"/>
                  </a:lnTo>
                  <a:lnTo>
                    <a:pt x="11394" y="994"/>
                  </a:lnTo>
                  <a:lnTo>
                    <a:pt x="11389" y="994"/>
                  </a:lnTo>
                  <a:lnTo>
                    <a:pt x="11387" y="993"/>
                  </a:lnTo>
                  <a:lnTo>
                    <a:pt x="11384" y="992"/>
                  </a:lnTo>
                  <a:lnTo>
                    <a:pt x="11383" y="991"/>
                  </a:lnTo>
                  <a:lnTo>
                    <a:pt x="11381" y="989"/>
                  </a:lnTo>
                  <a:lnTo>
                    <a:pt x="11380" y="987"/>
                  </a:lnTo>
                  <a:lnTo>
                    <a:pt x="11379" y="983"/>
                  </a:lnTo>
                  <a:lnTo>
                    <a:pt x="11379" y="9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6" name="Google Shape;516;p22"/>
          <p:cNvSpPr txBox="1">
            <a:spLocks noGrp="1"/>
          </p:cNvSpPr>
          <p:nvPr>
            <p:ph type="ctrTitle"/>
          </p:nvPr>
        </p:nvSpPr>
        <p:spPr>
          <a:xfrm>
            <a:off x="5009872" y="4267017"/>
            <a:ext cx="6892618" cy="990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7" name="Google Shape;517;p22"/>
          <p:cNvSpPr txBox="1">
            <a:spLocks noGrp="1"/>
          </p:cNvSpPr>
          <p:nvPr>
            <p:ph type="body" idx="1"/>
          </p:nvPr>
        </p:nvSpPr>
        <p:spPr>
          <a:xfrm>
            <a:off x="5009275" y="5341691"/>
            <a:ext cx="6893229" cy="28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3"/>
          <p:cNvGrpSpPr/>
          <p:nvPr/>
        </p:nvGrpSpPr>
        <p:grpSpPr>
          <a:xfrm>
            <a:off x="12342582" y="0"/>
            <a:ext cx="687618" cy="2743200"/>
            <a:chOff x="18152048" y="0"/>
            <a:chExt cx="1059083" cy="4225130"/>
          </a:xfrm>
        </p:grpSpPr>
        <p:sp>
          <p:nvSpPr>
            <p:cNvPr id="11" name="Google Shape;11;p13"/>
            <p:cNvSpPr/>
            <p:nvPr/>
          </p:nvSpPr>
          <p:spPr>
            <a:xfrm rot="-5400000">
              <a:off x="18152399" y="8384"/>
              <a:ext cx="325756" cy="326454"/>
            </a:xfrm>
            <a:prstGeom prst="rect">
              <a:avLst/>
            </a:prstGeom>
            <a:solidFill>
              <a:srgbClr val="705EA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13"/>
            <p:cNvSpPr/>
            <p:nvPr/>
          </p:nvSpPr>
          <p:spPr>
            <a:xfrm rot="-5400000">
              <a:off x="18152399" y="383639"/>
              <a:ext cx="325756" cy="326454"/>
            </a:xfrm>
            <a:prstGeom prst="rect">
              <a:avLst/>
            </a:prstGeom>
            <a:solidFill>
              <a:srgbClr val="FFE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13"/>
            <p:cNvSpPr/>
            <p:nvPr/>
          </p:nvSpPr>
          <p:spPr>
            <a:xfrm rot="-5400000">
              <a:off x="18152398" y="1513705"/>
              <a:ext cx="325756" cy="326453"/>
            </a:xfrm>
            <a:prstGeom prst="rect">
              <a:avLst/>
            </a:prstGeom>
            <a:solidFill>
              <a:srgbClr val="FF537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13"/>
            <p:cNvSpPr/>
            <p:nvPr/>
          </p:nvSpPr>
          <p:spPr>
            <a:xfrm rot="-5400000">
              <a:off x="18152399" y="1890392"/>
              <a:ext cx="325756" cy="326454"/>
            </a:xfrm>
            <a:prstGeom prst="rect">
              <a:avLst/>
            </a:prstGeom>
            <a:solidFill>
              <a:srgbClr val="005C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13"/>
            <p:cNvSpPr/>
            <p:nvPr/>
          </p:nvSpPr>
          <p:spPr>
            <a:xfrm rot="-5400000">
              <a:off x="18152399" y="2267081"/>
              <a:ext cx="325756" cy="326454"/>
            </a:xfrm>
            <a:prstGeom prst="rect">
              <a:avLst/>
            </a:prstGeom>
            <a:solidFill>
              <a:srgbClr val="00A0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13"/>
            <p:cNvSpPr/>
            <p:nvPr/>
          </p:nvSpPr>
          <p:spPr>
            <a:xfrm rot="-5400000">
              <a:off x="18152399" y="2643769"/>
              <a:ext cx="325756" cy="326454"/>
            </a:xfrm>
            <a:prstGeom prst="rect">
              <a:avLst/>
            </a:prstGeom>
            <a:solidFill>
              <a:srgbClr val="00C4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13"/>
            <p:cNvSpPr/>
            <p:nvPr/>
          </p:nvSpPr>
          <p:spPr>
            <a:xfrm rot="-5400000">
              <a:off x="18152399" y="760329"/>
              <a:ext cx="325756" cy="326452"/>
            </a:xfrm>
            <a:prstGeom prst="rect">
              <a:avLst/>
            </a:prstGeom>
            <a:solidFill>
              <a:srgbClr val="FB4D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13"/>
            <p:cNvSpPr/>
            <p:nvPr/>
          </p:nvSpPr>
          <p:spPr>
            <a:xfrm rot="-5400000">
              <a:off x="18152399" y="1137016"/>
              <a:ext cx="325756" cy="326454"/>
            </a:xfrm>
            <a:prstGeom prst="rect">
              <a:avLst/>
            </a:prstGeom>
            <a:solidFill>
              <a:srgbClr val="00D4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13"/>
            <p:cNvSpPr/>
            <p:nvPr/>
          </p:nvSpPr>
          <p:spPr>
            <a:xfrm rot="-5400000">
              <a:off x="18526592" y="8392"/>
              <a:ext cx="325756" cy="326438"/>
            </a:xfrm>
            <a:prstGeom prst="rect">
              <a:avLst/>
            </a:prstGeom>
            <a:solidFill>
              <a:srgbClr val="A4C91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13"/>
            <p:cNvSpPr/>
            <p:nvPr/>
          </p:nvSpPr>
          <p:spPr>
            <a:xfrm rot="-5400000">
              <a:off x="18885034" y="-341"/>
              <a:ext cx="325756" cy="326438"/>
            </a:xfrm>
            <a:prstGeom prst="rect">
              <a:avLst/>
            </a:prstGeom>
            <a:solidFill>
              <a:srgbClr val="E9F8E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13"/>
            <p:cNvSpPr/>
            <p:nvPr/>
          </p:nvSpPr>
          <p:spPr>
            <a:xfrm rot="-5400000">
              <a:off x="18526592" y="383648"/>
              <a:ext cx="325756" cy="326438"/>
            </a:xfrm>
            <a:prstGeom prst="rect">
              <a:avLst/>
            </a:prstGeom>
            <a:solidFill>
              <a:srgbClr val="FF537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13"/>
            <p:cNvSpPr/>
            <p:nvPr/>
          </p:nvSpPr>
          <p:spPr>
            <a:xfrm rot="-5400000">
              <a:off x="18885034" y="377781"/>
              <a:ext cx="325756" cy="326438"/>
            </a:xfrm>
            <a:prstGeom prst="rect">
              <a:avLst/>
            </a:pr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13"/>
            <p:cNvSpPr/>
            <p:nvPr/>
          </p:nvSpPr>
          <p:spPr>
            <a:xfrm rot="-5400000">
              <a:off x="18526592" y="1513713"/>
              <a:ext cx="325756" cy="326438"/>
            </a:xfrm>
            <a:prstGeom prst="rect">
              <a:avLst/>
            </a:prstGeom>
            <a:solidFill>
              <a:srgbClr val="FFE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13"/>
            <p:cNvSpPr/>
            <p:nvPr/>
          </p:nvSpPr>
          <p:spPr>
            <a:xfrm rot="-5400000">
              <a:off x="18885034" y="1507846"/>
              <a:ext cx="325756" cy="326438"/>
            </a:xfrm>
            <a:prstGeom prst="rect">
              <a:avLst/>
            </a:prstGeom>
            <a:solidFill>
              <a:srgbClr val="FFFAE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13"/>
            <p:cNvSpPr/>
            <p:nvPr/>
          </p:nvSpPr>
          <p:spPr>
            <a:xfrm rot="-5400000">
              <a:off x="18526592" y="1890401"/>
              <a:ext cx="325756" cy="32643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13"/>
            <p:cNvSpPr/>
            <p:nvPr/>
          </p:nvSpPr>
          <p:spPr>
            <a:xfrm rot="-5400000">
              <a:off x="18885034" y="1884534"/>
              <a:ext cx="325756" cy="326438"/>
            </a:xfrm>
            <a:prstGeom prst="rect">
              <a:avLst/>
            </a:prstGeom>
            <a:solidFill>
              <a:srgbClr val="FFE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13"/>
            <p:cNvSpPr/>
            <p:nvPr/>
          </p:nvSpPr>
          <p:spPr>
            <a:xfrm rot="-5400000">
              <a:off x="18526592" y="2267090"/>
              <a:ext cx="325756" cy="32643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13"/>
            <p:cNvSpPr/>
            <p:nvPr/>
          </p:nvSpPr>
          <p:spPr>
            <a:xfrm rot="-5400000">
              <a:off x="18885034" y="2261222"/>
              <a:ext cx="325756" cy="326438"/>
            </a:xfrm>
            <a:prstGeom prst="rect">
              <a:avLst/>
            </a:pr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13"/>
            <p:cNvSpPr/>
            <p:nvPr/>
          </p:nvSpPr>
          <p:spPr>
            <a:xfrm rot="-5400000">
              <a:off x="18526592" y="2643778"/>
              <a:ext cx="325756" cy="32643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13"/>
            <p:cNvSpPr/>
            <p:nvPr/>
          </p:nvSpPr>
          <p:spPr>
            <a:xfrm rot="-5400000">
              <a:off x="18885034" y="2637911"/>
              <a:ext cx="325756" cy="326438"/>
            </a:xfrm>
            <a:prstGeom prst="rect">
              <a:avLst/>
            </a:pr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13"/>
            <p:cNvSpPr/>
            <p:nvPr/>
          </p:nvSpPr>
          <p:spPr>
            <a:xfrm rot="-5400000">
              <a:off x="18526592" y="760336"/>
              <a:ext cx="325756" cy="326438"/>
            </a:xfrm>
            <a:prstGeom prst="rect">
              <a:avLst/>
            </a:prstGeom>
            <a:solidFill>
              <a:srgbClr val="FFE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13"/>
            <p:cNvSpPr/>
            <p:nvPr/>
          </p:nvSpPr>
          <p:spPr>
            <a:xfrm rot="-5400000">
              <a:off x="18885034" y="754469"/>
              <a:ext cx="325756" cy="326438"/>
            </a:xfrm>
            <a:prstGeom prst="rect">
              <a:avLst/>
            </a:prstGeom>
            <a:solidFill>
              <a:srgbClr val="FFFAE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13"/>
            <p:cNvSpPr/>
            <p:nvPr/>
          </p:nvSpPr>
          <p:spPr>
            <a:xfrm rot="-5400000">
              <a:off x="18526592" y="1137025"/>
              <a:ext cx="325756" cy="32643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13"/>
            <p:cNvSpPr/>
            <p:nvPr/>
          </p:nvSpPr>
          <p:spPr>
            <a:xfrm rot="-5400000">
              <a:off x="18885034" y="1131158"/>
              <a:ext cx="325756" cy="326438"/>
            </a:xfrm>
            <a:prstGeom prst="rect">
              <a:avLst/>
            </a:prstGeom>
            <a:solidFill>
              <a:srgbClr val="705EA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" name="Google Shape;35;p13"/>
            <p:cNvGrpSpPr/>
            <p:nvPr/>
          </p:nvGrpSpPr>
          <p:grpSpPr>
            <a:xfrm>
              <a:off x="18152048" y="3144114"/>
              <a:ext cx="326454" cy="1081016"/>
              <a:chOff x="19193794" y="7199749"/>
              <a:chExt cx="752400" cy="2491490"/>
            </a:xfrm>
          </p:grpSpPr>
          <p:sp>
            <p:nvSpPr>
              <p:cNvPr id="36" name="Google Shape;36;p13"/>
              <p:cNvSpPr/>
              <p:nvPr/>
            </p:nvSpPr>
            <p:spPr>
              <a:xfrm rot="-5400000">
                <a:off x="19194598" y="8939643"/>
                <a:ext cx="750791" cy="752400"/>
              </a:xfrm>
              <a:prstGeom prst="rect">
                <a:avLst/>
              </a:pr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13"/>
              <p:cNvSpPr/>
              <p:nvPr/>
            </p:nvSpPr>
            <p:spPr>
              <a:xfrm rot="-5400000">
                <a:off x="19194598" y="7198944"/>
                <a:ext cx="750791" cy="752400"/>
              </a:xfrm>
              <a:prstGeom prst="rect">
                <a:avLst/>
              </a:prstGeom>
              <a:solidFill>
                <a:srgbClr val="9A9A9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13"/>
              <p:cNvSpPr/>
              <p:nvPr/>
            </p:nvSpPr>
            <p:spPr>
              <a:xfrm rot="-5400000">
                <a:off x="19194598" y="8067124"/>
                <a:ext cx="750791" cy="752400"/>
              </a:xfrm>
              <a:prstGeom prst="rect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654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4.png"/><Relationship Id="rId18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6.png"/><Relationship Id="rId10" Type="http://schemas.openxmlformats.org/officeDocument/2006/relationships/image" Target="../media/image50.png"/><Relationship Id="rId19" Type="http://schemas.openxmlformats.org/officeDocument/2006/relationships/image" Target="../media/image56.png"/><Relationship Id="rId4" Type="http://schemas.openxmlformats.org/officeDocument/2006/relationships/image" Target="../media/image3.png"/><Relationship Id="rId9" Type="http://schemas.openxmlformats.org/officeDocument/2006/relationships/image" Target="../media/image49.png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5.png"/><Relationship Id="rId5" Type="http://schemas.openxmlformats.org/officeDocument/2006/relationships/image" Target="../media/image16.png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4.png"/><Relationship Id="rId5" Type="http://schemas.openxmlformats.org/officeDocument/2006/relationships/image" Target="../media/image5.png"/><Relationship Id="rId10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9.png"/><Relationship Id="rId5" Type="http://schemas.openxmlformats.org/officeDocument/2006/relationships/image" Target="../media/image5.png"/><Relationship Id="rId10" Type="http://schemas.openxmlformats.org/officeDocument/2006/relationships/image" Target="../media/image28.png"/><Relationship Id="rId4" Type="http://schemas.openxmlformats.org/officeDocument/2006/relationships/image" Target="../media/image4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4.png"/><Relationship Id="rId5" Type="http://schemas.openxmlformats.org/officeDocument/2006/relationships/image" Target="../media/image5.png"/><Relationship Id="rId10" Type="http://schemas.openxmlformats.org/officeDocument/2006/relationships/image" Target="../media/image33.png"/><Relationship Id="rId4" Type="http://schemas.openxmlformats.org/officeDocument/2006/relationships/image" Target="../media/image4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39.png"/><Relationship Id="rId4" Type="http://schemas.openxmlformats.org/officeDocument/2006/relationships/image" Target="../media/image4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42.png"/><Relationship Id="rId4" Type="http://schemas.openxmlformats.org/officeDocument/2006/relationships/image" Target="../media/image4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5000"/>
            </a:blip>
            <a:stretch>
              <a:fillRect l="-23468" t="-23161" b="-23161"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1"/>
          <p:cNvSpPr/>
          <p:nvPr/>
        </p:nvSpPr>
        <p:spPr>
          <a:xfrm>
            <a:off x="18273" y="16673"/>
            <a:ext cx="7823104" cy="6824724"/>
          </a:xfrm>
          <a:custGeom>
            <a:avLst/>
            <a:gdLst/>
            <a:ahLst/>
            <a:cxnLst/>
            <a:rect l="l" t="t" r="r" b="b"/>
            <a:pathLst>
              <a:path w="11734656" h="10237086" extrusionOk="0">
                <a:moveTo>
                  <a:pt x="0" y="0"/>
                </a:moveTo>
                <a:lnTo>
                  <a:pt x="11734656" y="0"/>
                </a:lnTo>
                <a:lnTo>
                  <a:pt x="11734656" y="10237086"/>
                </a:lnTo>
                <a:lnTo>
                  <a:pt x="0" y="102370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000"/>
            </a:blip>
            <a:stretch>
              <a:fillRect l="-5256" t="-13721" b="-9543"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70" name="Google Shape;970;p1"/>
          <p:cNvGrpSpPr/>
          <p:nvPr/>
        </p:nvGrpSpPr>
        <p:grpSpPr>
          <a:xfrm rot="-2148262">
            <a:off x="3527910" y="261022"/>
            <a:ext cx="10219119" cy="5855298"/>
            <a:chOff x="0" y="-95250"/>
            <a:chExt cx="4037183" cy="2313204"/>
          </a:xfrm>
        </p:grpSpPr>
        <p:sp>
          <p:nvSpPr>
            <p:cNvPr id="971" name="Google Shape;971;p1"/>
            <p:cNvSpPr/>
            <p:nvPr/>
          </p:nvSpPr>
          <p:spPr>
            <a:xfrm>
              <a:off x="0" y="0"/>
              <a:ext cx="4037183" cy="2217954"/>
            </a:xfrm>
            <a:custGeom>
              <a:avLst/>
              <a:gdLst/>
              <a:ahLst/>
              <a:cxnLst/>
              <a:rect l="l" t="t" r="r" b="b"/>
              <a:pathLst>
                <a:path w="4037183" h="2217954" extrusionOk="0">
                  <a:moveTo>
                    <a:pt x="0" y="0"/>
                  </a:moveTo>
                  <a:lnTo>
                    <a:pt x="4037183" y="0"/>
                  </a:lnTo>
                  <a:lnTo>
                    <a:pt x="4037183" y="2217954"/>
                  </a:lnTo>
                  <a:lnTo>
                    <a:pt x="0" y="2217954"/>
                  </a:lnTo>
                  <a:close/>
                </a:path>
              </a:pathLst>
            </a:custGeom>
            <a:solidFill>
              <a:srgbClr val="B4C0CE">
                <a:alpha val="74117"/>
              </a:srgbClr>
            </a:solid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1"/>
            <p:cNvSpPr txBox="1"/>
            <p:nvPr/>
          </p:nvSpPr>
          <p:spPr>
            <a:xfrm>
              <a:off x="0" y="-95250"/>
              <a:ext cx="4037183" cy="2313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50" tIns="33850" rIns="33850" bIns="33850" anchor="ctr" anchorCtr="0">
              <a:noAutofit/>
            </a:bodyPr>
            <a:lstStyle/>
            <a:p>
              <a:pPr marL="0" marR="0" lvl="0" indent="0" algn="ctr" rtl="0">
                <a:lnSpc>
                  <a:spcPct val="23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3" name="Google Shape;973;p1"/>
          <p:cNvGrpSpPr/>
          <p:nvPr/>
        </p:nvGrpSpPr>
        <p:grpSpPr>
          <a:xfrm>
            <a:off x="2947236" y="5873329"/>
            <a:ext cx="9244764" cy="984671"/>
            <a:chOff x="0" y="-28575"/>
            <a:chExt cx="5250345" cy="559220"/>
          </a:xfrm>
        </p:grpSpPr>
        <p:sp>
          <p:nvSpPr>
            <p:cNvPr id="974" name="Google Shape;974;p1"/>
            <p:cNvSpPr/>
            <p:nvPr/>
          </p:nvSpPr>
          <p:spPr>
            <a:xfrm>
              <a:off x="0" y="0"/>
              <a:ext cx="5250345" cy="530645"/>
            </a:xfrm>
            <a:custGeom>
              <a:avLst/>
              <a:gdLst/>
              <a:ahLst/>
              <a:cxnLst/>
              <a:rect l="l" t="t" r="r" b="b"/>
              <a:pathLst>
                <a:path w="5250345" h="530645" extrusionOk="0">
                  <a:moveTo>
                    <a:pt x="0" y="0"/>
                  </a:moveTo>
                  <a:lnTo>
                    <a:pt x="5250345" y="0"/>
                  </a:lnTo>
                  <a:lnTo>
                    <a:pt x="5250345" y="530645"/>
                  </a:lnTo>
                  <a:lnTo>
                    <a:pt x="0" y="530645"/>
                  </a:lnTo>
                  <a:close/>
                </a:path>
              </a:pathLst>
            </a:custGeom>
            <a:solidFill>
              <a:srgbClr val="466CB0"/>
            </a:solid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1"/>
            <p:cNvSpPr txBox="1"/>
            <p:nvPr/>
          </p:nvSpPr>
          <p:spPr>
            <a:xfrm>
              <a:off x="0" y="-28575"/>
              <a:ext cx="5250345" cy="559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050" tIns="32050" rIns="32050" bIns="3205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6" name="Google Shape;976;p1"/>
          <p:cNvGrpSpPr/>
          <p:nvPr/>
        </p:nvGrpSpPr>
        <p:grpSpPr>
          <a:xfrm>
            <a:off x="2947237" y="3952008"/>
            <a:ext cx="9244807" cy="2001309"/>
            <a:chOff x="0" y="-28575"/>
            <a:chExt cx="5250345" cy="1136591"/>
          </a:xfrm>
        </p:grpSpPr>
        <p:sp>
          <p:nvSpPr>
            <p:cNvPr id="977" name="Google Shape;977;p1"/>
            <p:cNvSpPr/>
            <p:nvPr/>
          </p:nvSpPr>
          <p:spPr>
            <a:xfrm>
              <a:off x="0" y="0"/>
              <a:ext cx="5250345" cy="1108016"/>
            </a:xfrm>
            <a:custGeom>
              <a:avLst/>
              <a:gdLst/>
              <a:ahLst/>
              <a:cxnLst/>
              <a:rect l="l" t="t" r="r" b="b"/>
              <a:pathLst>
                <a:path w="5250345" h="1108016" extrusionOk="0">
                  <a:moveTo>
                    <a:pt x="0" y="0"/>
                  </a:moveTo>
                  <a:lnTo>
                    <a:pt x="5250345" y="0"/>
                  </a:lnTo>
                  <a:lnTo>
                    <a:pt x="5250345" y="1108016"/>
                  </a:lnTo>
                  <a:lnTo>
                    <a:pt x="0" y="1108016"/>
                  </a:lnTo>
                  <a:close/>
                </a:path>
              </a:pathLst>
            </a:custGeom>
            <a:solidFill>
              <a:srgbClr val="003B79"/>
            </a:solid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1"/>
            <p:cNvSpPr txBox="1"/>
            <p:nvPr/>
          </p:nvSpPr>
          <p:spPr>
            <a:xfrm>
              <a:off x="0" y="-28575"/>
              <a:ext cx="5250345" cy="1136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050" tIns="32050" rIns="32050" bIns="3205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9" name="Google Shape;979;p1"/>
          <p:cNvSpPr/>
          <p:nvPr/>
        </p:nvSpPr>
        <p:spPr>
          <a:xfrm>
            <a:off x="7290540" y="904222"/>
            <a:ext cx="4339955" cy="2883313"/>
          </a:xfrm>
          <a:custGeom>
            <a:avLst/>
            <a:gdLst/>
            <a:ahLst/>
            <a:cxnLst/>
            <a:rect l="l" t="t" r="r" b="b"/>
            <a:pathLst>
              <a:path w="6509933" h="4324969" extrusionOk="0">
                <a:moveTo>
                  <a:pt x="0" y="0"/>
                </a:moveTo>
                <a:lnTo>
                  <a:pt x="6509933" y="0"/>
                </a:lnTo>
                <a:lnTo>
                  <a:pt x="6509933" y="4324969"/>
                </a:lnTo>
                <a:lnTo>
                  <a:pt x="0" y="43249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0" name="Google Shape;980;p1"/>
          <p:cNvSpPr/>
          <p:nvPr/>
        </p:nvSpPr>
        <p:spPr>
          <a:xfrm>
            <a:off x="2947236" y="5953308"/>
            <a:ext cx="2743200" cy="889411"/>
          </a:xfrm>
          <a:custGeom>
            <a:avLst/>
            <a:gdLst/>
            <a:ahLst/>
            <a:cxnLst/>
            <a:rect l="l" t="t" r="r" b="b"/>
            <a:pathLst>
              <a:path w="4114800" h="1334117" extrusionOk="0">
                <a:moveTo>
                  <a:pt x="0" y="0"/>
                </a:moveTo>
                <a:lnTo>
                  <a:pt x="4114800" y="0"/>
                </a:lnTo>
                <a:lnTo>
                  <a:pt x="4114800" y="1334117"/>
                </a:lnTo>
                <a:lnTo>
                  <a:pt x="0" y="13341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208403"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1" name="Google Shape;981;p1"/>
          <p:cNvSpPr/>
          <p:nvPr/>
        </p:nvSpPr>
        <p:spPr>
          <a:xfrm>
            <a:off x="5690436" y="5968589"/>
            <a:ext cx="2743200" cy="889411"/>
          </a:xfrm>
          <a:custGeom>
            <a:avLst/>
            <a:gdLst/>
            <a:ahLst/>
            <a:cxnLst/>
            <a:rect l="l" t="t" r="r" b="b"/>
            <a:pathLst>
              <a:path w="4114800" h="1334117" extrusionOk="0">
                <a:moveTo>
                  <a:pt x="0" y="0"/>
                </a:moveTo>
                <a:lnTo>
                  <a:pt x="4114800" y="0"/>
                </a:lnTo>
                <a:lnTo>
                  <a:pt x="4114800" y="1334117"/>
                </a:lnTo>
                <a:lnTo>
                  <a:pt x="0" y="13341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208403"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2" name="Google Shape;982;p1"/>
          <p:cNvSpPr/>
          <p:nvPr/>
        </p:nvSpPr>
        <p:spPr>
          <a:xfrm>
            <a:off x="8433636" y="5968589"/>
            <a:ext cx="2743200" cy="889411"/>
          </a:xfrm>
          <a:custGeom>
            <a:avLst/>
            <a:gdLst/>
            <a:ahLst/>
            <a:cxnLst/>
            <a:rect l="l" t="t" r="r" b="b"/>
            <a:pathLst>
              <a:path w="4114800" h="1334117" extrusionOk="0">
                <a:moveTo>
                  <a:pt x="0" y="0"/>
                </a:moveTo>
                <a:lnTo>
                  <a:pt x="4114800" y="0"/>
                </a:lnTo>
                <a:lnTo>
                  <a:pt x="4114800" y="1334117"/>
                </a:lnTo>
                <a:lnTo>
                  <a:pt x="0" y="13341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208403"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3" name="Google Shape;983;p1"/>
          <p:cNvSpPr/>
          <p:nvPr/>
        </p:nvSpPr>
        <p:spPr>
          <a:xfrm>
            <a:off x="11176837" y="5968589"/>
            <a:ext cx="994619" cy="847038"/>
          </a:xfrm>
          <a:custGeom>
            <a:avLst/>
            <a:gdLst/>
            <a:ahLst/>
            <a:cxnLst/>
            <a:rect l="l" t="t" r="r" b="b"/>
            <a:pathLst>
              <a:path w="1491929" h="1270557" extrusionOk="0">
                <a:moveTo>
                  <a:pt x="0" y="0"/>
                </a:moveTo>
                <a:lnTo>
                  <a:pt x="1491929" y="0"/>
                </a:lnTo>
                <a:lnTo>
                  <a:pt x="1491929" y="1270557"/>
                </a:lnTo>
                <a:lnTo>
                  <a:pt x="0" y="12705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r="-175786" b="-223834"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4" name="Google Shape;984;p1"/>
          <p:cNvSpPr/>
          <p:nvPr/>
        </p:nvSpPr>
        <p:spPr>
          <a:xfrm>
            <a:off x="0" y="2970"/>
            <a:ext cx="4289177" cy="2990773"/>
          </a:xfrm>
          <a:custGeom>
            <a:avLst/>
            <a:gdLst/>
            <a:ahLst/>
            <a:cxnLst/>
            <a:rect l="l" t="t" r="r" b="b"/>
            <a:pathLst>
              <a:path w="6433766" h="4486160" extrusionOk="0">
                <a:moveTo>
                  <a:pt x="0" y="0"/>
                </a:moveTo>
                <a:lnTo>
                  <a:pt x="6433766" y="0"/>
                </a:lnTo>
                <a:lnTo>
                  <a:pt x="6433766" y="4486160"/>
                </a:lnTo>
                <a:lnTo>
                  <a:pt x="0" y="4486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l="-81120" t="-31235"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5" name="Google Shape;985;p1"/>
          <p:cNvSpPr/>
          <p:nvPr/>
        </p:nvSpPr>
        <p:spPr>
          <a:xfrm>
            <a:off x="1" y="0"/>
            <a:ext cx="5127235" cy="2990773"/>
          </a:xfrm>
          <a:custGeom>
            <a:avLst/>
            <a:gdLst/>
            <a:ahLst/>
            <a:cxnLst/>
            <a:rect l="l" t="t" r="r" b="b"/>
            <a:pathLst>
              <a:path w="7690853" h="4486160" extrusionOk="0">
                <a:moveTo>
                  <a:pt x="0" y="0"/>
                </a:moveTo>
                <a:lnTo>
                  <a:pt x="7690853" y="0"/>
                </a:lnTo>
                <a:lnTo>
                  <a:pt x="7690853" y="4486160"/>
                </a:lnTo>
                <a:lnTo>
                  <a:pt x="0" y="4486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l="-48304" t="-28455"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6" name="Google Shape;986;p1"/>
          <p:cNvSpPr txBox="1"/>
          <p:nvPr/>
        </p:nvSpPr>
        <p:spPr>
          <a:xfrm>
            <a:off x="3230226" y="4303699"/>
            <a:ext cx="8679400" cy="154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7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99" b="1" dirty="0">
                <a:solidFill>
                  <a:srgbClr val="FFFAF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 mudança de plataforma RPA e automação de processos de </a:t>
            </a:r>
            <a:r>
              <a:rPr lang="pt-BR" sz="3199" b="1" dirty="0" err="1">
                <a:solidFill>
                  <a:srgbClr val="FFFAF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Order</a:t>
            </a:r>
            <a:r>
              <a:rPr lang="pt-BR" sz="3199" b="1" dirty="0">
                <a:solidFill>
                  <a:srgbClr val="FFFAF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to Cash CCR</a:t>
            </a:r>
            <a:endParaRPr sz="9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7" name="Google Shape;987;p1"/>
          <p:cNvGrpSpPr/>
          <p:nvPr/>
        </p:nvGrpSpPr>
        <p:grpSpPr>
          <a:xfrm>
            <a:off x="335360" y="5157192"/>
            <a:ext cx="2192544" cy="1296144"/>
            <a:chOff x="0" y="-28575"/>
            <a:chExt cx="5250345" cy="1136700"/>
          </a:xfrm>
        </p:grpSpPr>
        <p:sp>
          <p:nvSpPr>
            <p:cNvPr id="988" name="Google Shape;988;p1"/>
            <p:cNvSpPr/>
            <p:nvPr/>
          </p:nvSpPr>
          <p:spPr>
            <a:xfrm>
              <a:off x="0" y="0"/>
              <a:ext cx="5250345" cy="1108016"/>
            </a:xfrm>
            <a:custGeom>
              <a:avLst/>
              <a:gdLst/>
              <a:ahLst/>
              <a:cxnLst/>
              <a:rect l="l" t="t" r="r" b="b"/>
              <a:pathLst>
                <a:path w="5250345" h="1108016" extrusionOk="0">
                  <a:moveTo>
                    <a:pt x="0" y="0"/>
                  </a:moveTo>
                  <a:lnTo>
                    <a:pt x="5250345" y="0"/>
                  </a:lnTo>
                  <a:lnTo>
                    <a:pt x="5250345" y="1108016"/>
                  </a:lnTo>
                  <a:lnTo>
                    <a:pt x="0" y="1108016"/>
                  </a:lnTo>
                  <a:close/>
                </a:path>
              </a:pathLst>
            </a:custGeom>
            <a:solidFill>
              <a:srgbClr val="003B79"/>
            </a:solid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1"/>
            <p:cNvSpPr txBox="1"/>
            <p:nvPr/>
          </p:nvSpPr>
          <p:spPr>
            <a:xfrm>
              <a:off x="0" y="-28575"/>
              <a:ext cx="5250300" cy="113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050" tIns="32050" rIns="32050" bIns="3205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0" name="Google Shape;990;p1"/>
          <p:cNvSpPr txBox="1"/>
          <p:nvPr/>
        </p:nvSpPr>
        <p:spPr>
          <a:xfrm>
            <a:off x="205911" y="5332384"/>
            <a:ext cx="243220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FFFAF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Christian Marcondes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FFFAF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Diretor de Tecnologia e Inovação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FFFAF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Automate Brasil </a:t>
            </a:r>
            <a:endParaRPr/>
          </a:p>
        </p:txBody>
      </p:sp>
      <p:pic>
        <p:nvPicPr>
          <p:cNvPr id="991" name="Google Shape;991;p1" descr="Logo Grupo CCR – Logos 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780742" y="764704"/>
            <a:ext cx="2885573" cy="28855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2" name="Google Shape;992;p1"/>
          <p:cNvGrpSpPr/>
          <p:nvPr/>
        </p:nvGrpSpPr>
        <p:grpSpPr>
          <a:xfrm>
            <a:off x="191343" y="3590383"/>
            <a:ext cx="2432199" cy="984885"/>
            <a:chOff x="0" y="-28575"/>
            <a:chExt cx="5250345" cy="1136700"/>
          </a:xfrm>
        </p:grpSpPr>
        <p:sp>
          <p:nvSpPr>
            <p:cNvPr id="993" name="Google Shape;993;p1"/>
            <p:cNvSpPr/>
            <p:nvPr/>
          </p:nvSpPr>
          <p:spPr>
            <a:xfrm>
              <a:off x="0" y="0"/>
              <a:ext cx="5250345" cy="1108016"/>
            </a:xfrm>
            <a:custGeom>
              <a:avLst/>
              <a:gdLst/>
              <a:ahLst/>
              <a:cxnLst/>
              <a:rect l="l" t="t" r="r" b="b"/>
              <a:pathLst>
                <a:path w="5250345" h="1108016" extrusionOk="0">
                  <a:moveTo>
                    <a:pt x="0" y="0"/>
                  </a:moveTo>
                  <a:lnTo>
                    <a:pt x="5250345" y="0"/>
                  </a:lnTo>
                  <a:lnTo>
                    <a:pt x="5250345" y="1108016"/>
                  </a:lnTo>
                  <a:lnTo>
                    <a:pt x="0" y="1108016"/>
                  </a:lnTo>
                  <a:close/>
                </a:path>
              </a:pathLst>
            </a:custGeom>
            <a:solidFill>
              <a:srgbClr val="003B79"/>
            </a:solid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1"/>
            <p:cNvSpPr txBox="1"/>
            <p:nvPr/>
          </p:nvSpPr>
          <p:spPr>
            <a:xfrm>
              <a:off x="0" y="-28575"/>
              <a:ext cx="5250300" cy="113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050" tIns="32050" rIns="32050" bIns="3205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5" name="Google Shape;995;p1"/>
          <p:cNvSpPr txBox="1"/>
          <p:nvPr/>
        </p:nvSpPr>
        <p:spPr>
          <a:xfrm>
            <a:off x="191344" y="3726923"/>
            <a:ext cx="24322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FFFAF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Jessé Azevedo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FFFAF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Gerente de Projetos RPA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FFFAF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Grupo CCR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10"/>
          <p:cNvSpPr/>
          <p:nvPr/>
        </p:nvSpPr>
        <p:spPr>
          <a:xfrm rot="5400000">
            <a:off x="6343573" y="553139"/>
            <a:ext cx="5444115" cy="6252738"/>
          </a:xfrm>
          <a:custGeom>
            <a:avLst/>
            <a:gdLst/>
            <a:ahLst/>
            <a:cxnLst/>
            <a:rect l="l" t="t" r="r" b="b"/>
            <a:pathLst>
              <a:path w="8166172" h="9379107" extrusionOk="0">
                <a:moveTo>
                  <a:pt x="0" y="0"/>
                </a:moveTo>
                <a:lnTo>
                  <a:pt x="8166173" y="0"/>
                </a:lnTo>
                <a:lnTo>
                  <a:pt x="8166173" y="9379106"/>
                </a:lnTo>
                <a:lnTo>
                  <a:pt x="0" y="93791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9999"/>
            </a:blip>
            <a:stretch>
              <a:fillRect t="-23268" r="-8305"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21" name="Google Shape;1421;p10"/>
          <p:cNvGrpSpPr/>
          <p:nvPr/>
        </p:nvGrpSpPr>
        <p:grpSpPr>
          <a:xfrm>
            <a:off x="0" y="-50314"/>
            <a:ext cx="12192000" cy="1001323"/>
            <a:chOff x="0" y="-28575"/>
            <a:chExt cx="6924158" cy="568678"/>
          </a:xfrm>
        </p:grpSpPr>
        <p:sp>
          <p:nvSpPr>
            <p:cNvPr id="1422" name="Google Shape;1422;p10"/>
            <p:cNvSpPr/>
            <p:nvPr/>
          </p:nvSpPr>
          <p:spPr>
            <a:xfrm>
              <a:off x="0" y="0"/>
              <a:ext cx="6924158" cy="540103"/>
            </a:xfrm>
            <a:custGeom>
              <a:avLst/>
              <a:gdLst/>
              <a:ahLst/>
              <a:cxnLst/>
              <a:rect l="l" t="t" r="r" b="b"/>
              <a:pathLst>
                <a:path w="6924158" h="540103" extrusionOk="0">
                  <a:moveTo>
                    <a:pt x="0" y="0"/>
                  </a:moveTo>
                  <a:lnTo>
                    <a:pt x="6924158" y="0"/>
                  </a:lnTo>
                  <a:lnTo>
                    <a:pt x="6924158" y="540103"/>
                  </a:lnTo>
                  <a:lnTo>
                    <a:pt x="0" y="540103"/>
                  </a:lnTo>
                  <a:close/>
                </a:path>
              </a:pathLst>
            </a:custGeom>
            <a:solidFill>
              <a:srgbClr val="003B79"/>
            </a:solid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10"/>
            <p:cNvSpPr txBox="1"/>
            <p:nvPr/>
          </p:nvSpPr>
          <p:spPr>
            <a:xfrm>
              <a:off x="0" y="-28575"/>
              <a:ext cx="6924158" cy="568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050" tIns="32050" rIns="32050" bIns="3205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4" name="Google Shape;1424;p10"/>
          <p:cNvGrpSpPr/>
          <p:nvPr/>
        </p:nvGrpSpPr>
        <p:grpSpPr>
          <a:xfrm>
            <a:off x="-537" y="-241101"/>
            <a:ext cx="12192000" cy="7099101"/>
            <a:chOff x="0" y="-95250"/>
            <a:chExt cx="4816593" cy="2804583"/>
          </a:xfrm>
        </p:grpSpPr>
        <p:sp>
          <p:nvSpPr>
            <p:cNvPr id="1425" name="Google Shape;1425;p10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4C0CE">
                <a:alpha val="41960"/>
              </a:srgbClr>
            </a:solid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10"/>
            <p:cNvSpPr txBox="1"/>
            <p:nvPr/>
          </p:nvSpPr>
          <p:spPr>
            <a:xfrm>
              <a:off x="0" y="-95250"/>
              <a:ext cx="4816593" cy="2804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50" tIns="33850" rIns="33850" bIns="33850" anchor="ctr" anchorCtr="0">
              <a:noAutofit/>
            </a:bodyPr>
            <a:lstStyle/>
            <a:p>
              <a:pPr marL="0" marR="0" lvl="0" indent="0" algn="ctr" rtl="0">
                <a:lnSpc>
                  <a:spcPct val="23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7" name="Google Shape;1427;p10"/>
          <p:cNvSpPr txBox="1"/>
          <p:nvPr/>
        </p:nvSpPr>
        <p:spPr>
          <a:xfrm>
            <a:off x="383239" y="6433059"/>
            <a:ext cx="2326855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AUTOMATE.COM.BR</a:t>
            </a:r>
            <a:endParaRPr sz="219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28" name="Google Shape;1428;p10"/>
          <p:cNvGrpSpPr/>
          <p:nvPr/>
        </p:nvGrpSpPr>
        <p:grpSpPr>
          <a:xfrm>
            <a:off x="2964445" y="6359071"/>
            <a:ext cx="9227017" cy="517979"/>
            <a:chOff x="0" y="-97869"/>
            <a:chExt cx="18454035" cy="1035957"/>
          </a:xfrm>
        </p:grpSpPr>
        <p:grpSp>
          <p:nvGrpSpPr>
            <p:cNvPr id="1429" name="Google Shape;1429;p10"/>
            <p:cNvGrpSpPr/>
            <p:nvPr/>
          </p:nvGrpSpPr>
          <p:grpSpPr>
            <a:xfrm>
              <a:off x="0" y="-97869"/>
              <a:ext cx="18454035" cy="997857"/>
              <a:chOff x="0" y="-28575"/>
              <a:chExt cx="5250345" cy="283900"/>
            </a:xfrm>
          </p:grpSpPr>
          <p:sp>
            <p:nvSpPr>
              <p:cNvPr id="1430" name="Google Shape;1430;p10"/>
              <p:cNvSpPr/>
              <p:nvPr/>
            </p:nvSpPr>
            <p:spPr>
              <a:xfrm>
                <a:off x="0" y="0"/>
                <a:ext cx="5250345" cy="255325"/>
              </a:xfrm>
              <a:custGeom>
                <a:avLst/>
                <a:gdLst/>
                <a:ahLst/>
                <a:cxnLst/>
                <a:rect l="l" t="t" r="r" b="b"/>
                <a:pathLst>
                  <a:path w="5250345" h="255325" extrusionOk="0">
                    <a:moveTo>
                      <a:pt x="0" y="0"/>
                    </a:moveTo>
                    <a:lnTo>
                      <a:pt x="5250345" y="0"/>
                    </a:lnTo>
                    <a:lnTo>
                      <a:pt x="5250345" y="255325"/>
                    </a:lnTo>
                    <a:lnTo>
                      <a:pt x="0" y="255325"/>
                    </a:lnTo>
                    <a:close/>
                  </a:path>
                </a:pathLst>
              </a:custGeom>
              <a:solidFill>
                <a:srgbClr val="466CB0"/>
              </a:solidFill>
              <a:ln>
                <a:noFill/>
              </a:ln>
            </p:spPr>
            <p:txBody>
              <a:bodyPr spcFirstLastPara="1" wrap="square" lIns="60950" tIns="30450" rIns="60950" bIns="304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1" name="Google Shape;1431;p10"/>
              <p:cNvSpPr txBox="1"/>
              <p:nvPr/>
            </p:nvSpPr>
            <p:spPr>
              <a:xfrm>
                <a:off x="0" y="-28575"/>
                <a:ext cx="5250345" cy="28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1975" tIns="31975" rIns="31975" bIns="319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32" name="Google Shape;1432;p10"/>
            <p:cNvSpPr/>
            <p:nvPr/>
          </p:nvSpPr>
          <p:spPr>
            <a:xfrm>
              <a:off x="0" y="0"/>
              <a:ext cx="5475868" cy="899988"/>
            </a:xfrm>
            <a:custGeom>
              <a:avLst/>
              <a:gdLst/>
              <a:ahLst/>
              <a:cxnLst/>
              <a:rect l="l" t="t" r="r" b="b"/>
              <a:pathLst>
                <a:path w="5475868" h="899988" extrusionOk="0">
                  <a:moveTo>
                    <a:pt x="0" y="0"/>
                  </a:moveTo>
                  <a:lnTo>
                    <a:pt x="5475868" y="0"/>
                  </a:lnTo>
                  <a:lnTo>
                    <a:pt x="5475868" y="899988"/>
                  </a:lnTo>
                  <a:lnTo>
                    <a:pt x="0" y="89998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508383"/>
              </a:stretch>
            </a:blip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10"/>
            <p:cNvSpPr/>
            <p:nvPr/>
          </p:nvSpPr>
          <p:spPr>
            <a:xfrm>
              <a:off x="5475868" y="2567"/>
              <a:ext cx="5475868" cy="899988"/>
            </a:xfrm>
            <a:custGeom>
              <a:avLst/>
              <a:gdLst/>
              <a:ahLst/>
              <a:cxnLst/>
              <a:rect l="l" t="t" r="r" b="b"/>
              <a:pathLst>
                <a:path w="5475868" h="899988" extrusionOk="0">
                  <a:moveTo>
                    <a:pt x="0" y="0"/>
                  </a:moveTo>
                  <a:lnTo>
                    <a:pt x="5475868" y="0"/>
                  </a:lnTo>
                  <a:lnTo>
                    <a:pt x="5475868" y="899987"/>
                  </a:lnTo>
                  <a:lnTo>
                    <a:pt x="0" y="89998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508383"/>
              </a:stretch>
            </a:blip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10"/>
            <p:cNvSpPr/>
            <p:nvPr/>
          </p:nvSpPr>
          <p:spPr>
            <a:xfrm>
              <a:off x="10951736" y="38100"/>
              <a:ext cx="5475868" cy="899988"/>
            </a:xfrm>
            <a:custGeom>
              <a:avLst/>
              <a:gdLst/>
              <a:ahLst/>
              <a:cxnLst/>
              <a:rect l="l" t="t" r="r" b="b"/>
              <a:pathLst>
                <a:path w="5475868" h="899988" extrusionOk="0">
                  <a:moveTo>
                    <a:pt x="0" y="0"/>
                  </a:moveTo>
                  <a:lnTo>
                    <a:pt x="5475868" y="0"/>
                  </a:lnTo>
                  <a:lnTo>
                    <a:pt x="5475868" y="899988"/>
                  </a:lnTo>
                  <a:lnTo>
                    <a:pt x="0" y="89998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508383"/>
              </a:stretch>
            </a:blip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10"/>
            <p:cNvSpPr/>
            <p:nvPr/>
          </p:nvSpPr>
          <p:spPr>
            <a:xfrm>
              <a:off x="16427604" y="38100"/>
              <a:ext cx="1964010" cy="801274"/>
            </a:xfrm>
            <a:custGeom>
              <a:avLst/>
              <a:gdLst/>
              <a:ahLst/>
              <a:cxnLst/>
              <a:rect l="l" t="t" r="r" b="b"/>
              <a:pathLst>
                <a:path w="1964010" h="801274" extrusionOk="0">
                  <a:moveTo>
                    <a:pt x="0" y="0"/>
                  </a:moveTo>
                  <a:lnTo>
                    <a:pt x="1964010" y="0"/>
                  </a:lnTo>
                  <a:lnTo>
                    <a:pt x="1964010" y="801274"/>
                  </a:lnTo>
                  <a:lnTo>
                    <a:pt x="0" y="8012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r="-178800" b="-583340"/>
              </a:stretch>
            </a:blip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36" name="Google Shape;1436;p10"/>
          <p:cNvSpPr/>
          <p:nvPr/>
        </p:nvSpPr>
        <p:spPr>
          <a:xfrm>
            <a:off x="0" y="2970"/>
            <a:ext cx="4289177" cy="2990773"/>
          </a:xfrm>
          <a:custGeom>
            <a:avLst/>
            <a:gdLst/>
            <a:ahLst/>
            <a:cxnLst/>
            <a:rect l="l" t="t" r="r" b="b"/>
            <a:pathLst>
              <a:path w="6433766" h="4486160" extrusionOk="0">
                <a:moveTo>
                  <a:pt x="0" y="0"/>
                </a:moveTo>
                <a:lnTo>
                  <a:pt x="6433766" y="0"/>
                </a:lnTo>
                <a:lnTo>
                  <a:pt x="6433766" y="4486160"/>
                </a:lnTo>
                <a:lnTo>
                  <a:pt x="0" y="4486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81123" t="-31237"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7" name="Google Shape;1437;p10"/>
          <p:cNvSpPr/>
          <p:nvPr/>
        </p:nvSpPr>
        <p:spPr>
          <a:xfrm>
            <a:off x="1" y="0"/>
            <a:ext cx="5127235" cy="2990773"/>
          </a:xfrm>
          <a:custGeom>
            <a:avLst/>
            <a:gdLst/>
            <a:ahLst/>
            <a:cxnLst/>
            <a:rect l="l" t="t" r="r" b="b"/>
            <a:pathLst>
              <a:path w="7690853" h="4486160" extrusionOk="0">
                <a:moveTo>
                  <a:pt x="0" y="0"/>
                </a:moveTo>
                <a:lnTo>
                  <a:pt x="7690853" y="0"/>
                </a:lnTo>
                <a:lnTo>
                  <a:pt x="7690853" y="4486160"/>
                </a:lnTo>
                <a:lnTo>
                  <a:pt x="0" y="4486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48306" t="-28457"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8" name="Google Shape;1438;p10"/>
          <p:cNvSpPr/>
          <p:nvPr/>
        </p:nvSpPr>
        <p:spPr>
          <a:xfrm>
            <a:off x="10973301" y="121465"/>
            <a:ext cx="1065799" cy="708079"/>
          </a:xfrm>
          <a:custGeom>
            <a:avLst/>
            <a:gdLst/>
            <a:ahLst/>
            <a:cxnLst/>
            <a:rect l="l" t="t" r="r" b="b"/>
            <a:pathLst>
              <a:path w="1598699" h="1062119" extrusionOk="0">
                <a:moveTo>
                  <a:pt x="0" y="0"/>
                </a:moveTo>
                <a:lnTo>
                  <a:pt x="1598698" y="0"/>
                </a:lnTo>
                <a:lnTo>
                  <a:pt x="1598698" y="1062119"/>
                </a:lnTo>
                <a:lnTo>
                  <a:pt x="0" y="10621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9" name="Google Shape;1439;p10"/>
          <p:cNvSpPr txBox="1"/>
          <p:nvPr/>
        </p:nvSpPr>
        <p:spPr>
          <a:xfrm>
            <a:off x="3647728" y="220645"/>
            <a:ext cx="7128792" cy="64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7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66" b="1" dirty="0">
                <a:solidFill>
                  <a:srgbClr val="FFFAF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Case: </a:t>
            </a:r>
            <a:r>
              <a:rPr lang="pt-BR" sz="2666" b="1" dirty="0" err="1">
                <a:solidFill>
                  <a:srgbClr val="FFFAF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Order</a:t>
            </a:r>
            <a:r>
              <a:rPr lang="pt-BR" sz="2666" b="1" dirty="0">
                <a:solidFill>
                  <a:srgbClr val="FFFAF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to Cash</a:t>
            </a:r>
            <a:endParaRPr sz="2192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0" name="Google Shape;1440;p10"/>
          <p:cNvSpPr txBox="1"/>
          <p:nvPr/>
        </p:nvSpPr>
        <p:spPr>
          <a:xfrm>
            <a:off x="3371261" y="1178168"/>
            <a:ext cx="848537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43546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Com o crescimento e aquisições que a CCR realizou neste período, o volume de documentos a serem processados subiu 396% até fevereiro de 2024, alcançando a casa de 14.100 documentos mês.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1" name="Google Shape;1441;p10"/>
          <p:cNvSpPr txBox="1"/>
          <p:nvPr/>
        </p:nvSpPr>
        <p:spPr>
          <a:xfrm>
            <a:off x="6312024" y="2754213"/>
            <a:ext cx="5544616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43546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Manualmente seriam necessárias em torno de 40 pessoas para executar esta tarefa manualmente e na plataforma RPA seriam necessárias 4 maquinas simultâneas para atender a demanda. </a:t>
            </a:r>
            <a:endParaRPr dirty="0"/>
          </a:p>
        </p:txBody>
      </p:sp>
      <p:sp>
        <p:nvSpPr>
          <p:cNvPr id="1442" name="Google Shape;1442;p10"/>
          <p:cNvSpPr txBox="1"/>
          <p:nvPr/>
        </p:nvSpPr>
        <p:spPr>
          <a:xfrm>
            <a:off x="6312024" y="4646166"/>
            <a:ext cx="5821083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43546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Com o SRS Cloud gerenciando robôs criados em Python, são utilizadas apenas 50% de uma única máquina. Uma economia de hardware de 800%.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3" name="Google Shape;1443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459" y="2754213"/>
            <a:ext cx="6016435" cy="3452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7">
          <a:extLst>
            <a:ext uri="{FF2B5EF4-FFF2-40B4-BE49-F238E27FC236}">
              <a16:creationId xmlns:a16="http://schemas.microsoft.com/office/drawing/2014/main" id="{FA6F44E8-0E99-99B1-3E32-DD6312767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p11">
            <a:extLst>
              <a:ext uri="{FF2B5EF4-FFF2-40B4-BE49-F238E27FC236}">
                <a16:creationId xmlns:a16="http://schemas.microsoft.com/office/drawing/2014/main" id="{96421650-EB97-04D2-971E-DC75E200FA82}"/>
              </a:ext>
            </a:extLst>
          </p:cNvPr>
          <p:cNvSpPr/>
          <p:nvPr/>
        </p:nvSpPr>
        <p:spPr>
          <a:xfrm rot="5400000">
            <a:off x="6343573" y="553139"/>
            <a:ext cx="5444115" cy="6252738"/>
          </a:xfrm>
          <a:custGeom>
            <a:avLst/>
            <a:gdLst/>
            <a:ahLst/>
            <a:cxnLst/>
            <a:rect l="l" t="t" r="r" b="b"/>
            <a:pathLst>
              <a:path w="8166172" h="9379107" extrusionOk="0">
                <a:moveTo>
                  <a:pt x="0" y="0"/>
                </a:moveTo>
                <a:lnTo>
                  <a:pt x="8166173" y="0"/>
                </a:lnTo>
                <a:lnTo>
                  <a:pt x="8166173" y="9379106"/>
                </a:lnTo>
                <a:lnTo>
                  <a:pt x="0" y="93791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9999"/>
            </a:blip>
            <a:stretch>
              <a:fillRect t="-23268" r="-8305"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49" name="Google Shape;1449;p11">
            <a:extLst>
              <a:ext uri="{FF2B5EF4-FFF2-40B4-BE49-F238E27FC236}">
                <a16:creationId xmlns:a16="http://schemas.microsoft.com/office/drawing/2014/main" id="{C1CACABB-EF0F-2E8A-CEE5-F46B6AF83E24}"/>
              </a:ext>
            </a:extLst>
          </p:cNvPr>
          <p:cNvGrpSpPr/>
          <p:nvPr/>
        </p:nvGrpSpPr>
        <p:grpSpPr>
          <a:xfrm>
            <a:off x="0" y="-50314"/>
            <a:ext cx="12192000" cy="1001323"/>
            <a:chOff x="0" y="-28575"/>
            <a:chExt cx="6924158" cy="568678"/>
          </a:xfrm>
        </p:grpSpPr>
        <p:sp>
          <p:nvSpPr>
            <p:cNvPr id="1450" name="Google Shape;1450;p11">
              <a:extLst>
                <a:ext uri="{FF2B5EF4-FFF2-40B4-BE49-F238E27FC236}">
                  <a16:creationId xmlns:a16="http://schemas.microsoft.com/office/drawing/2014/main" id="{2DA7CF5B-C66F-45E4-771E-F64C3E20CA83}"/>
                </a:ext>
              </a:extLst>
            </p:cNvPr>
            <p:cNvSpPr/>
            <p:nvPr/>
          </p:nvSpPr>
          <p:spPr>
            <a:xfrm>
              <a:off x="0" y="0"/>
              <a:ext cx="6924158" cy="540103"/>
            </a:xfrm>
            <a:custGeom>
              <a:avLst/>
              <a:gdLst/>
              <a:ahLst/>
              <a:cxnLst/>
              <a:rect l="l" t="t" r="r" b="b"/>
              <a:pathLst>
                <a:path w="6924158" h="540103" extrusionOk="0">
                  <a:moveTo>
                    <a:pt x="0" y="0"/>
                  </a:moveTo>
                  <a:lnTo>
                    <a:pt x="6924158" y="0"/>
                  </a:lnTo>
                  <a:lnTo>
                    <a:pt x="6924158" y="540103"/>
                  </a:lnTo>
                  <a:lnTo>
                    <a:pt x="0" y="540103"/>
                  </a:lnTo>
                  <a:close/>
                </a:path>
              </a:pathLst>
            </a:custGeom>
            <a:solidFill>
              <a:srgbClr val="003B79"/>
            </a:solid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11">
              <a:extLst>
                <a:ext uri="{FF2B5EF4-FFF2-40B4-BE49-F238E27FC236}">
                  <a16:creationId xmlns:a16="http://schemas.microsoft.com/office/drawing/2014/main" id="{DB7751E5-2B11-E85F-2B9B-94D5403AA8C8}"/>
                </a:ext>
              </a:extLst>
            </p:cNvPr>
            <p:cNvSpPr txBox="1"/>
            <p:nvPr/>
          </p:nvSpPr>
          <p:spPr>
            <a:xfrm>
              <a:off x="0" y="-28575"/>
              <a:ext cx="6924158" cy="568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050" tIns="32050" rIns="32050" bIns="3205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2" name="Google Shape;1452;p11">
            <a:extLst>
              <a:ext uri="{FF2B5EF4-FFF2-40B4-BE49-F238E27FC236}">
                <a16:creationId xmlns:a16="http://schemas.microsoft.com/office/drawing/2014/main" id="{11176800-3A13-D843-6261-1A9A5F27D689}"/>
              </a:ext>
            </a:extLst>
          </p:cNvPr>
          <p:cNvGrpSpPr/>
          <p:nvPr/>
        </p:nvGrpSpPr>
        <p:grpSpPr>
          <a:xfrm>
            <a:off x="-537" y="-241101"/>
            <a:ext cx="12192000" cy="7099101"/>
            <a:chOff x="0" y="-95250"/>
            <a:chExt cx="4816593" cy="2804583"/>
          </a:xfrm>
        </p:grpSpPr>
        <p:sp>
          <p:nvSpPr>
            <p:cNvPr id="1453" name="Google Shape;1453;p11">
              <a:extLst>
                <a:ext uri="{FF2B5EF4-FFF2-40B4-BE49-F238E27FC236}">
                  <a16:creationId xmlns:a16="http://schemas.microsoft.com/office/drawing/2014/main" id="{C3D07206-D532-DA40-4C71-5CD651F2069F}"/>
                </a:ext>
              </a:extLst>
            </p:cNvPr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4C0CE">
                <a:alpha val="41960"/>
              </a:srgbClr>
            </a:solid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11">
              <a:extLst>
                <a:ext uri="{FF2B5EF4-FFF2-40B4-BE49-F238E27FC236}">
                  <a16:creationId xmlns:a16="http://schemas.microsoft.com/office/drawing/2014/main" id="{7010FED9-4B0A-4099-4D34-8684AE8B0538}"/>
                </a:ext>
              </a:extLst>
            </p:cNvPr>
            <p:cNvSpPr txBox="1"/>
            <p:nvPr/>
          </p:nvSpPr>
          <p:spPr>
            <a:xfrm>
              <a:off x="0" y="-95250"/>
              <a:ext cx="4816593" cy="2804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50" tIns="33850" rIns="33850" bIns="33850" anchor="ctr" anchorCtr="0">
              <a:noAutofit/>
            </a:bodyPr>
            <a:lstStyle/>
            <a:p>
              <a:pPr marL="0" marR="0" lvl="0" indent="0" algn="ctr" rtl="0">
                <a:lnSpc>
                  <a:spcPct val="23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5" name="Google Shape;1455;p11">
            <a:extLst>
              <a:ext uri="{FF2B5EF4-FFF2-40B4-BE49-F238E27FC236}">
                <a16:creationId xmlns:a16="http://schemas.microsoft.com/office/drawing/2014/main" id="{9D9E66AE-B69B-41C2-86F3-01FDB941E31C}"/>
              </a:ext>
            </a:extLst>
          </p:cNvPr>
          <p:cNvSpPr txBox="1"/>
          <p:nvPr/>
        </p:nvSpPr>
        <p:spPr>
          <a:xfrm>
            <a:off x="383239" y="6433059"/>
            <a:ext cx="2326855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AUTOMATE.COM.BR</a:t>
            </a:r>
            <a:endParaRPr sz="219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56" name="Google Shape;1456;p11">
            <a:extLst>
              <a:ext uri="{FF2B5EF4-FFF2-40B4-BE49-F238E27FC236}">
                <a16:creationId xmlns:a16="http://schemas.microsoft.com/office/drawing/2014/main" id="{319A879C-E69D-29B7-5661-6A781F67A6C1}"/>
              </a:ext>
            </a:extLst>
          </p:cNvPr>
          <p:cNvGrpSpPr/>
          <p:nvPr/>
        </p:nvGrpSpPr>
        <p:grpSpPr>
          <a:xfrm>
            <a:off x="2964445" y="6359071"/>
            <a:ext cx="9227017" cy="517979"/>
            <a:chOff x="0" y="-97869"/>
            <a:chExt cx="18454035" cy="1035957"/>
          </a:xfrm>
        </p:grpSpPr>
        <p:grpSp>
          <p:nvGrpSpPr>
            <p:cNvPr id="1457" name="Google Shape;1457;p11">
              <a:extLst>
                <a:ext uri="{FF2B5EF4-FFF2-40B4-BE49-F238E27FC236}">
                  <a16:creationId xmlns:a16="http://schemas.microsoft.com/office/drawing/2014/main" id="{AD578445-41CF-3CB9-B735-1D8066D382AC}"/>
                </a:ext>
              </a:extLst>
            </p:cNvPr>
            <p:cNvGrpSpPr/>
            <p:nvPr/>
          </p:nvGrpSpPr>
          <p:grpSpPr>
            <a:xfrm>
              <a:off x="0" y="-97869"/>
              <a:ext cx="18454035" cy="997857"/>
              <a:chOff x="0" y="-28575"/>
              <a:chExt cx="5250345" cy="283900"/>
            </a:xfrm>
          </p:grpSpPr>
          <p:sp>
            <p:nvSpPr>
              <p:cNvPr id="1458" name="Google Shape;1458;p11">
                <a:extLst>
                  <a:ext uri="{FF2B5EF4-FFF2-40B4-BE49-F238E27FC236}">
                    <a16:creationId xmlns:a16="http://schemas.microsoft.com/office/drawing/2014/main" id="{B5D49D57-7816-4240-1C25-676551D1E444}"/>
                  </a:ext>
                </a:extLst>
              </p:cNvPr>
              <p:cNvSpPr/>
              <p:nvPr/>
            </p:nvSpPr>
            <p:spPr>
              <a:xfrm>
                <a:off x="0" y="0"/>
                <a:ext cx="5250345" cy="255325"/>
              </a:xfrm>
              <a:custGeom>
                <a:avLst/>
                <a:gdLst/>
                <a:ahLst/>
                <a:cxnLst/>
                <a:rect l="l" t="t" r="r" b="b"/>
                <a:pathLst>
                  <a:path w="5250345" h="255325" extrusionOk="0">
                    <a:moveTo>
                      <a:pt x="0" y="0"/>
                    </a:moveTo>
                    <a:lnTo>
                      <a:pt x="5250345" y="0"/>
                    </a:lnTo>
                    <a:lnTo>
                      <a:pt x="5250345" y="255325"/>
                    </a:lnTo>
                    <a:lnTo>
                      <a:pt x="0" y="255325"/>
                    </a:lnTo>
                    <a:close/>
                  </a:path>
                </a:pathLst>
              </a:custGeom>
              <a:solidFill>
                <a:srgbClr val="466CB0"/>
              </a:solidFill>
              <a:ln>
                <a:noFill/>
              </a:ln>
            </p:spPr>
            <p:txBody>
              <a:bodyPr spcFirstLastPara="1" wrap="square" lIns="60950" tIns="30450" rIns="60950" bIns="304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Google Shape;1459;p11">
                <a:extLst>
                  <a:ext uri="{FF2B5EF4-FFF2-40B4-BE49-F238E27FC236}">
                    <a16:creationId xmlns:a16="http://schemas.microsoft.com/office/drawing/2014/main" id="{6758AA9E-0FB7-9ABE-44DE-80BFC0B654C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5250345" cy="28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1975" tIns="31975" rIns="31975" bIns="319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60" name="Google Shape;1460;p11">
              <a:extLst>
                <a:ext uri="{FF2B5EF4-FFF2-40B4-BE49-F238E27FC236}">
                  <a16:creationId xmlns:a16="http://schemas.microsoft.com/office/drawing/2014/main" id="{99AD8F75-9907-B8E6-EEC3-2F771D2B57E1}"/>
                </a:ext>
              </a:extLst>
            </p:cNvPr>
            <p:cNvSpPr/>
            <p:nvPr/>
          </p:nvSpPr>
          <p:spPr>
            <a:xfrm>
              <a:off x="0" y="0"/>
              <a:ext cx="5475868" cy="899988"/>
            </a:xfrm>
            <a:custGeom>
              <a:avLst/>
              <a:gdLst/>
              <a:ahLst/>
              <a:cxnLst/>
              <a:rect l="l" t="t" r="r" b="b"/>
              <a:pathLst>
                <a:path w="5475868" h="899988" extrusionOk="0">
                  <a:moveTo>
                    <a:pt x="0" y="0"/>
                  </a:moveTo>
                  <a:lnTo>
                    <a:pt x="5475868" y="0"/>
                  </a:lnTo>
                  <a:lnTo>
                    <a:pt x="5475868" y="899988"/>
                  </a:lnTo>
                  <a:lnTo>
                    <a:pt x="0" y="89998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508383"/>
              </a:stretch>
            </a:blip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11">
              <a:extLst>
                <a:ext uri="{FF2B5EF4-FFF2-40B4-BE49-F238E27FC236}">
                  <a16:creationId xmlns:a16="http://schemas.microsoft.com/office/drawing/2014/main" id="{48B1B7FC-E483-75FA-A5C6-DDCFD2E472A6}"/>
                </a:ext>
              </a:extLst>
            </p:cNvPr>
            <p:cNvSpPr/>
            <p:nvPr/>
          </p:nvSpPr>
          <p:spPr>
            <a:xfrm>
              <a:off x="5475868" y="2567"/>
              <a:ext cx="5475868" cy="899988"/>
            </a:xfrm>
            <a:custGeom>
              <a:avLst/>
              <a:gdLst/>
              <a:ahLst/>
              <a:cxnLst/>
              <a:rect l="l" t="t" r="r" b="b"/>
              <a:pathLst>
                <a:path w="5475868" h="899988" extrusionOk="0">
                  <a:moveTo>
                    <a:pt x="0" y="0"/>
                  </a:moveTo>
                  <a:lnTo>
                    <a:pt x="5475868" y="0"/>
                  </a:lnTo>
                  <a:lnTo>
                    <a:pt x="5475868" y="899987"/>
                  </a:lnTo>
                  <a:lnTo>
                    <a:pt x="0" y="89998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508383"/>
              </a:stretch>
            </a:blip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11">
              <a:extLst>
                <a:ext uri="{FF2B5EF4-FFF2-40B4-BE49-F238E27FC236}">
                  <a16:creationId xmlns:a16="http://schemas.microsoft.com/office/drawing/2014/main" id="{4440ECBC-BAD4-5851-2C8B-D4D9D1289E0B}"/>
                </a:ext>
              </a:extLst>
            </p:cNvPr>
            <p:cNvSpPr/>
            <p:nvPr/>
          </p:nvSpPr>
          <p:spPr>
            <a:xfrm>
              <a:off x="10951736" y="38100"/>
              <a:ext cx="5475868" cy="899988"/>
            </a:xfrm>
            <a:custGeom>
              <a:avLst/>
              <a:gdLst/>
              <a:ahLst/>
              <a:cxnLst/>
              <a:rect l="l" t="t" r="r" b="b"/>
              <a:pathLst>
                <a:path w="5475868" h="899988" extrusionOk="0">
                  <a:moveTo>
                    <a:pt x="0" y="0"/>
                  </a:moveTo>
                  <a:lnTo>
                    <a:pt x="5475868" y="0"/>
                  </a:lnTo>
                  <a:lnTo>
                    <a:pt x="5475868" y="899988"/>
                  </a:lnTo>
                  <a:lnTo>
                    <a:pt x="0" y="89998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508383"/>
              </a:stretch>
            </a:blip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11">
              <a:extLst>
                <a:ext uri="{FF2B5EF4-FFF2-40B4-BE49-F238E27FC236}">
                  <a16:creationId xmlns:a16="http://schemas.microsoft.com/office/drawing/2014/main" id="{B68B8B84-BCA9-6A93-9280-05A61A352615}"/>
                </a:ext>
              </a:extLst>
            </p:cNvPr>
            <p:cNvSpPr/>
            <p:nvPr/>
          </p:nvSpPr>
          <p:spPr>
            <a:xfrm>
              <a:off x="16427604" y="38100"/>
              <a:ext cx="1964010" cy="801274"/>
            </a:xfrm>
            <a:custGeom>
              <a:avLst/>
              <a:gdLst/>
              <a:ahLst/>
              <a:cxnLst/>
              <a:rect l="l" t="t" r="r" b="b"/>
              <a:pathLst>
                <a:path w="1964010" h="801274" extrusionOk="0">
                  <a:moveTo>
                    <a:pt x="0" y="0"/>
                  </a:moveTo>
                  <a:lnTo>
                    <a:pt x="1964010" y="0"/>
                  </a:lnTo>
                  <a:lnTo>
                    <a:pt x="1964010" y="801274"/>
                  </a:lnTo>
                  <a:lnTo>
                    <a:pt x="0" y="8012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r="-178800" b="-583340"/>
              </a:stretch>
            </a:blip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4" name="Google Shape;1464;p11">
            <a:extLst>
              <a:ext uri="{FF2B5EF4-FFF2-40B4-BE49-F238E27FC236}">
                <a16:creationId xmlns:a16="http://schemas.microsoft.com/office/drawing/2014/main" id="{7FBC1675-A043-4A16-5D39-C205C049FCD1}"/>
              </a:ext>
            </a:extLst>
          </p:cNvPr>
          <p:cNvSpPr/>
          <p:nvPr/>
        </p:nvSpPr>
        <p:spPr>
          <a:xfrm>
            <a:off x="0" y="2970"/>
            <a:ext cx="4289177" cy="2990773"/>
          </a:xfrm>
          <a:custGeom>
            <a:avLst/>
            <a:gdLst/>
            <a:ahLst/>
            <a:cxnLst/>
            <a:rect l="l" t="t" r="r" b="b"/>
            <a:pathLst>
              <a:path w="6433766" h="4486160" extrusionOk="0">
                <a:moveTo>
                  <a:pt x="0" y="0"/>
                </a:moveTo>
                <a:lnTo>
                  <a:pt x="6433766" y="0"/>
                </a:lnTo>
                <a:lnTo>
                  <a:pt x="6433766" y="4486160"/>
                </a:lnTo>
                <a:lnTo>
                  <a:pt x="0" y="4486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81123" t="-31237"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6" name="Google Shape;1466;p11">
            <a:extLst>
              <a:ext uri="{FF2B5EF4-FFF2-40B4-BE49-F238E27FC236}">
                <a16:creationId xmlns:a16="http://schemas.microsoft.com/office/drawing/2014/main" id="{73739AE4-8031-3EF7-D27E-5979AE8CF8D5}"/>
              </a:ext>
            </a:extLst>
          </p:cNvPr>
          <p:cNvSpPr/>
          <p:nvPr/>
        </p:nvSpPr>
        <p:spPr>
          <a:xfrm>
            <a:off x="10973301" y="121465"/>
            <a:ext cx="1065799" cy="708079"/>
          </a:xfrm>
          <a:custGeom>
            <a:avLst/>
            <a:gdLst/>
            <a:ahLst/>
            <a:cxnLst/>
            <a:rect l="l" t="t" r="r" b="b"/>
            <a:pathLst>
              <a:path w="1598699" h="1062119" extrusionOk="0">
                <a:moveTo>
                  <a:pt x="0" y="0"/>
                </a:moveTo>
                <a:lnTo>
                  <a:pt x="1598698" y="0"/>
                </a:lnTo>
                <a:lnTo>
                  <a:pt x="1598698" y="1062119"/>
                </a:lnTo>
                <a:lnTo>
                  <a:pt x="0" y="10621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7" name="Google Shape;1467;p11">
            <a:extLst>
              <a:ext uri="{FF2B5EF4-FFF2-40B4-BE49-F238E27FC236}">
                <a16:creationId xmlns:a16="http://schemas.microsoft.com/office/drawing/2014/main" id="{5F8A307E-906C-5A6B-7348-9A9550330246}"/>
              </a:ext>
            </a:extLst>
          </p:cNvPr>
          <p:cNvSpPr txBox="1"/>
          <p:nvPr/>
        </p:nvSpPr>
        <p:spPr>
          <a:xfrm>
            <a:off x="3647728" y="220645"/>
            <a:ext cx="7128792" cy="64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7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66" b="1">
                <a:solidFill>
                  <a:srgbClr val="FFFAF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Conclusão</a:t>
            </a:r>
            <a:endParaRPr sz="219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8" name="Google Shape;1468;p11">
            <a:extLst>
              <a:ext uri="{FF2B5EF4-FFF2-40B4-BE49-F238E27FC236}">
                <a16:creationId xmlns:a16="http://schemas.microsoft.com/office/drawing/2014/main" id="{D01DC29A-17BC-4BA7-0590-C037AB12C4BD}"/>
              </a:ext>
            </a:extLst>
          </p:cNvPr>
          <p:cNvSpPr txBox="1"/>
          <p:nvPr/>
        </p:nvSpPr>
        <p:spPr>
          <a:xfrm>
            <a:off x="704193" y="3174359"/>
            <a:ext cx="11334907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43546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Com a adoção do SRS Cloud, a área de negócio ganhou visibilidade autonomia.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>
              <a:solidFill>
                <a:srgbClr val="435466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43546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Conforme a área de negócio foi sentindo os resultados das automações, mais oportunidades iam sendo identificadas e o escopo das automações foi aumentando junto com a confiança nos robôs.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>
              <a:solidFill>
                <a:srgbClr val="435466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43546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Como resultado, a área de </a:t>
            </a:r>
            <a:r>
              <a:rPr lang="pt-BR" sz="2000" b="1" dirty="0" err="1">
                <a:solidFill>
                  <a:srgbClr val="43546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Order</a:t>
            </a:r>
            <a:r>
              <a:rPr lang="pt-BR" sz="2000" b="1" dirty="0">
                <a:solidFill>
                  <a:srgbClr val="43546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to Cash da CCR é a área que mais detém processos automatizados. </a:t>
            </a:r>
          </a:p>
          <a:p>
            <a:endParaRPr lang="pt-BR" sz="2000" b="1" dirty="0">
              <a:solidFill>
                <a:srgbClr val="435466"/>
              </a:solidFill>
              <a:latin typeface="League Spartan"/>
              <a:sym typeface="League Spartan"/>
            </a:endParaRPr>
          </a:p>
          <a:p>
            <a:r>
              <a:rPr lang="pt-BR" sz="2000" b="1" dirty="0">
                <a:solidFill>
                  <a:srgbClr val="435466"/>
                </a:solidFill>
                <a:latin typeface="League Spartan"/>
                <a:sym typeface="Calibri"/>
              </a:rPr>
              <a:t>A CCR irá viabilizar uma plataforma coerente com o Quadrante Gartner para principal utilização de </a:t>
            </a:r>
            <a:r>
              <a:rPr lang="pt-BR" sz="2000" b="1" dirty="0" err="1">
                <a:solidFill>
                  <a:srgbClr val="435466"/>
                </a:solidFill>
                <a:latin typeface="League Spartan"/>
                <a:sym typeface="Calibri"/>
              </a:rPr>
              <a:t>LowCode</a:t>
            </a:r>
            <a:r>
              <a:rPr lang="pt-BR" sz="2000" b="1" dirty="0">
                <a:solidFill>
                  <a:srgbClr val="435466"/>
                </a:solidFill>
                <a:latin typeface="League Spartan"/>
                <a:sym typeface="Calibri"/>
              </a:rPr>
              <a:t> e </a:t>
            </a:r>
            <a:r>
              <a:rPr lang="pt-BR" sz="2000" b="1" dirty="0" err="1">
                <a:solidFill>
                  <a:srgbClr val="435466"/>
                </a:solidFill>
                <a:latin typeface="League Spartan"/>
                <a:sym typeface="Calibri"/>
              </a:rPr>
              <a:t>NoCode</a:t>
            </a:r>
            <a:r>
              <a:rPr lang="pt-BR" sz="2000" b="1" dirty="0">
                <a:solidFill>
                  <a:srgbClr val="435466"/>
                </a:solidFill>
                <a:latin typeface="League Spartan"/>
                <a:sym typeface="Calibri"/>
              </a:rPr>
              <a:t>, projetos de </a:t>
            </a:r>
            <a:r>
              <a:rPr lang="pt-BR" sz="2000" b="1" dirty="0" err="1">
                <a:solidFill>
                  <a:srgbClr val="435466"/>
                </a:solidFill>
                <a:latin typeface="League Spartan"/>
                <a:sym typeface="Calibri"/>
              </a:rPr>
              <a:t>Hiperautomações</a:t>
            </a:r>
            <a:r>
              <a:rPr lang="pt-BR" sz="2000" b="1" dirty="0">
                <a:solidFill>
                  <a:srgbClr val="435466"/>
                </a:solidFill>
                <a:latin typeface="League Spartan"/>
                <a:sym typeface="Calibri"/>
              </a:rPr>
              <a:t> serão orientados para desenvolvimento em Python</a:t>
            </a:r>
          </a:p>
        </p:txBody>
      </p:sp>
      <p:pic>
        <p:nvPicPr>
          <p:cNvPr id="1028" name="Picture 4" descr="holding familiar, holdings, contrato, negocio fechado, negocios - Band News  FM Curitiba">
            <a:extLst>
              <a:ext uri="{FF2B5EF4-FFF2-40B4-BE49-F238E27FC236}">
                <a16:creationId xmlns:a16="http://schemas.microsoft.com/office/drawing/2014/main" id="{8B28A127-38BB-CE63-034B-980BF179A5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1" b="27494"/>
          <a:stretch/>
        </p:blipFill>
        <p:spPr bwMode="auto">
          <a:xfrm>
            <a:off x="3837288" y="998207"/>
            <a:ext cx="6314869" cy="210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5" name="Google Shape;1465;p11">
            <a:extLst>
              <a:ext uri="{FF2B5EF4-FFF2-40B4-BE49-F238E27FC236}">
                <a16:creationId xmlns:a16="http://schemas.microsoft.com/office/drawing/2014/main" id="{3D0A7822-279A-71C6-2E3C-03F392024C36}"/>
              </a:ext>
            </a:extLst>
          </p:cNvPr>
          <p:cNvSpPr/>
          <p:nvPr/>
        </p:nvSpPr>
        <p:spPr>
          <a:xfrm>
            <a:off x="1" y="0"/>
            <a:ext cx="5127235" cy="2990773"/>
          </a:xfrm>
          <a:custGeom>
            <a:avLst/>
            <a:gdLst/>
            <a:ahLst/>
            <a:cxnLst/>
            <a:rect l="l" t="t" r="r" b="b"/>
            <a:pathLst>
              <a:path w="7690853" h="4486160" extrusionOk="0">
                <a:moveTo>
                  <a:pt x="0" y="0"/>
                </a:moveTo>
                <a:lnTo>
                  <a:pt x="7690853" y="0"/>
                </a:lnTo>
                <a:lnTo>
                  <a:pt x="7690853" y="4486160"/>
                </a:lnTo>
                <a:lnTo>
                  <a:pt x="0" y="4486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l="-48306" t="-28457"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0930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12"/>
          <p:cNvSpPr/>
          <p:nvPr/>
        </p:nvSpPr>
        <p:spPr>
          <a:xfrm>
            <a:off x="18273" y="2970"/>
            <a:ext cx="9548778" cy="6852133"/>
          </a:xfrm>
          <a:custGeom>
            <a:avLst/>
            <a:gdLst/>
            <a:ahLst/>
            <a:cxnLst/>
            <a:rect l="l" t="t" r="r" b="b"/>
            <a:pathLst>
              <a:path w="14323167" h="10278199" extrusionOk="0">
                <a:moveTo>
                  <a:pt x="0" y="0"/>
                </a:moveTo>
                <a:lnTo>
                  <a:pt x="14323168" y="0"/>
                </a:lnTo>
                <a:lnTo>
                  <a:pt x="14323168" y="10278199"/>
                </a:lnTo>
                <a:lnTo>
                  <a:pt x="0" y="102781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000"/>
            </a:blip>
            <a:stretch>
              <a:fillRect l="-4305" t="-13465" b="-35032"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75" name="Google Shape;1475;p12"/>
          <p:cNvGrpSpPr/>
          <p:nvPr/>
        </p:nvGrpSpPr>
        <p:grpSpPr>
          <a:xfrm>
            <a:off x="0" y="-50314"/>
            <a:ext cx="12192000" cy="1001323"/>
            <a:chOff x="0" y="-28575"/>
            <a:chExt cx="6924158" cy="568678"/>
          </a:xfrm>
        </p:grpSpPr>
        <p:sp>
          <p:nvSpPr>
            <p:cNvPr id="1476" name="Google Shape;1476;p12"/>
            <p:cNvSpPr/>
            <p:nvPr/>
          </p:nvSpPr>
          <p:spPr>
            <a:xfrm>
              <a:off x="0" y="0"/>
              <a:ext cx="6924158" cy="540103"/>
            </a:xfrm>
            <a:custGeom>
              <a:avLst/>
              <a:gdLst/>
              <a:ahLst/>
              <a:cxnLst/>
              <a:rect l="l" t="t" r="r" b="b"/>
              <a:pathLst>
                <a:path w="6924158" h="540103" extrusionOk="0">
                  <a:moveTo>
                    <a:pt x="0" y="0"/>
                  </a:moveTo>
                  <a:lnTo>
                    <a:pt x="6924158" y="0"/>
                  </a:lnTo>
                  <a:lnTo>
                    <a:pt x="6924158" y="540103"/>
                  </a:lnTo>
                  <a:lnTo>
                    <a:pt x="0" y="540103"/>
                  </a:lnTo>
                  <a:close/>
                </a:path>
              </a:pathLst>
            </a:custGeom>
            <a:solidFill>
              <a:srgbClr val="003B79"/>
            </a:solid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12"/>
            <p:cNvSpPr txBox="1"/>
            <p:nvPr/>
          </p:nvSpPr>
          <p:spPr>
            <a:xfrm>
              <a:off x="0" y="-28575"/>
              <a:ext cx="6924158" cy="568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050" tIns="32050" rIns="32050" bIns="3205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8" name="Google Shape;1478;p12"/>
          <p:cNvGrpSpPr/>
          <p:nvPr/>
        </p:nvGrpSpPr>
        <p:grpSpPr>
          <a:xfrm>
            <a:off x="0" y="-291292"/>
            <a:ext cx="12183321" cy="7147322"/>
            <a:chOff x="0" y="-114300"/>
            <a:chExt cx="4813164" cy="2823633"/>
          </a:xfrm>
        </p:grpSpPr>
        <p:sp>
          <p:nvSpPr>
            <p:cNvPr id="1479" name="Google Shape;1479;p12"/>
            <p:cNvSpPr/>
            <p:nvPr/>
          </p:nvSpPr>
          <p:spPr>
            <a:xfrm>
              <a:off x="0" y="0"/>
              <a:ext cx="4813164" cy="2709333"/>
            </a:xfrm>
            <a:custGeom>
              <a:avLst/>
              <a:gdLst/>
              <a:ahLst/>
              <a:cxnLst/>
              <a:rect l="l" t="t" r="r" b="b"/>
              <a:pathLst>
                <a:path w="4813164" h="2709333" extrusionOk="0">
                  <a:moveTo>
                    <a:pt x="0" y="0"/>
                  </a:moveTo>
                  <a:lnTo>
                    <a:pt x="4813164" y="0"/>
                  </a:lnTo>
                  <a:lnTo>
                    <a:pt x="481316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4C0CE">
                <a:alpha val="41568"/>
              </a:srgbClr>
            </a:solid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12"/>
            <p:cNvSpPr txBox="1"/>
            <p:nvPr/>
          </p:nvSpPr>
          <p:spPr>
            <a:xfrm>
              <a:off x="0" y="-114300"/>
              <a:ext cx="4813164" cy="2823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50" tIns="33850" rIns="33850" bIns="33850" anchor="ctr" anchorCtr="0">
              <a:noAutofit/>
            </a:bodyPr>
            <a:lstStyle/>
            <a:p>
              <a:pPr marL="0" marR="0" lvl="0" indent="0" algn="ctr" rtl="0">
                <a:lnSpc>
                  <a:spcPct val="270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81" name="Google Shape;1481;p12"/>
          <p:cNvSpPr/>
          <p:nvPr/>
        </p:nvSpPr>
        <p:spPr>
          <a:xfrm>
            <a:off x="10973301" y="121465"/>
            <a:ext cx="1065799" cy="708079"/>
          </a:xfrm>
          <a:custGeom>
            <a:avLst/>
            <a:gdLst/>
            <a:ahLst/>
            <a:cxnLst/>
            <a:rect l="l" t="t" r="r" b="b"/>
            <a:pathLst>
              <a:path w="1598699" h="1062119" extrusionOk="0">
                <a:moveTo>
                  <a:pt x="0" y="0"/>
                </a:moveTo>
                <a:lnTo>
                  <a:pt x="1598698" y="0"/>
                </a:lnTo>
                <a:lnTo>
                  <a:pt x="1598698" y="1062119"/>
                </a:lnTo>
                <a:lnTo>
                  <a:pt x="0" y="10621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2" name="Google Shape;1482;p12"/>
          <p:cNvSpPr/>
          <p:nvPr/>
        </p:nvSpPr>
        <p:spPr>
          <a:xfrm>
            <a:off x="10693730" y="3734199"/>
            <a:ext cx="1160474" cy="2272084"/>
          </a:xfrm>
          <a:custGeom>
            <a:avLst/>
            <a:gdLst/>
            <a:ahLst/>
            <a:cxnLst/>
            <a:rect l="l" t="t" r="r" b="b"/>
            <a:pathLst>
              <a:path w="1740711" h="3408126" extrusionOk="0">
                <a:moveTo>
                  <a:pt x="0" y="0"/>
                </a:moveTo>
                <a:lnTo>
                  <a:pt x="1740710" y="0"/>
                </a:lnTo>
                <a:lnTo>
                  <a:pt x="1740710" y="3408126"/>
                </a:lnTo>
                <a:lnTo>
                  <a:pt x="0" y="34081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90000"/>
            </a:blip>
            <a:stretch>
              <a:fillRect l="-61119" r="-50996" b="-8352"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3" name="Google Shape;1483;p12"/>
          <p:cNvSpPr/>
          <p:nvPr/>
        </p:nvSpPr>
        <p:spPr>
          <a:xfrm>
            <a:off x="9353407" y="1333009"/>
            <a:ext cx="1190943" cy="2292798"/>
          </a:xfrm>
          <a:custGeom>
            <a:avLst/>
            <a:gdLst/>
            <a:ahLst/>
            <a:cxnLst/>
            <a:rect l="l" t="t" r="r" b="b"/>
            <a:pathLst>
              <a:path w="1786415" h="3439197" extrusionOk="0">
                <a:moveTo>
                  <a:pt x="0" y="0"/>
                </a:moveTo>
                <a:lnTo>
                  <a:pt x="1786414" y="0"/>
                </a:lnTo>
                <a:lnTo>
                  <a:pt x="1786414" y="3439198"/>
                </a:lnTo>
                <a:lnTo>
                  <a:pt x="0" y="34391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90000"/>
            </a:blip>
            <a:stretch>
              <a:fillRect l="-129985" r="-122126" b="-82915"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4" name="Google Shape;1484;p12"/>
          <p:cNvSpPr/>
          <p:nvPr/>
        </p:nvSpPr>
        <p:spPr>
          <a:xfrm>
            <a:off x="9353407" y="3734199"/>
            <a:ext cx="1190943" cy="2272084"/>
          </a:xfrm>
          <a:custGeom>
            <a:avLst/>
            <a:gdLst/>
            <a:ahLst/>
            <a:cxnLst/>
            <a:rect l="l" t="t" r="r" b="b"/>
            <a:pathLst>
              <a:path w="1786415" h="3408126" extrusionOk="0">
                <a:moveTo>
                  <a:pt x="0" y="0"/>
                </a:moveTo>
                <a:lnTo>
                  <a:pt x="1786414" y="0"/>
                </a:lnTo>
                <a:lnTo>
                  <a:pt x="1786414" y="3408126"/>
                </a:lnTo>
                <a:lnTo>
                  <a:pt x="0" y="34081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 amt="90000"/>
            </a:blip>
            <a:stretch>
              <a:fillRect l="-47972" r="-48144" b="-2805"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5" name="Google Shape;1485;p12"/>
          <p:cNvSpPr/>
          <p:nvPr/>
        </p:nvSpPr>
        <p:spPr>
          <a:xfrm>
            <a:off x="454568" y="4904457"/>
            <a:ext cx="2113921" cy="1404415"/>
          </a:xfrm>
          <a:custGeom>
            <a:avLst/>
            <a:gdLst/>
            <a:ahLst/>
            <a:cxnLst/>
            <a:rect l="l" t="t" r="r" b="b"/>
            <a:pathLst>
              <a:path w="3170882" h="2106622" extrusionOk="0">
                <a:moveTo>
                  <a:pt x="0" y="0"/>
                </a:moveTo>
                <a:lnTo>
                  <a:pt x="3170882" y="0"/>
                </a:lnTo>
                <a:lnTo>
                  <a:pt x="3170882" y="2106622"/>
                </a:lnTo>
                <a:lnTo>
                  <a:pt x="0" y="21066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6" name="Google Shape;1486;p12"/>
          <p:cNvSpPr/>
          <p:nvPr/>
        </p:nvSpPr>
        <p:spPr>
          <a:xfrm>
            <a:off x="10693993" y="1333009"/>
            <a:ext cx="1160211" cy="2292798"/>
          </a:xfrm>
          <a:custGeom>
            <a:avLst/>
            <a:gdLst/>
            <a:ahLst/>
            <a:cxnLst/>
            <a:rect l="l" t="t" r="r" b="b"/>
            <a:pathLst>
              <a:path w="1740317" h="3439197" extrusionOk="0">
                <a:moveTo>
                  <a:pt x="0" y="0"/>
                </a:moveTo>
                <a:lnTo>
                  <a:pt x="1740317" y="0"/>
                </a:lnTo>
                <a:lnTo>
                  <a:pt x="1740317" y="3439198"/>
                </a:lnTo>
                <a:lnTo>
                  <a:pt x="0" y="34391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9" name="Google Shape;1489;p12"/>
          <p:cNvSpPr/>
          <p:nvPr/>
        </p:nvSpPr>
        <p:spPr>
          <a:xfrm>
            <a:off x="3884895" y="3484284"/>
            <a:ext cx="498184" cy="505849"/>
          </a:xfrm>
          <a:custGeom>
            <a:avLst/>
            <a:gdLst/>
            <a:ahLst/>
            <a:cxnLst/>
            <a:rect l="l" t="t" r="r" b="b"/>
            <a:pathLst>
              <a:path w="747276" h="758774" extrusionOk="0">
                <a:moveTo>
                  <a:pt x="0" y="0"/>
                </a:moveTo>
                <a:lnTo>
                  <a:pt x="747276" y="0"/>
                </a:lnTo>
                <a:lnTo>
                  <a:pt x="747276" y="758775"/>
                </a:lnTo>
                <a:lnTo>
                  <a:pt x="0" y="758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l="-16442" t="-16162" r="-18922" b="-17156"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0" name="Google Shape;1490;p12"/>
          <p:cNvSpPr/>
          <p:nvPr/>
        </p:nvSpPr>
        <p:spPr>
          <a:xfrm>
            <a:off x="3869933" y="4108357"/>
            <a:ext cx="500364" cy="500364"/>
          </a:xfrm>
          <a:custGeom>
            <a:avLst/>
            <a:gdLst/>
            <a:ahLst/>
            <a:cxnLst/>
            <a:rect l="l" t="t" r="r" b="b"/>
            <a:pathLst>
              <a:path w="750546" h="750546" extrusionOk="0">
                <a:moveTo>
                  <a:pt x="0" y="0"/>
                </a:moveTo>
                <a:lnTo>
                  <a:pt x="750546" y="0"/>
                </a:lnTo>
                <a:lnTo>
                  <a:pt x="750546" y="750546"/>
                </a:lnTo>
                <a:lnTo>
                  <a:pt x="0" y="750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1" name="Google Shape;1491;p12"/>
          <p:cNvSpPr/>
          <p:nvPr/>
        </p:nvSpPr>
        <p:spPr>
          <a:xfrm>
            <a:off x="3855754" y="4740373"/>
            <a:ext cx="503068" cy="503068"/>
          </a:xfrm>
          <a:custGeom>
            <a:avLst/>
            <a:gdLst/>
            <a:ahLst/>
            <a:cxnLst/>
            <a:rect l="l" t="t" r="r" b="b"/>
            <a:pathLst>
              <a:path w="753660" h="753660" extrusionOk="0">
                <a:moveTo>
                  <a:pt x="0" y="0"/>
                </a:moveTo>
                <a:lnTo>
                  <a:pt x="753660" y="0"/>
                </a:lnTo>
                <a:lnTo>
                  <a:pt x="753660" y="753661"/>
                </a:lnTo>
                <a:lnTo>
                  <a:pt x="0" y="7536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2" name="Google Shape;1492;p12"/>
          <p:cNvSpPr txBox="1"/>
          <p:nvPr/>
        </p:nvSpPr>
        <p:spPr>
          <a:xfrm>
            <a:off x="4328331" y="220645"/>
            <a:ext cx="5238721" cy="64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7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66" b="1">
                <a:solidFill>
                  <a:srgbClr val="FFFAF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OBRIGADO PELO SEU TEMPO!</a:t>
            </a:r>
            <a:endParaRPr sz="9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3" name="Google Shape;1493;p12"/>
          <p:cNvSpPr txBox="1"/>
          <p:nvPr/>
        </p:nvSpPr>
        <p:spPr>
          <a:xfrm>
            <a:off x="383239" y="6433059"/>
            <a:ext cx="2359961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AUTOMATE.COM.BR</a:t>
            </a:r>
            <a:endParaRPr sz="9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4" name="Google Shape;1494;p12"/>
          <p:cNvSpPr txBox="1"/>
          <p:nvPr/>
        </p:nvSpPr>
        <p:spPr>
          <a:xfrm>
            <a:off x="4610002" y="1318664"/>
            <a:ext cx="2337689" cy="773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56992"/>
              </a:lnSpc>
              <a:buNone/>
              <a:defRPr sz="2400" b="1">
                <a:solidFill>
                  <a:srgbClr val="466CB0"/>
                </a:solidFill>
                <a:latin typeface="League Spartan"/>
                <a:ea typeface="League Spartan"/>
                <a:cs typeface="League Spartan"/>
              </a:defRPr>
            </a:lvl1pPr>
          </a:lstStyle>
          <a:p>
            <a:r>
              <a:rPr lang="pt-BR" sz="3200" dirty="0">
                <a:sym typeface="League Spartan"/>
              </a:rPr>
              <a:t>CONTATO</a:t>
            </a:r>
            <a:endParaRPr dirty="0"/>
          </a:p>
        </p:txBody>
      </p:sp>
      <p:sp>
        <p:nvSpPr>
          <p:cNvPr id="1495" name="Google Shape;1495;p12"/>
          <p:cNvSpPr txBox="1"/>
          <p:nvPr/>
        </p:nvSpPr>
        <p:spPr>
          <a:xfrm>
            <a:off x="4519791" y="2126404"/>
            <a:ext cx="5272740" cy="57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56992"/>
              </a:lnSpc>
              <a:buNone/>
              <a:defRPr sz="2400" b="1">
                <a:solidFill>
                  <a:srgbClr val="466CB0"/>
                </a:solidFill>
                <a:latin typeface="League Spartan"/>
                <a:ea typeface="League Spartan"/>
                <a:cs typeface="League Spartan"/>
              </a:defRPr>
            </a:lvl1pPr>
          </a:lstStyle>
          <a:p>
            <a:r>
              <a:rPr lang="pt-BR" dirty="0">
                <a:sym typeface="League Spartan"/>
              </a:rPr>
              <a:t>comercial@automate.com.br</a:t>
            </a:r>
            <a:endParaRPr dirty="0"/>
          </a:p>
        </p:txBody>
      </p:sp>
      <p:sp>
        <p:nvSpPr>
          <p:cNvPr id="1496" name="Google Shape;1496;p12"/>
          <p:cNvSpPr txBox="1"/>
          <p:nvPr/>
        </p:nvSpPr>
        <p:spPr>
          <a:xfrm>
            <a:off x="4576872" y="2794237"/>
            <a:ext cx="3193667" cy="57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56992"/>
              </a:lnSpc>
              <a:buNone/>
              <a:defRPr sz="2400" b="1">
                <a:solidFill>
                  <a:srgbClr val="466CB0"/>
                </a:solidFill>
                <a:latin typeface="League Spartan"/>
                <a:ea typeface="League Spartan"/>
                <a:cs typeface="League Spartan"/>
              </a:defRPr>
            </a:lvl1pPr>
          </a:lstStyle>
          <a:p>
            <a:r>
              <a:rPr lang="pt-BR" dirty="0">
                <a:sym typeface="League Spartan"/>
              </a:rPr>
              <a:t>55 (11) 2653-2649</a:t>
            </a:r>
            <a:endParaRPr dirty="0"/>
          </a:p>
        </p:txBody>
      </p:sp>
      <p:sp>
        <p:nvSpPr>
          <p:cNvPr id="1498" name="Google Shape;1498;p12"/>
          <p:cNvSpPr txBox="1"/>
          <p:nvPr/>
        </p:nvSpPr>
        <p:spPr>
          <a:xfrm>
            <a:off x="4568194" y="4681740"/>
            <a:ext cx="3310965" cy="57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6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466CB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@AUTOMATEBRASIL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12"/>
          <p:cNvSpPr txBox="1"/>
          <p:nvPr/>
        </p:nvSpPr>
        <p:spPr>
          <a:xfrm>
            <a:off x="4576135" y="5294012"/>
            <a:ext cx="3371022" cy="57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6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466CB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www.automate.com.br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00" name="Google Shape;1500;p12"/>
          <p:cNvGrpSpPr/>
          <p:nvPr/>
        </p:nvGrpSpPr>
        <p:grpSpPr>
          <a:xfrm>
            <a:off x="2964445" y="6359071"/>
            <a:ext cx="9227017" cy="517979"/>
            <a:chOff x="0" y="-97869"/>
            <a:chExt cx="18454035" cy="1035957"/>
          </a:xfrm>
        </p:grpSpPr>
        <p:grpSp>
          <p:nvGrpSpPr>
            <p:cNvPr id="1501" name="Google Shape;1501;p12"/>
            <p:cNvGrpSpPr/>
            <p:nvPr/>
          </p:nvGrpSpPr>
          <p:grpSpPr>
            <a:xfrm>
              <a:off x="0" y="-97869"/>
              <a:ext cx="18454035" cy="997857"/>
              <a:chOff x="0" y="-28575"/>
              <a:chExt cx="5250345" cy="283900"/>
            </a:xfrm>
          </p:grpSpPr>
          <p:sp>
            <p:nvSpPr>
              <p:cNvPr id="1502" name="Google Shape;1502;p12"/>
              <p:cNvSpPr/>
              <p:nvPr/>
            </p:nvSpPr>
            <p:spPr>
              <a:xfrm>
                <a:off x="0" y="0"/>
                <a:ext cx="5250345" cy="255325"/>
              </a:xfrm>
              <a:custGeom>
                <a:avLst/>
                <a:gdLst/>
                <a:ahLst/>
                <a:cxnLst/>
                <a:rect l="l" t="t" r="r" b="b"/>
                <a:pathLst>
                  <a:path w="5250345" h="255325" extrusionOk="0">
                    <a:moveTo>
                      <a:pt x="0" y="0"/>
                    </a:moveTo>
                    <a:lnTo>
                      <a:pt x="5250345" y="0"/>
                    </a:lnTo>
                    <a:lnTo>
                      <a:pt x="5250345" y="255325"/>
                    </a:lnTo>
                    <a:lnTo>
                      <a:pt x="0" y="255325"/>
                    </a:lnTo>
                    <a:close/>
                  </a:path>
                </a:pathLst>
              </a:custGeom>
              <a:solidFill>
                <a:srgbClr val="466CB0"/>
              </a:solidFill>
              <a:ln>
                <a:noFill/>
              </a:ln>
            </p:spPr>
            <p:txBody>
              <a:bodyPr spcFirstLastPara="1" wrap="square" lIns="60950" tIns="30450" rIns="60950" bIns="304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3" name="Google Shape;1503;p12"/>
              <p:cNvSpPr txBox="1"/>
              <p:nvPr/>
            </p:nvSpPr>
            <p:spPr>
              <a:xfrm>
                <a:off x="0" y="-28575"/>
                <a:ext cx="5250345" cy="28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1975" tIns="31975" rIns="31975" bIns="319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04" name="Google Shape;1504;p12"/>
            <p:cNvSpPr/>
            <p:nvPr/>
          </p:nvSpPr>
          <p:spPr>
            <a:xfrm>
              <a:off x="0" y="0"/>
              <a:ext cx="5475868" cy="899988"/>
            </a:xfrm>
            <a:custGeom>
              <a:avLst/>
              <a:gdLst/>
              <a:ahLst/>
              <a:cxnLst/>
              <a:rect l="l" t="t" r="r" b="b"/>
              <a:pathLst>
                <a:path w="5475868" h="899988" extrusionOk="0">
                  <a:moveTo>
                    <a:pt x="0" y="0"/>
                  </a:moveTo>
                  <a:lnTo>
                    <a:pt x="5475868" y="0"/>
                  </a:lnTo>
                  <a:lnTo>
                    <a:pt x="5475868" y="899988"/>
                  </a:lnTo>
                  <a:lnTo>
                    <a:pt x="0" y="89998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-508346"/>
              </a:stretch>
            </a:blip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12"/>
            <p:cNvSpPr/>
            <p:nvPr/>
          </p:nvSpPr>
          <p:spPr>
            <a:xfrm>
              <a:off x="5475868" y="2567"/>
              <a:ext cx="5475868" cy="899988"/>
            </a:xfrm>
            <a:custGeom>
              <a:avLst/>
              <a:gdLst/>
              <a:ahLst/>
              <a:cxnLst/>
              <a:rect l="l" t="t" r="r" b="b"/>
              <a:pathLst>
                <a:path w="5475868" h="899988" extrusionOk="0">
                  <a:moveTo>
                    <a:pt x="0" y="0"/>
                  </a:moveTo>
                  <a:lnTo>
                    <a:pt x="5475868" y="0"/>
                  </a:lnTo>
                  <a:lnTo>
                    <a:pt x="5475868" y="899987"/>
                  </a:lnTo>
                  <a:lnTo>
                    <a:pt x="0" y="89998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-508346"/>
              </a:stretch>
            </a:blip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12"/>
            <p:cNvSpPr/>
            <p:nvPr/>
          </p:nvSpPr>
          <p:spPr>
            <a:xfrm>
              <a:off x="10951736" y="38100"/>
              <a:ext cx="5475868" cy="899988"/>
            </a:xfrm>
            <a:custGeom>
              <a:avLst/>
              <a:gdLst/>
              <a:ahLst/>
              <a:cxnLst/>
              <a:rect l="l" t="t" r="r" b="b"/>
              <a:pathLst>
                <a:path w="5475868" h="899988" extrusionOk="0">
                  <a:moveTo>
                    <a:pt x="0" y="0"/>
                  </a:moveTo>
                  <a:lnTo>
                    <a:pt x="5475868" y="0"/>
                  </a:lnTo>
                  <a:lnTo>
                    <a:pt x="5475868" y="899988"/>
                  </a:lnTo>
                  <a:lnTo>
                    <a:pt x="0" y="89998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-508346"/>
              </a:stretch>
            </a:blip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12"/>
            <p:cNvSpPr/>
            <p:nvPr/>
          </p:nvSpPr>
          <p:spPr>
            <a:xfrm>
              <a:off x="16427604" y="38100"/>
              <a:ext cx="1964010" cy="801274"/>
            </a:xfrm>
            <a:custGeom>
              <a:avLst/>
              <a:gdLst/>
              <a:ahLst/>
              <a:cxnLst/>
              <a:rect l="l" t="t" r="r" b="b"/>
              <a:pathLst>
                <a:path w="1964010" h="801274" extrusionOk="0">
                  <a:moveTo>
                    <a:pt x="0" y="0"/>
                  </a:moveTo>
                  <a:lnTo>
                    <a:pt x="1964010" y="0"/>
                  </a:lnTo>
                  <a:lnTo>
                    <a:pt x="1964010" y="801274"/>
                  </a:lnTo>
                  <a:lnTo>
                    <a:pt x="0" y="8012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r="-178784" b="-583340"/>
              </a:stretch>
            </a:blip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08" name="Google Shape;1508;p12"/>
          <p:cNvSpPr/>
          <p:nvPr/>
        </p:nvSpPr>
        <p:spPr>
          <a:xfrm>
            <a:off x="0" y="0"/>
            <a:ext cx="4289177" cy="2990773"/>
          </a:xfrm>
          <a:custGeom>
            <a:avLst/>
            <a:gdLst/>
            <a:ahLst/>
            <a:cxnLst/>
            <a:rect l="l" t="t" r="r" b="b"/>
            <a:pathLst>
              <a:path w="6433766" h="4486160" extrusionOk="0">
                <a:moveTo>
                  <a:pt x="0" y="0"/>
                </a:moveTo>
                <a:lnTo>
                  <a:pt x="6433766" y="0"/>
                </a:lnTo>
                <a:lnTo>
                  <a:pt x="6433766" y="4486160"/>
                </a:lnTo>
                <a:lnTo>
                  <a:pt x="0" y="4486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l="-81120" t="-31235"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9" name="Google Shape;1509;p12"/>
          <p:cNvSpPr/>
          <p:nvPr/>
        </p:nvSpPr>
        <p:spPr>
          <a:xfrm>
            <a:off x="1" y="2970"/>
            <a:ext cx="5127235" cy="2990773"/>
          </a:xfrm>
          <a:custGeom>
            <a:avLst/>
            <a:gdLst/>
            <a:ahLst/>
            <a:cxnLst/>
            <a:rect l="l" t="t" r="r" b="b"/>
            <a:pathLst>
              <a:path w="7690853" h="4486160" extrusionOk="0">
                <a:moveTo>
                  <a:pt x="0" y="0"/>
                </a:moveTo>
                <a:lnTo>
                  <a:pt x="7690853" y="0"/>
                </a:lnTo>
                <a:lnTo>
                  <a:pt x="7690853" y="4486160"/>
                </a:lnTo>
                <a:lnTo>
                  <a:pt x="0" y="4486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l="-48304" t="-28457"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m 2" descr="Código QR&#10;&#10;Descrição gerada automaticamente">
            <a:extLst>
              <a:ext uri="{FF2B5EF4-FFF2-40B4-BE49-F238E27FC236}">
                <a16:creationId xmlns:a16="http://schemas.microsoft.com/office/drawing/2014/main" id="{5DC1B80B-09A1-4CAB-79E3-6D9E0E5823A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821" y="1495386"/>
            <a:ext cx="3342290" cy="334229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F7B0BE6-1A70-8B84-A69D-D63C73765B65}"/>
              </a:ext>
            </a:extLst>
          </p:cNvPr>
          <p:cNvSpPr txBox="1"/>
          <p:nvPr/>
        </p:nvSpPr>
        <p:spPr>
          <a:xfrm>
            <a:off x="4600040" y="4020266"/>
            <a:ext cx="2204678" cy="57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56992"/>
              </a:lnSpc>
              <a:buNone/>
              <a:defRPr sz="2031" b="1">
                <a:solidFill>
                  <a:srgbClr val="466CB0"/>
                </a:solidFill>
                <a:latin typeface="League Spartan"/>
                <a:ea typeface="League Spartan"/>
                <a:cs typeface="League Spartan"/>
              </a:defRPr>
            </a:lvl1pPr>
          </a:lstStyle>
          <a:p>
            <a:r>
              <a:rPr lang="pt-BR" sz="2400" dirty="0" err="1"/>
              <a:t>automatebrasil</a:t>
            </a:r>
            <a:endParaRPr lang="pt-BR" sz="24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B7D6F58-956F-AC7A-2968-D7ED9AD11675}"/>
              </a:ext>
            </a:extLst>
          </p:cNvPr>
          <p:cNvSpPr txBox="1"/>
          <p:nvPr/>
        </p:nvSpPr>
        <p:spPr>
          <a:xfrm>
            <a:off x="4587423" y="3377760"/>
            <a:ext cx="4179298" cy="57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56992"/>
              </a:lnSpc>
              <a:buNone/>
              <a:defRPr sz="2031" b="1">
                <a:solidFill>
                  <a:srgbClr val="466CB0"/>
                </a:solidFill>
                <a:latin typeface="League Spartan"/>
                <a:ea typeface="League Spartan"/>
                <a:cs typeface="League Spartan"/>
              </a:defRPr>
            </a:lvl1pPr>
          </a:lstStyle>
          <a:p>
            <a:r>
              <a:rPr lang="pt-BR" sz="2400" dirty="0"/>
              <a:t>/</a:t>
            </a:r>
            <a:r>
              <a:rPr lang="pt-BR" sz="2400" dirty="0" err="1"/>
              <a:t>company</a:t>
            </a:r>
            <a:r>
              <a:rPr lang="pt-BR" sz="2400" dirty="0"/>
              <a:t>/Automate-Brasil</a:t>
            </a:r>
          </a:p>
        </p:txBody>
      </p:sp>
      <p:pic>
        <p:nvPicPr>
          <p:cNvPr id="10" name="Imagem 9" descr="Uma imagem contendo Logotipo&#10;&#10;Descrição gerada automaticamente">
            <a:extLst>
              <a:ext uri="{FF2B5EF4-FFF2-40B4-BE49-F238E27FC236}">
                <a16:creationId xmlns:a16="http://schemas.microsoft.com/office/drawing/2014/main" id="{E6E071E7-5CFE-0398-78BF-AE222C03741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01410" y="2912430"/>
            <a:ext cx="446506" cy="446506"/>
          </a:xfrm>
          <a:prstGeom prst="rect">
            <a:avLst/>
          </a:prstGeom>
        </p:spPr>
      </p:pic>
      <p:pic>
        <p:nvPicPr>
          <p:cNvPr id="12" name="Imagem 11" descr="Janela de avião&#10;&#10;Descrição gerada automaticamente">
            <a:extLst>
              <a:ext uri="{FF2B5EF4-FFF2-40B4-BE49-F238E27FC236}">
                <a16:creationId xmlns:a16="http://schemas.microsoft.com/office/drawing/2014/main" id="{6D3AFCEE-DD27-B4F6-BCC9-6BB36855FA8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856804" y="5375093"/>
            <a:ext cx="474850" cy="474850"/>
          </a:xfrm>
          <a:prstGeom prst="rect">
            <a:avLst/>
          </a:prstGeom>
        </p:spPr>
      </p:pic>
      <p:pic>
        <p:nvPicPr>
          <p:cNvPr id="14" name="Imagem 13" descr="Ícone&#10;&#10;Descrição gerada automaticamente">
            <a:extLst>
              <a:ext uri="{FF2B5EF4-FFF2-40B4-BE49-F238E27FC236}">
                <a16:creationId xmlns:a16="http://schemas.microsoft.com/office/drawing/2014/main" id="{6FD137B4-9514-710C-1469-207B21E0CEC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75057" y="2248662"/>
            <a:ext cx="501487" cy="5014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0" name="Google Shape;1000;p2"/>
          <p:cNvGrpSpPr/>
          <p:nvPr/>
        </p:nvGrpSpPr>
        <p:grpSpPr>
          <a:xfrm>
            <a:off x="0" y="-50314"/>
            <a:ext cx="12192000" cy="1001323"/>
            <a:chOff x="0" y="-28575"/>
            <a:chExt cx="6924158" cy="568678"/>
          </a:xfrm>
        </p:grpSpPr>
        <p:sp>
          <p:nvSpPr>
            <p:cNvPr id="1001" name="Google Shape;1001;p2"/>
            <p:cNvSpPr/>
            <p:nvPr/>
          </p:nvSpPr>
          <p:spPr>
            <a:xfrm>
              <a:off x="0" y="0"/>
              <a:ext cx="6924158" cy="540103"/>
            </a:xfrm>
            <a:custGeom>
              <a:avLst/>
              <a:gdLst/>
              <a:ahLst/>
              <a:cxnLst/>
              <a:rect l="l" t="t" r="r" b="b"/>
              <a:pathLst>
                <a:path w="6924158" h="540103" extrusionOk="0">
                  <a:moveTo>
                    <a:pt x="0" y="0"/>
                  </a:moveTo>
                  <a:lnTo>
                    <a:pt x="6924158" y="0"/>
                  </a:lnTo>
                  <a:lnTo>
                    <a:pt x="6924158" y="540103"/>
                  </a:lnTo>
                  <a:lnTo>
                    <a:pt x="0" y="540103"/>
                  </a:lnTo>
                  <a:close/>
                </a:path>
              </a:pathLst>
            </a:custGeom>
            <a:solidFill>
              <a:srgbClr val="003B79"/>
            </a:solid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2"/>
            <p:cNvSpPr txBox="1"/>
            <p:nvPr/>
          </p:nvSpPr>
          <p:spPr>
            <a:xfrm>
              <a:off x="0" y="-28575"/>
              <a:ext cx="6924158" cy="568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050" tIns="32050" rIns="32050" bIns="3205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3" name="Google Shape;1003;p2"/>
          <p:cNvGrpSpPr/>
          <p:nvPr/>
        </p:nvGrpSpPr>
        <p:grpSpPr>
          <a:xfrm>
            <a:off x="2602750" y="1255426"/>
            <a:ext cx="2142510" cy="2192725"/>
            <a:chOff x="0" y="-19050"/>
            <a:chExt cx="812800" cy="831850"/>
          </a:xfrm>
        </p:grpSpPr>
        <p:sp>
          <p:nvSpPr>
            <p:cNvPr id="1004" name="Google Shape;1004;p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C10E"/>
            </a:solid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2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50" tIns="33850" rIns="33850" bIns="33850" anchor="ctr" anchorCtr="0">
              <a:noAutofit/>
            </a:bodyPr>
            <a:lstStyle/>
            <a:p>
              <a:pPr marL="0" marR="0" lvl="0" indent="0" algn="ctr" rtl="0">
                <a:lnSpc>
                  <a:spcPct val="23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6" name="Google Shape;1006;p2"/>
          <p:cNvSpPr/>
          <p:nvPr/>
        </p:nvSpPr>
        <p:spPr>
          <a:xfrm rot="5400000">
            <a:off x="6343036" y="758622"/>
            <a:ext cx="5444115" cy="6252738"/>
          </a:xfrm>
          <a:custGeom>
            <a:avLst/>
            <a:gdLst/>
            <a:ahLst/>
            <a:cxnLst/>
            <a:rect l="l" t="t" r="r" b="b"/>
            <a:pathLst>
              <a:path w="8166172" h="9379107" extrusionOk="0">
                <a:moveTo>
                  <a:pt x="0" y="0"/>
                </a:moveTo>
                <a:lnTo>
                  <a:pt x="8166172" y="0"/>
                </a:lnTo>
                <a:lnTo>
                  <a:pt x="8166172" y="9379107"/>
                </a:lnTo>
                <a:lnTo>
                  <a:pt x="0" y="93791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9999"/>
            </a:blip>
            <a:stretch>
              <a:fillRect t="-23268" r="-8305"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7" name="Google Shape;1007;p2"/>
          <p:cNvGrpSpPr/>
          <p:nvPr/>
        </p:nvGrpSpPr>
        <p:grpSpPr>
          <a:xfrm>
            <a:off x="6219477" y="979244"/>
            <a:ext cx="1407625" cy="1440617"/>
            <a:chOff x="0" y="-19050"/>
            <a:chExt cx="812800" cy="831850"/>
          </a:xfrm>
        </p:grpSpPr>
        <p:sp>
          <p:nvSpPr>
            <p:cNvPr id="1008" name="Google Shape;1008;p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4D85"/>
            </a:solid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2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50" tIns="33850" rIns="33850" bIns="33850" anchor="ctr" anchorCtr="0">
              <a:noAutofit/>
            </a:bodyPr>
            <a:lstStyle/>
            <a:p>
              <a:pPr marL="0" marR="0" lvl="0" indent="0" algn="ctr" rtl="0">
                <a:lnSpc>
                  <a:spcPct val="23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0" name="Google Shape;1010;p2"/>
          <p:cNvGrpSpPr/>
          <p:nvPr/>
        </p:nvGrpSpPr>
        <p:grpSpPr>
          <a:xfrm>
            <a:off x="8980527" y="1365589"/>
            <a:ext cx="1791368" cy="1833353"/>
            <a:chOff x="0" y="-19050"/>
            <a:chExt cx="812800" cy="831850"/>
          </a:xfrm>
        </p:grpSpPr>
        <p:sp>
          <p:nvSpPr>
            <p:cNvPr id="1011" name="Google Shape;1011;p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CD0E"/>
            </a:solid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2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50" tIns="33850" rIns="33850" bIns="33850" anchor="ctr" anchorCtr="0">
              <a:noAutofit/>
            </a:bodyPr>
            <a:lstStyle/>
            <a:p>
              <a:pPr marL="0" marR="0" lvl="0" indent="0" algn="ctr" rtl="0">
                <a:lnSpc>
                  <a:spcPct val="23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3" name="Google Shape;1013;p2"/>
          <p:cNvGrpSpPr/>
          <p:nvPr/>
        </p:nvGrpSpPr>
        <p:grpSpPr>
          <a:xfrm>
            <a:off x="9145264" y="3836805"/>
            <a:ext cx="2225515" cy="2277675"/>
            <a:chOff x="0" y="-19050"/>
            <a:chExt cx="812800" cy="831850"/>
          </a:xfrm>
        </p:grpSpPr>
        <p:sp>
          <p:nvSpPr>
            <p:cNvPr id="1014" name="Google Shape;1014;p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49FFF"/>
            </a:solid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2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50" tIns="33850" rIns="33850" bIns="33850" anchor="ctr" anchorCtr="0">
              <a:noAutofit/>
            </a:bodyPr>
            <a:lstStyle/>
            <a:p>
              <a:pPr marL="0" marR="0" lvl="0" indent="0" algn="ctr" rtl="0">
                <a:lnSpc>
                  <a:spcPct val="23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6" name="Google Shape;1016;p2"/>
          <p:cNvGrpSpPr/>
          <p:nvPr/>
        </p:nvGrpSpPr>
        <p:grpSpPr>
          <a:xfrm>
            <a:off x="2946354" y="4027889"/>
            <a:ext cx="1431582" cy="1465135"/>
            <a:chOff x="0" y="-19050"/>
            <a:chExt cx="812800" cy="831850"/>
          </a:xfrm>
        </p:grpSpPr>
        <p:sp>
          <p:nvSpPr>
            <p:cNvPr id="1017" name="Google Shape;1017;p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9E67"/>
            </a:solid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2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50" tIns="33850" rIns="33850" bIns="33850" anchor="ctr" anchorCtr="0">
              <a:noAutofit/>
            </a:bodyPr>
            <a:lstStyle/>
            <a:p>
              <a:pPr marL="0" marR="0" lvl="0" indent="0" algn="ctr" rtl="0">
                <a:lnSpc>
                  <a:spcPct val="23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9" name="Google Shape;1019;p2"/>
          <p:cNvGrpSpPr/>
          <p:nvPr/>
        </p:nvGrpSpPr>
        <p:grpSpPr>
          <a:xfrm>
            <a:off x="0" y="-241101"/>
            <a:ext cx="12192000" cy="7099101"/>
            <a:chOff x="0" y="-95250"/>
            <a:chExt cx="4816593" cy="2804583"/>
          </a:xfrm>
        </p:grpSpPr>
        <p:sp>
          <p:nvSpPr>
            <p:cNvPr id="1020" name="Google Shape;1020;p2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4C0CE">
                <a:alpha val="41960"/>
              </a:srgbClr>
            </a:solid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2"/>
            <p:cNvSpPr txBox="1"/>
            <p:nvPr/>
          </p:nvSpPr>
          <p:spPr>
            <a:xfrm>
              <a:off x="0" y="-95250"/>
              <a:ext cx="4816593" cy="2804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50" tIns="33850" rIns="33850" bIns="33850" anchor="ctr" anchorCtr="0">
              <a:noAutofit/>
            </a:bodyPr>
            <a:lstStyle/>
            <a:p>
              <a:pPr marL="0" marR="0" lvl="0" indent="0" algn="ctr" rtl="0">
                <a:lnSpc>
                  <a:spcPct val="23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2" name="Google Shape;1022;p2"/>
          <p:cNvSpPr/>
          <p:nvPr/>
        </p:nvSpPr>
        <p:spPr>
          <a:xfrm>
            <a:off x="10973301" y="121465"/>
            <a:ext cx="1065799" cy="708079"/>
          </a:xfrm>
          <a:custGeom>
            <a:avLst/>
            <a:gdLst/>
            <a:ahLst/>
            <a:cxnLst/>
            <a:rect l="l" t="t" r="r" b="b"/>
            <a:pathLst>
              <a:path w="1598699" h="1062119" extrusionOk="0">
                <a:moveTo>
                  <a:pt x="0" y="0"/>
                </a:moveTo>
                <a:lnTo>
                  <a:pt x="1598698" y="0"/>
                </a:lnTo>
                <a:lnTo>
                  <a:pt x="1598698" y="1062119"/>
                </a:lnTo>
                <a:lnTo>
                  <a:pt x="0" y="10621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3" name="Google Shape;1023;p2"/>
          <p:cNvSpPr/>
          <p:nvPr/>
        </p:nvSpPr>
        <p:spPr>
          <a:xfrm>
            <a:off x="171068" y="2935958"/>
            <a:ext cx="2680923" cy="3082006"/>
          </a:xfrm>
          <a:custGeom>
            <a:avLst/>
            <a:gdLst/>
            <a:ahLst/>
            <a:cxnLst/>
            <a:rect l="l" t="t" r="r" b="b"/>
            <a:pathLst>
              <a:path w="4021385" h="4623009" extrusionOk="0">
                <a:moveTo>
                  <a:pt x="0" y="0"/>
                </a:moveTo>
                <a:lnTo>
                  <a:pt x="4021384" y="0"/>
                </a:lnTo>
                <a:lnTo>
                  <a:pt x="4021384" y="4623009"/>
                </a:lnTo>
                <a:lnTo>
                  <a:pt x="0" y="46230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4" name="Google Shape;1024;p2"/>
          <p:cNvSpPr txBox="1"/>
          <p:nvPr/>
        </p:nvSpPr>
        <p:spPr>
          <a:xfrm>
            <a:off x="5127235" y="2581195"/>
            <a:ext cx="3229400" cy="3446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33">
                <a:solidFill>
                  <a:srgbClr val="435466"/>
                </a:solidFill>
                <a:latin typeface="Open Sans"/>
                <a:ea typeface="Open Sans"/>
                <a:cs typeface="Open Sans"/>
                <a:sym typeface="Open Sans"/>
              </a:rPr>
              <a:t>Desde 2010 ajudamos centenas de empresas a robotizar os seus processos, para que seus colaboradores possam focar atividades de progresso e criação. Temos orgulho em dizer que somos a primeira empresa do Brasil focada 100% em RPA.</a:t>
            </a:r>
            <a:endParaRPr sz="219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33">
                <a:solidFill>
                  <a:srgbClr val="435466"/>
                </a:solidFill>
                <a:latin typeface="Open Sans"/>
                <a:ea typeface="Open Sans"/>
                <a:cs typeface="Open Sans"/>
                <a:sym typeface="Open Sans"/>
              </a:rPr>
              <a:t>Nossos serviços de consultoria atendem todas as atividades do universo RPA, desde licenciamento até o desenvolvimento de projetos, suporte treinamento e alocação</a:t>
            </a:r>
            <a:endParaRPr sz="219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25" name="Google Shape;1025;p2"/>
          <p:cNvGrpSpPr/>
          <p:nvPr/>
        </p:nvGrpSpPr>
        <p:grpSpPr>
          <a:xfrm>
            <a:off x="2964445" y="4061442"/>
            <a:ext cx="1431582" cy="1431582"/>
            <a:chOff x="0" y="0"/>
            <a:chExt cx="2863164" cy="2863164"/>
          </a:xfrm>
        </p:grpSpPr>
        <p:sp>
          <p:nvSpPr>
            <p:cNvPr id="1026" name="Google Shape;1026;p2"/>
            <p:cNvSpPr/>
            <p:nvPr/>
          </p:nvSpPr>
          <p:spPr>
            <a:xfrm>
              <a:off x="613479" y="255717"/>
              <a:ext cx="1598407" cy="1598407"/>
            </a:xfrm>
            <a:custGeom>
              <a:avLst/>
              <a:gdLst/>
              <a:ahLst/>
              <a:cxnLst/>
              <a:rect l="l" t="t" r="r" b="b"/>
              <a:pathLst>
                <a:path w="1598407" h="1598407" extrusionOk="0">
                  <a:moveTo>
                    <a:pt x="0" y="0"/>
                  </a:moveTo>
                  <a:lnTo>
                    <a:pt x="1598407" y="0"/>
                  </a:lnTo>
                  <a:lnTo>
                    <a:pt x="1598407" y="1598407"/>
                  </a:lnTo>
                  <a:lnTo>
                    <a:pt x="0" y="159840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0" y="0"/>
              <a:ext cx="2863164" cy="2863164"/>
            </a:xfrm>
            <a:custGeom>
              <a:avLst/>
              <a:gdLst/>
              <a:ahLst/>
              <a:cxnLst/>
              <a:rect l="l" t="t" r="r" b="b"/>
              <a:pathLst>
                <a:path w="2863164" h="2863164" extrusionOk="0">
                  <a:moveTo>
                    <a:pt x="0" y="0"/>
                  </a:moveTo>
                  <a:lnTo>
                    <a:pt x="2863164" y="0"/>
                  </a:lnTo>
                  <a:lnTo>
                    <a:pt x="2863164" y="2863164"/>
                  </a:lnTo>
                  <a:lnTo>
                    <a:pt x="0" y="286316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2"/>
            <p:cNvSpPr txBox="1"/>
            <p:nvPr/>
          </p:nvSpPr>
          <p:spPr>
            <a:xfrm>
              <a:off x="612412" y="1816024"/>
              <a:ext cx="1453008" cy="9040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8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49" b="1">
                  <a:solidFill>
                    <a:srgbClr val="435466"/>
                  </a:solidFill>
                  <a:latin typeface="Open Sans"/>
                  <a:ea typeface="Open Sans"/>
                  <a:cs typeface="Open Sans"/>
                  <a:sym typeface="Open Sans"/>
                </a:rPr>
                <a:t>PROJETOS</a:t>
              </a:r>
              <a:endParaRPr sz="219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3998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49" b="1">
                  <a:solidFill>
                    <a:srgbClr val="435466"/>
                  </a:solidFill>
                  <a:latin typeface="Open Sans"/>
                  <a:ea typeface="Open Sans"/>
                  <a:cs typeface="Open Sans"/>
                  <a:sym typeface="Open Sans"/>
                </a:rPr>
                <a:t>ÁGEIS</a:t>
              </a:r>
              <a:endParaRPr sz="219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9" name="Google Shape;1029;p2"/>
          <p:cNvSpPr txBox="1"/>
          <p:nvPr/>
        </p:nvSpPr>
        <p:spPr>
          <a:xfrm>
            <a:off x="4745260" y="220645"/>
            <a:ext cx="5109940" cy="64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7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66" b="1">
                <a:solidFill>
                  <a:srgbClr val="FFFAF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SOBRE A AUTOMATE BRASIL</a:t>
            </a:r>
            <a:endParaRPr sz="219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30" name="Google Shape;1030;p2"/>
          <p:cNvGrpSpPr/>
          <p:nvPr/>
        </p:nvGrpSpPr>
        <p:grpSpPr>
          <a:xfrm>
            <a:off x="6219477" y="1012235"/>
            <a:ext cx="1407625" cy="1407625"/>
            <a:chOff x="0" y="0"/>
            <a:chExt cx="2815251" cy="2815251"/>
          </a:xfrm>
        </p:grpSpPr>
        <p:sp>
          <p:nvSpPr>
            <p:cNvPr id="1031" name="Google Shape;1031;p2"/>
            <p:cNvSpPr/>
            <p:nvPr/>
          </p:nvSpPr>
          <p:spPr>
            <a:xfrm>
              <a:off x="462768" y="100368"/>
              <a:ext cx="1905645" cy="1905645"/>
            </a:xfrm>
            <a:custGeom>
              <a:avLst/>
              <a:gdLst/>
              <a:ahLst/>
              <a:cxnLst/>
              <a:rect l="l" t="t" r="r" b="b"/>
              <a:pathLst>
                <a:path w="1905645" h="1905645" extrusionOk="0">
                  <a:moveTo>
                    <a:pt x="0" y="0"/>
                  </a:moveTo>
                  <a:lnTo>
                    <a:pt x="1905645" y="0"/>
                  </a:lnTo>
                  <a:lnTo>
                    <a:pt x="1905645" y="1905645"/>
                  </a:lnTo>
                  <a:lnTo>
                    <a:pt x="0" y="19056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0" y="0"/>
              <a:ext cx="2815251" cy="2815251"/>
            </a:xfrm>
            <a:custGeom>
              <a:avLst/>
              <a:gdLst/>
              <a:ahLst/>
              <a:cxnLst/>
              <a:rect l="l" t="t" r="r" b="b"/>
              <a:pathLst>
                <a:path w="2815251" h="2815251" extrusionOk="0">
                  <a:moveTo>
                    <a:pt x="0" y="0"/>
                  </a:moveTo>
                  <a:lnTo>
                    <a:pt x="2815251" y="0"/>
                  </a:lnTo>
                  <a:lnTo>
                    <a:pt x="2815251" y="2815251"/>
                  </a:lnTo>
                  <a:lnTo>
                    <a:pt x="0" y="28152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2"/>
            <p:cNvSpPr txBox="1"/>
            <p:nvPr/>
          </p:nvSpPr>
          <p:spPr>
            <a:xfrm>
              <a:off x="464502" y="1838447"/>
              <a:ext cx="1886247" cy="444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3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31" b="1">
                  <a:solidFill>
                    <a:srgbClr val="435466"/>
                  </a:solidFill>
                  <a:latin typeface="Open Sans"/>
                  <a:ea typeface="Open Sans"/>
                  <a:cs typeface="Open Sans"/>
                  <a:sym typeface="Open Sans"/>
                </a:rPr>
                <a:t>SUSTENTAÇÃO</a:t>
              </a:r>
              <a:endParaRPr sz="219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4" name="Google Shape;1034;p2"/>
          <p:cNvGrpSpPr/>
          <p:nvPr/>
        </p:nvGrpSpPr>
        <p:grpSpPr>
          <a:xfrm>
            <a:off x="8980527" y="1407574"/>
            <a:ext cx="1791368" cy="1791368"/>
            <a:chOff x="0" y="0"/>
            <a:chExt cx="3582736" cy="3582736"/>
          </a:xfrm>
        </p:grpSpPr>
        <p:sp>
          <p:nvSpPr>
            <p:cNvPr id="1035" name="Google Shape;1035;p2"/>
            <p:cNvSpPr/>
            <p:nvPr/>
          </p:nvSpPr>
          <p:spPr>
            <a:xfrm>
              <a:off x="722324" y="305641"/>
              <a:ext cx="2000119" cy="2000119"/>
            </a:xfrm>
            <a:custGeom>
              <a:avLst/>
              <a:gdLst/>
              <a:ahLst/>
              <a:cxnLst/>
              <a:rect l="l" t="t" r="r" b="b"/>
              <a:pathLst>
                <a:path w="2000119" h="2000119" extrusionOk="0">
                  <a:moveTo>
                    <a:pt x="0" y="0"/>
                  </a:moveTo>
                  <a:lnTo>
                    <a:pt x="2000119" y="0"/>
                  </a:lnTo>
                  <a:lnTo>
                    <a:pt x="2000119" y="2000119"/>
                  </a:lnTo>
                  <a:lnTo>
                    <a:pt x="0" y="200011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0" y="0"/>
              <a:ext cx="3582736" cy="3582736"/>
            </a:xfrm>
            <a:custGeom>
              <a:avLst/>
              <a:gdLst/>
              <a:ahLst/>
              <a:cxnLst/>
              <a:rect l="l" t="t" r="r" b="b"/>
              <a:pathLst>
                <a:path w="3582736" h="3582736" extrusionOk="0">
                  <a:moveTo>
                    <a:pt x="0" y="0"/>
                  </a:moveTo>
                  <a:lnTo>
                    <a:pt x="3582736" y="0"/>
                  </a:lnTo>
                  <a:lnTo>
                    <a:pt x="3582736" y="3582736"/>
                  </a:lnTo>
                  <a:lnTo>
                    <a:pt x="0" y="35827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2"/>
            <p:cNvSpPr txBox="1"/>
            <p:nvPr/>
          </p:nvSpPr>
          <p:spPr>
            <a:xfrm>
              <a:off x="409932" y="2286792"/>
              <a:ext cx="2624906" cy="517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8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1" dirty="0">
                  <a:solidFill>
                    <a:srgbClr val="435466"/>
                  </a:solidFill>
                  <a:latin typeface="Open Sans"/>
                  <a:ea typeface="Open Sans"/>
                  <a:cs typeface="Open Sans"/>
                  <a:sym typeface="Open Sans"/>
                </a:rPr>
                <a:t>TREINAMENTOS</a:t>
              </a: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8" name="Google Shape;1038;p2"/>
          <p:cNvGrpSpPr/>
          <p:nvPr/>
        </p:nvGrpSpPr>
        <p:grpSpPr>
          <a:xfrm>
            <a:off x="9145264" y="3888965"/>
            <a:ext cx="2225515" cy="2225515"/>
            <a:chOff x="0" y="0"/>
            <a:chExt cx="4451029" cy="4451029"/>
          </a:xfrm>
        </p:grpSpPr>
        <p:sp>
          <p:nvSpPr>
            <p:cNvPr id="1039" name="Google Shape;1039;p2"/>
            <p:cNvSpPr/>
            <p:nvPr/>
          </p:nvSpPr>
          <p:spPr>
            <a:xfrm>
              <a:off x="0" y="0"/>
              <a:ext cx="4451029" cy="4451029"/>
            </a:xfrm>
            <a:custGeom>
              <a:avLst/>
              <a:gdLst/>
              <a:ahLst/>
              <a:cxnLst/>
              <a:rect l="l" t="t" r="r" b="b"/>
              <a:pathLst>
                <a:path w="4451029" h="4451029" extrusionOk="0">
                  <a:moveTo>
                    <a:pt x="0" y="0"/>
                  </a:moveTo>
                  <a:lnTo>
                    <a:pt x="4451029" y="0"/>
                  </a:lnTo>
                  <a:lnTo>
                    <a:pt x="4451029" y="4451029"/>
                  </a:lnTo>
                  <a:lnTo>
                    <a:pt x="0" y="445102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1040124" y="519708"/>
              <a:ext cx="2484858" cy="2484858"/>
            </a:xfrm>
            <a:custGeom>
              <a:avLst/>
              <a:gdLst/>
              <a:ahLst/>
              <a:cxnLst/>
              <a:rect l="l" t="t" r="r" b="b"/>
              <a:pathLst>
                <a:path w="2484858" h="2484858" extrusionOk="0">
                  <a:moveTo>
                    <a:pt x="0" y="0"/>
                  </a:moveTo>
                  <a:lnTo>
                    <a:pt x="2484859" y="0"/>
                  </a:lnTo>
                  <a:lnTo>
                    <a:pt x="2484859" y="2484858"/>
                  </a:lnTo>
                  <a:lnTo>
                    <a:pt x="0" y="248485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2"/>
            <p:cNvSpPr txBox="1"/>
            <p:nvPr/>
          </p:nvSpPr>
          <p:spPr>
            <a:xfrm>
              <a:off x="392850" y="2942681"/>
              <a:ext cx="3640895" cy="638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8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81" b="1">
                  <a:solidFill>
                    <a:srgbClr val="435466"/>
                  </a:solidFill>
                  <a:latin typeface="Open Sans"/>
                  <a:ea typeface="Open Sans"/>
                  <a:cs typeface="Open Sans"/>
                  <a:sym typeface="Open Sans"/>
                </a:rPr>
                <a:t>LICENCIAMENTOS</a:t>
              </a:r>
              <a:endParaRPr sz="219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2" name="Google Shape;1042;p2"/>
          <p:cNvGrpSpPr/>
          <p:nvPr/>
        </p:nvGrpSpPr>
        <p:grpSpPr>
          <a:xfrm>
            <a:off x="2602750" y="1305642"/>
            <a:ext cx="2142510" cy="2142510"/>
            <a:chOff x="0" y="0"/>
            <a:chExt cx="4285021" cy="4285021"/>
          </a:xfrm>
        </p:grpSpPr>
        <p:sp>
          <p:nvSpPr>
            <p:cNvPr id="1043" name="Google Shape;1043;p2"/>
            <p:cNvSpPr/>
            <p:nvPr/>
          </p:nvSpPr>
          <p:spPr>
            <a:xfrm>
              <a:off x="1018459" y="432249"/>
              <a:ext cx="2248102" cy="2248102"/>
            </a:xfrm>
            <a:custGeom>
              <a:avLst/>
              <a:gdLst/>
              <a:ahLst/>
              <a:cxnLst/>
              <a:rect l="l" t="t" r="r" b="b"/>
              <a:pathLst>
                <a:path w="2248102" h="2248102" extrusionOk="0">
                  <a:moveTo>
                    <a:pt x="0" y="0"/>
                  </a:moveTo>
                  <a:lnTo>
                    <a:pt x="2248102" y="0"/>
                  </a:lnTo>
                  <a:lnTo>
                    <a:pt x="2248102" y="2248102"/>
                  </a:lnTo>
                  <a:lnTo>
                    <a:pt x="0" y="22481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0" y="0"/>
              <a:ext cx="4285021" cy="4285021"/>
            </a:xfrm>
            <a:custGeom>
              <a:avLst/>
              <a:gdLst/>
              <a:ahLst/>
              <a:cxnLst/>
              <a:rect l="l" t="t" r="r" b="b"/>
              <a:pathLst>
                <a:path w="4285021" h="4285021" extrusionOk="0">
                  <a:moveTo>
                    <a:pt x="0" y="0"/>
                  </a:moveTo>
                  <a:lnTo>
                    <a:pt x="4285021" y="0"/>
                  </a:lnTo>
                  <a:lnTo>
                    <a:pt x="4285021" y="4285021"/>
                  </a:lnTo>
                  <a:lnTo>
                    <a:pt x="0" y="428502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2"/>
            <p:cNvSpPr txBox="1"/>
            <p:nvPr/>
          </p:nvSpPr>
          <p:spPr>
            <a:xfrm>
              <a:off x="712564" y="2779529"/>
              <a:ext cx="2859887" cy="603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b="1" dirty="0">
                  <a:solidFill>
                    <a:srgbClr val="435466"/>
                  </a:solidFill>
                  <a:latin typeface="Open Sans"/>
                  <a:ea typeface="Open Sans"/>
                  <a:cs typeface="Open Sans"/>
                  <a:sym typeface="Open Sans"/>
                </a:rPr>
                <a:t>CONSULTORIA</a:t>
              </a: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6" name="Google Shape;1046;p2"/>
          <p:cNvSpPr txBox="1"/>
          <p:nvPr/>
        </p:nvSpPr>
        <p:spPr>
          <a:xfrm>
            <a:off x="4584841" y="6068764"/>
            <a:ext cx="4395600" cy="338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43546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AUTOMATE BRASIL, AUTOMAÇÃO SEM LIMITES</a:t>
            </a:r>
            <a:endParaRPr sz="219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7" name="Google Shape;1047;p2"/>
          <p:cNvSpPr txBox="1"/>
          <p:nvPr/>
        </p:nvSpPr>
        <p:spPr>
          <a:xfrm>
            <a:off x="383239" y="6433059"/>
            <a:ext cx="2309161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AUTOMATE.COM.BR</a:t>
            </a:r>
            <a:endParaRPr sz="219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48" name="Google Shape;1048;p2"/>
          <p:cNvGrpSpPr/>
          <p:nvPr/>
        </p:nvGrpSpPr>
        <p:grpSpPr>
          <a:xfrm>
            <a:off x="2964445" y="6359071"/>
            <a:ext cx="9227017" cy="517979"/>
            <a:chOff x="0" y="-97869"/>
            <a:chExt cx="18454035" cy="1035957"/>
          </a:xfrm>
        </p:grpSpPr>
        <p:grpSp>
          <p:nvGrpSpPr>
            <p:cNvPr id="1049" name="Google Shape;1049;p2"/>
            <p:cNvGrpSpPr/>
            <p:nvPr/>
          </p:nvGrpSpPr>
          <p:grpSpPr>
            <a:xfrm>
              <a:off x="0" y="-97869"/>
              <a:ext cx="18454035" cy="997857"/>
              <a:chOff x="0" y="-28575"/>
              <a:chExt cx="5250345" cy="283900"/>
            </a:xfrm>
          </p:grpSpPr>
          <p:sp>
            <p:nvSpPr>
              <p:cNvPr id="1050" name="Google Shape;1050;p2"/>
              <p:cNvSpPr/>
              <p:nvPr/>
            </p:nvSpPr>
            <p:spPr>
              <a:xfrm>
                <a:off x="0" y="0"/>
                <a:ext cx="5250345" cy="255325"/>
              </a:xfrm>
              <a:custGeom>
                <a:avLst/>
                <a:gdLst/>
                <a:ahLst/>
                <a:cxnLst/>
                <a:rect l="l" t="t" r="r" b="b"/>
                <a:pathLst>
                  <a:path w="5250345" h="255325" extrusionOk="0">
                    <a:moveTo>
                      <a:pt x="0" y="0"/>
                    </a:moveTo>
                    <a:lnTo>
                      <a:pt x="5250345" y="0"/>
                    </a:lnTo>
                    <a:lnTo>
                      <a:pt x="5250345" y="255325"/>
                    </a:lnTo>
                    <a:lnTo>
                      <a:pt x="0" y="255325"/>
                    </a:lnTo>
                    <a:close/>
                  </a:path>
                </a:pathLst>
              </a:custGeom>
              <a:solidFill>
                <a:srgbClr val="466CB0"/>
              </a:solidFill>
              <a:ln>
                <a:noFill/>
              </a:ln>
            </p:spPr>
            <p:txBody>
              <a:bodyPr spcFirstLastPara="1" wrap="square" lIns="60950" tIns="30450" rIns="60950" bIns="304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2"/>
              <p:cNvSpPr txBox="1"/>
              <p:nvPr/>
            </p:nvSpPr>
            <p:spPr>
              <a:xfrm>
                <a:off x="0" y="-28575"/>
                <a:ext cx="5250345" cy="28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1975" tIns="31975" rIns="31975" bIns="319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52" name="Google Shape;1052;p2"/>
            <p:cNvSpPr/>
            <p:nvPr/>
          </p:nvSpPr>
          <p:spPr>
            <a:xfrm>
              <a:off x="0" y="0"/>
              <a:ext cx="5475868" cy="899988"/>
            </a:xfrm>
            <a:custGeom>
              <a:avLst/>
              <a:gdLst/>
              <a:ahLst/>
              <a:cxnLst/>
              <a:rect l="l" t="t" r="r" b="b"/>
              <a:pathLst>
                <a:path w="5475868" h="899988" extrusionOk="0">
                  <a:moveTo>
                    <a:pt x="0" y="0"/>
                  </a:moveTo>
                  <a:lnTo>
                    <a:pt x="5475868" y="0"/>
                  </a:lnTo>
                  <a:lnTo>
                    <a:pt x="5475868" y="899988"/>
                  </a:lnTo>
                  <a:lnTo>
                    <a:pt x="0" y="89998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-508383"/>
              </a:stretch>
            </a:blip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5475868" y="2567"/>
              <a:ext cx="5475868" cy="899988"/>
            </a:xfrm>
            <a:custGeom>
              <a:avLst/>
              <a:gdLst/>
              <a:ahLst/>
              <a:cxnLst/>
              <a:rect l="l" t="t" r="r" b="b"/>
              <a:pathLst>
                <a:path w="5475868" h="899988" extrusionOk="0">
                  <a:moveTo>
                    <a:pt x="0" y="0"/>
                  </a:moveTo>
                  <a:lnTo>
                    <a:pt x="5475868" y="0"/>
                  </a:lnTo>
                  <a:lnTo>
                    <a:pt x="5475868" y="899987"/>
                  </a:lnTo>
                  <a:lnTo>
                    <a:pt x="0" y="89998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-508383"/>
              </a:stretch>
            </a:blip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10951736" y="38100"/>
              <a:ext cx="5475868" cy="899988"/>
            </a:xfrm>
            <a:custGeom>
              <a:avLst/>
              <a:gdLst/>
              <a:ahLst/>
              <a:cxnLst/>
              <a:rect l="l" t="t" r="r" b="b"/>
              <a:pathLst>
                <a:path w="5475868" h="899988" extrusionOk="0">
                  <a:moveTo>
                    <a:pt x="0" y="0"/>
                  </a:moveTo>
                  <a:lnTo>
                    <a:pt x="5475868" y="0"/>
                  </a:lnTo>
                  <a:lnTo>
                    <a:pt x="5475868" y="899988"/>
                  </a:lnTo>
                  <a:lnTo>
                    <a:pt x="0" y="89998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-508383"/>
              </a:stretch>
            </a:blip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16427604" y="38100"/>
              <a:ext cx="1964010" cy="801274"/>
            </a:xfrm>
            <a:custGeom>
              <a:avLst/>
              <a:gdLst/>
              <a:ahLst/>
              <a:cxnLst/>
              <a:rect l="l" t="t" r="r" b="b"/>
              <a:pathLst>
                <a:path w="1964010" h="801274" extrusionOk="0">
                  <a:moveTo>
                    <a:pt x="0" y="0"/>
                  </a:moveTo>
                  <a:lnTo>
                    <a:pt x="1964010" y="0"/>
                  </a:lnTo>
                  <a:lnTo>
                    <a:pt x="1964010" y="801274"/>
                  </a:lnTo>
                  <a:lnTo>
                    <a:pt x="0" y="8012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r="-178800" b="-583340"/>
              </a:stretch>
            </a:blip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6" name="Google Shape;1056;p2"/>
          <p:cNvSpPr/>
          <p:nvPr/>
        </p:nvSpPr>
        <p:spPr>
          <a:xfrm>
            <a:off x="0" y="2970"/>
            <a:ext cx="4289177" cy="2990773"/>
          </a:xfrm>
          <a:custGeom>
            <a:avLst/>
            <a:gdLst/>
            <a:ahLst/>
            <a:cxnLst/>
            <a:rect l="l" t="t" r="r" b="b"/>
            <a:pathLst>
              <a:path w="6433766" h="4486160" extrusionOk="0">
                <a:moveTo>
                  <a:pt x="0" y="0"/>
                </a:moveTo>
                <a:lnTo>
                  <a:pt x="6433766" y="0"/>
                </a:lnTo>
                <a:lnTo>
                  <a:pt x="6433766" y="4486160"/>
                </a:lnTo>
                <a:lnTo>
                  <a:pt x="0" y="4486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l="-81123" t="-31237"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7" name="Google Shape;1057;p2"/>
          <p:cNvSpPr/>
          <p:nvPr/>
        </p:nvSpPr>
        <p:spPr>
          <a:xfrm>
            <a:off x="1" y="0"/>
            <a:ext cx="5127235" cy="2990773"/>
          </a:xfrm>
          <a:custGeom>
            <a:avLst/>
            <a:gdLst/>
            <a:ahLst/>
            <a:cxnLst/>
            <a:rect l="l" t="t" r="r" b="b"/>
            <a:pathLst>
              <a:path w="7690853" h="4486160" extrusionOk="0">
                <a:moveTo>
                  <a:pt x="0" y="0"/>
                </a:moveTo>
                <a:lnTo>
                  <a:pt x="7690853" y="0"/>
                </a:lnTo>
                <a:lnTo>
                  <a:pt x="7690853" y="4486160"/>
                </a:lnTo>
                <a:lnTo>
                  <a:pt x="0" y="4486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l="-48306" t="-28457"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3"/>
          <p:cNvSpPr/>
          <p:nvPr/>
        </p:nvSpPr>
        <p:spPr>
          <a:xfrm rot="5400000">
            <a:off x="6343573" y="553139"/>
            <a:ext cx="5444115" cy="6252738"/>
          </a:xfrm>
          <a:custGeom>
            <a:avLst/>
            <a:gdLst/>
            <a:ahLst/>
            <a:cxnLst/>
            <a:rect l="l" t="t" r="r" b="b"/>
            <a:pathLst>
              <a:path w="8166172" h="9379107" extrusionOk="0">
                <a:moveTo>
                  <a:pt x="0" y="0"/>
                </a:moveTo>
                <a:lnTo>
                  <a:pt x="8166173" y="0"/>
                </a:lnTo>
                <a:lnTo>
                  <a:pt x="8166173" y="9379106"/>
                </a:lnTo>
                <a:lnTo>
                  <a:pt x="0" y="93791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9999"/>
            </a:blip>
            <a:stretch>
              <a:fillRect t="-23268" r="-8305"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63" name="Google Shape;1063;p3"/>
          <p:cNvGrpSpPr/>
          <p:nvPr/>
        </p:nvGrpSpPr>
        <p:grpSpPr>
          <a:xfrm>
            <a:off x="0" y="-50314"/>
            <a:ext cx="12192000" cy="1001323"/>
            <a:chOff x="0" y="-28575"/>
            <a:chExt cx="6924158" cy="568678"/>
          </a:xfrm>
        </p:grpSpPr>
        <p:sp>
          <p:nvSpPr>
            <p:cNvPr id="1064" name="Google Shape;1064;p3"/>
            <p:cNvSpPr/>
            <p:nvPr/>
          </p:nvSpPr>
          <p:spPr>
            <a:xfrm>
              <a:off x="0" y="0"/>
              <a:ext cx="6924158" cy="540103"/>
            </a:xfrm>
            <a:custGeom>
              <a:avLst/>
              <a:gdLst/>
              <a:ahLst/>
              <a:cxnLst/>
              <a:rect l="l" t="t" r="r" b="b"/>
              <a:pathLst>
                <a:path w="6924158" h="540103" extrusionOk="0">
                  <a:moveTo>
                    <a:pt x="0" y="0"/>
                  </a:moveTo>
                  <a:lnTo>
                    <a:pt x="6924158" y="0"/>
                  </a:lnTo>
                  <a:lnTo>
                    <a:pt x="6924158" y="540103"/>
                  </a:lnTo>
                  <a:lnTo>
                    <a:pt x="0" y="540103"/>
                  </a:lnTo>
                  <a:close/>
                </a:path>
              </a:pathLst>
            </a:custGeom>
            <a:solidFill>
              <a:srgbClr val="003B79"/>
            </a:solid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3"/>
            <p:cNvSpPr txBox="1"/>
            <p:nvPr/>
          </p:nvSpPr>
          <p:spPr>
            <a:xfrm>
              <a:off x="0" y="-28575"/>
              <a:ext cx="6924158" cy="568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050" tIns="32050" rIns="32050" bIns="3205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6" name="Google Shape;1066;p3"/>
          <p:cNvGrpSpPr/>
          <p:nvPr/>
        </p:nvGrpSpPr>
        <p:grpSpPr>
          <a:xfrm>
            <a:off x="-537" y="-241101"/>
            <a:ext cx="12192000" cy="7099101"/>
            <a:chOff x="0" y="-95250"/>
            <a:chExt cx="4816593" cy="2804583"/>
          </a:xfrm>
        </p:grpSpPr>
        <p:sp>
          <p:nvSpPr>
            <p:cNvPr id="1067" name="Google Shape;1067;p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4C0CE">
                <a:alpha val="41960"/>
              </a:srgbClr>
            </a:solid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3"/>
            <p:cNvSpPr txBox="1"/>
            <p:nvPr/>
          </p:nvSpPr>
          <p:spPr>
            <a:xfrm>
              <a:off x="0" y="-95250"/>
              <a:ext cx="4816593" cy="2804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50" tIns="33850" rIns="33850" bIns="33850" anchor="ctr" anchorCtr="0">
              <a:noAutofit/>
            </a:bodyPr>
            <a:lstStyle/>
            <a:p>
              <a:pPr marL="0" marR="0" lvl="0" indent="0" algn="ctr" rtl="0">
                <a:lnSpc>
                  <a:spcPct val="23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9" name="Google Shape;1069;p3"/>
          <p:cNvSpPr/>
          <p:nvPr/>
        </p:nvSpPr>
        <p:spPr>
          <a:xfrm>
            <a:off x="10973301" y="121465"/>
            <a:ext cx="1065799" cy="708079"/>
          </a:xfrm>
          <a:custGeom>
            <a:avLst/>
            <a:gdLst/>
            <a:ahLst/>
            <a:cxnLst/>
            <a:rect l="l" t="t" r="r" b="b"/>
            <a:pathLst>
              <a:path w="1598699" h="1062119" extrusionOk="0">
                <a:moveTo>
                  <a:pt x="0" y="0"/>
                </a:moveTo>
                <a:lnTo>
                  <a:pt x="1598698" y="0"/>
                </a:lnTo>
                <a:lnTo>
                  <a:pt x="1598698" y="1062119"/>
                </a:lnTo>
                <a:lnTo>
                  <a:pt x="0" y="10621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0" name="Google Shape;1070;p3"/>
          <p:cNvSpPr/>
          <p:nvPr/>
        </p:nvSpPr>
        <p:spPr>
          <a:xfrm>
            <a:off x="2493023" y="2455771"/>
            <a:ext cx="9271757" cy="3716429"/>
          </a:xfrm>
          <a:custGeom>
            <a:avLst/>
            <a:gdLst/>
            <a:ahLst/>
            <a:cxnLst/>
            <a:rect l="l" t="t" r="r" b="b"/>
            <a:pathLst>
              <a:path w="13907635" h="5574644" extrusionOk="0">
                <a:moveTo>
                  <a:pt x="0" y="0"/>
                </a:moveTo>
                <a:lnTo>
                  <a:pt x="13907635" y="0"/>
                </a:lnTo>
                <a:lnTo>
                  <a:pt x="13907635" y="5574644"/>
                </a:lnTo>
                <a:lnTo>
                  <a:pt x="0" y="55746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1" name="Google Shape;1071;p3"/>
          <p:cNvSpPr/>
          <p:nvPr/>
        </p:nvSpPr>
        <p:spPr>
          <a:xfrm>
            <a:off x="166167" y="3049142"/>
            <a:ext cx="2326856" cy="3263557"/>
          </a:xfrm>
          <a:custGeom>
            <a:avLst/>
            <a:gdLst/>
            <a:ahLst/>
            <a:cxnLst/>
            <a:rect l="l" t="t" r="r" b="b"/>
            <a:pathLst>
              <a:path w="3490284" h="4895336" extrusionOk="0">
                <a:moveTo>
                  <a:pt x="0" y="0"/>
                </a:moveTo>
                <a:lnTo>
                  <a:pt x="3490284" y="0"/>
                </a:lnTo>
                <a:lnTo>
                  <a:pt x="3490284" y="4895335"/>
                </a:lnTo>
                <a:lnTo>
                  <a:pt x="0" y="4895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39831" t="-8158" r="-40932" b="-2282"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72" name="Google Shape;1072;p3"/>
          <p:cNvGrpSpPr/>
          <p:nvPr/>
        </p:nvGrpSpPr>
        <p:grpSpPr>
          <a:xfrm rot="-2700000">
            <a:off x="1686067" y="3959887"/>
            <a:ext cx="353387" cy="500344"/>
            <a:chOff x="0" y="-95250"/>
            <a:chExt cx="139610" cy="197667"/>
          </a:xfrm>
        </p:grpSpPr>
        <p:sp>
          <p:nvSpPr>
            <p:cNvPr id="1073" name="Google Shape;1073;p3"/>
            <p:cNvSpPr/>
            <p:nvPr/>
          </p:nvSpPr>
          <p:spPr>
            <a:xfrm>
              <a:off x="0" y="0"/>
              <a:ext cx="139610" cy="102417"/>
            </a:xfrm>
            <a:custGeom>
              <a:avLst/>
              <a:gdLst/>
              <a:ahLst/>
              <a:cxnLst/>
              <a:rect l="l" t="t" r="r" b="b"/>
              <a:pathLst>
                <a:path w="139610" h="102417" extrusionOk="0">
                  <a:moveTo>
                    <a:pt x="0" y="0"/>
                  </a:moveTo>
                  <a:lnTo>
                    <a:pt x="139610" y="0"/>
                  </a:lnTo>
                  <a:lnTo>
                    <a:pt x="139610" y="102417"/>
                  </a:lnTo>
                  <a:lnTo>
                    <a:pt x="0" y="102417"/>
                  </a:lnTo>
                  <a:close/>
                </a:path>
              </a:pathLst>
            </a:custGeom>
            <a:solidFill>
              <a:srgbClr val="496FA1"/>
            </a:solid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3"/>
            <p:cNvSpPr txBox="1"/>
            <p:nvPr/>
          </p:nvSpPr>
          <p:spPr>
            <a:xfrm>
              <a:off x="0" y="-95250"/>
              <a:ext cx="139610" cy="197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50" tIns="33850" rIns="33850" bIns="33850" anchor="ctr" anchorCtr="0">
              <a:noAutofit/>
            </a:bodyPr>
            <a:lstStyle/>
            <a:p>
              <a:pPr marL="0" marR="0" lvl="0" indent="0" algn="ctr" rtl="0">
                <a:lnSpc>
                  <a:spcPct val="23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5" name="Google Shape;1075;p3"/>
          <p:cNvSpPr/>
          <p:nvPr/>
        </p:nvSpPr>
        <p:spPr>
          <a:xfrm>
            <a:off x="1114871" y="4777407"/>
            <a:ext cx="312597" cy="422429"/>
          </a:xfrm>
          <a:custGeom>
            <a:avLst/>
            <a:gdLst/>
            <a:ahLst/>
            <a:cxnLst/>
            <a:rect l="l" t="t" r="r" b="b"/>
            <a:pathLst>
              <a:path w="468896" h="633643" extrusionOk="0">
                <a:moveTo>
                  <a:pt x="0" y="0"/>
                </a:moveTo>
                <a:lnTo>
                  <a:pt x="468896" y="0"/>
                </a:lnTo>
                <a:lnTo>
                  <a:pt x="468896" y="633643"/>
                </a:lnTo>
                <a:lnTo>
                  <a:pt x="0" y="6336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6" name="Google Shape;1076;p3"/>
          <p:cNvSpPr/>
          <p:nvPr/>
        </p:nvSpPr>
        <p:spPr>
          <a:xfrm>
            <a:off x="759789" y="4409552"/>
            <a:ext cx="343315" cy="463939"/>
          </a:xfrm>
          <a:custGeom>
            <a:avLst/>
            <a:gdLst/>
            <a:ahLst/>
            <a:cxnLst/>
            <a:rect l="l" t="t" r="r" b="b"/>
            <a:pathLst>
              <a:path w="514972" h="695908" extrusionOk="0">
                <a:moveTo>
                  <a:pt x="0" y="0"/>
                </a:moveTo>
                <a:lnTo>
                  <a:pt x="514972" y="0"/>
                </a:lnTo>
                <a:lnTo>
                  <a:pt x="514972" y="695908"/>
                </a:lnTo>
                <a:lnTo>
                  <a:pt x="0" y="6959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7" name="Google Shape;1077;p3"/>
          <p:cNvSpPr/>
          <p:nvPr/>
        </p:nvSpPr>
        <p:spPr>
          <a:xfrm>
            <a:off x="1562406" y="4463356"/>
            <a:ext cx="312597" cy="422429"/>
          </a:xfrm>
          <a:custGeom>
            <a:avLst/>
            <a:gdLst/>
            <a:ahLst/>
            <a:cxnLst/>
            <a:rect l="l" t="t" r="r" b="b"/>
            <a:pathLst>
              <a:path w="468896" h="633643" extrusionOk="0">
                <a:moveTo>
                  <a:pt x="0" y="0"/>
                </a:moveTo>
                <a:lnTo>
                  <a:pt x="468896" y="0"/>
                </a:lnTo>
                <a:lnTo>
                  <a:pt x="468896" y="633643"/>
                </a:lnTo>
                <a:lnTo>
                  <a:pt x="0" y="6336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8" name="Google Shape;1078;p3"/>
          <p:cNvSpPr txBox="1"/>
          <p:nvPr/>
        </p:nvSpPr>
        <p:spPr>
          <a:xfrm>
            <a:off x="4617600" y="1958867"/>
            <a:ext cx="5135999" cy="57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7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43546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ALGUNS DOS NOSSOS CLIENTES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9" name="Google Shape;1079;p3"/>
          <p:cNvSpPr txBox="1"/>
          <p:nvPr/>
        </p:nvSpPr>
        <p:spPr>
          <a:xfrm>
            <a:off x="4745260" y="220645"/>
            <a:ext cx="5008340" cy="64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7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66" b="1">
                <a:solidFill>
                  <a:srgbClr val="FFFAF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SOBRE A AUTOMATE BRASIL</a:t>
            </a:r>
            <a:endParaRPr sz="219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0" name="Google Shape;1080;p3"/>
          <p:cNvSpPr txBox="1"/>
          <p:nvPr/>
        </p:nvSpPr>
        <p:spPr>
          <a:xfrm>
            <a:off x="383239" y="6433059"/>
            <a:ext cx="2326855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AUTOMATE.COM.BR</a:t>
            </a:r>
            <a:endParaRPr sz="219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81" name="Google Shape;1081;p3"/>
          <p:cNvGrpSpPr/>
          <p:nvPr/>
        </p:nvGrpSpPr>
        <p:grpSpPr>
          <a:xfrm>
            <a:off x="2964445" y="6359071"/>
            <a:ext cx="9227017" cy="517979"/>
            <a:chOff x="0" y="-97869"/>
            <a:chExt cx="18454035" cy="1035957"/>
          </a:xfrm>
        </p:grpSpPr>
        <p:grpSp>
          <p:nvGrpSpPr>
            <p:cNvPr id="1082" name="Google Shape;1082;p3"/>
            <p:cNvGrpSpPr/>
            <p:nvPr/>
          </p:nvGrpSpPr>
          <p:grpSpPr>
            <a:xfrm>
              <a:off x="0" y="-97869"/>
              <a:ext cx="18454035" cy="997857"/>
              <a:chOff x="0" y="-28575"/>
              <a:chExt cx="5250345" cy="283900"/>
            </a:xfrm>
          </p:grpSpPr>
          <p:sp>
            <p:nvSpPr>
              <p:cNvPr id="1083" name="Google Shape;1083;p3"/>
              <p:cNvSpPr/>
              <p:nvPr/>
            </p:nvSpPr>
            <p:spPr>
              <a:xfrm>
                <a:off x="0" y="0"/>
                <a:ext cx="5250345" cy="255325"/>
              </a:xfrm>
              <a:custGeom>
                <a:avLst/>
                <a:gdLst/>
                <a:ahLst/>
                <a:cxnLst/>
                <a:rect l="l" t="t" r="r" b="b"/>
                <a:pathLst>
                  <a:path w="5250345" h="255325" extrusionOk="0">
                    <a:moveTo>
                      <a:pt x="0" y="0"/>
                    </a:moveTo>
                    <a:lnTo>
                      <a:pt x="5250345" y="0"/>
                    </a:lnTo>
                    <a:lnTo>
                      <a:pt x="5250345" y="255325"/>
                    </a:lnTo>
                    <a:lnTo>
                      <a:pt x="0" y="255325"/>
                    </a:lnTo>
                    <a:close/>
                  </a:path>
                </a:pathLst>
              </a:custGeom>
              <a:solidFill>
                <a:srgbClr val="466CB0"/>
              </a:solidFill>
              <a:ln>
                <a:noFill/>
              </a:ln>
            </p:spPr>
            <p:txBody>
              <a:bodyPr spcFirstLastPara="1" wrap="square" lIns="60950" tIns="30450" rIns="60950" bIns="304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" name="Google Shape;1084;p3"/>
              <p:cNvSpPr txBox="1"/>
              <p:nvPr/>
            </p:nvSpPr>
            <p:spPr>
              <a:xfrm>
                <a:off x="0" y="-28575"/>
                <a:ext cx="5250345" cy="28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1975" tIns="31975" rIns="31975" bIns="319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85" name="Google Shape;1085;p3"/>
            <p:cNvSpPr/>
            <p:nvPr/>
          </p:nvSpPr>
          <p:spPr>
            <a:xfrm>
              <a:off x="0" y="0"/>
              <a:ext cx="5475868" cy="899988"/>
            </a:xfrm>
            <a:custGeom>
              <a:avLst/>
              <a:gdLst/>
              <a:ahLst/>
              <a:cxnLst/>
              <a:rect l="l" t="t" r="r" b="b"/>
              <a:pathLst>
                <a:path w="5475868" h="899988" extrusionOk="0">
                  <a:moveTo>
                    <a:pt x="0" y="0"/>
                  </a:moveTo>
                  <a:lnTo>
                    <a:pt x="5475868" y="0"/>
                  </a:lnTo>
                  <a:lnTo>
                    <a:pt x="5475868" y="899988"/>
                  </a:lnTo>
                  <a:lnTo>
                    <a:pt x="0" y="89998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-508383"/>
              </a:stretch>
            </a:blip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5475868" y="2567"/>
              <a:ext cx="5475868" cy="899988"/>
            </a:xfrm>
            <a:custGeom>
              <a:avLst/>
              <a:gdLst/>
              <a:ahLst/>
              <a:cxnLst/>
              <a:rect l="l" t="t" r="r" b="b"/>
              <a:pathLst>
                <a:path w="5475868" h="899988" extrusionOk="0">
                  <a:moveTo>
                    <a:pt x="0" y="0"/>
                  </a:moveTo>
                  <a:lnTo>
                    <a:pt x="5475868" y="0"/>
                  </a:lnTo>
                  <a:lnTo>
                    <a:pt x="5475868" y="899987"/>
                  </a:lnTo>
                  <a:lnTo>
                    <a:pt x="0" y="89998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-508383"/>
              </a:stretch>
            </a:blip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10951736" y="38100"/>
              <a:ext cx="5475868" cy="899988"/>
            </a:xfrm>
            <a:custGeom>
              <a:avLst/>
              <a:gdLst/>
              <a:ahLst/>
              <a:cxnLst/>
              <a:rect l="l" t="t" r="r" b="b"/>
              <a:pathLst>
                <a:path w="5475868" h="899988" extrusionOk="0">
                  <a:moveTo>
                    <a:pt x="0" y="0"/>
                  </a:moveTo>
                  <a:lnTo>
                    <a:pt x="5475868" y="0"/>
                  </a:lnTo>
                  <a:lnTo>
                    <a:pt x="5475868" y="899988"/>
                  </a:lnTo>
                  <a:lnTo>
                    <a:pt x="0" y="89998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-508383"/>
              </a:stretch>
            </a:blip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16427604" y="38100"/>
              <a:ext cx="1964010" cy="801274"/>
            </a:xfrm>
            <a:custGeom>
              <a:avLst/>
              <a:gdLst/>
              <a:ahLst/>
              <a:cxnLst/>
              <a:rect l="l" t="t" r="r" b="b"/>
              <a:pathLst>
                <a:path w="1964010" h="801274" extrusionOk="0">
                  <a:moveTo>
                    <a:pt x="0" y="0"/>
                  </a:moveTo>
                  <a:lnTo>
                    <a:pt x="1964010" y="0"/>
                  </a:lnTo>
                  <a:lnTo>
                    <a:pt x="1964010" y="801274"/>
                  </a:lnTo>
                  <a:lnTo>
                    <a:pt x="0" y="8012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r="-178800" b="-583340"/>
              </a:stretch>
            </a:blip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9" name="Google Shape;1089;p3"/>
          <p:cNvSpPr/>
          <p:nvPr/>
        </p:nvSpPr>
        <p:spPr>
          <a:xfrm>
            <a:off x="0" y="2970"/>
            <a:ext cx="4289177" cy="2990773"/>
          </a:xfrm>
          <a:custGeom>
            <a:avLst/>
            <a:gdLst/>
            <a:ahLst/>
            <a:cxnLst/>
            <a:rect l="l" t="t" r="r" b="b"/>
            <a:pathLst>
              <a:path w="6433766" h="4486160" extrusionOk="0">
                <a:moveTo>
                  <a:pt x="0" y="0"/>
                </a:moveTo>
                <a:lnTo>
                  <a:pt x="6433766" y="0"/>
                </a:lnTo>
                <a:lnTo>
                  <a:pt x="6433766" y="4486160"/>
                </a:lnTo>
                <a:lnTo>
                  <a:pt x="0" y="4486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l="-81123" t="-31237"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0" name="Google Shape;1090;p3"/>
          <p:cNvSpPr/>
          <p:nvPr/>
        </p:nvSpPr>
        <p:spPr>
          <a:xfrm>
            <a:off x="1" y="0"/>
            <a:ext cx="5127235" cy="2990773"/>
          </a:xfrm>
          <a:custGeom>
            <a:avLst/>
            <a:gdLst/>
            <a:ahLst/>
            <a:cxnLst/>
            <a:rect l="l" t="t" r="r" b="b"/>
            <a:pathLst>
              <a:path w="7690853" h="4486160" extrusionOk="0">
                <a:moveTo>
                  <a:pt x="0" y="0"/>
                </a:moveTo>
                <a:lnTo>
                  <a:pt x="7690853" y="0"/>
                </a:lnTo>
                <a:lnTo>
                  <a:pt x="7690853" y="4486160"/>
                </a:lnTo>
                <a:lnTo>
                  <a:pt x="0" y="4486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l="-48306" t="-28457"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4"/>
          <p:cNvSpPr/>
          <p:nvPr/>
        </p:nvSpPr>
        <p:spPr>
          <a:xfrm rot="5400000">
            <a:off x="6343573" y="553139"/>
            <a:ext cx="5444115" cy="6252738"/>
          </a:xfrm>
          <a:custGeom>
            <a:avLst/>
            <a:gdLst/>
            <a:ahLst/>
            <a:cxnLst/>
            <a:rect l="l" t="t" r="r" b="b"/>
            <a:pathLst>
              <a:path w="8166172" h="9379107" extrusionOk="0">
                <a:moveTo>
                  <a:pt x="0" y="0"/>
                </a:moveTo>
                <a:lnTo>
                  <a:pt x="8166173" y="0"/>
                </a:lnTo>
                <a:lnTo>
                  <a:pt x="8166173" y="9379106"/>
                </a:lnTo>
                <a:lnTo>
                  <a:pt x="0" y="93791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9999"/>
            </a:blip>
            <a:stretch>
              <a:fillRect t="-23268" r="-8305"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6" name="Google Shape;1096;p4"/>
          <p:cNvGrpSpPr/>
          <p:nvPr/>
        </p:nvGrpSpPr>
        <p:grpSpPr>
          <a:xfrm>
            <a:off x="0" y="-50314"/>
            <a:ext cx="12192000" cy="1001323"/>
            <a:chOff x="0" y="-28575"/>
            <a:chExt cx="6924158" cy="568678"/>
          </a:xfrm>
        </p:grpSpPr>
        <p:sp>
          <p:nvSpPr>
            <p:cNvPr id="1097" name="Google Shape;1097;p4"/>
            <p:cNvSpPr/>
            <p:nvPr/>
          </p:nvSpPr>
          <p:spPr>
            <a:xfrm>
              <a:off x="0" y="0"/>
              <a:ext cx="6924158" cy="540103"/>
            </a:xfrm>
            <a:custGeom>
              <a:avLst/>
              <a:gdLst/>
              <a:ahLst/>
              <a:cxnLst/>
              <a:rect l="l" t="t" r="r" b="b"/>
              <a:pathLst>
                <a:path w="6924158" h="540103" extrusionOk="0">
                  <a:moveTo>
                    <a:pt x="0" y="0"/>
                  </a:moveTo>
                  <a:lnTo>
                    <a:pt x="6924158" y="0"/>
                  </a:lnTo>
                  <a:lnTo>
                    <a:pt x="6924158" y="540103"/>
                  </a:lnTo>
                  <a:lnTo>
                    <a:pt x="0" y="540103"/>
                  </a:lnTo>
                  <a:close/>
                </a:path>
              </a:pathLst>
            </a:custGeom>
            <a:solidFill>
              <a:srgbClr val="003B79"/>
            </a:solid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4"/>
            <p:cNvSpPr txBox="1"/>
            <p:nvPr/>
          </p:nvSpPr>
          <p:spPr>
            <a:xfrm>
              <a:off x="0" y="-28575"/>
              <a:ext cx="6924158" cy="568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050" tIns="32050" rIns="32050" bIns="3205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9" name="Google Shape;1099;p4"/>
          <p:cNvGrpSpPr/>
          <p:nvPr/>
        </p:nvGrpSpPr>
        <p:grpSpPr>
          <a:xfrm>
            <a:off x="-537" y="-241101"/>
            <a:ext cx="12192000" cy="7099101"/>
            <a:chOff x="0" y="-95250"/>
            <a:chExt cx="4816593" cy="2804583"/>
          </a:xfrm>
        </p:grpSpPr>
        <p:sp>
          <p:nvSpPr>
            <p:cNvPr id="1100" name="Google Shape;1100;p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4C0CE">
                <a:alpha val="41960"/>
              </a:srgbClr>
            </a:solid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"/>
            <p:cNvSpPr txBox="1"/>
            <p:nvPr/>
          </p:nvSpPr>
          <p:spPr>
            <a:xfrm>
              <a:off x="0" y="-95250"/>
              <a:ext cx="4816593" cy="2804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50" tIns="33850" rIns="33850" bIns="33850" anchor="ctr" anchorCtr="0">
              <a:noAutofit/>
            </a:bodyPr>
            <a:lstStyle/>
            <a:p>
              <a:pPr marL="0" marR="0" lvl="0" indent="0" algn="ctr" rtl="0">
                <a:lnSpc>
                  <a:spcPct val="23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2" name="Google Shape;1102;p4"/>
          <p:cNvSpPr txBox="1"/>
          <p:nvPr/>
        </p:nvSpPr>
        <p:spPr>
          <a:xfrm>
            <a:off x="4745260" y="220645"/>
            <a:ext cx="5008340" cy="64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7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66" b="1">
                <a:solidFill>
                  <a:srgbClr val="FFFAF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SOBRE A CCR</a:t>
            </a:r>
            <a:endParaRPr sz="219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3" name="Google Shape;1103;p4"/>
          <p:cNvSpPr txBox="1"/>
          <p:nvPr/>
        </p:nvSpPr>
        <p:spPr>
          <a:xfrm>
            <a:off x="383239" y="6433059"/>
            <a:ext cx="2326855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AUTOMATE.COM.BR</a:t>
            </a:r>
            <a:endParaRPr sz="219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4" name="Google Shape;1104;p4"/>
          <p:cNvGrpSpPr/>
          <p:nvPr/>
        </p:nvGrpSpPr>
        <p:grpSpPr>
          <a:xfrm>
            <a:off x="2964445" y="6359071"/>
            <a:ext cx="9227017" cy="517979"/>
            <a:chOff x="0" y="-97869"/>
            <a:chExt cx="18454035" cy="1035957"/>
          </a:xfrm>
        </p:grpSpPr>
        <p:grpSp>
          <p:nvGrpSpPr>
            <p:cNvPr id="1105" name="Google Shape;1105;p4"/>
            <p:cNvGrpSpPr/>
            <p:nvPr/>
          </p:nvGrpSpPr>
          <p:grpSpPr>
            <a:xfrm>
              <a:off x="0" y="-97869"/>
              <a:ext cx="18454035" cy="997857"/>
              <a:chOff x="0" y="-28575"/>
              <a:chExt cx="5250345" cy="283900"/>
            </a:xfrm>
          </p:grpSpPr>
          <p:sp>
            <p:nvSpPr>
              <p:cNvPr id="1106" name="Google Shape;1106;p4"/>
              <p:cNvSpPr/>
              <p:nvPr/>
            </p:nvSpPr>
            <p:spPr>
              <a:xfrm>
                <a:off x="0" y="0"/>
                <a:ext cx="5250345" cy="255325"/>
              </a:xfrm>
              <a:custGeom>
                <a:avLst/>
                <a:gdLst/>
                <a:ahLst/>
                <a:cxnLst/>
                <a:rect l="l" t="t" r="r" b="b"/>
                <a:pathLst>
                  <a:path w="5250345" h="255325" extrusionOk="0">
                    <a:moveTo>
                      <a:pt x="0" y="0"/>
                    </a:moveTo>
                    <a:lnTo>
                      <a:pt x="5250345" y="0"/>
                    </a:lnTo>
                    <a:lnTo>
                      <a:pt x="5250345" y="255325"/>
                    </a:lnTo>
                    <a:lnTo>
                      <a:pt x="0" y="255325"/>
                    </a:lnTo>
                    <a:close/>
                  </a:path>
                </a:pathLst>
              </a:custGeom>
              <a:solidFill>
                <a:srgbClr val="466CB0"/>
              </a:solidFill>
              <a:ln>
                <a:noFill/>
              </a:ln>
            </p:spPr>
            <p:txBody>
              <a:bodyPr spcFirstLastPara="1" wrap="square" lIns="60950" tIns="30450" rIns="60950" bIns="304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7" name="Google Shape;1107;p4"/>
              <p:cNvSpPr txBox="1"/>
              <p:nvPr/>
            </p:nvSpPr>
            <p:spPr>
              <a:xfrm>
                <a:off x="0" y="-28575"/>
                <a:ext cx="5250345" cy="28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1975" tIns="31975" rIns="31975" bIns="319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08" name="Google Shape;1108;p4"/>
            <p:cNvSpPr/>
            <p:nvPr/>
          </p:nvSpPr>
          <p:spPr>
            <a:xfrm>
              <a:off x="0" y="0"/>
              <a:ext cx="5475868" cy="899988"/>
            </a:xfrm>
            <a:custGeom>
              <a:avLst/>
              <a:gdLst/>
              <a:ahLst/>
              <a:cxnLst/>
              <a:rect l="l" t="t" r="r" b="b"/>
              <a:pathLst>
                <a:path w="5475868" h="899988" extrusionOk="0">
                  <a:moveTo>
                    <a:pt x="0" y="0"/>
                  </a:moveTo>
                  <a:lnTo>
                    <a:pt x="5475868" y="0"/>
                  </a:lnTo>
                  <a:lnTo>
                    <a:pt x="5475868" y="899988"/>
                  </a:lnTo>
                  <a:lnTo>
                    <a:pt x="0" y="89998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508383"/>
              </a:stretch>
            </a:blip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5475868" y="2567"/>
              <a:ext cx="5475868" cy="899988"/>
            </a:xfrm>
            <a:custGeom>
              <a:avLst/>
              <a:gdLst/>
              <a:ahLst/>
              <a:cxnLst/>
              <a:rect l="l" t="t" r="r" b="b"/>
              <a:pathLst>
                <a:path w="5475868" h="899988" extrusionOk="0">
                  <a:moveTo>
                    <a:pt x="0" y="0"/>
                  </a:moveTo>
                  <a:lnTo>
                    <a:pt x="5475868" y="0"/>
                  </a:lnTo>
                  <a:lnTo>
                    <a:pt x="5475868" y="899987"/>
                  </a:lnTo>
                  <a:lnTo>
                    <a:pt x="0" y="89998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508383"/>
              </a:stretch>
            </a:blip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10951736" y="38100"/>
              <a:ext cx="5475868" cy="899988"/>
            </a:xfrm>
            <a:custGeom>
              <a:avLst/>
              <a:gdLst/>
              <a:ahLst/>
              <a:cxnLst/>
              <a:rect l="l" t="t" r="r" b="b"/>
              <a:pathLst>
                <a:path w="5475868" h="899988" extrusionOk="0">
                  <a:moveTo>
                    <a:pt x="0" y="0"/>
                  </a:moveTo>
                  <a:lnTo>
                    <a:pt x="5475868" y="0"/>
                  </a:lnTo>
                  <a:lnTo>
                    <a:pt x="5475868" y="899988"/>
                  </a:lnTo>
                  <a:lnTo>
                    <a:pt x="0" y="89998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508383"/>
              </a:stretch>
            </a:blip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16427604" y="38100"/>
              <a:ext cx="1964010" cy="801274"/>
            </a:xfrm>
            <a:custGeom>
              <a:avLst/>
              <a:gdLst/>
              <a:ahLst/>
              <a:cxnLst/>
              <a:rect l="l" t="t" r="r" b="b"/>
              <a:pathLst>
                <a:path w="1964010" h="801274" extrusionOk="0">
                  <a:moveTo>
                    <a:pt x="0" y="0"/>
                  </a:moveTo>
                  <a:lnTo>
                    <a:pt x="1964010" y="0"/>
                  </a:lnTo>
                  <a:lnTo>
                    <a:pt x="1964010" y="801274"/>
                  </a:lnTo>
                  <a:lnTo>
                    <a:pt x="0" y="8012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r="-178800" b="-583340"/>
              </a:stretch>
            </a:blip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2" name="Google Shape;1112;p4"/>
          <p:cNvSpPr/>
          <p:nvPr/>
        </p:nvSpPr>
        <p:spPr>
          <a:xfrm>
            <a:off x="0" y="2970"/>
            <a:ext cx="4289177" cy="2990773"/>
          </a:xfrm>
          <a:custGeom>
            <a:avLst/>
            <a:gdLst/>
            <a:ahLst/>
            <a:cxnLst/>
            <a:rect l="l" t="t" r="r" b="b"/>
            <a:pathLst>
              <a:path w="6433766" h="4486160" extrusionOk="0">
                <a:moveTo>
                  <a:pt x="0" y="0"/>
                </a:moveTo>
                <a:lnTo>
                  <a:pt x="6433766" y="0"/>
                </a:lnTo>
                <a:lnTo>
                  <a:pt x="6433766" y="4486160"/>
                </a:lnTo>
                <a:lnTo>
                  <a:pt x="0" y="4486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81123" t="-31237"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3" name="Google Shape;1113;p4"/>
          <p:cNvSpPr/>
          <p:nvPr/>
        </p:nvSpPr>
        <p:spPr>
          <a:xfrm>
            <a:off x="1" y="0"/>
            <a:ext cx="5127235" cy="2990773"/>
          </a:xfrm>
          <a:custGeom>
            <a:avLst/>
            <a:gdLst/>
            <a:ahLst/>
            <a:cxnLst/>
            <a:rect l="l" t="t" r="r" b="b"/>
            <a:pathLst>
              <a:path w="7690853" h="4486160" extrusionOk="0">
                <a:moveTo>
                  <a:pt x="0" y="0"/>
                </a:moveTo>
                <a:lnTo>
                  <a:pt x="7690853" y="0"/>
                </a:lnTo>
                <a:lnTo>
                  <a:pt x="7690853" y="4486160"/>
                </a:lnTo>
                <a:lnTo>
                  <a:pt x="0" y="4486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48306" t="-28457"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4" name="Google Shape;1114;p4" descr="Logo Grupo CCR – Logos 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164" y="3176908"/>
            <a:ext cx="2683460" cy="2683460"/>
          </a:xfrm>
          <a:prstGeom prst="rect">
            <a:avLst/>
          </a:prstGeom>
          <a:noFill/>
          <a:ln>
            <a:noFill/>
          </a:ln>
        </p:spPr>
      </p:pic>
      <p:sp>
        <p:nvSpPr>
          <p:cNvPr id="1115" name="Google Shape;1115;p4"/>
          <p:cNvSpPr txBox="1"/>
          <p:nvPr/>
        </p:nvSpPr>
        <p:spPr>
          <a:xfrm>
            <a:off x="3371261" y="1178168"/>
            <a:ext cx="7189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43546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 Grupo CCR é uma das principais empresas de infraestrutura e mobilidade do país.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6" name="Google Shape;1116;p4"/>
          <p:cNvSpPr txBox="1"/>
          <p:nvPr/>
        </p:nvSpPr>
        <p:spPr>
          <a:xfrm>
            <a:off x="4071253" y="3368602"/>
            <a:ext cx="1257114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>
                <a:solidFill>
                  <a:srgbClr val="43546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</a:t>
            </a:r>
            <a:r>
              <a:rPr lang="pt-BR" sz="2400">
                <a:solidFill>
                  <a:srgbClr val="43546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pt-BR" sz="1800">
                <a:solidFill>
                  <a:srgbClr val="43546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milhões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7" name="Google Shape;1117;p4"/>
          <p:cNvSpPr txBox="1"/>
          <p:nvPr/>
        </p:nvSpPr>
        <p:spPr>
          <a:xfrm>
            <a:off x="8516066" y="2507812"/>
            <a:ext cx="1968301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>
                <a:solidFill>
                  <a:srgbClr val="43546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3.615</a:t>
            </a:r>
            <a:r>
              <a:rPr lang="pt-BR" sz="2400">
                <a:solidFill>
                  <a:srgbClr val="43546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pt-BR" sz="1800">
                <a:solidFill>
                  <a:srgbClr val="43546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km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8" name="Google Shape;1118;p4"/>
          <p:cNvSpPr txBox="1"/>
          <p:nvPr/>
        </p:nvSpPr>
        <p:spPr>
          <a:xfrm>
            <a:off x="4021844" y="4762128"/>
            <a:ext cx="1958159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>
                <a:solidFill>
                  <a:srgbClr val="43546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20</a:t>
            </a:r>
            <a:r>
              <a:rPr lang="pt-BR" sz="2400">
                <a:solidFill>
                  <a:srgbClr val="43546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pt-BR" sz="1800">
                <a:solidFill>
                  <a:srgbClr val="43546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aeroportos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9" name="Google Shape;1119;p4"/>
          <p:cNvSpPr txBox="1"/>
          <p:nvPr/>
        </p:nvSpPr>
        <p:spPr>
          <a:xfrm>
            <a:off x="8460675" y="3862110"/>
            <a:ext cx="1311345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>
                <a:solidFill>
                  <a:srgbClr val="43546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</a:t>
            </a:r>
            <a:r>
              <a:rPr lang="pt-BR" sz="2400">
                <a:solidFill>
                  <a:srgbClr val="43546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pt-BR" sz="1800">
                <a:solidFill>
                  <a:srgbClr val="43546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milhões</a:t>
            </a:r>
            <a:endParaRPr sz="2400">
              <a:solidFill>
                <a:srgbClr val="435466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120" name="Google Shape;1120;p4"/>
          <p:cNvSpPr txBox="1"/>
          <p:nvPr/>
        </p:nvSpPr>
        <p:spPr>
          <a:xfrm>
            <a:off x="4021844" y="2324901"/>
            <a:ext cx="2088231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>
                <a:solidFill>
                  <a:srgbClr val="43546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7º</a:t>
            </a:r>
            <a:r>
              <a:rPr lang="pt-BR" sz="2400">
                <a:solidFill>
                  <a:srgbClr val="43546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pt-BR" sz="1400">
                <a:solidFill>
                  <a:srgbClr val="43546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maior operador de</a:t>
            </a:r>
            <a:endParaRPr/>
          </a:p>
        </p:txBody>
      </p:sp>
      <p:sp>
        <p:nvSpPr>
          <p:cNvPr id="1121" name="Google Shape;1121;p4"/>
          <p:cNvSpPr txBox="1"/>
          <p:nvPr/>
        </p:nvSpPr>
        <p:spPr>
          <a:xfrm>
            <a:off x="4007768" y="2852940"/>
            <a:ext cx="232685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43546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infraestrutura no mundo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2" name="Google Shape;1122;p4"/>
          <p:cNvSpPr txBox="1"/>
          <p:nvPr/>
        </p:nvSpPr>
        <p:spPr>
          <a:xfrm>
            <a:off x="3987613" y="3973032"/>
            <a:ext cx="25404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43546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 pessoas impactadas pelos projetos sociais em 2022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3" name="Google Shape;1123;p4"/>
          <p:cNvSpPr txBox="1"/>
          <p:nvPr/>
        </p:nvSpPr>
        <p:spPr>
          <a:xfrm>
            <a:off x="8373291" y="3049796"/>
            <a:ext cx="240322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43546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 rodovias administradas em 5 estados brasileiros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4" name="Google Shape;1124;p4"/>
          <p:cNvSpPr txBox="1"/>
          <p:nvPr/>
        </p:nvSpPr>
        <p:spPr>
          <a:xfrm>
            <a:off x="3924431" y="5340709"/>
            <a:ext cx="252635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43546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no Brasil e na América Latina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5" name="Google Shape;1125;p4"/>
          <p:cNvSpPr txBox="1"/>
          <p:nvPr/>
        </p:nvSpPr>
        <p:spPr>
          <a:xfrm>
            <a:off x="8386528" y="4437112"/>
            <a:ext cx="25847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43546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 passageiros atendidos por dia em metrôs, VLT e Barcas</a:t>
            </a:r>
            <a:endParaRPr sz="1400">
              <a:solidFill>
                <a:srgbClr val="435466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1126" name="Google Shape;1126;p4" descr="Uma imagem contendo Ícone&#10;&#10;Descrição gerad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67321" y="2324901"/>
            <a:ext cx="698421" cy="835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7" name="Google Shape;1127;p4" descr="Uma imagem contendo Ícone&#10;&#10;Descrição gerada automa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611262" y="2593183"/>
            <a:ext cx="775266" cy="835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8" name="Google Shape;1128;p4" descr="Desenho de uma janela&#10;&#10;Descrição gerada automaticamente com confiança baixa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154583" y="4853592"/>
            <a:ext cx="709169" cy="709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9" name="Google Shape;1129;p4" descr="Ícone&#10;&#10;Descrição gerada automaticament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074231" y="3524267"/>
            <a:ext cx="912845" cy="912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0" name="Google Shape;1130;p4" descr="Ícone&#10;&#10;Descrição gerada automaticamente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470740" y="4005064"/>
            <a:ext cx="917548" cy="917548"/>
          </a:xfrm>
          <a:prstGeom prst="rect">
            <a:avLst/>
          </a:prstGeom>
          <a:noFill/>
          <a:ln>
            <a:noFill/>
          </a:ln>
        </p:spPr>
      </p:pic>
      <p:sp>
        <p:nvSpPr>
          <p:cNvPr id="1131" name="Google Shape;1131;p4"/>
          <p:cNvSpPr/>
          <p:nvPr/>
        </p:nvSpPr>
        <p:spPr>
          <a:xfrm>
            <a:off x="10973301" y="121465"/>
            <a:ext cx="1065799" cy="708079"/>
          </a:xfrm>
          <a:custGeom>
            <a:avLst/>
            <a:gdLst/>
            <a:ahLst/>
            <a:cxnLst/>
            <a:rect l="l" t="t" r="r" b="b"/>
            <a:pathLst>
              <a:path w="1598699" h="1062119" extrusionOk="0">
                <a:moveTo>
                  <a:pt x="0" y="0"/>
                </a:moveTo>
                <a:lnTo>
                  <a:pt x="1598698" y="0"/>
                </a:lnTo>
                <a:lnTo>
                  <a:pt x="1598698" y="1062119"/>
                </a:lnTo>
                <a:lnTo>
                  <a:pt x="0" y="10621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6"/>
          <p:cNvSpPr/>
          <p:nvPr/>
        </p:nvSpPr>
        <p:spPr>
          <a:xfrm rot="5400000">
            <a:off x="6343573" y="553139"/>
            <a:ext cx="5444115" cy="6252738"/>
          </a:xfrm>
          <a:custGeom>
            <a:avLst/>
            <a:gdLst/>
            <a:ahLst/>
            <a:cxnLst/>
            <a:rect l="l" t="t" r="r" b="b"/>
            <a:pathLst>
              <a:path w="8166172" h="9379107" extrusionOk="0">
                <a:moveTo>
                  <a:pt x="0" y="0"/>
                </a:moveTo>
                <a:lnTo>
                  <a:pt x="8166173" y="0"/>
                </a:lnTo>
                <a:lnTo>
                  <a:pt x="8166173" y="9379106"/>
                </a:lnTo>
                <a:lnTo>
                  <a:pt x="0" y="93791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9999"/>
            </a:blip>
            <a:stretch>
              <a:fillRect t="-23268" r="-8305"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0" name="Google Shape;1260;p6"/>
          <p:cNvGrpSpPr/>
          <p:nvPr/>
        </p:nvGrpSpPr>
        <p:grpSpPr>
          <a:xfrm>
            <a:off x="0" y="-50314"/>
            <a:ext cx="12192000" cy="1001323"/>
            <a:chOff x="0" y="-28575"/>
            <a:chExt cx="6924158" cy="568678"/>
          </a:xfrm>
        </p:grpSpPr>
        <p:sp>
          <p:nvSpPr>
            <p:cNvPr id="1261" name="Google Shape;1261;p6"/>
            <p:cNvSpPr/>
            <p:nvPr/>
          </p:nvSpPr>
          <p:spPr>
            <a:xfrm>
              <a:off x="0" y="0"/>
              <a:ext cx="6924158" cy="540103"/>
            </a:xfrm>
            <a:custGeom>
              <a:avLst/>
              <a:gdLst/>
              <a:ahLst/>
              <a:cxnLst/>
              <a:rect l="l" t="t" r="r" b="b"/>
              <a:pathLst>
                <a:path w="6924158" h="540103" extrusionOk="0">
                  <a:moveTo>
                    <a:pt x="0" y="0"/>
                  </a:moveTo>
                  <a:lnTo>
                    <a:pt x="6924158" y="0"/>
                  </a:lnTo>
                  <a:lnTo>
                    <a:pt x="6924158" y="540103"/>
                  </a:lnTo>
                  <a:lnTo>
                    <a:pt x="0" y="540103"/>
                  </a:lnTo>
                  <a:close/>
                </a:path>
              </a:pathLst>
            </a:custGeom>
            <a:solidFill>
              <a:srgbClr val="003B79"/>
            </a:solid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6"/>
            <p:cNvSpPr txBox="1"/>
            <p:nvPr/>
          </p:nvSpPr>
          <p:spPr>
            <a:xfrm>
              <a:off x="0" y="-28575"/>
              <a:ext cx="6924158" cy="568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050" tIns="32050" rIns="32050" bIns="3205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3" name="Google Shape;1263;p6"/>
          <p:cNvGrpSpPr/>
          <p:nvPr/>
        </p:nvGrpSpPr>
        <p:grpSpPr>
          <a:xfrm>
            <a:off x="-537" y="-241101"/>
            <a:ext cx="12192000" cy="7099101"/>
            <a:chOff x="0" y="-95250"/>
            <a:chExt cx="4816593" cy="2804583"/>
          </a:xfrm>
        </p:grpSpPr>
        <p:sp>
          <p:nvSpPr>
            <p:cNvPr id="1264" name="Google Shape;1264;p6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4C0CE">
                <a:alpha val="41960"/>
              </a:srgbClr>
            </a:solid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6"/>
            <p:cNvSpPr txBox="1"/>
            <p:nvPr/>
          </p:nvSpPr>
          <p:spPr>
            <a:xfrm>
              <a:off x="0" y="-95250"/>
              <a:ext cx="4816593" cy="2804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50" tIns="33850" rIns="33850" bIns="33850" anchor="ctr" anchorCtr="0">
              <a:noAutofit/>
            </a:bodyPr>
            <a:lstStyle/>
            <a:p>
              <a:pPr marL="0" marR="0" lvl="0" indent="0" algn="ctr" rtl="0">
                <a:lnSpc>
                  <a:spcPct val="23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6" name="Google Shape;1266;p6"/>
          <p:cNvSpPr txBox="1"/>
          <p:nvPr/>
        </p:nvSpPr>
        <p:spPr>
          <a:xfrm>
            <a:off x="4745260" y="220645"/>
            <a:ext cx="5008340" cy="64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7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66" b="1">
                <a:solidFill>
                  <a:srgbClr val="FFFAF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Cenário atual da CCR</a:t>
            </a:r>
            <a:endParaRPr sz="219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7" name="Google Shape;1267;p6"/>
          <p:cNvSpPr txBox="1"/>
          <p:nvPr/>
        </p:nvSpPr>
        <p:spPr>
          <a:xfrm>
            <a:off x="383239" y="6433059"/>
            <a:ext cx="2326855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AUTOMATE.COM.BR</a:t>
            </a:r>
            <a:endParaRPr sz="219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8" name="Google Shape;1268;p6"/>
          <p:cNvGrpSpPr/>
          <p:nvPr/>
        </p:nvGrpSpPr>
        <p:grpSpPr>
          <a:xfrm>
            <a:off x="2964445" y="6359071"/>
            <a:ext cx="9227017" cy="517979"/>
            <a:chOff x="0" y="-97869"/>
            <a:chExt cx="18454035" cy="1035957"/>
          </a:xfrm>
        </p:grpSpPr>
        <p:grpSp>
          <p:nvGrpSpPr>
            <p:cNvPr id="1269" name="Google Shape;1269;p6"/>
            <p:cNvGrpSpPr/>
            <p:nvPr/>
          </p:nvGrpSpPr>
          <p:grpSpPr>
            <a:xfrm>
              <a:off x="0" y="-97869"/>
              <a:ext cx="18454035" cy="997857"/>
              <a:chOff x="0" y="-28575"/>
              <a:chExt cx="5250345" cy="283900"/>
            </a:xfrm>
          </p:grpSpPr>
          <p:sp>
            <p:nvSpPr>
              <p:cNvPr id="1270" name="Google Shape;1270;p6"/>
              <p:cNvSpPr/>
              <p:nvPr/>
            </p:nvSpPr>
            <p:spPr>
              <a:xfrm>
                <a:off x="0" y="0"/>
                <a:ext cx="5250345" cy="255325"/>
              </a:xfrm>
              <a:custGeom>
                <a:avLst/>
                <a:gdLst/>
                <a:ahLst/>
                <a:cxnLst/>
                <a:rect l="l" t="t" r="r" b="b"/>
                <a:pathLst>
                  <a:path w="5250345" h="255325" extrusionOk="0">
                    <a:moveTo>
                      <a:pt x="0" y="0"/>
                    </a:moveTo>
                    <a:lnTo>
                      <a:pt x="5250345" y="0"/>
                    </a:lnTo>
                    <a:lnTo>
                      <a:pt x="5250345" y="255325"/>
                    </a:lnTo>
                    <a:lnTo>
                      <a:pt x="0" y="255325"/>
                    </a:lnTo>
                    <a:close/>
                  </a:path>
                </a:pathLst>
              </a:custGeom>
              <a:solidFill>
                <a:srgbClr val="466CB0"/>
              </a:solidFill>
              <a:ln>
                <a:noFill/>
              </a:ln>
            </p:spPr>
            <p:txBody>
              <a:bodyPr spcFirstLastPara="1" wrap="square" lIns="60950" tIns="30450" rIns="60950" bIns="304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p6"/>
              <p:cNvSpPr txBox="1"/>
              <p:nvPr/>
            </p:nvSpPr>
            <p:spPr>
              <a:xfrm>
                <a:off x="0" y="-28575"/>
                <a:ext cx="5250345" cy="28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1975" tIns="31975" rIns="31975" bIns="319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72" name="Google Shape;1272;p6"/>
            <p:cNvSpPr/>
            <p:nvPr/>
          </p:nvSpPr>
          <p:spPr>
            <a:xfrm>
              <a:off x="0" y="0"/>
              <a:ext cx="5475868" cy="899988"/>
            </a:xfrm>
            <a:custGeom>
              <a:avLst/>
              <a:gdLst/>
              <a:ahLst/>
              <a:cxnLst/>
              <a:rect l="l" t="t" r="r" b="b"/>
              <a:pathLst>
                <a:path w="5475868" h="899988" extrusionOk="0">
                  <a:moveTo>
                    <a:pt x="0" y="0"/>
                  </a:moveTo>
                  <a:lnTo>
                    <a:pt x="5475868" y="0"/>
                  </a:lnTo>
                  <a:lnTo>
                    <a:pt x="5475868" y="899988"/>
                  </a:lnTo>
                  <a:lnTo>
                    <a:pt x="0" y="89998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508383"/>
              </a:stretch>
            </a:blip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6"/>
            <p:cNvSpPr/>
            <p:nvPr/>
          </p:nvSpPr>
          <p:spPr>
            <a:xfrm>
              <a:off x="5475868" y="2567"/>
              <a:ext cx="5475868" cy="899988"/>
            </a:xfrm>
            <a:custGeom>
              <a:avLst/>
              <a:gdLst/>
              <a:ahLst/>
              <a:cxnLst/>
              <a:rect l="l" t="t" r="r" b="b"/>
              <a:pathLst>
                <a:path w="5475868" h="899988" extrusionOk="0">
                  <a:moveTo>
                    <a:pt x="0" y="0"/>
                  </a:moveTo>
                  <a:lnTo>
                    <a:pt x="5475868" y="0"/>
                  </a:lnTo>
                  <a:lnTo>
                    <a:pt x="5475868" y="899987"/>
                  </a:lnTo>
                  <a:lnTo>
                    <a:pt x="0" y="89998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508383"/>
              </a:stretch>
            </a:blip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6"/>
            <p:cNvSpPr/>
            <p:nvPr/>
          </p:nvSpPr>
          <p:spPr>
            <a:xfrm>
              <a:off x="10951736" y="38100"/>
              <a:ext cx="5475868" cy="899988"/>
            </a:xfrm>
            <a:custGeom>
              <a:avLst/>
              <a:gdLst/>
              <a:ahLst/>
              <a:cxnLst/>
              <a:rect l="l" t="t" r="r" b="b"/>
              <a:pathLst>
                <a:path w="5475868" h="899988" extrusionOk="0">
                  <a:moveTo>
                    <a:pt x="0" y="0"/>
                  </a:moveTo>
                  <a:lnTo>
                    <a:pt x="5475868" y="0"/>
                  </a:lnTo>
                  <a:lnTo>
                    <a:pt x="5475868" y="899988"/>
                  </a:lnTo>
                  <a:lnTo>
                    <a:pt x="0" y="89998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508383"/>
              </a:stretch>
            </a:blip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6"/>
            <p:cNvSpPr/>
            <p:nvPr/>
          </p:nvSpPr>
          <p:spPr>
            <a:xfrm>
              <a:off x="16427604" y="38100"/>
              <a:ext cx="1964010" cy="801274"/>
            </a:xfrm>
            <a:custGeom>
              <a:avLst/>
              <a:gdLst/>
              <a:ahLst/>
              <a:cxnLst/>
              <a:rect l="l" t="t" r="r" b="b"/>
              <a:pathLst>
                <a:path w="1964010" h="801274" extrusionOk="0">
                  <a:moveTo>
                    <a:pt x="0" y="0"/>
                  </a:moveTo>
                  <a:lnTo>
                    <a:pt x="1964010" y="0"/>
                  </a:lnTo>
                  <a:lnTo>
                    <a:pt x="1964010" y="801274"/>
                  </a:lnTo>
                  <a:lnTo>
                    <a:pt x="0" y="8012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r="-178800" b="-583340"/>
              </a:stretch>
            </a:blip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6" name="Google Shape;1276;p6"/>
          <p:cNvSpPr/>
          <p:nvPr/>
        </p:nvSpPr>
        <p:spPr>
          <a:xfrm>
            <a:off x="0" y="2970"/>
            <a:ext cx="4289177" cy="2990773"/>
          </a:xfrm>
          <a:custGeom>
            <a:avLst/>
            <a:gdLst/>
            <a:ahLst/>
            <a:cxnLst/>
            <a:rect l="l" t="t" r="r" b="b"/>
            <a:pathLst>
              <a:path w="6433766" h="4486160" extrusionOk="0">
                <a:moveTo>
                  <a:pt x="0" y="0"/>
                </a:moveTo>
                <a:lnTo>
                  <a:pt x="6433766" y="0"/>
                </a:lnTo>
                <a:lnTo>
                  <a:pt x="6433766" y="4486160"/>
                </a:lnTo>
                <a:lnTo>
                  <a:pt x="0" y="4486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81123" t="-31237"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7" name="Google Shape;1277;p6"/>
          <p:cNvSpPr/>
          <p:nvPr/>
        </p:nvSpPr>
        <p:spPr>
          <a:xfrm>
            <a:off x="1" y="0"/>
            <a:ext cx="5127235" cy="2990773"/>
          </a:xfrm>
          <a:custGeom>
            <a:avLst/>
            <a:gdLst/>
            <a:ahLst/>
            <a:cxnLst/>
            <a:rect l="l" t="t" r="r" b="b"/>
            <a:pathLst>
              <a:path w="7690853" h="4486160" extrusionOk="0">
                <a:moveTo>
                  <a:pt x="0" y="0"/>
                </a:moveTo>
                <a:lnTo>
                  <a:pt x="7690853" y="0"/>
                </a:lnTo>
                <a:lnTo>
                  <a:pt x="7690853" y="4486160"/>
                </a:lnTo>
                <a:lnTo>
                  <a:pt x="0" y="4486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48306" t="-28457"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8" name="Google Shape;1278;p6"/>
          <p:cNvSpPr txBox="1"/>
          <p:nvPr/>
        </p:nvSpPr>
        <p:spPr>
          <a:xfrm>
            <a:off x="3371261" y="1178168"/>
            <a:ext cx="740525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43546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Indicadores da área de RPA CCR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9" name="Google Shape;1279;p6"/>
          <p:cNvSpPr/>
          <p:nvPr/>
        </p:nvSpPr>
        <p:spPr>
          <a:xfrm>
            <a:off x="10973301" y="121465"/>
            <a:ext cx="1065799" cy="708079"/>
          </a:xfrm>
          <a:custGeom>
            <a:avLst/>
            <a:gdLst/>
            <a:ahLst/>
            <a:cxnLst/>
            <a:rect l="l" t="t" r="r" b="b"/>
            <a:pathLst>
              <a:path w="1598699" h="1062119" extrusionOk="0">
                <a:moveTo>
                  <a:pt x="0" y="0"/>
                </a:moveTo>
                <a:lnTo>
                  <a:pt x="1598698" y="0"/>
                </a:lnTo>
                <a:lnTo>
                  <a:pt x="1598698" y="1062119"/>
                </a:lnTo>
                <a:lnTo>
                  <a:pt x="0" y="10621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0" name="Google Shape;1280;p6"/>
          <p:cNvSpPr/>
          <p:nvPr/>
        </p:nvSpPr>
        <p:spPr>
          <a:xfrm>
            <a:off x="1955894" y="2261277"/>
            <a:ext cx="3600000" cy="883063"/>
          </a:xfrm>
          <a:custGeom>
            <a:avLst/>
            <a:gdLst/>
            <a:ahLst/>
            <a:cxnLst/>
            <a:rect l="l" t="t" r="r" b="b"/>
            <a:pathLst>
              <a:path w="4551045" h="1233805" extrusionOk="0">
                <a:moveTo>
                  <a:pt x="0" y="0"/>
                </a:moveTo>
                <a:lnTo>
                  <a:pt x="4550735" y="0"/>
                </a:lnTo>
                <a:lnTo>
                  <a:pt x="4550735" y="1233376"/>
                </a:lnTo>
                <a:lnTo>
                  <a:pt x="0" y="1233376"/>
                </a:lnTo>
                <a:lnTo>
                  <a:pt x="0" y="0"/>
                </a:lnTo>
                <a:close/>
              </a:path>
            </a:pathLst>
          </a:custGeom>
          <a:noFill/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1" name="Google Shape;1281;p6"/>
          <p:cNvSpPr txBox="1"/>
          <p:nvPr/>
        </p:nvSpPr>
        <p:spPr>
          <a:xfrm>
            <a:off x="1959829" y="2783100"/>
            <a:ext cx="3564000" cy="2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PROCESSOS AUTOMATIZADOS</a:t>
            </a:r>
            <a:endParaRPr/>
          </a:p>
        </p:txBody>
      </p:sp>
      <p:sp>
        <p:nvSpPr>
          <p:cNvPr id="1282" name="Google Shape;1282;p6"/>
          <p:cNvSpPr txBox="1"/>
          <p:nvPr/>
        </p:nvSpPr>
        <p:spPr>
          <a:xfrm>
            <a:off x="2099676" y="5543563"/>
            <a:ext cx="3564000" cy="5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HORAS DE</a:t>
            </a:r>
            <a:endParaRPr sz="18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PROCESSAMENTO/MÊS*</a:t>
            </a:r>
            <a:endParaRPr sz="18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3" name="Google Shape;1283;p6"/>
          <p:cNvSpPr txBox="1"/>
          <p:nvPr/>
        </p:nvSpPr>
        <p:spPr>
          <a:xfrm>
            <a:off x="8436656" y="2907099"/>
            <a:ext cx="3564000" cy="2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ROBÔS EM PRODUÇÃO</a:t>
            </a:r>
            <a:endParaRPr sz="18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4" name="Google Shape;1284;p6"/>
          <p:cNvSpPr txBox="1"/>
          <p:nvPr/>
        </p:nvSpPr>
        <p:spPr>
          <a:xfrm>
            <a:off x="8420520" y="5542397"/>
            <a:ext cx="3564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29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ITENS</a:t>
            </a:r>
            <a:endParaRPr sz="18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PROCESSADOS POR MÊS*</a:t>
            </a:r>
            <a:endParaRPr sz="18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85" name="Google Shape;1285;p6"/>
          <p:cNvGrpSpPr/>
          <p:nvPr/>
        </p:nvGrpSpPr>
        <p:grpSpPr>
          <a:xfrm>
            <a:off x="1628891" y="1776117"/>
            <a:ext cx="2520000" cy="810987"/>
            <a:chOff x="455003" y="1052982"/>
            <a:chExt cx="2520000" cy="810987"/>
          </a:xfrm>
        </p:grpSpPr>
        <p:sp>
          <p:nvSpPr>
            <p:cNvPr id="1286" name="Google Shape;1286;p6"/>
            <p:cNvSpPr/>
            <p:nvPr/>
          </p:nvSpPr>
          <p:spPr>
            <a:xfrm>
              <a:off x="455003" y="1071969"/>
              <a:ext cx="2520000" cy="792000"/>
            </a:xfrm>
            <a:custGeom>
              <a:avLst/>
              <a:gdLst/>
              <a:ahLst/>
              <a:cxnLst/>
              <a:rect l="l" t="t" r="r" b="b"/>
              <a:pathLst>
                <a:path w="1852930" h="820419" extrusionOk="0">
                  <a:moveTo>
                    <a:pt x="1852303" y="0"/>
                  </a:moveTo>
                  <a:lnTo>
                    <a:pt x="0" y="0"/>
                  </a:lnTo>
                  <a:lnTo>
                    <a:pt x="0" y="820021"/>
                  </a:lnTo>
                  <a:lnTo>
                    <a:pt x="1852303" y="820021"/>
                  </a:lnTo>
                  <a:lnTo>
                    <a:pt x="1852303" y="0"/>
                  </a:lnTo>
                  <a:close/>
                </a:path>
              </a:pathLst>
            </a:custGeom>
            <a:solidFill>
              <a:schemeClr val="lt1"/>
            </a:solidFill>
            <a:ln w="571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87" name="Google Shape;1287;p6"/>
            <p:cNvSpPr txBox="1"/>
            <p:nvPr/>
          </p:nvSpPr>
          <p:spPr>
            <a:xfrm>
              <a:off x="2045955" y="1052982"/>
              <a:ext cx="921385" cy="7514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4800" b="1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34</a:t>
              </a:r>
              <a:endParaRPr/>
            </a:p>
          </p:txBody>
        </p:sp>
        <p:pic>
          <p:nvPicPr>
            <p:cNvPr id="1288" name="Google Shape;1288;p6" descr="Circles with arrows with solid fill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58146" y="1113457"/>
              <a:ext cx="720000" cy="7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89" name="Google Shape;1289;p6"/>
          <p:cNvSpPr/>
          <p:nvPr/>
        </p:nvSpPr>
        <p:spPr>
          <a:xfrm>
            <a:off x="4899107" y="3721959"/>
            <a:ext cx="3600000" cy="907669"/>
          </a:xfrm>
          <a:custGeom>
            <a:avLst/>
            <a:gdLst/>
            <a:ahLst/>
            <a:cxnLst/>
            <a:rect l="l" t="t" r="r" b="b"/>
            <a:pathLst>
              <a:path w="4551045" h="1233805" extrusionOk="0">
                <a:moveTo>
                  <a:pt x="0" y="0"/>
                </a:moveTo>
                <a:lnTo>
                  <a:pt x="4550735" y="0"/>
                </a:lnTo>
                <a:lnTo>
                  <a:pt x="4550735" y="1233376"/>
                </a:lnTo>
                <a:lnTo>
                  <a:pt x="0" y="1233376"/>
                </a:lnTo>
                <a:lnTo>
                  <a:pt x="0" y="0"/>
                </a:lnTo>
                <a:close/>
              </a:path>
            </a:pathLst>
          </a:custGeom>
          <a:noFill/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0" name="Google Shape;1290;p6"/>
          <p:cNvSpPr txBox="1"/>
          <p:nvPr/>
        </p:nvSpPr>
        <p:spPr>
          <a:xfrm>
            <a:off x="4896416" y="4272805"/>
            <a:ext cx="3564000" cy="2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MÁQUINAS VIRTUAIS</a:t>
            </a:r>
            <a:endParaRPr sz="18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91" name="Google Shape;1291;p6"/>
          <p:cNvGrpSpPr/>
          <p:nvPr/>
        </p:nvGrpSpPr>
        <p:grpSpPr>
          <a:xfrm>
            <a:off x="4572104" y="3251308"/>
            <a:ext cx="2520000" cy="828997"/>
            <a:chOff x="4077330" y="2952376"/>
            <a:chExt cx="2520000" cy="828997"/>
          </a:xfrm>
        </p:grpSpPr>
        <p:sp>
          <p:nvSpPr>
            <p:cNvPr id="1292" name="Google Shape;1292;p6"/>
            <p:cNvSpPr/>
            <p:nvPr/>
          </p:nvSpPr>
          <p:spPr>
            <a:xfrm>
              <a:off x="4077330" y="2989373"/>
              <a:ext cx="2520000" cy="792000"/>
            </a:xfrm>
            <a:custGeom>
              <a:avLst/>
              <a:gdLst/>
              <a:ahLst/>
              <a:cxnLst/>
              <a:rect l="l" t="t" r="r" b="b"/>
              <a:pathLst>
                <a:path w="1852930" h="820419" extrusionOk="0">
                  <a:moveTo>
                    <a:pt x="1852303" y="0"/>
                  </a:moveTo>
                  <a:lnTo>
                    <a:pt x="0" y="0"/>
                  </a:lnTo>
                  <a:lnTo>
                    <a:pt x="0" y="820021"/>
                  </a:lnTo>
                  <a:lnTo>
                    <a:pt x="1852303" y="820021"/>
                  </a:lnTo>
                  <a:lnTo>
                    <a:pt x="1852303" y="0"/>
                  </a:lnTo>
                  <a:close/>
                </a:path>
              </a:pathLst>
            </a:custGeom>
            <a:solidFill>
              <a:schemeClr val="lt1"/>
            </a:solidFill>
            <a:ln w="571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93" name="Google Shape;1293;p6"/>
            <p:cNvSpPr txBox="1"/>
            <p:nvPr/>
          </p:nvSpPr>
          <p:spPr>
            <a:xfrm>
              <a:off x="5652935" y="2952376"/>
              <a:ext cx="921385" cy="7514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4800" b="1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39</a:t>
              </a:r>
              <a:endParaRPr/>
            </a:p>
          </p:txBody>
        </p:sp>
        <p:pic>
          <p:nvPicPr>
            <p:cNvPr id="1294" name="Google Shape;1294;p6" descr="Internet das Coisas estrutura de tópicos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201991" y="3019148"/>
              <a:ext cx="699017" cy="7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95" name="Google Shape;1295;p6"/>
          <p:cNvSpPr/>
          <p:nvPr/>
        </p:nvSpPr>
        <p:spPr>
          <a:xfrm>
            <a:off x="8398927" y="2320051"/>
            <a:ext cx="3600000" cy="938459"/>
          </a:xfrm>
          <a:custGeom>
            <a:avLst/>
            <a:gdLst/>
            <a:ahLst/>
            <a:cxnLst/>
            <a:rect l="l" t="t" r="r" b="b"/>
            <a:pathLst>
              <a:path w="4551045" h="1233805" extrusionOk="0">
                <a:moveTo>
                  <a:pt x="0" y="0"/>
                </a:moveTo>
                <a:lnTo>
                  <a:pt x="4550735" y="0"/>
                </a:lnTo>
                <a:lnTo>
                  <a:pt x="4550735" y="1233376"/>
                </a:lnTo>
                <a:lnTo>
                  <a:pt x="0" y="1233376"/>
                </a:lnTo>
                <a:lnTo>
                  <a:pt x="0" y="0"/>
                </a:lnTo>
                <a:close/>
              </a:path>
            </a:pathLst>
          </a:custGeom>
          <a:noFill/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96" name="Google Shape;1296;p6"/>
          <p:cNvGrpSpPr/>
          <p:nvPr/>
        </p:nvGrpSpPr>
        <p:grpSpPr>
          <a:xfrm>
            <a:off x="8071924" y="1844824"/>
            <a:ext cx="2520000" cy="837551"/>
            <a:chOff x="7806851" y="1026418"/>
            <a:chExt cx="2520000" cy="837551"/>
          </a:xfrm>
        </p:grpSpPr>
        <p:sp>
          <p:nvSpPr>
            <p:cNvPr id="1297" name="Google Shape;1297;p6"/>
            <p:cNvSpPr/>
            <p:nvPr/>
          </p:nvSpPr>
          <p:spPr>
            <a:xfrm>
              <a:off x="7806851" y="1071969"/>
              <a:ext cx="2520000" cy="792000"/>
            </a:xfrm>
            <a:custGeom>
              <a:avLst/>
              <a:gdLst/>
              <a:ahLst/>
              <a:cxnLst/>
              <a:rect l="l" t="t" r="r" b="b"/>
              <a:pathLst>
                <a:path w="1852930" h="820419" extrusionOk="0">
                  <a:moveTo>
                    <a:pt x="1852303" y="0"/>
                  </a:moveTo>
                  <a:lnTo>
                    <a:pt x="0" y="0"/>
                  </a:lnTo>
                  <a:lnTo>
                    <a:pt x="0" y="820021"/>
                  </a:lnTo>
                  <a:lnTo>
                    <a:pt x="1852303" y="820021"/>
                  </a:lnTo>
                  <a:lnTo>
                    <a:pt x="1852303" y="0"/>
                  </a:lnTo>
                  <a:close/>
                </a:path>
              </a:pathLst>
            </a:custGeom>
            <a:solidFill>
              <a:schemeClr val="lt1"/>
            </a:solidFill>
            <a:ln w="571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98" name="Google Shape;1298;p6"/>
            <p:cNvSpPr txBox="1"/>
            <p:nvPr/>
          </p:nvSpPr>
          <p:spPr>
            <a:xfrm>
              <a:off x="9066034" y="1026418"/>
              <a:ext cx="1232028" cy="7514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4800" b="1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276</a:t>
              </a:r>
              <a:endParaRPr/>
            </a:p>
          </p:txBody>
        </p:sp>
        <p:pic>
          <p:nvPicPr>
            <p:cNvPr id="1299" name="Google Shape;1299;p6" descr="Robot outline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7896028" y="1105929"/>
              <a:ext cx="720000" cy="7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00" name="Google Shape;1300;p6"/>
          <p:cNvSpPr/>
          <p:nvPr/>
        </p:nvSpPr>
        <p:spPr>
          <a:xfrm>
            <a:off x="8386044" y="5078145"/>
            <a:ext cx="3600000" cy="1087159"/>
          </a:xfrm>
          <a:custGeom>
            <a:avLst/>
            <a:gdLst/>
            <a:ahLst/>
            <a:cxnLst/>
            <a:rect l="l" t="t" r="r" b="b"/>
            <a:pathLst>
              <a:path w="4551045" h="1233805" extrusionOk="0">
                <a:moveTo>
                  <a:pt x="0" y="0"/>
                </a:moveTo>
                <a:lnTo>
                  <a:pt x="4550735" y="0"/>
                </a:lnTo>
                <a:lnTo>
                  <a:pt x="4550735" y="1233376"/>
                </a:lnTo>
                <a:lnTo>
                  <a:pt x="0" y="1233376"/>
                </a:lnTo>
                <a:lnTo>
                  <a:pt x="0" y="0"/>
                </a:lnTo>
                <a:close/>
              </a:path>
            </a:pathLst>
          </a:custGeom>
          <a:noFill/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01" name="Google Shape;1301;p6"/>
          <p:cNvGrpSpPr/>
          <p:nvPr/>
        </p:nvGrpSpPr>
        <p:grpSpPr>
          <a:xfrm>
            <a:off x="7968208" y="4682402"/>
            <a:ext cx="2790833" cy="792000"/>
            <a:chOff x="7716018" y="4859144"/>
            <a:chExt cx="2790833" cy="792000"/>
          </a:xfrm>
        </p:grpSpPr>
        <p:sp>
          <p:nvSpPr>
            <p:cNvPr id="1302" name="Google Shape;1302;p6"/>
            <p:cNvSpPr/>
            <p:nvPr/>
          </p:nvSpPr>
          <p:spPr>
            <a:xfrm>
              <a:off x="7806851" y="4859144"/>
              <a:ext cx="2700000" cy="792000"/>
            </a:xfrm>
            <a:custGeom>
              <a:avLst/>
              <a:gdLst/>
              <a:ahLst/>
              <a:cxnLst/>
              <a:rect l="l" t="t" r="r" b="b"/>
              <a:pathLst>
                <a:path w="1852930" h="820419" extrusionOk="0">
                  <a:moveTo>
                    <a:pt x="1852303" y="0"/>
                  </a:moveTo>
                  <a:lnTo>
                    <a:pt x="0" y="0"/>
                  </a:lnTo>
                  <a:lnTo>
                    <a:pt x="0" y="820021"/>
                  </a:lnTo>
                  <a:lnTo>
                    <a:pt x="1852303" y="820021"/>
                  </a:lnTo>
                  <a:lnTo>
                    <a:pt x="1852303" y="0"/>
                  </a:lnTo>
                  <a:close/>
                </a:path>
              </a:pathLst>
            </a:custGeom>
            <a:solidFill>
              <a:schemeClr val="lt1"/>
            </a:solidFill>
            <a:ln w="571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03" name="Google Shape;1303;p6"/>
            <p:cNvSpPr txBox="1"/>
            <p:nvPr/>
          </p:nvSpPr>
          <p:spPr>
            <a:xfrm>
              <a:off x="8256240" y="4869160"/>
              <a:ext cx="2160023" cy="6899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4400" b="1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75.072</a:t>
              </a:r>
              <a:endParaRPr/>
            </a:p>
          </p:txBody>
        </p:sp>
        <p:pic>
          <p:nvPicPr>
            <p:cNvPr id="1304" name="Google Shape;1304;p6" descr="Double Tap Gesture with solid fill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7716018" y="4910670"/>
              <a:ext cx="720000" cy="7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05" name="Google Shape;1305;p6"/>
          <p:cNvSpPr/>
          <p:nvPr/>
        </p:nvSpPr>
        <p:spPr>
          <a:xfrm>
            <a:off x="2073547" y="4929196"/>
            <a:ext cx="3600000" cy="1260000"/>
          </a:xfrm>
          <a:custGeom>
            <a:avLst/>
            <a:gdLst/>
            <a:ahLst/>
            <a:cxnLst/>
            <a:rect l="l" t="t" r="r" b="b"/>
            <a:pathLst>
              <a:path w="4551045" h="1233805" extrusionOk="0">
                <a:moveTo>
                  <a:pt x="0" y="0"/>
                </a:moveTo>
                <a:lnTo>
                  <a:pt x="4550735" y="0"/>
                </a:lnTo>
                <a:lnTo>
                  <a:pt x="4550735" y="1233376"/>
                </a:lnTo>
                <a:lnTo>
                  <a:pt x="0" y="1233376"/>
                </a:lnTo>
                <a:lnTo>
                  <a:pt x="0" y="0"/>
                </a:lnTo>
                <a:close/>
              </a:path>
            </a:pathLst>
          </a:custGeom>
          <a:noFill/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06" name="Google Shape;1306;p6"/>
          <p:cNvGrpSpPr/>
          <p:nvPr/>
        </p:nvGrpSpPr>
        <p:grpSpPr>
          <a:xfrm>
            <a:off x="1746544" y="4538063"/>
            <a:ext cx="2700000" cy="806110"/>
            <a:chOff x="477330" y="4845034"/>
            <a:chExt cx="2700000" cy="806110"/>
          </a:xfrm>
        </p:grpSpPr>
        <p:sp>
          <p:nvSpPr>
            <p:cNvPr id="1307" name="Google Shape;1307;p6"/>
            <p:cNvSpPr/>
            <p:nvPr/>
          </p:nvSpPr>
          <p:spPr>
            <a:xfrm>
              <a:off x="477330" y="4859144"/>
              <a:ext cx="2700000" cy="792000"/>
            </a:xfrm>
            <a:custGeom>
              <a:avLst/>
              <a:gdLst/>
              <a:ahLst/>
              <a:cxnLst/>
              <a:rect l="l" t="t" r="r" b="b"/>
              <a:pathLst>
                <a:path w="1852930" h="820419" extrusionOk="0">
                  <a:moveTo>
                    <a:pt x="1852303" y="0"/>
                  </a:moveTo>
                  <a:lnTo>
                    <a:pt x="0" y="0"/>
                  </a:lnTo>
                  <a:lnTo>
                    <a:pt x="0" y="820021"/>
                  </a:lnTo>
                  <a:lnTo>
                    <a:pt x="1852303" y="820021"/>
                  </a:lnTo>
                  <a:lnTo>
                    <a:pt x="1852303" y="0"/>
                  </a:lnTo>
                  <a:close/>
                </a:path>
              </a:pathLst>
            </a:custGeom>
            <a:solidFill>
              <a:schemeClr val="lt1"/>
            </a:solidFill>
            <a:ln w="571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08" name="Google Shape;1308;p6"/>
            <p:cNvSpPr txBox="1"/>
            <p:nvPr/>
          </p:nvSpPr>
          <p:spPr>
            <a:xfrm>
              <a:off x="1055440" y="4845034"/>
              <a:ext cx="2070022" cy="7514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4800" b="1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8.621</a:t>
              </a:r>
              <a:endParaRPr/>
            </a:p>
          </p:txBody>
        </p:sp>
        <p:pic>
          <p:nvPicPr>
            <p:cNvPr id="1309" name="Google Shape;1309;p6" descr="Clock outline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86897" y="4896017"/>
              <a:ext cx="720000" cy="7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10" name="Google Shape;1310;p6"/>
          <p:cNvSpPr txBox="1"/>
          <p:nvPr/>
        </p:nvSpPr>
        <p:spPr>
          <a:xfrm>
            <a:off x="4219740" y="6558115"/>
            <a:ext cx="3564000" cy="274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212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*Fevereiro - 2024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5"/>
          <p:cNvSpPr/>
          <p:nvPr/>
        </p:nvSpPr>
        <p:spPr>
          <a:xfrm rot="5400000">
            <a:off x="6343573" y="553139"/>
            <a:ext cx="5444115" cy="6252738"/>
          </a:xfrm>
          <a:custGeom>
            <a:avLst/>
            <a:gdLst/>
            <a:ahLst/>
            <a:cxnLst/>
            <a:rect l="l" t="t" r="r" b="b"/>
            <a:pathLst>
              <a:path w="8166172" h="9379107" extrusionOk="0">
                <a:moveTo>
                  <a:pt x="0" y="0"/>
                </a:moveTo>
                <a:lnTo>
                  <a:pt x="8166173" y="0"/>
                </a:lnTo>
                <a:lnTo>
                  <a:pt x="8166173" y="9379106"/>
                </a:lnTo>
                <a:lnTo>
                  <a:pt x="0" y="93791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9999"/>
            </a:blip>
            <a:stretch>
              <a:fillRect t="-23268" r="-8305"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37" name="Google Shape;1137;p5"/>
          <p:cNvGrpSpPr/>
          <p:nvPr/>
        </p:nvGrpSpPr>
        <p:grpSpPr>
          <a:xfrm>
            <a:off x="0" y="-50314"/>
            <a:ext cx="12192000" cy="1001323"/>
            <a:chOff x="0" y="-28575"/>
            <a:chExt cx="6924158" cy="568678"/>
          </a:xfrm>
        </p:grpSpPr>
        <p:sp>
          <p:nvSpPr>
            <p:cNvPr id="1138" name="Google Shape;1138;p5"/>
            <p:cNvSpPr/>
            <p:nvPr/>
          </p:nvSpPr>
          <p:spPr>
            <a:xfrm>
              <a:off x="0" y="0"/>
              <a:ext cx="6924158" cy="540103"/>
            </a:xfrm>
            <a:custGeom>
              <a:avLst/>
              <a:gdLst/>
              <a:ahLst/>
              <a:cxnLst/>
              <a:rect l="l" t="t" r="r" b="b"/>
              <a:pathLst>
                <a:path w="6924158" h="540103" extrusionOk="0">
                  <a:moveTo>
                    <a:pt x="0" y="0"/>
                  </a:moveTo>
                  <a:lnTo>
                    <a:pt x="6924158" y="0"/>
                  </a:lnTo>
                  <a:lnTo>
                    <a:pt x="6924158" y="540103"/>
                  </a:lnTo>
                  <a:lnTo>
                    <a:pt x="0" y="540103"/>
                  </a:lnTo>
                  <a:close/>
                </a:path>
              </a:pathLst>
            </a:custGeom>
            <a:solidFill>
              <a:srgbClr val="003B79"/>
            </a:solid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5"/>
            <p:cNvSpPr txBox="1"/>
            <p:nvPr/>
          </p:nvSpPr>
          <p:spPr>
            <a:xfrm>
              <a:off x="0" y="-28575"/>
              <a:ext cx="6924158" cy="568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050" tIns="32050" rIns="32050" bIns="3205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0" name="Google Shape;1140;p5"/>
          <p:cNvGrpSpPr/>
          <p:nvPr/>
        </p:nvGrpSpPr>
        <p:grpSpPr>
          <a:xfrm>
            <a:off x="-537" y="-241101"/>
            <a:ext cx="12192000" cy="7099101"/>
            <a:chOff x="0" y="-95250"/>
            <a:chExt cx="4816593" cy="2804583"/>
          </a:xfrm>
        </p:grpSpPr>
        <p:sp>
          <p:nvSpPr>
            <p:cNvPr id="1141" name="Google Shape;1141;p5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4C0CE">
                <a:alpha val="41960"/>
              </a:srgbClr>
            </a:solid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5"/>
            <p:cNvSpPr txBox="1"/>
            <p:nvPr/>
          </p:nvSpPr>
          <p:spPr>
            <a:xfrm>
              <a:off x="0" y="-95250"/>
              <a:ext cx="4816593" cy="2804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50" tIns="33850" rIns="33850" bIns="33850" anchor="ctr" anchorCtr="0">
              <a:noAutofit/>
            </a:bodyPr>
            <a:lstStyle/>
            <a:p>
              <a:pPr marL="0" marR="0" lvl="0" indent="0" algn="ctr" rtl="0">
                <a:lnSpc>
                  <a:spcPct val="23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43" name="Google Shape;1143;p5"/>
          <p:cNvSpPr txBox="1"/>
          <p:nvPr/>
        </p:nvSpPr>
        <p:spPr>
          <a:xfrm>
            <a:off x="4745260" y="220645"/>
            <a:ext cx="5008340" cy="64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7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66" b="1">
                <a:solidFill>
                  <a:srgbClr val="FFFAF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 Jornada RPA da CCR</a:t>
            </a:r>
            <a:endParaRPr sz="219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4" name="Google Shape;1144;p5"/>
          <p:cNvSpPr txBox="1"/>
          <p:nvPr/>
        </p:nvSpPr>
        <p:spPr>
          <a:xfrm>
            <a:off x="383239" y="6433059"/>
            <a:ext cx="2326855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AUTOMATE.COM.BR</a:t>
            </a:r>
            <a:endParaRPr sz="219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45" name="Google Shape;1145;p5"/>
          <p:cNvGrpSpPr/>
          <p:nvPr/>
        </p:nvGrpSpPr>
        <p:grpSpPr>
          <a:xfrm>
            <a:off x="2964445" y="6359071"/>
            <a:ext cx="9227017" cy="517979"/>
            <a:chOff x="0" y="-97869"/>
            <a:chExt cx="18454035" cy="1035957"/>
          </a:xfrm>
        </p:grpSpPr>
        <p:grpSp>
          <p:nvGrpSpPr>
            <p:cNvPr id="1146" name="Google Shape;1146;p5"/>
            <p:cNvGrpSpPr/>
            <p:nvPr/>
          </p:nvGrpSpPr>
          <p:grpSpPr>
            <a:xfrm>
              <a:off x="0" y="-97869"/>
              <a:ext cx="18454035" cy="997857"/>
              <a:chOff x="0" y="-28575"/>
              <a:chExt cx="5250345" cy="283900"/>
            </a:xfrm>
          </p:grpSpPr>
          <p:sp>
            <p:nvSpPr>
              <p:cNvPr id="1147" name="Google Shape;1147;p5"/>
              <p:cNvSpPr/>
              <p:nvPr/>
            </p:nvSpPr>
            <p:spPr>
              <a:xfrm>
                <a:off x="0" y="0"/>
                <a:ext cx="5250345" cy="255325"/>
              </a:xfrm>
              <a:custGeom>
                <a:avLst/>
                <a:gdLst/>
                <a:ahLst/>
                <a:cxnLst/>
                <a:rect l="l" t="t" r="r" b="b"/>
                <a:pathLst>
                  <a:path w="5250345" h="255325" extrusionOk="0">
                    <a:moveTo>
                      <a:pt x="0" y="0"/>
                    </a:moveTo>
                    <a:lnTo>
                      <a:pt x="5250345" y="0"/>
                    </a:lnTo>
                    <a:lnTo>
                      <a:pt x="5250345" y="255325"/>
                    </a:lnTo>
                    <a:lnTo>
                      <a:pt x="0" y="255325"/>
                    </a:lnTo>
                    <a:close/>
                  </a:path>
                </a:pathLst>
              </a:custGeom>
              <a:solidFill>
                <a:srgbClr val="466CB0"/>
              </a:solidFill>
              <a:ln>
                <a:noFill/>
              </a:ln>
            </p:spPr>
            <p:txBody>
              <a:bodyPr spcFirstLastPara="1" wrap="square" lIns="60950" tIns="30450" rIns="60950" bIns="304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5"/>
              <p:cNvSpPr txBox="1"/>
              <p:nvPr/>
            </p:nvSpPr>
            <p:spPr>
              <a:xfrm>
                <a:off x="0" y="-28575"/>
                <a:ext cx="5250345" cy="28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1975" tIns="31975" rIns="31975" bIns="319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49" name="Google Shape;1149;p5"/>
            <p:cNvSpPr/>
            <p:nvPr/>
          </p:nvSpPr>
          <p:spPr>
            <a:xfrm>
              <a:off x="0" y="0"/>
              <a:ext cx="5475868" cy="899988"/>
            </a:xfrm>
            <a:custGeom>
              <a:avLst/>
              <a:gdLst/>
              <a:ahLst/>
              <a:cxnLst/>
              <a:rect l="l" t="t" r="r" b="b"/>
              <a:pathLst>
                <a:path w="5475868" h="899988" extrusionOk="0">
                  <a:moveTo>
                    <a:pt x="0" y="0"/>
                  </a:moveTo>
                  <a:lnTo>
                    <a:pt x="5475868" y="0"/>
                  </a:lnTo>
                  <a:lnTo>
                    <a:pt x="5475868" y="899988"/>
                  </a:lnTo>
                  <a:lnTo>
                    <a:pt x="0" y="89998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508383"/>
              </a:stretch>
            </a:blip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5"/>
            <p:cNvSpPr/>
            <p:nvPr/>
          </p:nvSpPr>
          <p:spPr>
            <a:xfrm>
              <a:off x="5475868" y="2567"/>
              <a:ext cx="5475868" cy="899988"/>
            </a:xfrm>
            <a:custGeom>
              <a:avLst/>
              <a:gdLst/>
              <a:ahLst/>
              <a:cxnLst/>
              <a:rect l="l" t="t" r="r" b="b"/>
              <a:pathLst>
                <a:path w="5475868" h="899988" extrusionOk="0">
                  <a:moveTo>
                    <a:pt x="0" y="0"/>
                  </a:moveTo>
                  <a:lnTo>
                    <a:pt x="5475868" y="0"/>
                  </a:lnTo>
                  <a:lnTo>
                    <a:pt x="5475868" y="899987"/>
                  </a:lnTo>
                  <a:lnTo>
                    <a:pt x="0" y="89998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508383"/>
              </a:stretch>
            </a:blip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5"/>
            <p:cNvSpPr/>
            <p:nvPr/>
          </p:nvSpPr>
          <p:spPr>
            <a:xfrm>
              <a:off x="10951736" y="38100"/>
              <a:ext cx="5475868" cy="899988"/>
            </a:xfrm>
            <a:custGeom>
              <a:avLst/>
              <a:gdLst/>
              <a:ahLst/>
              <a:cxnLst/>
              <a:rect l="l" t="t" r="r" b="b"/>
              <a:pathLst>
                <a:path w="5475868" h="899988" extrusionOk="0">
                  <a:moveTo>
                    <a:pt x="0" y="0"/>
                  </a:moveTo>
                  <a:lnTo>
                    <a:pt x="5475868" y="0"/>
                  </a:lnTo>
                  <a:lnTo>
                    <a:pt x="5475868" y="899988"/>
                  </a:lnTo>
                  <a:lnTo>
                    <a:pt x="0" y="89998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508383"/>
              </a:stretch>
            </a:blip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5"/>
            <p:cNvSpPr/>
            <p:nvPr/>
          </p:nvSpPr>
          <p:spPr>
            <a:xfrm>
              <a:off x="16427604" y="38100"/>
              <a:ext cx="1964010" cy="801274"/>
            </a:xfrm>
            <a:custGeom>
              <a:avLst/>
              <a:gdLst/>
              <a:ahLst/>
              <a:cxnLst/>
              <a:rect l="l" t="t" r="r" b="b"/>
              <a:pathLst>
                <a:path w="1964010" h="801274" extrusionOk="0">
                  <a:moveTo>
                    <a:pt x="0" y="0"/>
                  </a:moveTo>
                  <a:lnTo>
                    <a:pt x="1964010" y="0"/>
                  </a:lnTo>
                  <a:lnTo>
                    <a:pt x="1964010" y="801274"/>
                  </a:lnTo>
                  <a:lnTo>
                    <a:pt x="0" y="8012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r="-178800" b="-583340"/>
              </a:stretch>
            </a:blip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3" name="Google Shape;1153;p5"/>
          <p:cNvSpPr/>
          <p:nvPr/>
        </p:nvSpPr>
        <p:spPr>
          <a:xfrm>
            <a:off x="0" y="2970"/>
            <a:ext cx="4289177" cy="2990773"/>
          </a:xfrm>
          <a:custGeom>
            <a:avLst/>
            <a:gdLst/>
            <a:ahLst/>
            <a:cxnLst/>
            <a:rect l="l" t="t" r="r" b="b"/>
            <a:pathLst>
              <a:path w="6433766" h="4486160" extrusionOk="0">
                <a:moveTo>
                  <a:pt x="0" y="0"/>
                </a:moveTo>
                <a:lnTo>
                  <a:pt x="6433766" y="0"/>
                </a:lnTo>
                <a:lnTo>
                  <a:pt x="6433766" y="4486160"/>
                </a:lnTo>
                <a:lnTo>
                  <a:pt x="0" y="4486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81123" t="-31237"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4" name="Google Shape;1154;p5"/>
          <p:cNvSpPr/>
          <p:nvPr/>
        </p:nvSpPr>
        <p:spPr>
          <a:xfrm>
            <a:off x="1" y="0"/>
            <a:ext cx="5127235" cy="2990773"/>
          </a:xfrm>
          <a:custGeom>
            <a:avLst/>
            <a:gdLst/>
            <a:ahLst/>
            <a:cxnLst/>
            <a:rect l="l" t="t" r="r" b="b"/>
            <a:pathLst>
              <a:path w="7690853" h="4486160" extrusionOk="0">
                <a:moveTo>
                  <a:pt x="0" y="0"/>
                </a:moveTo>
                <a:lnTo>
                  <a:pt x="7690853" y="0"/>
                </a:lnTo>
                <a:lnTo>
                  <a:pt x="7690853" y="4486160"/>
                </a:lnTo>
                <a:lnTo>
                  <a:pt x="0" y="4486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48306" t="-28457"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5"/>
          <p:cNvSpPr/>
          <p:nvPr/>
        </p:nvSpPr>
        <p:spPr>
          <a:xfrm>
            <a:off x="10973301" y="121465"/>
            <a:ext cx="1065799" cy="708079"/>
          </a:xfrm>
          <a:custGeom>
            <a:avLst/>
            <a:gdLst/>
            <a:ahLst/>
            <a:cxnLst/>
            <a:rect l="l" t="t" r="r" b="b"/>
            <a:pathLst>
              <a:path w="1598699" h="1062119" extrusionOk="0">
                <a:moveTo>
                  <a:pt x="0" y="0"/>
                </a:moveTo>
                <a:lnTo>
                  <a:pt x="1598698" y="0"/>
                </a:lnTo>
                <a:lnTo>
                  <a:pt x="1598698" y="1062119"/>
                </a:lnTo>
                <a:lnTo>
                  <a:pt x="0" y="10621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6" name="Google Shape;1156;p5"/>
          <p:cNvGrpSpPr/>
          <p:nvPr/>
        </p:nvGrpSpPr>
        <p:grpSpPr>
          <a:xfrm>
            <a:off x="1010809" y="1920932"/>
            <a:ext cx="10294144" cy="4168775"/>
            <a:chOff x="-107950" y="1966615"/>
            <a:chExt cx="9358313" cy="4168775"/>
          </a:xfrm>
        </p:grpSpPr>
        <p:sp>
          <p:nvSpPr>
            <p:cNvPr id="1157" name="Google Shape;1157;p5"/>
            <p:cNvSpPr/>
            <p:nvPr/>
          </p:nvSpPr>
          <p:spPr>
            <a:xfrm>
              <a:off x="-107950" y="1966615"/>
              <a:ext cx="9358313" cy="4168775"/>
            </a:xfrm>
            <a:custGeom>
              <a:avLst/>
              <a:gdLst/>
              <a:ahLst/>
              <a:cxnLst/>
              <a:rect l="l" t="t" r="r" b="b"/>
              <a:pathLst>
                <a:path w="17684" h="7879" extrusionOk="0">
                  <a:moveTo>
                    <a:pt x="4451" y="7879"/>
                  </a:moveTo>
                  <a:lnTo>
                    <a:pt x="4423" y="7879"/>
                  </a:lnTo>
                  <a:lnTo>
                    <a:pt x="4396" y="7878"/>
                  </a:lnTo>
                  <a:lnTo>
                    <a:pt x="4368" y="7876"/>
                  </a:lnTo>
                  <a:lnTo>
                    <a:pt x="4341" y="7874"/>
                  </a:lnTo>
                  <a:lnTo>
                    <a:pt x="4313" y="7871"/>
                  </a:lnTo>
                  <a:lnTo>
                    <a:pt x="4286" y="7868"/>
                  </a:lnTo>
                  <a:lnTo>
                    <a:pt x="4259" y="7863"/>
                  </a:lnTo>
                  <a:lnTo>
                    <a:pt x="4232" y="7859"/>
                  </a:lnTo>
                  <a:lnTo>
                    <a:pt x="4206" y="7853"/>
                  </a:lnTo>
                  <a:lnTo>
                    <a:pt x="4179" y="7846"/>
                  </a:lnTo>
                  <a:lnTo>
                    <a:pt x="4153" y="7839"/>
                  </a:lnTo>
                  <a:lnTo>
                    <a:pt x="4127" y="7832"/>
                  </a:lnTo>
                  <a:lnTo>
                    <a:pt x="4101" y="7824"/>
                  </a:lnTo>
                  <a:lnTo>
                    <a:pt x="4075" y="7815"/>
                  </a:lnTo>
                  <a:lnTo>
                    <a:pt x="4050" y="7806"/>
                  </a:lnTo>
                  <a:lnTo>
                    <a:pt x="4025" y="7797"/>
                  </a:lnTo>
                  <a:lnTo>
                    <a:pt x="4001" y="7785"/>
                  </a:lnTo>
                  <a:lnTo>
                    <a:pt x="3975" y="7775"/>
                  </a:lnTo>
                  <a:lnTo>
                    <a:pt x="3951" y="7762"/>
                  </a:lnTo>
                  <a:lnTo>
                    <a:pt x="3927" y="7751"/>
                  </a:lnTo>
                  <a:lnTo>
                    <a:pt x="3903" y="7737"/>
                  </a:lnTo>
                  <a:lnTo>
                    <a:pt x="3880" y="7724"/>
                  </a:lnTo>
                  <a:lnTo>
                    <a:pt x="3856" y="7710"/>
                  </a:lnTo>
                  <a:lnTo>
                    <a:pt x="3833" y="7695"/>
                  </a:lnTo>
                  <a:lnTo>
                    <a:pt x="3811" y="7680"/>
                  </a:lnTo>
                  <a:lnTo>
                    <a:pt x="3789" y="7664"/>
                  </a:lnTo>
                  <a:lnTo>
                    <a:pt x="3767" y="7648"/>
                  </a:lnTo>
                  <a:lnTo>
                    <a:pt x="3745" y="7631"/>
                  </a:lnTo>
                  <a:lnTo>
                    <a:pt x="3724" y="7614"/>
                  </a:lnTo>
                  <a:lnTo>
                    <a:pt x="3704" y="7595"/>
                  </a:lnTo>
                  <a:lnTo>
                    <a:pt x="3683" y="7576"/>
                  </a:lnTo>
                  <a:lnTo>
                    <a:pt x="3663" y="7557"/>
                  </a:lnTo>
                  <a:lnTo>
                    <a:pt x="3643" y="7537"/>
                  </a:lnTo>
                  <a:lnTo>
                    <a:pt x="3624" y="7516"/>
                  </a:lnTo>
                  <a:lnTo>
                    <a:pt x="3605" y="7496"/>
                  </a:lnTo>
                  <a:lnTo>
                    <a:pt x="3587" y="7474"/>
                  </a:lnTo>
                  <a:lnTo>
                    <a:pt x="3569" y="7452"/>
                  </a:lnTo>
                  <a:lnTo>
                    <a:pt x="3551" y="7430"/>
                  </a:lnTo>
                  <a:lnTo>
                    <a:pt x="3535" y="7407"/>
                  </a:lnTo>
                  <a:lnTo>
                    <a:pt x="3519" y="7384"/>
                  </a:lnTo>
                  <a:lnTo>
                    <a:pt x="3504" y="7362"/>
                  </a:lnTo>
                  <a:lnTo>
                    <a:pt x="3490" y="7337"/>
                  </a:lnTo>
                  <a:lnTo>
                    <a:pt x="3475" y="7315"/>
                  </a:lnTo>
                  <a:lnTo>
                    <a:pt x="3462" y="7289"/>
                  </a:lnTo>
                  <a:lnTo>
                    <a:pt x="3448" y="7265"/>
                  </a:lnTo>
                  <a:lnTo>
                    <a:pt x="3437" y="7241"/>
                  </a:lnTo>
                  <a:lnTo>
                    <a:pt x="3425" y="7216"/>
                  </a:lnTo>
                  <a:lnTo>
                    <a:pt x="3414" y="7191"/>
                  </a:lnTo>
                  <a:lnTo>
                    <a:pt x="3404" y="7164"/>
                  </a:lnTo>
                  <a:lnTo>
                    <a:pt x="3393" y="7139"/>
                  </a:lnTo>
                  <a:lnTo>
                    <a:pt x="3385" y="7113"/>
                  </a:lnTo>
                  <a:lnTo>
                    <a:pt x="3376" y="7087"/>
                  </a:lnTo>
                  <a:lnTo>
                    <a:pt x="3368" y="7060"/>
                  </a:lnTo>
                  <a:lnTo>
                    <a:pt x="3361" y="7033"/>
                  </a:lnTo>
                  <a:lnTo>
                    <a:pt x="3356" y="7006"/>
                  </a:lnTo>
                  <a:lnTo>
                    <a:pt x="3350" y="6979"/>
                  </a:lnTo>
                  <a:lnTo>
                    <a:pt x="3344" y="6951"/>
                  </a:lnTo>
                  <a:lnTo>
                    <a:pt x="3339" y="6924"/>
                  </a:lnTo>
                  <a:lnTo>
                    <a:pt x="3336" y="6896"/>
                  </a:lnTo>
                  <a:lnTo>
                    <a:pt x="3333" y="6869"/>
                  </a:lnTo>
                  <a:lnTo>
                    <a:pt x="3330" y="6840"/>
                  </a:lnTo>
                  <a:lnTo>
                    <a:pt x="3329" y="6813"/>
                  </a:lnTo>
                  <a:lnTo>
                    <a:pt x="3328" y="6784"/>
                  </a:lnTo>
                  <a:lnTo>
                    <a:pt x="3327" y="6755"/>
                  </a:lnTo>
                  <a:lnTo>
                    <a:pt x="3327" y="5204"/>
                  </a:lnTo>
                  <a:lnTo>
                    <a:pt x="3327" y="5171"/>
                  </a:lnTo>
                  <a:lnTo>
                    <a:pt x="3325" y="5139"/>
                  </a:lnTo>
                  <a:lnTo>
                    <a:pt x="3320" y="5107"/>
                  </a:lnTo>
                  <a:lnTo>
                    <a:pt x="3314" y="5076"/>
                  </a:lnTo>
                  <a:lnTo>
                    <a:pt x="3307" y="5045"/>
                  </a:lnTo>
                  <a:lnTo>
                    <a:pt x="3299" y="5014"/>
                  </a:lnTo>
                  <a:lnTo>
                    <a:pt x="3289" y="4984"/>
                  </a:lnTo>
                  <a:lnTo>
                    <a:pt x="3279" y="4956"/>
                  </a:lnTo>
                  <a:lnTo>
                    <a:pt x="3266" y="4927"/>
                  </a:lnTo>
                  <a:lnTo>
                    <a:pt x="3252" y="4900"/>
                  </a:lnTo>
                  <a:lnTo>
                    <a:pt x="3238" y="4872"/>
                  </a:lnTo>
                  <a:lnTo>
                    <a:pt x="3220" y="4847"/>
                  </a:lnTo>
                  <a:lnTo>
                    <a:pt x="3203" y="4821"/>
                  </a:lnTo>
                  <a:lnTo>
                    <a:pt x="3185" y="4796"/>
                  </a:lnTo>
                  <a:lnTo>
                    <a:pt x="3165" y="4774"/>
                  </a:lnTo>
                  <a:lnTo>
                    <a:pt x="3145" y="4751"/>
                  </a:lnTo>
                  <a:lnTo>
                    <a:pt x="3123" y="4729"/>
                  </a:lnTo>
                  <a:lnTo>
                    <a:pt x="3101" y="4709"/>
                  </a:lnTo>
                  <a:lnTo>
                    <a:pt x="3077" y="4690"/>
                  </a:lnTo>
                  <a:lnTo>
                    <a:pt x="3053" y="4672"/>
                  </a:lnTo>
                  <a:lnTo>
                    <a:pt x="3028" y="4654"/>
                  </a:lnTo>
                  <a:lnTo>
                    <a:pt x="3002" y="4638"/>
                  </a:lnTo>
                  <a:lnTo>
                    <a:pt x="2975" y="4625"/>
                  </a:lnTo>
                  <a:lnTo>
                    <a:pt x="2948" y="4611"/>
                  </a:lnTo>
                  <a:lnTo>
                    <a:pt x="2919" y="4599"/>
                  </a:lnTo>
                  <a:lnTo>
                    <a:pt x="2890" y="4588"/>
                  </a:lnTo>
                  <a:lnTo>
                    <a:pt x="2861" y="4580"/>
                  </a:lnTo>
                  <a:lnTo>
                    <a:pt x="2831" y="4572"/>
                  </a:lnTo>
                  <a:lnTo>
                    <a:pt x="2800" y="4566"/>
                  </a:lnTo>
                  <a:lnTo>
                    <a:pt x="2769" y="4562"/>
                  </a:lnTo>
                  <a:lnTo>
                    <a:pt x="2737" y="4558"/>
                  </a:lnTo>
                  <a:lnTo>
                    <a:pt x="2706" y="4557"/>
                  </a:lnTo>
                  <a:lnTo>
                    <a:pt x="2674" y="4557"/>
                  </a:lnTo>
                  <a:lnTo>
                    <a:pt x="2642" y="4559"/>
                  </a:lnTo>
                  <a:lnTo>
                    <a:pt x="2610" y="4563"/>
                  </a:lnTo>
                  <a:lnTo>
                    <a:pt x="2579" y="4567"/>
                  </a:lnTo>
                  <a:lnTo>
                    <a:pt x="2549" y="4573"/>
                  </a:lnTo>
                  <a:lnTo>
                    <a:pt x="2518" y="4581"/>
                  </a:lnTo>
                  <a:lnTo>
                    <a:pt x="2488" y="4590"/>
                  </a:lnTo>
                  <a:lnTo>
                    <a:pt x="2460" y="4602"/>
                  </a:lnTo>
                  <a:lnTo>
                    <a:pt x="2431" y="4614"/>
                  </a:lnTo>
                  <a:lnTo>
                    <a:pt x="2404" y="4627"/>
                  </a:lnTo>
                  <a:lnTo>
                    <a:pt x="2376" y="4643"/>
                  </a:lnTo>
                  <a:lnTo>
                    <a:pt x="2350" y="4659"/>
                  </a:lnTo>
                  <a:lnTo>
                    <a:pt x="2323" y="4677"/>
                  </a:lnTo>
                  <a:lnTo>
                    <a:pt x="2298" y="4696"/>
                  </a:lnTo>
                  <a:lnTo>
                    <a:pt x="2274" y="4716"/>
                  </a:lnTo>
                  <a:lnTo>
                    <a:pt x="2251" y="4738"/>
                  </a:lnTo>
                  <a:lnTo>
                    <a:pt x="2228" y="4761"/>
                  </a:lnTo>
                  <a:lnTo>
                    <a:pt x="2208" y="4785"/>
                  </a:lnTo>
                  <a:lnTo>
                    <a:pt x="2188" y="4810"/>
                  </a:lnTo>
                  <a:lnTo>
                    <a:pt x="2170" y="4835"/>
                  </a:lnTo>
                  <a:lnTo>
                    <a:pt x="2153" y="4862"/>
                  </a:lnTo>
                  <a:lnTo>
                    <a:pt x="2138" y="4888"/>
                  </a:lnTo>
                  <a:lnTo>
                    <a:pt x="2123" y="4917"/>
                  </a:lnTo>
                  <a:lnTo>
                    <a:pt x="2110" y="4944"/>
                  </a:lnTo>
                  <a:lnTo>
                    <a:pt x="2099" y="4974"/>
                  </a:lnTo>
                  <a:lnTo>
                    <a:pt x="2090" y="5003"/>
                  </a:lnTo>
                  <a:lnTo>
                    <a:pt x="2080" y="5034"/>
                  </a:lnTo>
                  <a:lnTo>
                    <a:pt x="2074" y="5063"/>
                  </a:lnTo>
                  <a:lnTo>
                    <a:pt x="2069" y="5094"/>
                  </a:lnTo>
                  <a:lnTo>
                    <a:pt x="2064" y="5126"/>
                  </a:lnTo>
                  <a:lnTo>
                    <a:pt x="2062" y="5157"/>
                  </a:lnTo>
                  <a:lnTo>
                    <a:pt x="2062" y="5189"/>
                  </a:lnTo>
                  <a:lnTo>
                    <a:pt x="2062" y="5297"/>
                  </a:lnTo>
                  <a:lnTo>
                    <a:pt x="2060" y="5350"/>
                  </a:lnTo>
                  <a:lnTo>
                    <a:pt x="2056" y="5401"/>
                  </a:lnTo>
                  <a:lnTo>
                    <a:pt x="2050" y="5452"/>
                  </a:lnTo>
                  <a:lnTo>
                    <a:pt x="2042" y="5502"/>
                  </a:lnTo>
                  <a:lnTo>
                    <a:pt x="2030" y="5551"/>
                  </a:lnTo>
                  <a:lnTo>
                    <a:pt x="2016" y="5600"/>
                  </a:lnTo>
                  <a:lnTo>
                    <a:pt x="2000" y="5647"/>
                  </a:lnTo>
                  <a:lnTo>
                    <a:pt x="1982" y="5692"/>
                  </a:lnTo>
                  <a:lnTo>
                    <a:pt x="1961" y="5737"/>
                  </a:lnTo>
                  <a:lnTo>
                    <a:pt x="1938" y="5781"/>
                  </a:lnTo>
                  <a:lnTo>
                    <a:pt x="1914" y="5824"/>
                  </a:lnTo>
                  <a:lnTo>
                    <a:pt x="1888" y="5865"/>
                  </a:lnTo>
                  <a:lnTo>
                    <a:pt x="1859" y="5904"/>
                  </a:lnTo>
                  <a:lnTo>
                    <a:pt x="1830" y="5943"/>
                  </a:lnTo>
                  <a:lnTo>
                    <a:pt x="1797" y="5980"/>
                  </a:lnTo>
                  <a:lnTo>
                    <a:pt x="1764" y="6015"/>
                  </a:lnTo>
                  <a:lnTo>
                    <a:pt x="1729" y="6049"/>
                  </a:lnTo>
                  <a:lnTo>
                    <a:pt x="1692" y="6081"/>
                  </a:lnTo>
                  <a:lnTo>
                    <a:pt x="1653" y="6111"/>
                  </a:lnTo>
                  <a:lnTo>
                    <a:pt x="1613" y="6139"/>
                  </a:lnTo>
                  <a:lnTo>
                    <a:pt x="1572" y="6165"/>
                  </a:lnTo>
                  <a:lnTo>
                    <a:pt x="1529" y="6191"/>
                  </a:lnTo>
                  <a:lnTo>
                    <a:pt x="1486" y="6212"/>
                  </a:lnTo>
                  <a:lnTo>
                    <a:pt x="1441" y="6233"/>
                  </a:lnTo>
                  <a:lnTo>
                    <a:pt x="1395" y="6251"/>
                  </a:lnTo>
                  <a:lnTo>
                    <a:pt x="1347" y="6267"/>
                  </a:lnTo>
                  <a:lnTo>
                    <a:pt x="1299" y="6281"/>
                  </a:lnTo>
                  <a:lnTo>
                    <a:pt x="1250" y="6293"/>
                  </a:lnTo>
                  <a:lnTo>
                    <a:pt x="1201" y="6302"/>
                  </a:lnTo>
                  <a:lnTo>
                    <a:pt x="1150" y="6308"/>
                  </a:lnTo>
                  <a:lnTo>
                    <a:pt x="1099" y="6312"/>
                  </a:lnTo>
                  <a:lnTo>
                    <a:pt x="1046" y="6313"/>
                  </a:lnTo>
                  <a:lnTo>
                    <a:pt x="0" y="6313"/>
                  </a:lnTo>
                  <a:lnTo>
                    <a:pt x="0" y="5822"/>
                  </a:lnTo>
                  <a:lnTo>
                    <a:pt x="1046" y="5822"/>
                  </a:lnTo>
                  <a:lnTo>
                    <a:pt x="1073" y="5822"/>
                  </a:lnTo>
                  <a:lnTo>
                    <a:pt x="1100" y="5820"/>
                  </a:lnTo>
                  <a:lnTo>
                    <a:pt x="1126" y="5816"/>
                  </a:lnTo>
                  <a:lnTo>
                    <a:pt x="1151" y="5812"/>
                  </a:lnTo>
                  <a:lnTo>
                    <a:pt x="1177" y="5806"/>
                  </a:lnTo>
                  <a:lnTo>
                    <a:pt x="1202" y="5799"/>
                  </a:lnTo>
                  <a:lnTo>
                    <a:pt x="1226" y="5791"/>
                  </a:lnTo>
                  <a:lnTo>
                    <a:pt x="1250" y="5781"/>
                  </a:lnTo>
                  <a:lnTo>
                    <a:pt x="1273" y="5770"/>
                  </a:lnTo>
                  <a:lnTo>
                    <a:pt x="1296" y="5759"/>
                  </a:lnTo>
                  <a:lnTo>
                    <a:pt x="1317" y="5746"/>
                  </a:lnTo>
                  <a:lnTo>
                    <a:pt x="1339" y="5732"/>
                  </a:lnTo>
                  <a:lnTo>
                    <a:pt x="1360" y="5718"/>
                  </a:lnTo>
                  <a:lnTo>
                    <a:pt x="1379" y="5703"/>
                  </a:lnTo>
                  <a:lnTo>
                    <a:pt x="1399" y="5685"/>
                  </a:lnTo>
                  <a:lnTo>
                    <a:pt x="1417" y="5668"/>
                  </a:lnTo>
                  <a:lnTo>
                    <a:pt x="1434" y="5650"/>
                  </a:lnTo>
                  <a:lnTo>
                    <a:pt x="1450" y="5630"/>
                  </a:lnTo>
                  <a:lnTo>
                    <a:pt x="1466" y="5611"/>
                  </a:lnTo>
                  <a:lnTo>
                    <a:pt x="1481" y="5590"/>
                  </a:lnTo>
                  <a:lnTo>
                    <a:pt x="1495" y="5570"/>
                  </a:lnTo>
                  <a:lnTo>
                    <a:pt x="1508" y="5547"/>
                  </a:lnTo>
                  <a:lnTo>
                    <a:pt x="1519" y="5525"/>
                  </a:lnTo>
                  <a:lnTo>
                    <a:pt x="1529" y="5501"/>
                  </a:lnTo>
                  <a:lnTo>
                    <a:pt x="1539" y="5478"/>
                  </a:lnTo>
                  <a:lnTo>
                    <a:pt x="1548" y="5453"/>
                  </a:lnTo>
                  <a:lnTo>
                    <a:pt x="1555" y="5429"/>
                  </a:lnTo>
                  <a:lnTo>
                    <a:pt x="1560" y="5403"/>
                  </a:lnTo>
                  <a:lnTo>
                    <a:pt x="1565" y="5377"/>
                  </a:lnTo>
                  <a:lnTo>
                    <a:pt x="1568" y="5351"/>
                  </a:lnTo>
                  <a:lnTo>
                    <a:pt x="1571" y="5325"/>
                  </a:lnTo>
                  <a:lnTo>
                    <a:pt x="1571" y="5297"/>
                  </a:lnTo>
                  <a:lnTo>
                    <a:pt x="1571" y="5189"/>
                  </a:lnTo>
                  <a:lnTo>
                    <a:pt x="1571" y="5161"/>
                  </a:lnTo>
                  <a:lnTo>
                    <a:pt x="1572" y="5133"/>
                  </a:lnTo>
                  <a:lnTo>
                    <a:pt x="1574" y="5105"/>
                  </a:lnTo>
                  <a:lnTo>
                    <a:pt x="1576" y="5076"/>
                  </a:lnTo>
                  <a:lnTo>
                    <a:pt x="1580" y="5049"/>
                  </a:lnTo>
                  <a:lnTo>
                    <a:pt x="1583" y="5021"/>
                  </a:lnTo>
                  <a:lnTo>
                    <a:pt x="1588" y="4994"/>
                  </a:lnTo>
                  <a:lnTo>
                    <a:pt x="1592" y="4966"/>
                  </a:lnTo>
                  <a:lnTo>
                    <a:pt x="1598" y="4939"/>
                  </a:lnTo>
                  <a:lnTo>
                    <a:pt x="1605" y="4912"/>
                  </a:lnTo>
                  <a:lnTo>
                    <a:pt x="1612" y="4885"/>
                  </a:lnTo>
                  <a:lnTo>
                    <a:pt x="1620" y="4858"/>
                  </a:lnTo>
                  <a:lnTo>
                    <a:pt x="1628" y="4832"/>
                  </a:lnTo>
                  <a:lnTo>
                    <a:pt x="1637" y="4807"/>
                  </a:lnTo>
                  <a:lnTo>
                    <a:pt x="1647" y="4780"/>
                  </a:lnTo>
                  <a:lnTo>
                    <a:pt x="1658" y="4755"/>
                  </a:lnTo>
                  <a:lnTo>
                    <a:pt x="1668" y="4730"/>
                  </a:lnTo>
                  <a:lnTo>
                    <a:pt x="1681" y="4705"/>
                  </a:lnTo>
                  <a:lnTo>
                    <a:pt x="1692" y="4680"/>
                  </a:lnTo>
                  <a:lnTo>
                    <a:pt x="1705" y="4656"/>
                  </a:lnTo>
                  <a:lnTo>
                    <a:pt x="1718" y="4632"/>
                  </a:lnTo>
                  <a:lnTo>
                    <a:pt x="1733" y="4607"/>
                  </a:lnTo>
                  <a:lnTo>
                    <a:pt x="1747" y="4583"/>
                  </a:lnTo>
                  <a:lnTo>
                    <a:pt x="1763" y="4560"/>
                  </a:lnTo>
                  <a:lnTo>
                    <a:pt x="1779" y="4538"/>
                  </a:lnTo>
                  <a:lnTo>
                    <a:pt x="1795" y="4516"/>
                  </a:lnTo>
                  <a:lnTo>
                    <a:pt x="1812" y="4493"/>
                  </a:lnTo>
                  <a:lnTo>
                    <a:pt x="1830" y="4471"/>
                  </a:lnTo>
                  <a:lnTo>
                    <a:pt x="1848" y="4451"/>
                  </a:lnTo>
                  <a:lnTo>
                    <a:pt x="1867" y="4429"/>
                  </a:lnTo>
                  <a:lnTo>
                    <a:pt x="1887" y="4408"/>
                  </a:lnTo>
                  <a:lnTo>
                    <a:pt x="1906" y="4389"/>
                  </a:lnTo>
                  <a:lnTo>
                    <a:pt x="1927" y="4369"/>
                  </a:lnTo>
                  <a:lnTo>
                    <a:pt x="1948" y="4350"/>
                  </a:lnTo>
                  <a:lnTo>
                    <a:pt x="1969" y="4331"/>
                  </a:lnTo>
                  <a:lnTo>
                    <a:pt x="1991" y="4313"/>
                  </a:lnTo>
                  <a:lnTo>
                    <a:pt x="2013" y="4296"/>
                  </a:lnTo>
                  <a:lnTo>
                    <a:pt x="2036" y="4279"/>
                  </a:lnTo>
                  <a:lnTo>
                    <a:pt x="2059" y="4263"/>
                  </a:lnTo>
                  <a:lnTo>
                    <a:pt x="2082" y="4248"/>
                  </a:lnTo>
                  <a:lnTo>
                    <a:pt x="2105" y="4233"/>
                  </a:lnTo>
                  <a:lnTo>
                    <a:pt x="2129" y="4218"/>
                  </a:lnTo>
                  <a:lnTo>
                    <a:pt x="2153" y="4204"/>
                  </a:lnTo>
                  <a:lnTo>
                    <a:pt x="2177" y="4192"/>
                  </a:lnTo>
                  <a:lnTo>
                    <a:pt x="2202" y="4179"/>
                  </a:lnTo>
                  <a:lnTo>
                    <a:pt x="2227" y="4168"/>
                  </a:lnTo>
                  <a:lnTo>
                    <a:pt x="2252" y="4156"/>
                  </a:lnTo>
                  <a:lnTo>
                    <a:pt x="2278" y="4146"/>
                  </a:lnTo>
                  <a:lnTo>
                    <a:pt x="2303" y="4135"/>
                  </a:lnTo>
                  <a:lnTo>
                    <a:pt x="2329" y="4126"/>
                  </a:lnTo>
                  <a:lnTo>
                    <a:pt x="2355" y="4117"/>
                  </a:lnTo>
                  <a:lnTo>
                    <a:pt x="2382" y="4109"/>
                  </a:lnTo>
                  <a:lnTo>
                    <a:pt x="2408" y="4102"/>
                  </a:lnTo>
                  <a:lnTo>
                    <a:pt x="2436" y="4095"/>
                  </a:lnTo>
                  <a:lnTo>
                    <a:pt x="2463" y="4090"/>
                  </a:lnTo>
                  <a:lnTo>
                    <a:pt x="2489" y="4084"/>
                  </a:lnTo>
                  <a:lnTo>
                    <a:pt x="2517" y="4079"/>
                  </a:lnTo>
                  <a:lnTo>
                    <a:pt x="2544" y="4076"/>
                  </a:lnTo>
                  <a:lnTo>
                    <a:pt x="2573" y="4072"/>
                  </a:lnTo>
                  <a:lnTo>
                    <a:pt x="2601" y="4070"/>
                  </a:lnTo>
                  <a:lnTo>
                    <a:pt x="2629" y="4068"/>
                  </a:lnTo>
                  <a:lnTo>
                    <a:pt x="2657" y="4067"/>
                  </a:lnTo>
                  <a:lnTo>
                    <a:pt x="2685" y="4066"/>
                  </a:lnTo>
                  <a:lnTo>
                    <a:pt x="2714" y="4066"/>
                  </a:lnTo>
                  <a:lnTo>
                    <a:pt x="2770" y="4068"/>
                  </a:lnTo>
                  <a:lnTo>
                    <a:pt x="2826" y="4074"/>
                  </a:lnTo>
                  <a:lnTo>
                    <a:pt x="2881" y="4082"/>
                  </a:lnTo>
                  <a:lnTo>
                    <a:pt x="2936" y="4093"/>
                  </a:lnTo>
                  <a:lnTo>
                    <a:pt x="2989" y="4106"/>
                  </a:lnTo>
                  <a:lnTo>
                    <a:pt x="3042" y="4122"/>
                  </a:lnTo>
                  <a:lnTo>
                    <a:pt x="3093" y="4140"/>
                  </a:lnTo>
                  <a:lnTo>
                    <a:pt x="3144" y="4162"/>
                  </a:lnTo>
                  <a:lnTo>
                    <a:pt x="3192" y="4185"/>
                  </a:lnTo>
                  <a:lnTo>
                    <a:pt x="3240" y="4210"/>
                  </a:lnTo>
                  <a:lnTo>
                    <a:pt x="3286" y="4237"/>
                  </a:lnTo>
                  <a:lnTo>
                    <a:pt x="3330" y="4267"/>
                  </a:lnTo>
                  <a:lnTo>
                    <a:pt x="3374" y="4299"/>
                  </a:lnTo>
                  <a:lnTo>
                    <a:pt x="3416" y="4334"/>
                  </a:lnTo>
                  <a:lnTo>
                    <a:pt x="3456" y="4369"/>
                  </a:lnTo>
                  <a:lnTo>
                    <a:pt x="3494" y="4407"/>
                  </a:lnTo>
                  <a:lnTo>
                    <a:pt x="3531" y="4447"/>
                  </a:lnTo>
                  <a:lnTo>
                    <a:pt x="3565" y="4488"/>
                  </a:lnTo>
                  <a:lnTo>
                    <a:pt x="3598" y="4531"/>
                  </a:lnTo>
                  <a:lnTo>
                    <a:pt x="3629" y="4575"/>
                  </a:lnTo>
                  <a:lnTo>
                    <a:pt x="3658" y="4621"/>
                  </a:lnTo>
                  <a:lnTo>
                    <a:pt x="3684" y="4668"/>
                  </a:lnTo>
                  <a:lnTo>
                    <a:pt x="3710" y="4717"/>
                  </a:lnTo>
                  <a:lnTo>
                    <a:pt x="3731" y="4767"/>
                  </a:lnTo>
                  <a:lnTo>
                    <a:pt x="3751" y="4818"/>
                  </a:lnTo>
                  <a:lnTo>
                    <a:pt x="3768" y="4871"/>
                  </a:lnTo>
                  <a:lnTo>
                    <a:pt x="3783" y="4924"/>
                  </a:lnTo>
                  <a:lnTo>
                    <a:pt x="3795" y="4979"/>
                  </a:lnTo>
                  <a:lnTo>
                    <a:pt x="3806" y="5034"/>
                  </a:lnTo>
                  <a:lnTo>
                    <a:pt x="3813" y="5090"/>
                  </a:lnTo>
                  <a:lnTo>
                    <a:pt x="3816" y="5146"/>
                  </a:lnTo>
                  <a:lnTo>
                    <a:pt x="3818" y="5204"/>
                  </a:lnTo>
                  <a:lnTo>
                    <a:pt x="3818" y="6755"/>
                  </a:lnTo>
                  <a:lnTo>
                    <a:pt x="3818" y="6788"/>
                  </a:lnTo>
                  <a:lnTo>
                    <a:pt x="3821" y="6820"/>
                  </a:lnTo>
                  <a:lnTo>
                    <a:pt x="3825" y="6851"/>
                  </a:lnTo>
                  <a:lnTo>
                    <a:pt x="3831" y="6882"/>
                  </a:lnTo>
                  <a:lnTo>
                    <a:pt x="3838" y="6912"/>
                  </a:lnTo>
                  <a:lnTo>
                    <a:pt x="3846" y="6942"/>
                  </a:lnTo>
                  <a:lnTo>
                    <a:pt x="3856" y="6972"/>
                  </a:lnTo>
                  <a:lnTo>
                    <a:pt x="3866" y="7001"/>
                  </a:lnTo>
                  <a:lnTo>
                    <a:pt x="3879" y="7029"/>
                  </a:lnTo>
                  <a:lnTo>
                    <a:pt x="3894" y="7057"/>
                  </a:lnTo>
                  <a:lnTo>
                    <a:pt x="3909" y="7083"/>
                  </a:lnTo>
                  <a:lnTo>
                    <a:pt x="3926" y="7109"/>
                  </a:lnTo>
                  <a:lnTo>
                    <a:pt x="3944" y="7136"/>
                  </a:lnTo>
                  <a:lnTo>
                    <a:pt x="3964" y="7160"/>
                  </a:lnTo>
                  <a:lnTo>
                    <a:pt x="3984" y="7184"/>
                  </a:lnTo>
                  <a:lnTo>
                    <a:pt x="4007" y="7207"/>
                  </a:lnTo>
                  <a:lnTo>
                    <a:pt x="4030" y="7229"/>
                  </a:lnTo>
                  <a:lnTo>
                    <a:pt x="4054" y="7249"/>
                  </a:lnTo>
                  <a:lnTo>
                    <a:pt x="4080" y="7269"/>
                  </a:lnTo>
                  <a:lnTo>
                    <a:pt x="4106" y="7286"/>
                  </a:lnTo>
                  <a:lnTo>
                    <a:pt x="4132" y="7303"/>
                  </a:lnTo>
                  <a:lnTo>
                    <a:pt x="4160" y="7318"/>
                  </a:lnTo>
                  <a:lnTo>
                    <a:pt x="4187" y="7332"/>
                  </a:lnTo>
                  <a:lnTo>
                    <a:pt x="4216" y="7344"/>
                  </a:lnTo>
                  <a:lnTo>
                    <a:pt x="4245" y="7355"/>
                  </a:lnTo>
                  <a:lnTo>
                    <a:pt x="4274" y="7364"/>
                  </a:lnTo>
                  <a:lnTo>
                    <a:pt x="4305" y="7372"/>
                  </a:lnTo>
                  <a:lnTo>
                    <a:pt x="4335" y="7379"/>
                  </a:lnTo>
                  <a:lnTo>
                    <a:pt x="4366" y="7383"/>
                  </a:lnTo>
                  <a:lnTo>
                    <a:pt x="4398" y="7387"/>
                  </a:lnTo>
                  <a:lnTo>
                    <a:pt x="4430" y="7388"/>
                  </a:lnTo>
                  <a:lnTo>
                    <a:pt x="4462" y="7389"/>
                  </a:lnTo>
                  <a:lnTo>
                    <a:pt x="4494" y="7387"/>
                  </a:lnTo>
                  <a:lnTo>
                    <a:pt x="4525" y="7384"/>
                  </a:lnTo>
                  <a:lnTo>
                    <a:pt x="4556" y="7380"/>
                  </a:lnTo>
                  <a:lnTo>
                    <a:pt x="4587" y="7373"/>
                  </a:lnTo>
                  <a:lnTo>
                    <a:pt x="4617" y="7366"/>
                  </a:lnTo>
                  <a:lnTo>
                    <a:pt x="4647" y="7357"/>
                  </a:lnTo>
                  <a:lnTo>
                    <a:pt x="4675" y="7347"/>
                  </a:lnTo>
                  <a:lnTo>
                    <a:pt x="4704" y="7334"/>
                  </a:lnTo>
                  <a:lnTo>
                    <a:pt x="4731" y="7321"/>
                  </a:lnTo>
                  <a:lnTo>
                    <a:pt x="4758" y="7307"/>
                  </a:lnTo>
                  <a:lnTo>
                    <a:pt x="4784" y="7290"/>
                  </a:lnTo>
                  <a:lnTo>
                    <a:pt x="4809" y="7273"/>
                  </a:lnTo>
                  <a:lnTo>
                    <a:pt x="4833" y="7256"/>
                  </a:lnTo>
                  <a:lnTo>
                    <a:pt x="4857" y="7237"/>
                  </a:lnTo>
                  <a:lnTo>
                    <a:pt x="4879" y="7216"/>
                  </a:lnTo>
                  <a:lnTo>
                    <a:pt x="4901" y="7194"/>
                  </a:lnTo>
                  <a:lnTo>
                    <a:pt x="4922" y="7172"/>
                  </a:lnTo>
                  <a:lnTo>
                    <a:pt x="4941" y="7148"/>
                  </a:lnTo>
                  <a:lnTo>
                    <a:pt x="4959" y="7124"/>
                  </a:lnTo>
                  <a:lnTo>
                    <a:pt x="4978" y="7099"/>
                  </a:lnTo>
                  <a:lnTo>
                    <a:pt x="4994" y="7073"/>
                  </a:lnTo>
                  <a:lnTo>
                    <a:pt x="5009" y="7045"/>
                  </a:lnTo>
                  <a:lnTo>
                    <a:pt x="5022" y="7018"/>
                  </a:lnTo>
                  <a:lnTo>
                    <a:pt x="5035" y="6990"/>
                  </a:lnTo>
                  <a:lnTo>
                    <a:pt x="5045" y="6961"/>
                  </a:lnTo>
                  <a:lnTo>
                    <a:pt x="5056" y="6931"/>
                  </a:lnTo>
                  <a:lnTo>
                    <a:pt x="5064" y="6901"/>
                  </a:lnTo>
                  <a:lnTo>
                    <a:pt x="5071" y="6870"/>
                  </a:lnTo>
                  <a:lnTo>
                    <a:pt x="5076" y="6838"/>
                  </a:lnTo>
                  <a:lnTo>
                    <a:pt x="5081" y="6806"/>
                  </a:lnTo>
                  <a:lnTo>
                    <a:pt x="5083" y="6774"/>
                  </a:lnTo>
                  <a:lnTo>
                    <a:pt x="5083" y="6742"/>
                  </a:lnTo>
                  <a:lnTo>
                    <a:pt x="5083" y="3761"/>
                  </a:lnTo>
                  <a:lnTo>
                    <a:pt x="5084" y="3732"/>
                  </a:lnTo>
                  <a:lnTo>
                    <a:pt x="5085" y="3704"/>
                  </a:lnTo>
                  <a:lnTo>
                    <a:pt x="5087" y="3676"/>
                  </a:lnTo>
                  <a:lnTo>
                    <a:pt x="5089" y="3647"/>
                  </a:lnTo>
                  <a:lnTo>
                    <a:pt x="5092" y="3620"/>
                  </a:lnTo>
                  <a:lnTo>
                    <a:pt x="5096" y="3592"/>
                  </a:lnTo>
                  <a:lnTo>
                    <a:pt x="5100" y="3565"/>
                  </a:lnTo>
                  <a:lnTo>
                    <a:pt x="5106" y="3537"/>
                  </a:lnTo>
                  <a:lnTo>
                    <a:pt x="5112" y="3510"/>
                  </a:lnTo>
                  <a:lnTo>
                    <a:pt x="5118" y="3484"/>
                  </a:lnTo>
                  <a:lnTo>
                    <a:pt x="5126" y="3456"/>
                  </a:lnTo>
                  <a:lnTo>
                    <a:pt x="5132" y="3430"/>
                  </a:lnTo>
                  <a:lnTo>
                    <a:pt x="5142" y="3403"/>
                  </a:lnTo>
                  <a:lnTo>
                    <a:pt x="5151" y="3377"/>
                  </a:lnTo>
                  <a:lnTo>
                    <a:pt x="5160" y="3352"/>
                  </a:lnTo>
                  <a:lnTo>
                    <a:pt x="5170" y="3327"/>
                  </a:lnTo>
                  <a:lnTo>
                    <a:pt x="5182" y="3300"/>
                  </a:lnTo>
                  <a:lnTo>
                    <a:pt x="5193" y="3276"/>
                  </a:lnTo>
                  <a:lnTo>
                    <a:pt x="5206" y="3251"/>
                  </a:lnTo>
                  <a:lnTo>
                    <a:pt x="5218" y="3227"/>
                  </a:lnTo>
                  <a:lnTo>
                    <a:pt x="5232" y="3203"/>
                  </a:lnTo>
                  <a:lnTo>
                    <a:pt x="5246" y="3179"/>
                  </a:lnTo>
                  <a:lnTo>
                    <a:pt x="5261" y="3155"/>
                  </a:lnTo>
                  <a:lnTo>
                    <a:pt x="5276" y="3132"/>
                  </a:lnTo>
                  <a:lnTo>
                    <a:pt x="5292" y="3109"/>
                  </a:lnTo>
                  <a:lnTo>
                    <a:pt x="5308" y="3086"/>
                  </a:lnTo>
                  <a:lnTo>
                    <a:pt x="5325" y="3064"/>
                  </a:lnTo>
                  <a:lnTo>
                    <a:pt x="5343" y="3043"/>
                  </a:lnTo>
                  <a:lnTo>
                    <a:pt x="5362" y="3021"/>
                  </a:lnTo>
                  <a:lnTo>
                    <a:pt x="5380" y="3000"/>
                  </a:lnTo>
                  <a:lnTo>
                    <a:pt x="5399" y="2980"/>
                  </a:lnTo>
                  <a:lnTo>
                    <a:pt x="5420" y="2960"/>
                  </a:lnTo>
                  <a:lnTo>
                    <a:pt x="5439" y="2939"/>
                  </a:lnTo>
                  <a:lnTo>
                    <a:pt x="5461" y="2921"/>
                  </a:lnTo>
                  <a:lnTo>
                    <a:pt x="5482" y="2903"/>
                  </a:lnTo>
                  <a:lnTo>
                    <a:pt x="5504" y="2884"/>
                  </a:lnTo>
                  <a:lnTo>
                    <a:pt x="5525" y="2867"/>
                  </a:lnTo>
                  <a:lnTo>
                    <a:pt x="5548" y="2850"/>
                  </a:lnTo>
                  <a:lnTo>
                    <a:pt x="5571" y="2834"/>
                  </a:lnTo>
                  <a:lnTo>
                    <a:pt x="5594" y="2819"/>
                  </a:lnTo>
                  <a:lnTo>
                    <a:pt x="5617" y="2804"/>
                  </a:lnTo>
                  <a:lnTo>
                    <a:pt x="5641" y="2789"/>
                  </a:lnTo>
                  <a:lnTo>
                    <a:pt x="5665" y="2776"/>
                  </a:lnTo>
                  <a:lnTo>
                    <a:pt x="5689" y="2763"/>
                  </a:lnTo>
                  <a:lnTo>
                    <a:pt x="5714" y="2750"/>
                  </a:lnTo>
                  <a:lnTo>
                    <a:pt x="5740" y="2738"/>
                  </a:lnTo>
                  <a:lnTo>
                    <a:pt x="5765" y="2728"/>
                  </a:lnTo>
                  <a:lnTo>
                    <a:pt x="5790" y="2716"/>
                  </a:lnTo>
                  <a:lnTo>
                    <a:pt x="5816" y="2707"/>
                  </a:lnTo>
                  <a:lnTo>
                    <a:pt x="5842" y="2698"/>
                  </a:lnTo>
                  <a:lnTo>
                    <a:pt x="5868" y="2689"/>
                  </a:lnTo>
                  <a:lnTo>
                    <a:pt x="5894" y="2681"/>
                  </a:lnTo>
                  <a:lnTo>
                    <a:pt x="5921" y="2674"/>
                  </a:lnTo>
                  <a:lnTo>
                    <a:pt x="5948" y="2667"/>
                  </a:lnTo>
                  <a:lnTo>
                    <a:pt x="5976" y="2661"/>
                  </a:lnTo>
                  <a:lnTo>
                    <a:pt x="6002" y="2655"/>
                  </a:lnTo>
                  <a:lnTo>
                    <a:pt x="6029" y="2651"/>
                  </a:lnTo>
                  <a:lnTo>
                    <a:pt x="6058" y="2647"/>
                  </a:lnTo>
                  <a:lnTo>
                    <a:pt x="6086" y="2644"/>
                  </a:lnTo>
                  <a:lnTo>
                    <a:pt x="6113" y="2640"/>
                  </a:lnTo>
                  <a:lnTo>
                    <a:pt x="6142" y="2639"/>
                  </a:lnTo>
                  <a:lnTo>
                    <a:pt x="6169" y="2638"/>
                  </a:lnTo>
                  <a:lnTo>
                    <a:pt x="6198" y="2637"/>
                  </a:lnTo>
                  <a:lnTo>
                    <a:pt x="6226" y="2637"/>
                  </a:lnTo>
                  <a:lnTo>
                    <a:pt x="6283" y="2639"/>
                  </a:lnTo>
                  <a:lnTo>
                    <a:pt x="6339" y="2645"/>
                  </a:lnTo>
                  <a:lnTo>
                    <a:pt x="6395" y="2653"/>
                  </a:lnTo>
                  <a:lnTo>
                    <a:pt x="6449" y="2663"/>
                  </a:lnTo>
                  <a:lnTo>
                    <a:pt x="6503" y="2677"/>
                  </a:lnTo>
                  <a:lnTo>
                    <a:pt x="6554" y="2693"/>
                  </a:lnTo>
                  <a:lnTo>
                    <a:pt x="6606" y="2711"/>
                  </a:lnTo>
                  <a:lnTo>
                    <a:pt x="6656" y="2732"/>
                  </a:lnTo>
                  <a:lnTo>
                    <a:pt x="6705" y="2756"/>
                  </a:lnTo>
                  <a:lnTo>
                    <a:pt x="6752" y="2781"/>
                  </a:lnTo>
                  <a:lnTo>
                    <a:pt x="6798" y="2809"/>
                  </a:lnTo>
                  <a:lnTo>
                    <a:pt x="6844" y="2839"/>
                  </a:lnTo>
                  <a:lnTo>
                    <a:pt x="6886" y="2871"/>
                  </a:lnTo>
                  <a:lnTo>
                    <a:pt x="6929" y="2905"/>
                  </a:lnTo>
                  <a:lnTo>
                    <a:pt x="6969" y="2941"/>
                  </a:lnTo>
                  <a:lnTo>
                    <a:pt x="7007" y="2978"/>
                  </a:lnTo>
                  <a:lnTo>
                    <a:pt x="7043" y="3019"/>
                  </a:lnTo>
                  <a:lnTo>
                    <a:pt x="7079" y="3060"/>
                  </a:lnTo>
                  <a:lnTo>
                    <a:pt x="7111" y="3102"/>
                  </a:lnTo>
                  <a:lnTo>
                    <a:pt x="7142" y="3147"/>
                  </a:lnTo>
                  <a:lnTo>
                    <a:pt x="7170" y="3193"/>
                  </a:lnTo>
                  <a:lnTo>
                    <a:pt x="7198" y="3240"/>
                  </a:lnTo>
                  <a:lnTo>
                    <a:pt x="7222" y="3289"/>
                  </a:lnTo>
                  <a:lnTo>
                    <a:pt x="7244" y="3338"/>
                  </a:lnTo>
                  <a:lnTo>
                    <a:pt x="7263" y="3390"/>
                  </a:lnTo>
                  <a:lnTo>
                    <a:pt x="7282" y="3442"/>
                  </a:lnTo>
                  <a:lnTo>
                    <a:pt x="7296" y="3495"/>
                  </a:lnTo>
                  <a:lnTo>
                    <a:pt x="7308" y="3550"/>
                  </a:lnTo>
                  <a:lnTo>
                    <a:pt x="7318" y="3605"/>
                  </a:lnTo>
                  <a:lnTo>
                    <a:pt x="7325" y="3661"/>
                  </a:lnTo>
                  <a:lnTo>
                    <a:pt x="7330" y="3717"/>
                  </a:lnTo>
                  <a:lnTo>
                    <a:pt x="7331" y="3776"/>
                  </a:lnTo>
                  <a:lnTo>
                    <a:pt x="7331" y="5537"/>
                  </a:lnTo>
                  <a:lnTo>
                    <a:pt x="7332" y="5569"/>
                  </a:lnTo>
                  <a:lnTo>
                    <a:pt x="7334" y="5601"/>
                  </a:lnTo>
                  <a:lnTo>
                    <a:pt x="7338" y="5632"/>
                  </a:lnTo>
                  <a:lnTo>
                    <a:pt x="7343" y="5663"/>
                  </a:lnTo>
                  <a:lnTo>
                    <a:pt x="7350" y="5694"/>
                  </a:lnTo>
                  <a:lnTo>
                    <a:pt x="7358" y="5723"/>
                  </a:lnTo>
                  <a:lnTo>
                    <a:pt x="7369" y="5753"/>
                  </a:lnTo>
                  <a:lnTo>
                    <a:pt x="7380" y="5782"/>
                  </a:lnTo>
                  <a:lnTo>
                    <a:pt x="7393" y="5810"/>
                  </a:lnTo>
                  <a:lnTo>
                    <a:pt x="7406" y="5838"/>
                  </a:lnTo>
                  <a:lnTo>
                    <a:pt x="7423" y="5865"/>
                  </a:lnTo>
                  <a:lnTo>
                    <a:pt x="7439" y="5892"/>
                  </a:lnTo>
                  <a:lnTo>
                    <a:pt x="7457" y="5917"/>
                  </a:lnTo>
                  <a:lnTo>
                    <a:pt x="7476" y="5941"/>
                  </a:lnTo>
                  <a:lnTo>
                    <a:pt x="7498" y="5965"/>
                  </a:lnTo>
                  <a:lnTo>
                    <a:pt x="7520" y="5988"/>
                  </a:lnTo>
                  <a:lnTo>
                    <a:pt x="7544" y="6010"/>
                  </a:lnTo>
                  <a:lnTo>
                    <a:pt x="7568" y="6030"/>
                  </a:lnTo>
                  <a:lnTo>
                    <a:pt x="7592" y="6050"/>
                  </a:lnTo>
                  <a:lnTo>
                    <a:pt x="7618" y="6068"/>
                  </a:lnTo>
                  <a:lnTo>
                    <a:pt x="7645" y="6084"/>
                  </a:lnTo>
                  <a:lnTo>
                    <a:pt x="7672" y="6099"/>
                  </a:lnTo>
                  <a:lnTo>
                    <a:pt x="7700" y="6113"/>
                  </a:lnTo>
                  <a:lnTo>
                    <a:pt x="7728" y="6125"/>
                  </a:lnTo>
                  <a:lnTo>
                    <a:pt x="7758" y="6136"/>
                  </a:lnTo>
                  <a:lnTo>
                    <a:pt x="7788" y="6145"/>
                  </a:lnTo>
                  <a:lnTo>
                    <a:pt x="7818" y="6153"/>
                  </a:lnTo>
                  <a:lnTo>
                    <a:pt x="7849" y="6160"/>
                  </a:lnTo>
                  <a:lnTo>
                    <a:pt x="7880" y="6164"/>
                  </a:lnTo>
                  <a:lnTo>
                    <a:pt x="7911" y="6168"/>
                  </a:lnTo>
                  <a:lnTo>
                    <a:pt x="7943" y="6169"/>
                  </a:lnTo>
                  <a:lnTo>
                    <a:pt x="7975" y="6170"/>
                  </a:lnTo>
                  <a:lnTo>
                    <a:pt x="8007" y="6169"/>
                  </a:lnTo>
                  <a:lnTo>
                    <a:pt x="8038" y="6165"/>
                  </a:lnTo>
                  <a:lnTo>
                    <a:pt x="8069" y="6161"/>
                  </a:lnTo>
                  <a:lnTo>
                    <a:pt x="8100" y="6155"/>
                  </a:lnTo>
                  <a:lnTo>
                    <a:pt x="8129" y="6147"/>
                  </a:lnTo>
                  <a:lnTo>
                    <a:pt x="8159" y="6138"/>
                  </a:lnTo>
                  <a:lnTo>
                    <a:pt x="8188" y="6128"/>
                  </a:lnTo>
                  <a:lnTo>
                    <a:pt x="8216" y="6115"/>
                  </a:lnTo>
                  <a:lnTo>
                    <a:pt x="8244" y="6102"/>
                  </a:lnTo>
                  <a:lnTo>
                    <a:pt x="8270" y="6088"/>
                  </a:lnTo>
                  <a:lnTo>
                    <a:pt x="8297" y="6072"/>
                  </a:lnTo>
                  <a:lnTo>
                    <a:pt x="8322" y="6056"/>
                  </a:lnTo>
                  <a:lnTo>
                    <a:pt x="8347" y="6037"/>
                  </a:lnTo>
                  <a:lnTo>
                    <a:pt x="8370" y="6018"/>
                  </a:lnTo>
                  <a:lnTo>
                    <a:pt x="8393" y="5997"/>
                  </a:lnTo>
                  <a:lnTo>
                    <a:pt x="8415" y="5975"/>
                  </a:lnTo>
                  <a:lnTo>
                    <a:pt x="8435" y="5954"/>
                  </a:lnTo>
                  <a:lnTo>
                    <a:pt x="8455" y="5930"/>
                  </a:lnTo>
                  <a:lnTo>
                    <a:pt x="8473" y="5905"/>
                  </a:lnTo>
                  <a:lnTo>
                    <a:pt x="8490" y="5880"/>
                  </a:lnTo>
                  <a:lnTo>
                    <a:pt x="8506" y="5854"/>
                  </a:lnTo>
                  <a:lnTo>
                    <a:pt x="8521" y="5828"/>
                  </a:lnTo>
                  <a:lnTo>
                    <a:pt x="8535" y="5800"/>
                  </a:lnTo>
                  <a:lnTo>
                    <a:pt x="8548" y="5771"/>
                  </a:lnTo>
                  <a:lnTo>
                    <a:pt x="8559" y="5742"/>
                  </a:lnTo>
                  <a:lnTo>
                    <a:pt x="8568" y="5712"/>
                  </a:lnTo>
                  <a:lnTo>
                    <a:pt x="8577" y="5682"/>
                  </a:lnTo>
                  <a:lnTo>
                    <a:pt x="8584" y="5651"/>
                  </a:lnTo>
                  <a:lnTo>
                    <a:pt x="8589" y="5620"/>
                  </a:lnTo>
                  <a:lnTo>
                    <a:pt x="8593" y="5588"/>
                  </a:lnTo>
                  <a:lnTo>
                    <a:pt x="8596" y="5555"/>
                  </a:lnTo>
                  <a:lnTo>
                    <a:pt x="8597" y="5523"/>
                  </a:lnTo>
                  <a:lnTo>
                    <a:pt x="8597" y="2483"/>
                  </a:lnTo>
                  <a:lnTo>
                    <a:pt x="8597" y="2455"/>
                  </a:lnTo>
                  <a:lnTo>
                    <a:pt x="8598" y="2426"/>
                  </a:lnTo>
                  <a:lnTo>
                    <a:pt x="8599" y="2399"/>
                  </a:lnTo>
                  <a:lnTo>
                    <a:pt x="8602" y="2370"/>
                  </a:lnTo>
                  <a:lnTo>
                    <a:pt x="8605" y="2343"/>
                  </a:lnTo>
                  <a:lnTo>
                    <a:pt x="8609" y="2315"/>
                  </a:lnTo>
                  <a:lnTo>
                    <a:pt x="8614" y="2288"/>
                  </a:lnTo>
                  <a:lnTo>
                    <a:pt x="8619" y="2260"/>
                  </a:lnTo>
                  <a:lnTo>
                    <a:pt x="8624" y="2233"/>
                  </a:lnTo>
                  <a:lnTo>
                    <a:pt x="8631" y="2206"/>
                  </a:lnTo>
                  <a:lnTo>
                    <a:pt x="8638" y="2179"/>
                  </a:lnTo>
                  <a:lnTo>
                    <a:pt x="8646" y="2152"/>
                  </a:lnTo>
                  <a:lnTo>
                    <a:pt x="8654" y="2126"/>
                  </a:lnTo>
                  <a:lnTo>
                    <a:pt x="8663" y="2100"/>
                  </a:lnTo>
                  <a:lnTo>
                    <a:pt x="8672" y="2075"/>
                  </a:lnTo>
                  <a:lnTo>
                    <a:pt x="8683" y="2048"/>
                  </a:lnTo>
                  <a:lnTo>
                    <a:pt x="8694" y="2023"/>
                  </a:lnTo>
                  <a:lnTo>
                    <a:pt x="8706" y="1999"/>
                  </a:lnTo>
                  <a:lnTo>
                    <a:pt x="8718" y="1974"/>
                  </a:lnTo>
                  <a:lnTo>
                    <a:pt x="8731" y="1950"/>
                  </a:lnTo>
                  <a:lnTo>
                    <a:pt x="8745" y="1924"/>
                  </a:lnTo>
                  <a:lnTo>
                    <a:pt x="8758" y="1902"/>
                  </a:lnTo>
                  <a:lnTo>
                    <a:pt x="8773" y="1877"/>
                  </a:lnTo>
                  <a:lnTo>
                    <a:pt x="8788" y="1855"/>
                  </a:lnTo>
                  <a:lnTo>
                    <a:pt x="8804" y="1832"/>
                  </a:lnTo>
                  <a:lnTo>
                    <a:pt x="8821" y="1809"/>
                  </a:lnTo>
                  <a:lnTo>
                    <a:pt x="8838" y="1787"/>
                  </a:lnTo>
                  <a:lnTo>
                    <a:pt x="8856" y="1765"/>
                  </a:lnTo>
                  <a:lnTo>
                    <a:pt x="8874" y="1743"/>
                  </a:lnTo>
                  <a:lnTo>
                    <a:pt x="8892" y="1723"/>
                  </a:lnTo>
                  <a:lnTo>
                    <a:pt x="8912" y="1702"/>
                  </a:lnTo>
                  <a:lnTo>
                    <a:pt x="8932" y="1682"/>
                  </a:lnTo>
                  <a:lnTo>
                    <a:pt x="8953" y="1662"/>
                  </a:lnTo>
                  <a:lnTo>
                    <a:pt x="8974" y="1644"/>
                  </a:lnTo>
                  <a:lnTo>
                    <a:pt x="8995" y="1624"/>
                  </a:lnTo>
                  <a:lnTo>
                    <a:pt x="9017" y="1607"/>
                  </a:lnTo>
                  <a:lnTo>
                    <a:pt x="9039" y="1590"/>
                  </a:lnTo>
                  <a:lnTo>
                    <a:pt x="9061" y="1573"/>
                  </a:lnTo>
                  <a:lnTo>
                    <a:pt x="9084" y="1557"/>
                  </a:lnTo>
                  <a:lnTo>
                    <a:pt x="9107" y="1541"/>
                  </a:lnTo>
                  <a:lnTo>
                    <a:pt x="9131" y="1526"/>
                  </a:lnTo>
                  <a:lnTo>
                    <a:pt x="9154" y="1512"/>
                  </a:lnTo>
                  <a:lnTo>
                    <a:pt x="9179" y="1498"/>
                  </a:lnTo>
                  <a:lnTo>
                    <a:pt x="9203" y="1486"/>
                  </a:lnTo>
                  <a:lnTo>
                    <a:pt x="9227" y="1473"/>
                  </a:lnTo>
                  <a:lnTo>
                    <a:pt x="9252" y="1460"/>
                  </a:lnTo>
                  <a:lnTo>
                    <a:pt x="9277" y="1450"/>
                  </a:lnTo>
                  <a:lnTo>
                    <a:pt x="9302" y="1439"/>
                  </a:lnTo>
                  <a:lnTo>
                    <a:pt x="9329" y="1430"/>
                  </a:lnTo>
                  <a:lnTo>
                    <a:pt x="9355" y="1420"/>
                  </a:lnTo>
                  <a:lnTo>
                    <a:pt x="9380" y="1411"/>
                  </a:lnTo>
                  <a:lnTo>
                    <a:pt x="9408" y="1403"/>
                  </a:lnTo>
                  <a:lnTo>
                    <a:pt x="9434" y="1396"/>
                  </a:lnTo>
                  <a:lnTo>
                    <a:pt x="9461" y="1389"/>
                  </a:lnTo>
                  <a:lnTo>
                    <a:pt x="9488" y="1384"/>
                  </a:lnTo>
                  <a:lnTo>
                    <a:pt x="9516" y="1378"/>
                  </a:lnTo>
                  <a:lnTo>
                    <a:pt x="9543" y="1373"/>
                  </a:lnTo>
                  <a:lnTo>
                    <a:pt x="9571" y="1369"/>
                  </a:lnTo>
                  <a:lnTo>
                    <a:pt x="9598" y="1367"/>
                  </a:lnTo>
                  <a:lnTo>
                    <a:pt x="9626" y="1363"/>
                  </a:lnTo>
                  <a:lnTo>
                    <a:pt x="9654" y="1362"/>
                  </a:lnTo>
                  <a:lnTo>
                    <a:pt x="9683" y="1360"/>
                  </a:lnTo>
                  <a:lnTo>
                    <a:pt x="9710" y="1360"/>
                  </a:lnTo>
                  <a:lnTo>
                    <a:pt x="9739" y="1360"/>
                  </a:lnTo>
                  <a:lnTo>
                    <a:pt x="9796" y="1362"/>
                  </a:lnTo>
                  <a:lnTo>
                    <a:pt x="9852" y="1368"/>
                  </a:lnTo>
                  <a:lnTo>
                    <a:pt x="9907" y="1376"/>
                  </a:lnTo>
                  <a:lnTo>
                    <a:pt x="9961" y="1386"/>
                  </a:lnTo>
                  <a:lnTo>
                    <a:pt x="10015" y="1400"/>
                  </a:lnTo>
                  <a:lnTo>
                    <a:pt x="10068" y="1416"/>
                  </a:lnTo>
                  <a:lnTo>
                    <a:pt x="10118" y="1434"/>
                  </a:lnTo>
                  <a:lnTo>
                    <a:pt x="10169" y="1455"/>
                  </a:lnTo>
                  <a:lnTo>
                    <a:pt x="10218" y="1479"/>
                  </a:lnTo>
                  <a:lnTo>
                    <a:pt x="10265" y="1504"/>
                  </a:lnTo>
                  <a:lnTo>
                    <a:pt x="10312" y="1531"/>
                  </a:lnTo>
                  <a:lnTo>
                    <a:pt x="10356" y="1561"/>
                  </a:lnTo>
                  <a:lnTo>
                    <a:pt x="10400" y="1593"/>
                  </a:lnTo>
                  <a:lnTo>
                    <a:pt x="10441" y="1628"/>
                  </a:lnTo>
                  <a:lnTo>
                    <a:pt x="10481" y="1663"/>
                  </a:lnTo>
                  <a:lnTo>
                    <a:pt x="10520" y="1701"/>
                  </a:lnTo>
                  <a:lnTo>
                    <a:pt x="10557" y="1741"/>
                  </a:lnTo>
                  <a:lnTo>
                    <a:pt x="10591" y="1782"/>
                  </a:lnTo>
                  <a:lnTo>
                    <a:pt x="10625" y="1825"/>
                  </a:lnTo>
                  <a:lnTo>
                    <a:pt x="10654" y="1869"/>
                  </a:lnTo>
                  <a:lnTo>
                    <a:pt x="10684" y="1915"/>
                  </a:lnTo>
                  <a:lnTo>
                    <a:pt x="10710" y="1962"/>
                  </a:lnTo>
                  <a:lnTo>
                    <a:pt x="10735" y="2012"/>
                  </a:lnTo>
                  <a:lnTo>
                    <a:pt x="10756" y="2061"/>
                  </a:lnTo>
                  <a:lnTo>
                    <a:pt x="10777" y="2112"/>
                  </a:lnTo>
                  <a:lnTo>
                    <a:pt x="10794" y="2164"/>
                  </a:lnTo>
                  <a:lnTo>
                    <a:pt x="10809" y="2218"/>
                  </a:lnTo>
                  <a:lnTo>
                    <a:pt x="10822" y="2272"/>
                  </a:lnTo>
                  <a:lnTo>
                    <a:pt x="10831" y="2328"/>
                  </a:lnTo>
                  <a:lnTo>
                    <a:pt x="10838" y="2384"/>
                  </a:lnTo>
                  <a:lnTo>
                    <a:pt x="10842" y="2440"/>
                  </a:lnTo>
                  <a:lnTo>
                    <a:pt x="10843" y="2497"/>
                  </a:lnTo>
                  <a:lnTo>
                    <a:pt x="10843" y="4050"/>
                  </a:lnTo>
                  <a:lnTo>
                    <a:pt x="10844" y="4082"/>
                  </a:lnTo>
                  <a:lnTo>
                    <a:pt x="10847" y="4114"/>
                  </a:lnTo>
                  <a:lnTo>
                    <a:pt x="10850" y="4145"/>
                  </a:lnTo>
                  <a:lnTo>
                    <a:pt x="10856" y="4176"/>
                  </a:lnTo>
                  <a:lnTo>
                    <a:pt x="10863" y="4205"/>
                  </a:lnTo>
                  <a:lnTo>
                    <a:pt x="10872" y="4236"/>
                  </a:lnTo>
                  <a:lnTo>
                    <a:pt x="10881" y="4265"/>
                  </a:lnTo>
                  <a:lnTo>
                    <a:pt x="10893" y="4295"/>
                  </a:lnTo>
                  <a:lnTo>
                    <a:pt x="10905" y="4322"/>
                  </a:lnTo>
                  <a:lnTo>
                    <a:pt x="10919" y="4351"/>
                  </a:lnTo>
                  <a:lnTo>
                    <a:pt x="10935" y="4377"/>
                  </a:lnTo>
                  <a:lnTo>
                    <a:pt x="10952" y="4404"/>
                  </a:lnTo>
                  <a:lnTo>
                    <a:pt x="10971" y="4429"/>
                  </a:lnTo>
                  <a:lnTo>
                    <a:pt x="10990" y="4454"/>
                  </a:lnTo>
                  <a:lnTo>
                    <a:pt x="11011" y="4478"/>
                  </a:lnTo>
                  <a:lnTo>
                    <a:pt x="11032" y="4501"/>
                  </a:lnTo>
                  <a:lnTo>
                    <a:pt x="11056" y="4523"/>
                  </a:lnTo>
                  <a:lnTo>
                    <a:pt x="11080" y="4543"/>
                  </a:lnTo>
                  <a:lnTo>
                    <a:pt x="11106" y="4563"/>
                  </a:lnTo>
                  <a:lnTo>
                    <a:pt x="11131" y="4580"/>
                  </a:lnTo>
                  <a:lnTo>
                    <a:pt x="11158" y="4597"/>
                  </a:lnTo>
                  <a:lnTo>
                    <a:pt x="11185" y="4612"/>
                  </a:lnTo>
                  <a:lnTo>
                    <a:pt x="11213" y="4626"/>
                  </a:lnTo>
                  <a:lnTo>
                    <a:pt x="11242" y="4637"/>
                  </a:lnTo>
                  <a:lnTo>
                    <a:pt x="11271" y="4649"/>
                  </a:lnTo>
                  <a:lnTo>
                    <a:pt x="11300" y="4658"/>
                  </a:lnTo>
                  <a:lnTo>
                    <a:pt x="11331" y="4666"/>
                  </a:lnTo>
                  <a:lnTo>
                    <a:pt x="11361" y="4672"/>
                  </a:lnTo>
                  <a:lnTo>
                    <a:pt x="11392" y="4677"/>
                  </a:lnTo>
                  <a:lnTo>
                    <a:pt x="11424" y="4681"/>
                  </a:lnTo>
                  <a:lnTo>
                    <a:pt x="11455" y="4682"/>
                  </a:lnTo>
                  <a:lnTo>
                    <a:pt x="11487" y="4682"/>
                  </a:lnTo>
                  <a:lnTo>
                    <a:pt x="11519" y="4681"/>
                  </a:lnTo>
                  <a:lnTo>
                    <a:pt x="11551" y="4677"/>
                  </a:lnTo>
                  <a:lnTo>
                    <a:pt x="11582" y="4673"/>
                  </a:lnTo>
                  <a:lnTo>
                    <a:pt x="11612" y="4667"/>
                  </a:lnTo>
                  <a:lnTo>
                    <a:pt x="11643" y="4660"/>
                  </a:lnTo>
                  <a:lnTo>
                    <a:pt x="11672" y="4651"/>
                  </a:lnTo>
                  <a:lnTo>
                    <a:pt x="11701" y="4640"/>
                  </a:lnTo>
                  <a:lnTo>
                    <a:pt x="11729" y="4628"/>
                  </a:lnTo>
                  <a:lnTo>
                    <a:pt x="11756" y="4614"/>
                  </a:lnTo>
                  <a:lnTo>
                    <a:pt x="11784" y="4601"/>
                  </a:lnTo>
                  <a:lnTo>
                    <a:pt x="11809" y="4585"/>
                  </a:lnTo>
                  <a:lnTo>
                    <a:pt x="11835" y="4567"/>
                  </a:lnTo>
                  <a:lnTo>
                    <a:pt x="11860" y="4549"/>
                  </a:lnTo>
                  <a:lnTo>
                    <a:pt x="11882" y="4530"/>
                  </a:lnTo>
                  <a:lnTo>
                    <a:pt x="11905" y="4510"/>
                  </a:lnTo>
                  <a:lnTo>
                    <a:pt x="11927" y="4488"/>
                  </a:lnTo>
                  <a:lnTo>
                    <a:pt x="11948" y="4465"/>
                  </a:lnTo>
                  <a:lnTo>
                    <a:pt x="11967" y="4442"/>
                  </a:lnTo>
                  <a:lnTo>
                    <a:pt x="11986" y="4418"/>
                  </a:lnTo>
                  <a:lnTo>
                    <a:pt x="12003" y="4393"/>
                  </a:lnTo>
                  <a:lnTo>
                    <a:pt x="12019" y="4367"/>
                  </a:lnTo>
                  <a:lnTo>
                    <a:pt x="12034" y="4339"/>
                  </a:lnTo>
                  <a:lnTo>
                    <a:pt x="12047" y="4312"/>
                  </a:lnTo>
                  <a:lnTo>
                    <a:pt x="12060" y="4283"/>
                  </a:lnTo>
                  <a:lnTo>
                    <a:pt x="12071" y="4255"/>
                  </a:lnTo>
                  <a:lnTo>
                    <a:pt x="12082" y="4225"/>
                  </a:lnTo>
                  <a:lnTo>
                    <a:pt x="12090" y="4194"/>
                  </a:lnTo>
                  <a:lnTo>
                    <a:pt x="12097" y="4163"/>
                  </a:lnTo>
                  <a:lnTo>
                    <a:pt x="12102" y="4132"/>
                  </a:lnTo>
                  <a:lnTo>
                    <a:pt x="12106" y="4100"/>
                  </a:lnTo>
                  <a:lnTo>
                    <a:pt x="12108" y="4068"/>
                  </a:lnTo>
                  <a:lnTo>
                    <a:pt x="12109" y="4035"/>
                  </a:lnTo>
                  <a:lnTo>
                    <a:pt x="12109" y="1124"/>
                  </a:lnTo>
                  <a:lnTo>
                    <a:pt x="12109" y="1095"/>
                  </a:lnTo>
                  <a:lnTo>
                    <a:pt x="12110" y="1066"/>
                  </a:lnTo>
                  <a:lnTo>
                    <a:pt x="12113" y="1039"/>
                  </a:lnTo>
                  <a:lnTo>
                    <a:pt x="12115" y="1010"/>
                  </a:lnTo>
                  <a:lnTo>
                    <a:pt x="12118" y="983"/>
                  </a:lnTo>
                  <a:lnTo>
                    <a:pt x="12122" y="955"/>
                  </a:lnTo>
                  <a:lnTo>
                    <a:pt x="12126" y="928"/>
                  </a:lnTo>
                  <a:lnTo>
                    <a:pt x="12131" y="900"/>
                  </a:lnTo>
                  <a:lnTo>
                    <a:pt x="12137" y="873"/>
                  </a:lnTo>
                  <a:lnTo>
                    <a:pt x="12144" y="846"/>
                  </a:lnTo>
                  <a:lnTo>
                    <a:pt x="12150" y="819"/>
                  </a:lnTo>
                  <a:lnTo>
                    <a:pt x="12159" y="793"/>
                  </a:lnTo>
                  <a:lnTo>
                    <a:pt x="12167" y="766"/>
                  </a:lnTo>
                  <a:lnTo>
                    <a:pt x="12176" y="740"/>
                  </a:lnTo>
                  <a:lnTo>
                    <a:pt x="12186" y="715"/>
                  </a:lnTo>
                  <a:lnTo>
                    <a:pt x="12196" y="689"/>
                  </a:lnTo>
                  <a:lnTo>
                    <a:pt x="12207" y="663"/>
                  </a:lnTo>
                  <a:lnTo>
                    <a:pt x="12218" y="639"/>
                  </a:lnTo>
                  <a:lnTo>
                    <a:pt x="12231" y="614"/>
                  </a:lnTo>
                  <a:lnTo>
                    <a:pt x="12243" y="590"/>
                  </a:lnTo>
                  <a:lnTo>
                    <a:pt x="12257" y="566"/>
                  </a:lnTo>
                  <a:lnTo>
                    <a:pt x="12271" y="542"/>
                  </a:lnTo>
                  <a:lnTo>
                    <a:pt x="12286" y="518"/>
                  </a:lnTo>
                  <a:lnTo>
                    <a:pt x="12302" y="495"/>
                  </a:lnTo>
                  <a:lnTo>
                    <a:pt x="12318" y="472"/>
                  </a:lnTo>
                  <a:lnTo>
                    <a:pt x="12334" y="449"/>
                  </a:lnTo>
                  <a:lnTo>
                    <a:pt x="12351" y="427"/>
                  </a:lnTo>
                  <a:lnTo>
                    <a:pt x="12368" y="405"/>
                  </a:lnTo>
                  <a:lnTo>
                    <a:pt x="12386" y="384"/>
                  </a:lnTo>
                  <a:lnTo>
                    <a:pt x="12406" y="363"/>
                  </a:lnTo>
                  <a:lnTo>
                    <a:pt x="12425" y="342"/>
                  </a:lnTo>
                  <a:lnTo>
                    <a:pt x="12445" y="323"/>
                  </a:lnTo>
                  <a:lnTo>
                    <a:pt x="12466" y="302"/>
                  </a:lnTo>
                  <a:lnTo>
                    <a:pt x="12486" y="284"/>
                  </a:lnTo>
                  <a:lnTo>
                    <a:pt x="12508" y="266"/>
                  </a:lnTo>
                  <a:lnTo>
                    <a:pt x="12530" y="247"/>
                  </a:lnTo>
                  <a:lnTo>
                    <a:pt x="12551" y="230"/>
                  </a:lnTo>
                  <a:lnTo>
                    <a:pt x="12574" y="213"/>
                  </a:lnTo>
                  <a:lnTo>
                    <a:pt x="12596" y="197"/>
                  </a:lnTo>
                  <a:lnTo>
                    <a:pt x="12620" y="182"/>
                  </a:lnTo>
                  <a:lnTo>
                    <a:pt x="12643" y="167"/>
                  </a:lnTo>
                  <a:lnTo>
                    <a:pt x="12667" y="152"/>
                  </a:lnTo>
                  <a:lnTo>
                    <a:pt x="12691" y="138"/>
                  </a:lnTo>
                  <a:lnTo>
                    <a:pt x="12715" y="126"/>
                  </a:lnTo>
                  <a:lnTo>
                    <a:pt x="12740" y="113"/>
                  </a:lnTo>
                  <a:lnTo>
                    <a:pt x="12765" y="101"/>
                  </a:lnTo>
                  <a:lnTo>
                    <a:pt x="12790" y="90"/>
                  </a:lnTo>
                  <a:lnTo>
                    <a:pt x="12816" y="79"/>
                  </a:lnTo>
                  <a:lnTo>
                    <a:pt x="12841" y="70"/>
                  </a:lnTo>
                  <a:lnTo>
                    <a:pt x="12868" y="61"/>
                  </a:lnTo>
                  <a:lnTo>
                    <a:pt x="12894" y="51"/>
                  </a:lnTo>
                  <a:lnTo>
                    <a:pt x="12920" y="43"/>
                  </a:lnTo>
                  <a:lnTo>
                    <a:pt x="12947" y="36"/>
                  </a:lnTo>
                  <a:lnTo>
                    <a:pt x="12973" y="30"/>
                  </a:lnTo>
                  <a:lnTo>
                    <a:pt x="13001" y="24"/>
                  </a:lnTo>
                  <a:lnTo>
                    <a:pt x="13028" y="18"/>
                  </a:lnTo>
                  <a:lnTo>
                    <a:pt x="13056" y="14"/>
                  </a:lnTo>
                  <a:lnTo>
                    <a:pt x="13083" y="9"/>
                  </a:lnTo>
                  <a:lnTo>
                    <a:pt x="13111" y="7"/>
                  </a:lnTo>
                  <a:lnTo>
                    <a:pt x="13139" y="3"/>
                  </a:lnTo>
                  <a:lnTo>
                    <a:pt x="13167" y="2"/>
                  </a:lnTo>
                  <a:lnTo>
                    <a:pt x="13195" y="1"/>
                  </a:lnTo>
                  <a:lnTo>
                    <a:pt x="13224" y="0"/>
                  </a:lnTo>
                  <a:lnTo>
                    <a:pt x="13253" y="0"/>
                  </a:lnTo>
                  <a:lnTo>
                    <a:pt x="13309" y="2"/>
                  </a:lnTo>
                  <a:lnTo>
                    <a:pt x="13365" y="8"/>
                  </a:lnTo>
                  <a:lnTo>
                    <a:pt x="13420" y="16"/>
                  </a:lnTo>
                  <a:lnTo>
                    <a:pt x="13475" y="26"/>
                  </a:lnTo>
                  <a:lnTo>
                    <a:pt x="13528" y="40"/>
                  </a:lnTo>
                  <a:lnTo>
                    <a:pt x="13580" y="56"/>
                  </a:lnTo>
                  <a:lnTo>
                    <a:pt x="13632" y="74"/>
                  </a:lnTo>
                  <a:lnTo>
                    <a:pt x="13681" y="95"/>
                  </a:lnTo>
                  <a:lnTo>
                    <a:pt x="13730" y="119"/>
                  </a:lnTo>
                  <a:lnTo>
                    <a:pt x="13778" y="144"/>
                  </a:lnTo>
                  <a:lnTo>
                    <a:pt x="13824" y="172"/>
                  </a:lnTo>
                  <a:lnTo>
                    <a:pt x="13869" y="201"/>
                  </a:lnTo>
                  <a:lnTo>
                    <a:pt x="13912" y="234"/>
                  </a:lnTo>
                  <a:lnTo>
                    <a:pt x="13954" y="268"/>
                  </a:lnTo>
                  <a:lnTo>
                    <a:pt x="13994" y="303"/>
                  </a:lnTo>
                  <a:lnTo>
                    <a:pt x="14033" y="341"/>
                  </a:lnTo>
                  <a:lnTo>
                    <a:pt x="14069" y="381"/>
                  </a:lnTo>
                  <a:lnTo>
                    <a:pt x="14104" y="423"/>
                  </a:lnTo>
                  <a:lnTo>
                    <a:pt x="14137" y="465"/>
                  </a:lnTo>
                  <a:lnTo>
                    <a:pt x="14168" y="510"/>
                  </a:lnTo>
                  <a:lnTo>
                    <a:pt x="14197" y="555"/>
                  </a:lnTo>
                  <a:lnTo>
                    <a:pt x="14223" y="602"/>
                  </a:lnTo>
                  <a:lnTo>
                    <a:pt x="14247" y="652"/>
                  </a:lnTo>
                  <a:lnTo>
                    <a:pt x="14270" y="701"/>
                  </a:lnTo>
                  <a:lnTo>
                    <a:pt x="14289" y="752"/>
                  </a:lnTo>
                  <a:lnTo>
                    <a:pt x="14307" y="805"/>
                  </a:lnTo>
                  <a:lnTo>
                    <a:pt x="14321" y="858"/>
                  </a:lnTo>
                  <a:lnTo>
                    <a:pt x="14334" y="912"/>
                  </a:lnTo>
                  <a:lnTo>
                    <a:pt x="14344" y="968"/>
                  </a:lnTo>
                  <a:lnTo>
                    <a:pt x="14351" y="1024"/>
                  </a:lnTo>
                  <a:lnTo>
                    <a:pt x="14355" y="1080"/>
                  </a:lnTo>
                  <a:lnTo>
                    <a:pt x="14357" y="1137"/>
                  </a:lnTo>
                  <a:lnTo>
                    <a:pt x="14357" y="2690"/>
                  </a:lnTo>
                  <a:lnTo>
                    <a:pt x="14357" y="2722"/>
                  </a:lnTo>
                  <a:lnTo>
                    <a:pt x="14359" y="2754"/>
                  </a:lnTo>
                  <a:lnTo>
                    <a:pt x="14364" y="2785"/>
                  </a:lnTo>
                  <a:lnTo>
                    <a:pt x="14368" y="2816"/>
                  </a:lnTo>
                  <a:lnTo>
                    <a:pt x="14375" y="2847"/>
                  </a:lnTo>
                  <a:lnTo>
                    <a:pt x="14384" y="2876"/>
                  </a:lnTo>
                  <a:lnTo>
                    <a:pt x="14394" y="2905"/>
                  </a:lnTo>
                  <a:lnTo>
                    <a:pt x="14405" y="2935"/>
                  </a:lnTo>
                  <a:lnTo>
                    <a:pt x="14418" y="2964"/>
                  </a:lnTo>
                  <a:lnTo>
                    <a:pt x="14433" y="2991"/>
                  </a:lnTo>
                  <a:lnTo>
                    <a:pt x="14447" y="3017"/>
                  </a:lnTo>
                  <a:lnTo>
                    <a:pt x="14465" y="3044"/>
                  </a:lnTo>
                  <a:lnTo>
                    <a:pt x="14483" y="3070"/>
                  </a:lnTo>
                  <a:lnTo>
                    <a:pt x="14502" y="3094"/>
                  </a:lnTo>
                  <a:lnTo>
                    <a:pt x="14523" y="3118"/>
                  </a:lnTo>
                  <a:lnTo>
                    <a:pt x="14546" y="3141"/>
                  </a:lnTo>
                  <a:lnTo>
                    <a:pt x="14569" y="3163"/>
                  </a:lnTo>
                  <a:lnTo>
                    <a:pt x="14593" y="3183"/>
                  </a:lnTo>
                  <a:lnTo>
                    <a:pt x="14618" y="3203"/>
                  </a:lnTo>
                  <a:lnTo>
                    <a:pt x="14645" y="3220"/>
                  </a:lnTo>
                  <a:lnTo>
                    <a:pt x="14671" y="3237"/>
                  </a:lnTo>
                  <a:lnTo>
                    <a:pt x="14698" y="3252"/>
                  </a:lnTo>
                  <a:lnTo>
                    <a:pt x="14726" y="3266"/>
                  </a:lnTo>
                  <a:lnTo>
                    <a:pt x="14755" y="3277"/>
                  </a:lnTo>
                  <a:lnTo>
                    <a:pt x="14784" y="3289"/>
                  </a:lnTo>
                  <a:lnTo>
                    <a:pt x="14813" y="3298"/>
                  </a:lnTo>
                  <a:lnTo>
                    <a:pt x="14844" y="3306"/>
                  </a:lnTo>
                  <a:lnTo>
                    <a:pt x="14875" y="3312"/>
                  </a:lnTo>
                  <a:lnTo>
                    <a:pt x="14906" y="3318"/>
                  </a:lnTo>
                  <a:lnTo>
                    <a:pt x="14937" y="3321"/>
                  </a:lnTo>
                  <a:lnTo>
                    <a:pt x="14969" y="3322"/>
                  </a:lnTo>
                  <a:lnTo>
                    <a:pt x="15001" y="3322"/>
                  </a:lnTo>
                  <a:lnTo>
                    <a:pt x="15032" y="3321"/>
                  </a:lnTo>
                  <a:lnTo>
                    <a:pt x="15064" y="3319"/>
                  </a:lnTo>
                  <a:lnTo>
                    <a:pt x="15095" y="3314"/>
                  </a:lnTo>
                  <a:lnTo>
                    <a:pt x="15126" y="3307"/>
                  </a:lnTo>
                  <a:lnTo>
                    <a:pt x="15155" y="3300"/>
                  </a:lnTo>
                  <a:lnTo>
                    <a:pt x="15185" y="3291"/>
                  </a:lnTo>
                  <a:lnTo>
                    <a:pt x="15214" y="3280"/>
                  </a:lnTo>
                  <a:lnTo>
                    <a:pt x="15243" y="3268"/>
                  </a:lnTo>
                  <a:lnTo>
                    <a:pt x="15270" y="3256"/>
                  </a:lnTo>
                  <a:lnTo>
                    <a:pt x="15296" y="3241"/>
                  </a:lnTo>
                  <a:lnTo>
                    <a:pt x="15323" y="3225"/>
                  </a:lnTo>
                  <a:lnTo>
                    <a:pt x="15348" y="3208"/>
                  </a:lnTo>
                  <a:lnTo>
                    <a:pt x="15372" y="3189"/>
                  </a:lnTo>
                  <a:lnTo>
                    <a:pt x="15396" y="3171"/>
                  </a:lnTo>
                  <a:lnTo>
                    <a:pt x="15418" y="3150"/>
                  </a:lnTo>
                  <a:lnTo>
                    <a:pt x="15440" y="3128"/>
                  </a:lnTo>
                  <a:lnTo>
                    <a:pt x="15460" y="3106"/>
                  </a:lnTo>
                  <a:lnTo>
                    <a:pt x="15480" y="3083"/>
                  </a:lnTo>
                  <a:lnTo>
                    <a:pt x="15498" y="3059"/>
                  </a:lnTo>
                  <a:lnTo>
                    <a:pt x="15516" y="3033"/>
                  </a:lnTo>
                  <a:lnTo>
                    <a:pt x="15532" y="3007"/>
                  </a:lnTo>
                  <a:lnTo>
                    <a:pt x="15547" y="2980"/>
                  </a:lnTo>
                  <a:lnTo>
                    <a:pt x="15561" y="2952"/>
                  </a:lnTo>
                  <a:lnTo>
                    <a:pt x="15574" y="2923"/>
                  </a:lnTo>
                  <a:lnTo>
                    <a:pt x="15584" y="2895"/>
                  </a:lnTo>
                  <a:lnTo>
                    <a:pt x="15594" y="2865"/>
                  </a:lnTo>
                  <a:lnTo>
                    <a:pt x="15602" y="2835"/>
                  </a:lnTo>
                  <a:lnTo>
                    <a:pt x="15609" y="2804"/>
                  </a:lnTo>
                  <a:lnTo>
                    <a:pt x="15615" y="2772"/>
                  </a:lnTo>
                  <a:lnTo>
                    <a:pt x="15619" y="2740"/>
                  </a:lnTo>
                  <a:lnTo>
                    <a:pt x="15622" y="2708"/>
                  </a:lnTo>
                  <a:lnTo>
                    <a:pt x="15622" y="2676"/>
                  </a:lnTo>
                  <a:lnTo>
                    <a:pt x="15622" y="2316"/>
                  </a:lnTo>
                  <a:lnTo>
                    <a:pt x="15624" y="2264"/>
                  </a:lnTo>
                  <a:lnTo>
                    <a:pt x="15627" y="2212"/>
                  </a:lnTo>
                  <a:lnTo>
                    <a:pt x="15634" y="2162"/>
                  </a:lnTo>
                  <a:lnTo>
                    <a:pt x="15642" y="2111"/>
                  </a:lnTo>
                  <a:lnTo>
                    <a:pt x="15654" y="2063"/>
                  </a:lnTo>
                  <a:lnTo>
                    <a:pt x="15668" y="2014"/>
                  </a:lnTo>
                  <a:lnTo>
                    <a:pt x="15684" y="1967"/>
                  </a:lnTo>
                  <a:lnTo>
                    <a:pt x="15702" y="1921"/>
                  </a:lnTo>
                  <a:lnTo>
                    <a:pt x="15723" y="1876"/>
                  </a:lnTo>
                  <a:lnTo>
                    <a:pt x="15745" y="1833"/>
                  </a:lnTo>
                  <a:lnTo>
                    <a:pt x="15770" y="1789"/>
                  </a:lnTo>
                  <a:lnTo>
                    <a:pt x="15796" y="1749"/>
                  </a:lnTo>
                  <a:lnTo>
                    <a:pt x="15825" y="1709"/>
                  </a:lnTo>
                  <a:lnTo>
                    <a:pt x="15854" y="1670"/>
                  </a:lnTo>
                  <a:lnTo>
                    <a:pt x="15886" y="1633"/>
                  </a:lnTo>
                  <a:lnTo>
                    <a:pt x="15920" y="1598"/>
                  </a:lnTo>
                  <a:lnTo>
                    <a:pt x="15955" y="1565"/>
                  </a:lnTo>
                  <a:lnTo>
                    <a:pt x="15992" y="1533"/>
                  </a:lnTo>
                  <a:lnTo>
                    <a:pt x="16031" y="1503"/>
                  </a:lnTo>
                  <a:lnTo>
                    <a:pt x="16071" y="1474"/>
                  </a:lnTo>
                  <a:lnTo>
                    <a:pt x="16112" y="1448"/>
                  </a:lnTo>
                  <a:lnTo>
                    <a:pt x="16154" y="1423"/>
                  </a:lnTo>
                  <a:lnTo>
                    <a:pt x="16198" y="1401"/>
                  </a:lnTo>
                  <a:lnTo>
                    <a:pt x="16243" y="1380"/>
                  </a:lnTo>
                  <a:lnTo>
                    <a:pt x="16288" y="1362"/>
                  </a:lnTo>
                  <a:lnTo>
                    <a:pt x="16337" y="1346"/>
                  </a:lnTo>
                  <a:lnTo>
                    <a:pt x="16385" y="1332"/>
                  </a:lnTo>
                  <a:lnTo>
                    <a:pt x="16433" y="1321"/>
                  </a:lnTo>
                  <a:lnTo>
                    <a:pt x="16483" y="1313"/>
                  </a:lnTo>
                  <a:lnTo>
                    <a:pt x="16534" y="1306"/>
                  </a:lnTo>
                  <a:lnTo>
                    <a:pt x="16585" y="1301"/>
                  </a:lnTo>
                  <a:lnTo>
                    <a:pt x="16638" y="1300"/>
                  </a:lnTo>
                  <a:lnTo>
                    <a:pt x="17684" y="1300"/>
                  </a:lnTo>
                  <a:lnTo>
                    <a:pt x="17684" y="1792"/>
                  </a:lnTo>
                  <a:lnTo>
                    <a:pt x="16638" y="1792"/>
                  </a:lnTo>
                  <a:lnTo>
                    <a:pt x="16610" y="1792"/>
                  </a:lnTo>
                  <a:lnTo>
                    <a:pt x="16584" y="1794"/>
                  </a:lnTo>
                  <a:lnTo>
                    <a:pt x="16558" y="1797"/>
                  </a:lnTo>
                  <a:lnTo>
                    <a:pt x="16533" y="1802"/>
                  </a:lnTo>
                  <a:lnTo>
                    <a:pt x="16507" y="1808"/>
                  </a:lnTo>
                  <a:lnTo>
                    <a:pt x="16482" y="1814"/>
                  </a:lnTo>
                  <a:lnTo>
                    <a:pt x="16458" y="1824"/>
                  </a:lnTo>
                  <a:lnTo>
                    <a:pt x="16434" y="1833"/>
                  </a:lnTo>
                  <a:lnTo>
                    <a:pt x="16410" y="1843"/>
                  </a:lnTo>
                  <a:lnTo>
                    <a:pt x="16388" y="1855"/>
                  </a:lnTo>
                  <a:lnTo>
                    <a:pt x="16366" y="1867"/>
                  </a:lnTo>
                  <a:lnTo>
                    <a:pt x="16345" y="1881"/>
                  </a:lnTo>
                  <a:lnTo>
                    <a:pt x="16324" y="1896"/>
                  </a:lnTo>
                  <a:lnTo>
                    <a:pt x="16305" y="1911"/>
                  </a:lnTo>
                  <a:lnTo>
                    <a:pt x="16285" y="1928"/>
                  </a:lnTo>
                  <a:lnTo>
                    <a:pt x="16267" y="1945"/>
                  </a:lnTo>
                  <a:lnTo>
                    <a:pt x="16250" y="1963"/>
                  </a:lnTo>
                  <a:lnTo>
                    <a:pt x="16234" y="1983"/>
                  </a:lnTo>
                  <a:lnTo>
                    <a:pt x="16217" y="2002"/>
                  </a:lnTo>
                  <a:lnTo>
                    <a:pt x="16203" y="2023"/>
                  </a:lnTo>
                  <a:lnTo>
                    <a:pt x="16189" y="2044"/>
                  </a:lnTo>
                  <a:lnTo>
                    <a:pt x="16176" y="2066"/>
                  </a:lnTo>
                  <a:lnTo>
                    <a:pt x="16165" y="2088"/>
                  </a:lnTo>
                  <a:lnTo>
                    <a:pt x="16154" y="2112"/>
                  </a:lnTo>
                  <a:lnTo>
                    <a:pt x="16145" y="2135"/>
                  </a:lnTo>
                  <a:lnTo>
                    <a:pt x="16136" y="2160"/>
                  </a:lnTo>
                  <a:lnTo>
                    <a:pt x="16129" y="2184"/>
                  </a:lnTo>
                  <a:lnTo>
                    <a:pt x="16124" y="2211"/>
                  </a:lnTo>
                  <a:lnTo>
                    <a:pt x="16119" y="2236"/>
                  </a:lnTo>
                  <a:lnTo>
                    <a:pt x="16116" y="2262"/>
                  </a:lnTo>
                  <a:lnTo>
                    <a:pt x="16113" y="2289"/>
                  </a:lnTo>
                  <a:lnTo>
                    <a:pt x="16113" y="2316"/>
                  </a:lnTo>
                  <a:lnTo>
                    <a:pt x="16113" y="2676"/>
                  </a:lnTo>
                  <a:lnTo>
                    <a:pt x="16112" y="2733"/>
                  </a:lnTo>
                  <a:lnTo>
                    <a:pt x="16107" y="2789"/>
                  </a:lnTo>
                  <a:lnTo>
                    <a:pt x="16101" y="2846"/>
                  </a:lnTo>
                  <a:lnTo>
                    <a:pt x="16090" y="2902"/>
                  </a:lnTo>
                  <a:lnTo>
                    <a:pt x="16078" y="2955"/>
                  </a:lnTo>
                  <a:lnTo>
                    <a:pt x="16063" y="3008"/>
                  </a:lnTo>
                  <a:lnTo>
                    <a:pt x="16046" y="3061"/>
                  </a:lnTo>
                  <a:lnTo>
                    <a:pt x="16026" y="3112"/>
                  </a:lnTo>
                  <a:lnTo>
                    <a:pt x="16004" y="3162"/>
                  </a:lnTo>
                  <a:lnTo>
                    <a:pt x="15979" y="3211"/>
                  </a:lnTo>
                  <a:lnTo>
                    <a:pt x="15953" y="3258"/>
                  </a:lnTo>
                  <a:lnTo>
                    <a:pt x="15924" y="3304"/>
                  </a:lnTo>
                  <a:lnTo>
                    <a:pt x="15893" y="3348"/>
                  </a:lnTo>
                  <a:lnTo>
                    <a:pt x="15860" y="3391"/>
                  </a:lnTo>
                  <a:lnTo>
                    <a:pt x="15826" y="3432"/>
                  </a:lnTo>
                  <a:lnTo>
                    <a:pt x="15789" y="3472"/>
                  </a:lnTo>
                  <a:lnTo>
                    <a:pt x="15751" y="3510"/>
                  </a:lnTo>
                  <a:lnTo>
                    <a:pt x="15711" y="3545"/>
                  </a:lnTo>
                  <a:lnTo>
                    <a:pt x="15669" y="3580"/>
                  </a:lnTo>
                  <a:lnTo>
                    <a:pt x="15625" y="3612"/>
                  </a:lnTo>
                  <a:lnTo>
                    <a:pt x="15581" y="3642"/>
                  </a:lnTo>
                  <a:lnTo>
                    <a:pt x="15535" y="3669"/>
                  </a:lnTo>
                  <a:lnTo>
                    <a:pt x="15487" y="3694"/>
                  </a:lnTo>
                  <a:lnTo>
                    <a:pt x="15438" y="3718"/>
                  </a:lnTo>
                  <a:lnTo>
                    <a:pt x="15388" y="3739"/>
                  </a:lnTo>
                  <a:lnTo>
                    <a:pt x="15336" y="3757"/>
                  </a:lnTo>
                  <a:lnTo>
                    <a:pt x="15284" y="3773"/>
                  </a:lnTo>
                  <a:lnTo>
                    <a:pt x="15231" y="3787"/>
                  </a:lnTo>
                  <a:lnTo>
                    <a:pt x="15176" y="3798"/>
                  </a:lnTo>
                  <a:lnTo>
                    <a:pt x="15121" y="3806"/>
                  </a:lnTo>
                  <a:lnTo>
                    <a:pt x="15065" y="3811"/>
                  </a:lnTo>
                  <a:lnTo>
                    <a:pt x="15009" y="3814"/>
                  </a:lnTo>
                  <a:lnTo>
                    <a:pt x="14980" y="3814"/>
                  </a:lnTo>
                  <a:lnTo>
                    <a:pt x="14952" y="3812"/>
                  </a:lnTo>
                  <a:lnTo>
                    <a:pt x="14924" y="3811"/>
                  </a:lnTo>
                  <a:lnTo>
                    <a:pt x="14895" y="3809"/>
                  </a:lnTo>
                  <a:lnTo>
                    <a:pt x="14868" y="3807"/>
                  </a:lnTo>
                  <a:lnTo>
                    <a:pt x="14839" y="3803"/>
                  </a:lnTo>
                  <a:lnTo>
                    <a:pt x="14812" y="3800"/>
                  </a:lnTo>
                  <a:lnTo>
                    <a:pt x="14784" y="3795"/>
                  </a:lnTo>
                  <a:lnTo>
                    <a:pt x="14758" y="3789"/>
                  </a:lnTo>
                  <a:lnTo>
                    <a:pt x="14730" y="3784"/>
                  </a:lnTo>
                  <a:lnTo>
                    <a:pt x="14703" y="3777"/>
                  </a:lnTo>
                  <a:lnTo>
                    <a:pt x="14677" y="3769"/>
                  </a:lnTo>
                  <a:lnTo>
                    <a:pt x="14650" y="3762"/>
                  </a:lnTo>
                  <a:lnTo>
                    <a:pt x="14624" y="3753"/>
                  </a:lnTo>
                  <a:lnTo>
                    <a:pt x="14598" y="3744"/>
                  </a:lnTo>
                  <a:lnTo>
                    <a:pt x="14572" y="3733"/>
                  </a:lnTo>
                  <a:lnTo>
                    <a:pt x="14547" y="3723"/>
                  </a:lnTo>
                  <a:lnTo>
                    <a:pt x="14522" y="3712"/>
                  </a:lnTo>
                  <a:lnTo>
                    <a:pt x="14497" y="3700"/>
                  </a:lnTo>
                  <a:lnTo>
                    <a:pt x="14472" y="3688"/>
                  </a:lnTo>
                  <a:lnTo>
                    <a:pt x="14447" y="3675"/>
                  </a:lnTo>
                  <a:lnTo>
                    <a:pt x="14423" y="3661"/>
                  </a:lnTo>
                  <a:lnTo>
                    <a:pt x="14399" y="3646"/>
                  </a:lnTo>
                  <a:lnTo>
                    <a:pt x="14376" y="3631"/>
                  </a:lnTo>
                  <a:lnTo>
                    <a:pt x="14354" y="3617"/>
                  </a:lnTo>
                  <a:lnTo>
                    <a:pt x="14331" y="3600"/>
                  </a:lnTo>
                  <a:lnTo>
                    <a:pt x="14308" y="3583"/>
                  </a:lnTo>
                  <a:lnTo>
                    <a:pt x="14286" y="3566"/>
                  </a:lnTo>
                  <a:lnTo>
                    <a:pt x="14264" y="3548"/>
                  </a:lnTo>
                  <a:lnTo>
                    <a:pt x="14242" y="3529"/>
                  </a:lnTo>
                  <a:lnTo>
                    <a:pt x="14222" y="3511"/>
                  </a:lnTo>
                  <a:lnTo>
                    <a:pt x="14201" y="3490"/>
                  </a:lnTo>
                  <a:lnTo>
                    <a:pt x="14182" y="3471"/>
                  </a:lnTo>
                  <a:lnTo>
                    <a:pt x="14162" y="3450"/>
                  </a:lnTo>
                  <a:lnTo>
                    <a:pt x="14143" y="3430"/>
                  </a:lnTo>
                  <a:lnTo>
                    <a:pt x="14124" y="3408"/>
                  </a:lnTo>
                  <a:lnTo>
                    <a:pt x="14107" y="3386"/>
                  </a:lnTo>
                  <a:lnTo>
                    <a:pt x="14090" y="3364"/>
                  </a:lnTo>
                  <a:lnTo>
                    <a:pt x="14074" y="3342"/>
                  </a:lnTo>
                  <a:lnTo>
                    <a:pt x="14058" y="3319"/>
                  </a:lnTo>
                  <a:lnTo>
                    <a:pt x="14042" y="3296"/>
                  </a:lnTo>
                  <a:lnTo>
                    <a:pt x="14028" y="3272"/>
                  </a:lnTo>
                  <a:lnTo>
                    <a:pt x="14013" y="3248"/>
                  </a:lnTo>
                  <a:lnTo>
                    <a:pt x="14001" y="3224"/>
                  </a:lnTo>
                  <a:lnTo>
                    <a:pt x="13987" y="3200"/>
                  </a:lnTo>
                  <a:lnTo>
                    <a:pt x="13975" y="3174"/>
                  </a:lnTo>
                  <a:lnTo>
                    <a:pt x="13963" y="3150"/>
                  </a:lnTo>
                  <a:lnTo>
                    <a:pt x="13953" y="3124"/>
                  </a:lnTo>
                  <a:lnTo>
                    <a:pt x="13942" y="3099"/>
                  </a:lnTo>
                  <a:lnTo>
                    <a:pt x="13932" y="3073"/>
                  </a:lnTo>
                  <a:lnTo>
                    <a:pt x="13923" y="3047"/>
                  </a:lnTo>
                  <a:lnTo>
                    <a:pt x="13915" y="3021"/>
                  </a:lnTo>
                  <a:lnTo>
                    <a:pt x="13907" y="2994"/>
                  </a:lnTo>
                  <a:lnTo>
                    <a:pt x="13900" y="2967"/>
                  </a:lnTo>
                  <a:lnTo>
                    <a:pt x="13893" y="2941"/>
                  </a:lnTo>
                  <a:lnTo>
                    <a:pt x="13887" y="2913"/>
                  </a:lnTo>
                  <a:lnTo>
                    <a:pt x="13883" y="2886"/>
                  </a:lnTo>
                  <a:lnTo>
                    <a:pt x="13878" y="2858"/>
                  </a:lnTo>
                  <a:lnTo>
                    <a:pt x="13875" y="2831"/>
                  </a:lnTo>
                  <a:lnTo>
                    <a:pt x="13871" y="2803"/>
                  </a:lnTo>
                  <a:lnTo>
                    <a:pt x="13869" y="2774"/>
                  </a:lnTo>
                  <a:lnTo>
                    <a:pt x="13867" y="2747"/>
                  </a:lnTo>
                  <a:lnTo>
                    <a:pt x="13867" y="2718"/>
                  </a:lnTo>
                  <a:lnTo>
                    <a:pt x="13865" y="2690"/>
                  </a:lnTo>
                  <a:lnTo>
                    <a:pt x="13865" y="1137"/>
                  </a:lnTo>
                  <a:lnTo>
                    <a:pt x="13865" y="1105"/>
                  </a:lnTo>
                  <a:lnTo>
                    <a:pt x="13862" y="1073"/>
                  </a:lnTo>
                  <a:lnTo>
                    <a:pt x="13859" y="1041"/>
                  </a:lnTo>
                  <a:lnTo>
                    <a:pt x="13853" y="1009"/>
                  </a:lnTo>
                  <a:lnTo>
                    <a:pt x="13846" y="978"/>
                  </a:lnTo>
                  <a:lnTo>
                    <a:pt x="13838" y="948"/>
                  </a:lnTo>
                  <a:lnTo>
                    <a:pt x="13828" y="919"/>
                  </a:lnTo>
                  <a:lnTo>
                    <a:pt x="13816" y="890"/>
                  </a:lnTo>
                  <a:lnTo>
                    <a:pt x="13805" y="861"/>
                  </a:lnTo>
                  <a:lnTo>
                    <a:pt x="13791" y="834"/>
                  </a:lnTo>
                  <a:lnTo>
                    <a:pt x="13776" y="806"/>
                  </a:lnTo>
                  <a:lnTo>
                    <a:pt x="13759" y="780"/>
                  </a:lnTo>
                  <a:lnTo>
                    <a:pt x="13742" y="755"/>
                  </a:lnTo>
                  <a:lnTo>
                    <a:pt x="13723" y="731"/>
                  </a:lnTo>
                  <a:lnTo>
                    <a:pt x="13704" y="708"/>
                  </a:lnTo>
                  <a:lnTo>
                    <a:pt x="13683" y="685"/>
                  </a:lnTo>
                  <a:lnTo>
                    <a:pt x="13662" y="663"/>
                  </a:lnTo>
                  <a:lnTo>
                    <a:pt x="13639" y="643"/>
                  </a:lnTo>
                  <a:lnTo>
                    <a:pt x="13616" y="624"/>
                  </a:lnTo>
                  <a:lnTo>
                    <a:pt x="13592" y="606"/>
                  </a:lnTo>
                  <a:lnTo>
                    <a:pt x="13566" y="589"/>
                  </a:lnTo>
                  <a:lnTo>
                    <a:pt x="13540" y="573"/>
                  </a:lnTo>
                  <a:lnTo>
                    <a:pt x="13514" y="558"/>
                  </a:lnTo>
                  <a:lnTo>
                    <a:pt x="13485" y="545"/>
                  </a:lnTo>
                  <a:lnTo>
                    <a:pt x="13458" y="534"/>
                  </a:lnTo>
                  <a:lnTo>
                    <a:pt x="13429" y="522"/>
                  </a:lnTo>
                  <a:lnTo>
                    <a:pt x="13399" y="513"/>
                  </a:lnTo>
                  <a:lnTo>
                    <a:pt x="13369" y="506"/>
                  </a:lnTo>
                  <a:lnTo>
                    <a:pt x="13339" y="499"/>
                  </a:lnTo>
                  <a:lnTo>
                    <a:pt x="13308" y="495"/>
                  </a:lnTo>
                  <a:lnTo>
                    <a:pt x="13276" y="492"/>
                  </a:lnTo>
                  <a:lnTo>
                    <a:pt x="13243" y="491"/>
                  </a:lnTo>
                  <a:lnTo>
                    <a:pt x="13211" y="491"/>
                  </a:lnTo>
                  <a:lnTo>
                    <a:pt x="13180" y="492"/>
                  </a:lnTo>
                  <a:lnTo>
                    <a:pt x="13148" y="496"/>
                  </a:lnTo>
                  <a:lnTo>
                    <a:pt x="13117" y="502"/>
                  </a:lnTo>
                  <a:lnTo>
                    <a:pt x="13086" y="507"/>
                  </a:lnTo>
                  <a:lnTo>
                    <a:pt x="13057" y="515"/>
                  </a:lnTo>
                  <a:lnTo>
                    <a:pt x="13027" y="525"/>
                  </a:lnTo>
                  <a:lnTo>
                    <a:pt x="12998" y="536"/>
                  </a:lnTo>
                  <a:lnTo>
                    <a:pt x="12970" y="547"/>
                  </a:lnTo>
                  <a:lnTo>
                    <a:pt x="12941" y="561"/>
                  </a:lnTo>
                  <a:lnTo>
                    <a:pt x="12915" y="576"/>
                  </a:lnTo>
                  <a:lnTo>
                    <a:pt x="12887" y="593"/>
                  </a:lnTo>
                  <a:lnTo>
                    <a:pt x="12862" y="610"/>
                  </a:lnTo>
                  <a:lnTo>
                    <a:pt x="12837" y="630"/>
                  </a:lnTo>
                  <a:lnTo>
                    <a:pt x="12813" y="651"/>
                  </a:lnTo>
                  <a:lnTo>
                    <a:pt x="12790" y="672"/>
                  </a:lnTo>
                  <a:lnTo>
                    <a:pt x="12767" y="695"/>
                  </a:lnTo>
                  <a:lnTo>
                    <a:pt x="12746" y="719"/>
                  </a:lnTo>
                  <a:lnTo>
                    <a:pt x="12727" y="743"/>
                  </a:lnTo>
                  <a:lnTo>
                    <a:pt x="12708" y="770"/>
                  </a:lnTo>
                  <a:lnTo>
                    <a:pt x="12691" y="796"/>
                  </a:lnTo>
                  <a:lnTo>
                    <a:pt x="12676" y="822"/>
                  </a:lnTo>
                  <a:lnTo>
                    <a:pt x="12661" y="850"/>
                  </a:lnTo>
                  <a:lnTo>
                    <a:pt x="12649" y="878"/>
                  </a:lnTo>
                  <a:lnTo>
                    <a:pt x="12637" y="908"/>
                  </a:lnTo>
                  <a:lnTo>
                    <a:pt x="12628" y="937"/>
                  </a:lnTo>
                  <a:lnTo>
                    <a:pt x="12619" y="967"/>
                  </a:lnTo>
                  <a:lnTo>
                    <a:pt x="12612" y="998"/>
                  </a:lnTo>
                  <a:lnTo>
                    <a:pt x="12608" y="1029"/>
                  </a:lnTo>
                  <a:lnTo>
                    <a:pt x="12603" y="1060"/>
                  </a:lnTo>
                  <a:lnTo>
                    <a:pt x="12601" y="1092"/>
                  </a:lnTo>
                  <a:lnTo>
                    <a:pt x="12601" y="1124"/>
                  </a:lnTo>
                  <a:lnTo>
                    <a:pt x="12601" y="4035"/>
                  </a:lnTo>
                  <a:lnTo>
                    <a:pt x="12598" y="4093"/>
                  </a:lnTo>
                  <a:lnTo>
                    <a:pt x="12595" y="4149"/>
                  </a:lnTo>
                  <a:lnTo>
                    <a:pt x="12587" y="4205"/>
                  </a:lnTo>
                  <a:lnTo>
                    <a:pt x="12578" y="4260"/>
                  </a:lnTo>
                  <a:lnTo>
                    <a:pt x="12565" y="4315"/>
                  </a:lnTo>
                  <a:lnTo>
                    <a:pt x="12550" y="4368"/>
                  </a:lnTo>
                  <a:lnTo>
                    <a:pt x="12533" y="4421"/>
                  </a:lnTo>
                  <a:lnTo>
                    <a:pt x="12514" y="4472"/>
                  </a:lnTo>
                  <a:lnTo>
                    <a:pt x="12491" y="4522"/>
                  </a:lnTo>
                  <a:lnTo>
                    <a:pt x="12467" y="4571"/>
                  </a:lnTo>
                  <a:lnTo>
                    <a:pt x="12440" y="4618"/>
                  </a:lnTo>
                  <a:lnTo>
                    <a:pt x="12412" y="4664"/>
                  </a:lnTo>
                  <a:lnTo>
                    <a:pt x="12381" y="4708"/>
                  </a:lnTo>
                  <a:lnTo>
                    <a:pt x="12348" y="4751"/>
                  </a:lnTo>
                  <a:lnTo>
                    <a:pt x="12313" y="4792"/>
                  </a:lnTo>
                  <a:lnTo>
                    <a:pt x="12277" y="4832"/>
                  </a:lnTo>
                  <a:lnTo>
                    <a:pt x="12238" y="4870"/>
                  </a:lnTo>
                  <a:lnTo>
                    <a:pt x="12197" y="4905"/>
                  </a:lnTo>
                  <a:lnTo>
                    <a:pt x="12156" y="4940"/>
                  </a:lnTo>
                  <a:lnTo>
                    <a:pt x="12113" y="4972"/>
                  </a:lnTo>
                  <a:lnTo>
                    <a:pt x="12068" y="5002"/>
                  </a:lnTo>
                  <a:lnTo>
                    <a:pt x="12022" y="5029"/>
                  </a:lnTo>
                  <a:lnTo>
                    <a:pt x="11974" y="5054"/>
                  </a:lnTo>
                  <a:lnTo>
                    <a:pt x="11925" y="5078"/>
                  </a:lnTo>
                  <a:lnTo>
                    <a:pt x="11876" y="5099"/>
                  </a:lnTo>
                  <a:lnTo>
                    <a:pt x="11824" y="5117"/>
                  </a:lnTo>
                  <a:lnTo>
                    <a:pt x="11771" y="5133"/>
                  </a:lnTo>
                  <a:lnTo>
                    <a:pt x="11717" y="5147"/>
                  </a:lnTo>
                  <a:lnTo>
                    <a:pt x="11664" y="5157"/>
                  </a:lnTo>
                  <a:lnTo>
                    <a:pt x="11609" y="5165"/>
                  </a:lnTo>
                  <a:lnTo>
                    <a:pt x="11552" y="5171"/>
                  </a:lnTo>
                  <a:lnTo>
                    <a:pt x="11495" y="5173"/>
                  </a:lnTo>
                  <a:lnTo>
                    <a:pt x="11468" y="5173"/>
                  </a:lnTo>
                  <a:lnTo>
                    <a:pt x="11439" y="5172"/>
                  </a:lnTo>
                  <a:lnTo>
                    <a:pt x="11410" y="5171"/>
                  </a:lnTo>
                  <a:lnTo>
                    <a:pt x="11383" y="5169"/>
                  </a:lnTo>
                  <a:lnTo>
                    <a:pt x="11354" y="5167"/>
                  </a:lnTo>
                  <a:lnTo>
                    <a:pt x="11327" y="5163"/>
                  </a:lnTo>
                  <a:lnTo>
                    <a:pt x="11299" y="5160"/>
                  </a:lnTo>
                  <a:lnTo>
                    <a:pt x="11272" y="5155"/>
                  </a:lnTo>
                  <a:lnTo>
                    <a:pt x="11244" y="5149"/>
                  </a:lnTo>
                  <a:lnTo>
                    <a:pt x="11218" y="5144"/>
                  </a:lnTo>
                  <a:lnTo>
                    <a:pt x="11190" y="5137"/>
                  </a:lnTo>
                  <a:lnTo>
                    <a:pt x="11164" y="5130"/>
                  </a:lnTo>
                  <a:lnTo>
                    <a:pt x="11138" y="5122"/>
                  </a:lnTo>
                  <a:lnTo>
                    <a:pt x="11111" y="5113"/>
                  </a:lnTo>
                  <a:lnTo>
                    <a:pt x="11085" y="5104"/>
                  </a:lnTo>
                  <a:lnTo>
                    <a:pt x="11060" y="5093"/>
                  </a:lnTo>
                  <a:lnTo>
                    <a:pt x="11034" y="5083"/>
                  </a:lnTo>
                  <a:lnTo>
                    <a:pt x="11008" y="5071"/>
                  </a:lnTo>
                  <a:lnTo>
                    <a:pt x="10984" y="5060"/>
                  </a:lnTo>
                  <a:lnTo>
                    <a:pt x="10959" y="5047"/>
                  </a:lnTo>
                  <a:lnTo>
                    <a:pt x="10935" y="5035"/>
                  </a:lnTo>
                  <a:lnTo>
                    <a:pt x="10911" y="5021"/>
                  </a:lnTo>
                  <a:lnTo>
                    <a:pt x="10887" y="5006"/>
                  </a:lnTo>
                  <a:lnTo>
                    <a:pt x="10864" y="4991"/>
                  </a:lnTo>
                  <a:lnTo>
                    <a:pt x="10840" y="4976"/>
                  </a:lnTo>
                  <a:lnTo>
                    <a:pt x="10817" y="4960"/>
                  </a:lnTo>
                  <a:lnTo>
                    <a:pt x="10795" y="4943"/>
                  </a:lnTo>
                  <a:lnTo>
                    <a:pt x="10773" y="4926"/>
                  </a:lnTo>
                  <a:lnTo>
                    <a:pt x="10752" y="4908"/>
                  </a:lnTo>
                  <a:lnTo>
                    <a:pt x="10730" y="4889"/>
                  </a:lnTo>
                  <a:lnTo>
                    <a:pt x="10709" y="4871"/>
                  </a:lnTo>
                  <a:lnTo>
                    <a:pt x="10689" y="4850"/>
                  </a:lnTo>
                  <a:lnTo>
                    <a:pt x="10669" y="4831"/>
                  </a:lnTo>
                  <a:lnTo>
                    <a:pt x="10650" y="4810"/>
                  </a:lnTo>
                  <a:lnTo>
                    <a:pt x="10630" y="4788"/>
                  </a:lnTo>
                  <a:lnTo>
                    <a:pt x="10612" y="4768"/>
                  </a:lnTo>
                  <a:lnTo>
                    <a:pt x="10595" y="4746"/>
                  </a:lnTo>
                  <a:lnTo>
                    <a:pt x="10578" y="4724"/>
                  </a:lnTo>
                  <a:lnTo>
                    <a:pt x="10560" y="4701"/>
                  </a:lnTo>
                  <a:lnTo>
                    <a:pt x="10544" y="4678"/>
                  </a:lnTo>
                  <a:lnTo>
                    <a:pt x="10529" y="4656"/>
                  </a:lnTo>
                  <a:lnTo>
                    <a:pt x="10515" y="4632"/>
                  </a:lnTo>
                  <a:lnTo>
                    <a:pt x="10501" y="4607"/>
                  </a:lnTo>
                  <a:lnTo>
                    <a:pt x="10487" y="4583"/>
                  </a:lnTo>
                  <a:lnTo>
                    <a:pt x="10474" y="4559"/>
                  </a:lnTo>
                  <a:lnTo>
                    <a:pt x="10462" y="4534"/>
                  </a:lnTo>
                  <a:lnTo>
                    <a:pt x="10450" y="4510"/>
                  </a:lnTo>
                  <a:lnTo>
                    <a:pt x="10440" y="4484"/>
                  </a:lnTo>
                  <a:lnTo>
                    <a:pt x="10430" y="4459"/>
                  </a:lnTo>
                  <a:lnTo>
                    <a:pt x="10419" y="4433"/>
                  </a:lnTo>
                  <a:lnTo>
                    <a:pt x="10410" y="4407"/>
                  </a:lnTo>
                  <a:lnTo>
                    <a:pt x="10402" y="4381"/>
                  </a:lnTo>
                  <a:lnTo>
                    <a:pt x="10394" y="4354"/>
                  </a:lnTo>
                  <a:lnTo>
                    <a:pt x="10387" y="4327"/>
                  </a:lnTo>
                  <a:lnTo>
                    <a:pt x="10381" y="4300"/>
                  </a:lnTo>
                  <a:lnTo>
                    <a:pt x="10375" y="4273"/>
                  </a:lnTo>
                  <a:lnTo>
                    <a:pt x="10370" y="4245"/>
                  </a:lnTo>
                  <a:lnTo>
                    <a:pt x="10366" y="4218"/>
                  </a:lnTo>
                  <a:lnTo>
                    <a:pt x="10361" y="4190"/>
                  </a:lnTo>
                  <a:lnTo>
                    <a:pt x="10359" y="4163"/>
                  </a:lnTo>
                  <a:lnTo>
                    <a:pt x="10356" y="4134"/>
                  </a:lnTo>
                  <a:lnTo>
                    <a:pt x="10354" y="4107"/>
                  </a:lnTo>
                  <a:lnTo>
                    <a:pt x="10353" y="4078"/>
                  </a:lnTo>
                  <a:lnTo>
                    <a:pt x="10353" y="4050"/>
                  </a:lnTo>
                  <a:lnTo>
                    <a:pt x="10353" y="2497"/>
                  </a:lnTo>
                  <a:lnTo>
                    <a:pt x="10352" y="2465"/>
                  </a:lnTo>
                  <a:lnTo>
                    <a:pt x="10350" y="2433"/>
                  </a:lnTo>
                  <a:lnTo>
                    <a:pt x="10346" y="2401"/>
                  </a:lnTo>
                  <a:lnTo>
                    <a:pt x="10340" y="2369"/>
                  </a:lnTo>
                  <a:lnTo>
                    <a:pt x="10334" y="2338"/>
                  </a:lnTo>
                  <a:lnTo>
                    <a:pt x="10324" y="2308"/>
                  </a:lnTo>
                  <a:lnTo>
                    <a:pt x="10315" y="2278"/>
                  </a:lnTo>
                  <a:lnTo>
                    <a:pt x="10304" y="2250"/>
                  </a:lnTo>
                  <a:lnTo>
                    <a:pt x="10291" y="2221"/>
                  </a:lnTo>
                  <a:lnTo>
                    <a:pt x="10277" y="2194"/>
                  </a:lnTo>
                  <a:lnTo>
                    <a:pt x="10263" y="2166"/>
                  </a:lnTo>
                  <a:lnTo>
                    <a:pt x="10246" y="2140"/>
                  </a:lnTo>
                  <a:lnTo>
                    <a:pt x="10229" y="2115"/>
                  </a:lnTo>
                  <a:lnTo>
                    <a:pt x="10211" y="2091"/>
                  </a:lnTo>
                  <a:lnTo>
                    <a:pt x="10191" y="2068"/>
                  </a:lnTo>
                  <a:lnTo>
                    <a:pt x="10171" y="2045"/>
                  </a:lnTo>
                  <a:lnTo>
                    <a:pt x="10149" y="2023"/>
                  </a:lnTo>
                  <a:lnTo>
                    <a:pt x="10126" y="2002"/>
                  </a:lnTo>
                  <a:lnTo>
                    <a:pt x="10103" y="1984"/>
                  </a:lnTo>
                  <a:lnTo>
                    <a:pt x="10078" y="1966"/>
                  </a:lnTo>
                  <a:lnTo>
                    <a:pt x="10053" y="1948"/>
                  </a:lnTo>
                  <a:lnTo>
                    <a:pt x="10028" y="1932"/>
                  </a:lnTo>
                  <a:lnTo>
                    <a:pt x="10000" y="1918"/>
                  </a:lnTo>
                  <a:lnTo>
                    <a:pt x="9973" y="1905"/>
                  </a:lnTo>
                  <a:lnTo>
                    <a:pt x="9945" y="1892"/>
                  </a:lnTo>
                  <a:lnTo>
                    <a:pt x="9915" y="1882"/>
                  </a:lnTo>
                  <a:lnTo>
                    <a:pt x="9887" y="1873"/>
                  </a:lnTo>
                  <a:lnTo>
                    <a:pt x="9856" y="1866"/>
                  </a:lnTo>
                  <a:lnTo>
                    <a:pt x="9826" y="1859"/>
                  </a:lnTo>
                  <a:lnTo>
                    <a:pt x="9794" y="1855"/>
                  </a:lnTo>
                  <a:lnTo>
                    <a:pt x="9763" y="1852"/>
                  </a:lnTo>
                  <a:lnTo>
                    <a:pt x="9731" y="1851"/>
                  </a:lnTo>
                  <a:lnTo>
                    <a:pt x="9699" y="1851"/>
                  </a:lnTo>
                  <a:lnTo>
                    <a:pt x="9668" y="1852"/>
                  </a:lnTo>
                  <a:lnTo>
                    <a:pt x="9636" y="1856"/>
                  </a:lnTo>
                  <a:lnTo>
                    <a:pt x="9605" y="1860"/>
                  </a:lnTo>
                  <a:lnTo>
                    <a:pt x="9574" y="1867"/>
                  </a:lnTo>
                  <a:lnTo>
                    <a:pt x="9544" y="1875"/>
                  </a:lnTo>
                  <a:lnTo>
                    <a:pt x="9514" y="1884"/>
                  </a:lnTo>
                  <a:lnTo>
                    <a:pt x="9486" y="1895"/>
                  </a:lnTo>
                  <a:lnTo>
                    <a:pt x="9457" y="1907"/>
                  </a:lnTo>
                  <a:lnTo>
                    <a:pt x="9428" y="1921"/>
                  </a:lnTo>
                  <a:lnTo>
                    <a:pt x="9401" y="1936"/>
                  </a:lnTo>
                  <a:lnTo>
                    <a:pt x="9375" y="1953"/>
                  </a:lnTo>
                  <a:lnTo>
                    <a:pt x="9349" y="1970"/>
                  </a:lnTo>
                  <a:lnTo>
                    <a:pt x="9324" y="1990"/>
                  </a:lnTo>
                  <a:lnTo>
                    <a:pt x="9300" y="2010"/>
                  </a:lnTo>
                  <a:lnTo>
                    <a:pt x="9276" y="2032"/>
                  </a:lnTo>
                  <a:lnTo>
                    <a:pt x="9254" y="2055"/>
                  </a:lnTo>
                  <a:lnTo>
                    <a:pt x="9234" y="2079"/>
                  </a:lnTo>
                  <a:lnTo>
                    <a:pt x="9214" y="2103"/>
                  </a:lnTo>
                  <a:lnTo>
                    <a:pt x="9196" y="2130"/>
                  </a:lnTo>
                  <a:lnTo>
                    <a:pt x="9179" y="2156"/>
                  </a:lnTo>
                  <a:lnTo>
                    <a:pt x="9163" y="2182"/>
                  </a:lnTo>
                  <a:lnTo>
                    <a:pt x="9149" y="2210"/>
                  </a:lnTo>
                  <a:lnTo>
                    <a:pt x="9136" y="2238"/>
                  </a:lnTo>
                  <a:lnTo>
                    <a:pt x="9125" y="2267"/>
                  </a:lnTo>
                  <a:lnTo>
                    <a:pt x="9115" y="2297"/>
                  </a:lnTo>
                  <a:lnTo>
                    <a:pt x="9107" y="2327"/>
                  </a:lnTo>
                  <a:lnTo>
                    <a:pt x="9100" y="2357"/>
                  </a:lnTo>
                  <a:lnTo>
                    <a:pt x="9094" y="2388"/>
                  </a:lnTo>
                  <a:lnTo>
                    <a:pt x="9091" y="2419"/>
                  </a:lnTo>
                  <a:lnTo>
                    <a:pt x="9088" y="2451"/>
                  </a:lnTo>
                  <a:lnTo>
                    <a:pt x="9087" y="2483"/>
                  </a:lnTo>
                  <a:lnTo>
                    <a:pt x="9087" y="5523"/>
                  </a:lnTo>
                  <a:lnTo>
                    <a:pt x="9086" y="5580"/>
                  </a:lnTo>
                  <a:lnTo>
                    <a:pt x="9081" y="5637"/>
                  </a:lnTo>
                  <a:lnTo>
                    <a:pt x="9074" y="5694"/>
                  </a:lnTo>
                  <a:lnTo>
                    <a:pt x="9065" y="5748"/>
                  </a:lnTo>
                  <a:lnTo>
                    <a:pt x="9053" y="5802"/>
                  </a:lnTo>
                  <a:lnTo>
                    <a:pt x="9038" y="5856"/>
                  </a:lnTo>
                  <a:lnTo>
                    <a:pt x="9021" y="5908"/>
                  </a:lnTo>
                  <a:lnTo>
                    <a:pt x="9000" y="5959"/>
                  </a:lnTo>
                  <a:lnTo>
                    <a:pt x="8978" y="6010"/>
                  </a:lnTo>
                  <a:lnTo>
                    <a:pt x="8954" y="6058"/>
                  </a:lnTo>
                  <a:lnTo>
                    <a:pt x="8927" y="6105"/>
                  </a:lnTo>
                  <a:lnTo>
                    <a:pt x="8898" y="6152"/>
                  </a:lnTo>
                  <a:lnTo>
                    <a:pt x="8867" y="6195"/>
                  </a:lnTo>
                  <a:lnTo>
                    <a:pt x="8835" y="6239"/>
                  </a:lnTo>
                  <a:lnTo>
                    <a:pt x="8800" y="6280"/>
                  </a:lnTo>
                  <a:lnTo>
                    <a:pt x="8763" y="6319"/>
                  </a:lnTo>
                  <a:lnTo>
                    <a:pt x="8725" y="6357"/>
                  </a:lnTo>
                  <a:lnTo>
                    <a:pt x="8685" y="6392"/>
                  </a:lnTo>
                  <a:lnTo>
                    <a:pt x="8644" y="6427"/>
                  </a:lnTo>
                  <a:lnTo>
                    <a:pt x="8600" y="6459"/>
                  </a:lnTo>
                  <a:lnTo>
                    <a:pt x="8556" y="6489"/>
                  </a:lnTo>
                  <a:lnTo>
                    <a:pt x="8509" y="6516"/>
                  </a:lnTo>
                  <a:lnTo>
                    <a:pt x="8462" y="6542"/>
                  </a:lnTo>
                  <a:lnTo>
                    <a:pt x="8412" y="6565"/>
                  </a:lnTo>
                  <a:lnTo>
                    <a:pt x="8362" y="6586"/>
                  </a:lnTo>
                  <a:lnTo>
                    <a:pt x="8310" y="6604"/>
                  </a:lnTo>
                  <a:lnTo>
                    <a:pt x="8259" y="6620"/>
                  </a:lnTo>
                  <a:lnTo>
                    <a:pt x="8205" y="6634"/>
                  </a:lnTo>
                  <a:lnTo>
                    <a:pt x="8151" y="6644"/>
                  </a:lnTo>
                  <a:lnTo>
                    <a:pt x="8096" y="6652"/>
                  </a:lnTo>
                  <a:lnTo>
                    <a:pt x="8040" y="6658"/>
                  </a:lnTo>
                  <a:lnTo>
                    <a:pt x="7983" y="6660"/>
                  </a:lnTo>
                  <a:lnTo>
                    <a:pt x="7954" y="6660"/>
                  </a:lnTo>
                  <a:lnTo>
                    <a:pt x="7925" y="6660"/>
                  </a:lnTo>
                  <a:lnTo>
                    <a:pt x="7898" y="6659"/>
                  </a:lnTo>
                  <a:lnTo>
                    <a:pt x="7869" y="6657"/>
                  </a:lnTo>
                  <a:lnTo>
                    <a:pt x="7842" y="6655"/>
                  </a:lnTo>
                  <a:lnTo>
                    <a:pt x="7814" y="6651"/>
                  </a:lnTo>
                  <a:lnTo>
                    <a:pt x="7786" y="6647"/>
                  </a:lnTo>
                  <a:lnTo>
                    <a:pt x="7758" y="6642"/>
                  </a:lnTo>
                  <a:lnTo>
                    <a:pt x="7732" y="6636"/>
                  </a:lnTo>
                  <a:lnTo>
                    <a:pt x="7704" y="6631"/>
                  </a:lnTo>
                  <a:lnTo>
                    <a:pt x="7677" y="6624"/>
                  </a:lnTo>
                  <a:lnTo>
                    <a:pt x="7650" y="6617"/>
                  </a:lnTo>
                  <a:lnTo>
                    <a:pt x="7624" y="6609"/>
                  </a:lnTo>
                  <a:lnTo>
                    <a:pt x="7598" y="6600"/>
                  </a:lnTo>
                  <a:lnTo>
                    <a:pt x="7573" y="6591"/>
                  </a:lnTo>
                  <a:lnTo>
                    <a:pt x="7546" y="6581"/>
                  </a:lnTo>
                  <a:lnTo>
                    <a:pt x="7521" y="6571"/>
                  </a:lnTo>
                  <a:lnTo>
                    <a:pt x="7496" y="6560"/>
                  </a:lnTo>
                  <a:lnTo>
                    <a:pt x="7471" y="6547"/>
                  </a:lnTo>
                  <a:lnTo>
                    <a:pt x="7447" y="6536"/>
                  </a:lnTo>
                  <a:lnTo>
                    <a:pt x="7421" y="6522"/>
                  </a:lnTo>
                  <a:lnTo>
                    <a:pt x="7397" y="6508"/>
                  </a:lnTo>
                  <a:lnTo>
                    <a:pt x="7374" y="6494"/>
                  </a:lnTo>
                  <a:lnTo>
                    <a:pt x="7350" y="6479"/>
                  </a:lnTo>
                  <a:lnTo>
                    <a:pt x="7327" y="6463"/>
                  </a:lnTo>
                  <a:lnTo>
                    <a:pt x="7305" y="6447"/>
                  </a:lnTo>
                  <a:lnTo>
                    <a:pt x="7283" y="6431"/>
                  </a:lnTo>
                  <a:lnTo>
                    <a:pt x="7260" y="6413"/>
                  </a:lnTo>
                  <a:lnTo>
                    <a:pt x="7238" y="6396"/>
                  </a:lnTo>
                  <a:lnTo>
                    <a:pt x="7217" y="6377"/>
                  </a:lnTo>
                  <a:lnTo>
                    <a:pt x="7197" y="6358"/>
                  </a:lnTo>
                  <a:lnTo>
                    <a:pt x="7176" y="6338"/>
                  </a:lnTo>
                  <a:lnTo>
                    <a:pt x="7156" y="6318"/>
                  </a:lnTo>
                  <a:lnTo>
                    <a:pt x="7136" y="6297"/>
                  </a:lnTo>
                  <a:lnTo>
                    <a:pt x="7118" y="6277"/>
                  </a:lnTo>
                  <a:lnTo>
                    <a:pt x="7099" y="6255"/>
                  </a:lnTo>
                  <a:lnTo>
                    <a:pt x="7081" y="6233"/>
                  </a:lnTo>
                  <a:lnTo>
                    <a:pt x="7064" y="6211"/>
                  </a:lnTo>
                  <a:lnTo>
                    <a:pt x="7048" y="6188"/>
                  </a:lnTo>
                  <a:lnTo>
                    <a:pt x="7032" y="6165"/>
                  </a:lnTo>
                  <a:lnTo>
                    <a:pt x="7017" y="6143"/>
                  </a:lnTo>
                  <a:lnTo>
                    <a:pt x="7002" y="6120"/>
                  </a:lnTo>
                  <a:lnTo>
                    <a:pt x="6988" y="6096"/>
                  </a:lnTo>
                  <a:lnTo>
                    <a:pt x="6975" y="6072"/>
                  </a:lnTo>
                  <a:lnTo>
                    <a:pt x="6962" y="6046"/>
                  </a:lnTo>
                  <a:lnTo>
                    <a:pt x="6949" y="6022"/>
                  </a:lnTo>
                  <a:lnTo>
                    <a:pt x="6938" y="5997"/>
                  </a:lnTo>
                  <a:lnTo>
                    <a:pt x="6926" y="5972"/>
                  </a:lnTo>
                  <a:lnTo>
                    <a:pt x="6916" y="5947"/>
                  </a:lnTo>
                  <a:lnTo>
                    <a:pt x="6907" y="5920"/>
                  </a:lnTo>
                  <a:lnTo>
                    <a:pt x="6898" y="5894"/>
                  </a:lnTo>
                  <a:lnTo>
                    <a:pt x="6890" y="5868"/>
                  </a:lnTo>
                  <a:lnTo>
                    <a:pt x="6882" y="5841"/>
                  </a:lnTo>
                  <a:lnTo>
                    <a:pt x="6875" y="5815"/>
                  </a:lnTo>
                  <a:lnTo>
                    <a:pt x="6868" y="5787"/>
                  </a:lnTo>
                  <a:lnTo>
                    <a:pt x="6862" y="5760"/>
                  </a:lnTo>
                  <a:lnTo>
                    <a:pt x="6857" y="5734"/>
                  </a:lnTo>
                  <a:lnTo>
                    <a:pt x="6852" y="5706"/>
                  </a:lnTo>
                  <a:lnTo>
                    <a:pt x="6849" y="5677"/>
                  </a:lnTo>
                  <a:lnTo>
                    <a:pt x="6845" y="5650"/>
                  </a:lnTo>
                  <a:lnTo>
                    <a:pt x="6843" y="5622"/>
                  </a:lnTo>
                  <a:lnTo>
                    <a:pt x="6842" y="5594"/>
                  </a:lnTo>
                  <a:lnTo>
                    <a:pt x="6841" y="5565"/>
                  </a:lnTo>
                  <a:lnTo>
                    <a:pt x="6841" y="5537"/>
                  </a:lnTo>
                  <a:lnTo>
                    <a:pt x="6841" y="3776"/>
                  </a:lnTo>
                  <a:lnTo>
                    <a:pt x="6839" y="3743"/>
                  </a:lnTo>
                  <a:lnTo>
                    <a:pt x="6837" y="3710"/>
                  </a:lnTo>
                  <a:lnTo>
                    <a:pt x="6833" y="3678"/>
                  </a:lnTo>
                  <a:lnTo>
                    <a:pt x="6828" y="3646"/>
                  </a:lnTo>
                  <a:lnTo>
                    <a:pt x="6820" y="3615"/>
                  </a:lnTo>
                  <a:lnTo>
                    <a:pt x="6812" y="3586"/>
                  </a:lnTo>
                  <a:lnTo>
                    <a:pt x="6803" y="3556"/>
                  </a:lnTo>
                  <a:lnTo>
                    <a:pt x="6791" y="3527"/>
                  </a:lnTo>
                  <a:lnTo>
                    <a:pt x="6779" y="3499"/>
                  </a:lnTo>
                  <a:lnTo>
                    <a:pt x="6765" y="3471"/>
                  </a:lnTo>
                  <a:lnTo>
                    <a:pt x="6750" y="3444"/>
                  </a:lnTo>
                  <a:lnTo>
                    <a:pt x="6734" y="3417"/>
                  </a:lnTo>
                  <a:lnTo>
                    <a:pt x="6717" y="3392"/>
                  </a:lnTo>
                  <a:lnTo>
                    <a:pt x="6698" y="3368"/>
                  </a:lnTo>
                  <a:lnTo>
                    <a:pt x="6678" y="3345"/>
                  </a:lnTo>
                  <a:lnTo>
                    <a:pt x="6657" y="3322"/>
                  </a:lnTo>
                  <a:lnTo>
                    <a:pt x="6637" y="3300"/>
                  </a:lnTo>
                  <a:lnTo>
                    <a:pt x="6614" y="3280"/>
                  </a:lnTo>
                  <a:lnTo>
                    <a:pt x="6590" y="3261"/>
                  </a:lnTo>
                  <a:lnTo>
                    <a:pt x="6566" y="3243"/>
                  </a:lnTo>
                  <a:lnTo>
                    <a:pt x="6540" y="3226"/>
                  </a:lnTo>
                  <a:lnTo>
                    <a:pt x="6514" y="3210"/>
                  </a:lnTo>
                  <a:lnTo>
                    <a:pt x="6488" y="3195"/>
                  </a:lnTo>
                  <a:lnTo>
                    <a:pt x="6460" y="3182"/>
                  </a:lnTo>
                  <a:lnTo>
                    <a:pt x="6432" y="3171"/>
                  </a:lnTo>
                  <a:lnTo>
                    <a:pt x="6403" y="3159"/>
                  </a:lnTo>
                  <a:lnTo>
                    <a:pt x="6373" y="3150"/>
                  </a:lnTo>
                  <a:lnTo>
                    <a:pt x="6343" y="3143"/>
                  </a:lnTo>
                  <a:lnTo>
                    <a:pt x="6312" y="3136"/>
                  </a:lnTo>
                  <a:lnTo>
                    <a:pt x="6281" y="3132"/>
                  </a:lnTo>
                  <a:lnTo>
                    <a:pt x="6251" y="3130"/>
                  </a:lnTo>
                  <a:lnTo>
                    <a:pt x="6218" y="3128"/>
                  </a:lnTo>
                  <a:lnTo>
                    <a:pt x="6186" y="3128"/>
                  </a:lnTo>
                  <a:lnTo>
                    <a:pt x="6154" y="3131"/>
                  </a:lnTo>
                  <a:lnTo>
                    <a:pt x="6123" y="3133"/>
                  </a:lnTo>
                  <a:lnTo>
                    <a:pt x="6092" y="3139"/>
                  </a:lnTo>
                  <a:lnTo>
                    <a:pt x="6062" y="3145"/>
                  </a:lnTo>
                  <a:lnTo>
                    <a:pt x="6032" y="3153"/>
                  </a:lnTo>
                  <a:lnTo>
                    <a:pt x="6002" y="3162"/>
                  </a:lnTo>
                  <a:lnTo>
                    <a:pt x="5972" y="3173"/>
                  </a:lnTo>
                  <a:lnTo>
                    <a:pt x="5944" y="3185"/>
                  </a:lnTo>
                  <a:lnTo>
                    <a:pt x="5916" y="3198"/>
                  </a:lnTo>
                  <a:lnTo>
                    <a:pt x="5889" y="3213"/>
                  </a:lnTo>
                  <a:lnTo>
                    <a:pt x="5862" y="3230"/>
                  </a:lnTo>
                  <a:lnTo>
                    <a:pt x="5836" y="3248"/>
                  </a:lnTo>
                  <a:lnTo>
                    <a:pt x="5811" y="3267"/>
                  </a:lnTo>
                  <a:lnTo>
                    <a:pt x="5787" y="3288"/>
                  </a:lnTo>
                  <a:lnTo>
                    <a:pt x="5764" y="3309"/>
                  </a:lnTo>
                  <a:lnTo>
                    <a:pt x="5742" y="3332"/>
                  </a:lnTo>
                  <a:lnTo>
                    <a:pt x="5720" y="3356"/>
                  </a:lnTo>
                  <a:lnTo>
                    <a:pt x="5701" y="3381"/>
                  </a:lnTo>
                  <a:lnTo>
                    <a:pt x="5682" y="3407"/>
                  </a:lnTo>
                  <a:lnTo>
                    <a:pt x="5666" y="3433"/>
                  </a:lnTo>
                  <a:lnTo>
                    <a:pt x="5650" y="3460"/>
                  </a:lnTo>
                  <a:lnTo>
                    <a:pt x="5636" y="3487"/>
                  </a:lnTo>
                  <a:lnTo>
                    <a:pt x="5624" y="3516"/>
                  </a:lnTo>
                  <a:lnTo>
                    <a:pt x="5612" y="3545"/>
                  </a:lnTo>
                  <a:lnTo>
                    <a:pt x="5602" y="3574"/>
                  </a:lnTo>
                  <a:lnTo>
                    <a:pt x="5594" y="3604"/>
                  </a:lnTo>
                  <a:lnTo>
                    <a:pt x="5587" y="3635"/>
                  </a:lnTo>
                  <a:lnTo>
                    <a:pt x="5581" y="3666"/>
                  </a:lnTo>
                  <a:lnTo>
                    <a:pt x="5578" y="3697"/>
                  </a:lnTo>
                  <a:lnTo>
                    <a:pt x="5576" y="3729"/>
                  </a:lnTo>
                  <a:lnTo>
                    <a:pt x="5575" y="3761"/>
                  </a:lnTo>
                  <a:lnTo>
                    <a:pt x="5575" y="6742"/>
                  </a:lnTo>
                  <a:lnTo>
                    <a:pt x="5573" y="6799"/>
                  </a:lnTo>
                  <a:lnTo>
                    <a:pt x="5569" y="6855"/>
                  </a:lnTo>
                  <a:lnTo>
                    <a:pt x="5562" y="6911"/>
                  </a:lnTo>
                  <a:lnTo>
                    <a:pt x="5552" y="6967"/>
                  </a:lnTo>
                  <a:lnTo>
                    <a:pt x="5540" y="7021"/>
                  </a:lnTo>
                  <a:lnTo>
                    <a:pt x="5525" y="7075"/>
                  </a:lnTo>
                  <a:lnTo>
                    <a:pt x="5507" y="7127"/>
                  </a:lnTo>
                  <a:lnTo>
                    <a:pt x="5488" y="7178"/>
                  </a:lnTo>
                  <a:lnTo>
                    <a:pt x="5466" y="7227"/>
                  </a:lnTo>
                  <a:lnTo>
                    <a:pt x="5441" y="7277"/>
                  </a:lnTo>
                  <a:lnTo>
                    <a:pt x="5414" y="7324"/>
                  </a:lnTo>
                  <a:lnTo>
                    <a:pt x="5386" y="7370"/>
                  </a:lnTo>
                  <a:lnTo>
                    <a:pt x="5355" y="7414"/>
                  </a:lnTo>
                  <a:lnTo>
                    <a:pt x="5321" y="7458"/>
                  </a:lnTo>
                  <a:lnTo>
                    <a:pt x="5287" y="7498"/>
                  </a:lnTo>
                  <a:lnTo>
                    <a:pt x="5250" y="7538"/>
                  </a:lnTo>
                  <a:lnTo>
                    <a:pt x="5213" y="7576"/>
                  </a:lnTo>
                  <a:lnTo>
                    <a:pt x="5172" y="7611"/>
                  </a:lnTo>
                  <a:lnTo>
                    <a:pt x="5130" y="7646"/>
                  </a:lnTo>
                  <a:lnTo>
                    <a:pt x="5087" y="7678"/>
                  </a:lnTo>
                  <a:lnTo>
                    <a:pt x="5042" y="7707"/>
                  </a:lnTo>
                  <a:lnTo>
                    <a:pt x="4996" y="7735"/>
                  </a:lnTo>
                  <a:lnTo>
                    <a:pt x="4948" y="7760"/>
                  </a:lnTo>
                  <a:lnTo>
                    <a:pt x="4900" y="7784"/>
                  </a:lnTo>
                  <a:lnTo>
                    <a:pt x="4849" y="7805"/>
                  </a:lnTo>
                  <a:lnTo>
                    <a:pt x="4798" y="7823"/>
                  </a:lnTo>
                  <a:lnTo>
                    <a:pt x="4745" y="7839"/>
                  </a:lnTo>
                  <a:lnTo>
                    <a:pt x="4692" y="7853"/>
                  </a:lnTo>
                  <a:lnTo>
                    <a:pt x="4637" y="7863"/>
                  </a:lnTo>
                  <a:lnTo>
                    <a:pt x="4583" y="7871"/>
                  </a:lnTo>
                  <a:lnTo>
                    <a:pt x="4526" y="7877"/>
                  </a:lnTo>
                  <a:lnTo>
                    <a:pt x="4470" y="7879"/>
                  </a:lnTo>
                  <a:lnTo>
                    <a:pt x="4460" y="7879"/>
                  </a:lnTo>
                  <a:lnTo>
                    <a:pt x="4451" y="7879"/>
                  </a:lnTo>
                  <a:close/>
                </a:path>
              </a:pathLst>
            </a:custGeom>
            <a:solidFill>
              <a:srgbClr val="6162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58" name="Google Shape;1158;p5"/>
            <p:cNvSpPr/>
            <p:nvPr/>
          </p:nvSpPr>
          <p:spPr>
            <a:xfrm>
              <a:off x="-107950" y="1977728"/>
              <a:ext cx="9358313" cy="4148138"/>
            </a:xfrm>
            <a:custGeom>
              <a:avLst/>
              <a:gdLst/>
              <a:ahLst/>
              <a:cxnLst/>
              <a:rect l="l" t="t" r="r" b="b"/>
              <a:pathLst>
                <a:path w="17684" h="7839" extrusionOk="0">
                  <a:moveTo>
                    <a:pt x="4451" y="7839"/>
                  </a:moveTo>
                  <a:lnTo>
                    <a:pt x="4423" y="7839"/>
                  </a:lnTo>
                  <a:lnTo>
                    <a:pt x="4396" y="7838"/>
                  </a:lnTo>
                  <a:lnTo>
                    <a:pt x="4369" y="7836"/>
                  </a:lnTo>
                  <a:lnTo>
                    <a:pt x="4342" y="7834"/>
                  </a:lnTo>
                  <a:lnTo>
                    <a:pt x="4316" y="7831"/>
                  </a:lnTo>
                  <a:lnTo>
                    <a:pt x="4289" y="7827"/>
                  </a:lnTo>
                  <a:lnTo>
                    <a:pt x="4263" y="7823"/>
                  </a:lnTo>
                  <a:lnTo>
                    <a:pt x="4237" y="7818"/>
                  </a:lnTo>
                  <a:lnTo>
                    <a:pt x="4210" y="7812"/>
                  </a:lnTo>
                  <a:lnTo>
                    <a:pt x="4184" y="7807"/>
                  </a:lnTo>
                  <a:lnTo>
                    <a:pt x="4159" y="7800"/>
                  </a:lnTo>
                  <a:lnTo>
                    <a:pt x="4133" y="7793"/>
                  </a:lnTo>
                  <a:lnTo>
                    <a:pt x="4107" y="7785"/>
                  </a:lnTo>
                  <a:lnTo>
                    <a:pt x="4082" y="7776"/>
                  </a:lnTo>
                  <a:lnTo>
                    <a:pt x="4058" y="7767"/>
                  </a:lnTo>
                  <a:lnTo>
                    <a:pt x="4033" y="7757"/>
                  </a:lnTo>
                  <a:lnTo>
                    <a:pt x="4009" y="7747"/>
                  </a:lnTo>
                  <a:lnTo>
                    <a:pt x="3984" y="7736"/>
                  </a:lnTo>
                  <a:lnTo>
                    <a:pt x="3960" y="7724"/>
                  </a:lnTo>
                  <a:lnTo>
                    <a:pt x="3936" y="7713"/>
                  </a:lnTo>
                  <a:lnTo>
                    <a:pt x="3913" y="7700"/>
                  </a:lnTo>
                  <a:lnTo>
                    <a:pt x="3891" y="7686"/>
                  </a:lnTo>
                  <a:lnTo>
                    <a:pt x="3868" y="7673"/>
                  </a:lnTo>
                  <a:lnTo>
                    <a:pt x="3845" y="7658"/>
                  </a:lnTo>
                  <a:lnTo>
                    <a:pt x="3823" y="7643"/>
                  </a:lnTo>
                  <a:lnTo>
                    <a:pt x="3801" y="7628"/>
                  </a:lnTo>
                  <a:lnTo>
                    <a:pt x="3779" y="7612"/>
                  </a:lnTo>
                  <a:lnTo>
                    <a:pt x="3759" y="7595"/>
                  </a:lnTo>
                  <a:lnTo>
                    <a:pt x="3737" y="7578"/>
                  </a:lnTo>
                  <a:lnTo>
                    <a:pt x="3718" y="7559"/>
                  </a:lnTo>
                  <a:lnTo>
                    <a:pt x="3697" y="7541"/>
                  </a:lnTo>
                  <a:lnTo>
                    <a:pt x="3677" y="7523"/>
                  </a:lnTo>
                  <a:lnTo>
                    <a:pt x="3658" y="7503"/>
                  </a:lnTo>
                  <a:lnTo>
                    <a:pt x="3639" y="7482"/>
                  </a:lnTo>
                  <a:lnTo>
                    <a:pt x="3620" y="7462"/>
                  </a:lnTo>
                  <a:lnTo>
                    <a:pt x="3602" y="7441"/>
                  </a:lnTo>
                  <a:lnTo>
                    <a:pt x="3585" y="7419"/>
                  </a:lnTo>
                  <a:lnTo>
                    <a:pt x="3567" y="7398"/>
                  </a:lnTo>
                  <a:lnTo>
                    <a:pt x="3551" y="7376"/>
                  </a:lnTo>
                  <a:lnTo>
                    <a:pt x="3537" y="7353"/>
                  </a:lnTo>
                  <a:lnTo>
                    <a:pt x="3522" y="7330"/>
                  </a:lnTo>
                  <a:lnTo>
                    <a:pt x="3507" y="7307"/>
                  </a:lnTo>
                  <a:lnTo>
                    <a:pt x="3493" y="7284"/>
                  </a:lnTo>
                  <a:lnTo>
                    <a:pt x="3479" y="7260"/>
                  </a:lnTo>
                  <a:lnTo>
                    <a:pt x="3467" y="7236"/>
                  </a:lnTo>
                  <a:lnTo>
                    <a:pt x="3455" y="7212"/>
                  </a:lnTo>
                  <a:lnTo>
                    <a:pt x="3444" y="7187"/>
                  </a:lnTo>
                  <a:lnTo>
                    <a:pt x="3432" y="7163"/>
                  </a:lnTo>
                  <a:lnTo>
                    <a:pt x="3423" y="7138"/>
                  </a:lnTo>
                  <a:lnTo>
                    <a:pt x="3413" y="7112"/>
                  </a:lnTo>
                  <a:lnTo>
                    <a:pt x="3405" y="7086"/>
                  </a:lnTo>
                  <a:lnTo>
                    <a:pt x="3396" y="7061"/>
                  </a:lnTo>
                  <a:lnTo>
                    <a:pt x="3389" y="7034"/>
                  </a:lnTo>
                  <a:lnTo>
                    <a:pt x="3382" y="7008"/>
                  </a:lnTo>
                  <a:lnTo>
                    <a:pt x="3375" y="6982"/>
                  </a:lnTo>
                  <a:lnTo>
                    <a:pt x="3369" y="6955"/>
                  </a:lnTo>
                  <a:lnTo>
                    <a:pt x="3365" y="6928"/>
                  </a:lnTo>
                  <a:lnTo>
                    <a:pt x="3360" y="6902"/>
                  </a:lnTo>
                  <a:lnTo>
                    <a:pt x="3357" y="6874"/>
                  </a:lnTo>
                  <a:lnTo>
                    <a:pt x="3353" y="6847"/>
                  </a:lnTo>
                  <a:lnTo>
                    <a:pt x="3351" y="6819"/>
                  </a:lnTo>
                  <a:lnTo>
                    <a:pt x="3349" y="6792"/>
                  </a:lnTo>
                  <a:lnTo>
                    <a:pt x="3348" y="6764"/>
                  </a:lnTo>
                  <a:lnTo>
                    <a:pt x="3348" y="6735"/>
                  </a:lnTo>
                  <a:lnTo>
                    <a:pt x="3348" y="5184"/>
                  </a:lnTo>
                  <a:lnTo>
                    <a:pt x="3346" y="5150"/>
                  </a:lnTo>
                  <a:lnTo>
                    <a:pt x="3344" y="5117"/>
                  </a:lnTo>
                  <a:lnTo>
                    <a:pt x="3341" y="5084"/>
                  </a:lnTo>
                  <a:lnTo>
                    <a:pt x="3335" y="5051"/>
                  </a:lnTo>
                  <a:lnTo>
                    <a:pt x="3328" y="5019"/>
                  </a:lnTo>
                  <a:lnTo>
                    <a:pt x="3319" y="4988"/>
                  </a:lnTo>
                  <a:lnTo>
                    <a:pt x="3309" y="4957"/>
                  </a:lnTo>
                  <a:lnTo>
                    <a:pt x="3297" y="4928"/>
                  </a:lnTo>
                  <a:lnTo>
                    <a:pt x="3285" y="4898"/>
                  </a:lnTo>
                  <a:lnTo>
                    <a:pt x="3270" y="4869"/>
                  </a:lnTo>
                  <a:lnTo>
                    <a:pt x="3255" y="4842"/>
                  </a:lnTo>
                  <a:lnTo>
                    <a:pt x="3238" y="4815"/>
                  </a:lnTo>
                  <a:lnTo>
                    <a:pt x="3220" y="4789"/>
                  </a:lnTo>
                  <a:lnTo>
                    <a:pt x="3201" y="4764"/>
                  </a:lnTo>
                  <a:lnTo>
                    <a:pt x="3180" y="4740"/>
                  </a:lnTo>
                  <a:lnTo>
                    <a:pt x="3160" y="4717"/>
                  </a:lnTo>
                  <a:lnTo>
                    <a:pt x="3137" y="4694"/>
                  </a:lnTo>
                  <a:lnTo>
                    <a:pt x="3114" y="4673"/>
                  </a:lnTo>
                  <a:lnTo>
                    <a:pt x="3090" y="4654"/>
                  </a:lnTo>
                  <a:lnTo>
                    <a:pt x="3065" y="4634"/>
                  </a:lnTo>
                  <a:lnTo>
                    <a:pt x="3038" y="4617"/>
                  </a:lnTo>
                  <a:lnTo>
                    <a:pt x="3012" y="4601"/>
                  </a:lnTo>
                  <a:lnTo>
                    <a:pt x="2984" y="4586"/>
                  </a:lnTo>
                  <a:lnTo>
                    <a:pt x="2956" y="4573"/>
                  </a:lnTo>
                  <a:lnTo>
                    <a:pt x="2926" y="4560"/>
                  </a:lnTo>
                  <a:lnTo>
                    <a:pt x="2896" y="4550"/>
                  </a:lnTo>
                  <a:lnTo>
                    <a:pt x="2866" y="4539"/>
                  </a:lnTo>
                  <a:lnTo>
                    <a:pt x="2835" y="4531"/>
                  </a:lnTo>
                  <a:lnTo>
                    <a:pt x="2803" y="4526"/>
                  </a:lnTo>
                  <a:lnTo>
                    <a:pt x="2771" y="4521"/>
                  </a:lnTo>
                  <a:lnTo>
                    <a:pt x="2739" y="4518"/>
                  </a:lnTo>
                  <a:lnTo>
                    <a:pt x="2706" y="4516"/>
                  </a:lnTo>
                  <a:lnTo>
                    <a:pt x="2673" y="4516"/>
                  </a:lnTo>
                  <a:lnTo>
                    <a:pt x="2640" y="4519"/>
                  </a:lnTo>
                  <a:lnTo>
                    <a:pt x="2607" y="4522"/>
                  </a:lnTo>
                  <a:lnTo>
                    <a:pt x="2575" y="4527"/>
                  </a:lnTo>
                  <a:lnTo>
                    <a:pt x="2544" y="4534"/>
                  </a:lnTo>
                  <a:lnTo>
                    <a:pt x="2512" y="4542"/>
                  </a:lnTo>
                  <a:lnTo>
                    <a:pt x="2483" y="4551"/>
                  </a:lnTo>
                  <a:lnTo>
                    <a:pt x="2452" y="4562"/>
                  </a:lnTo>
                  <a:lnTo>
                    <a:pt x="2423" y="4575"/>
                  </a:lnTo>
                  <a:lnTo>
                    <a:pt x="2393" y="4590"/>
                  </a:lnTo>
                  <a:lnTo>
                    <a:pt x="2366" y="4605"/>
                  </a:lnTo>
                  <a:lnTo>
                    <a:pt x="2338" y="4622"/>
                  </a:lnTo>
                  <a:lnTo>
                    <a:pt x="2312" y="4640"/>
                  </a:lnTo>
                  <a:lnTo>
                    <a:pt x="2286" y="4660"/>
                  </a:lnTo>
                  <a:lnTo>
                    <a:pt x="2260" y="4681"/>
                  </a:lnTo>
                  <a:lnTo>
                    <a:pt x="2236" y="4703"/>
                  </a:lnTo>
                  <a:lnTo>
                    <a:pt x="2213" y="4727"/>
                  </a:lnTo>
                  <a:lnTo>
                    <a:pt x="2192" y="4752"/>
                  </a:lnTo>
                  <a:lnTo>
                    <a:pt x="2172" y="4778"/>
                  </a:lnTo>
                  <a:lnTo>
                    <a:pt x="2153" y="4804"/>
                  </a:lnTo>
                  <a:lnTo>
                    <a:pt x="2135" y="4831"/>
                  </a:lnTo>
                  <a:lnTo>
                    <a:pt x="2119" y="4859"/>
                  </a:lnTo>
                  <a:lnTo>
                    <a:pt x="2105" y="4888"/>
                  </a:lnTo>
                  <a:lnTo>
                    <a:pt x="2092" y="4916"/>
                  </a:lnTo>
                  <a:lnTo>
                    <a:pt x="2080" y="4947"/>
                  </a:lnTo>
                  <a:lnTo>
                    <a:pt x="2070" y="4977"/>
                  </a:lnTo>
                  <a:lnTo>
                    <a:pt x="2061" y="5008"/>
                  </a:lnTo>
                  <a:lnTo>
                    <a:pt x="2054" y="5040"/>
                  </a:lnTo>
                  <a:lnTo>
                    <a:pt x="2048" y="5072"/>
                  </a:lnTo>
                  <a:lnTo>
                    <a:pt x="2045" y="5104"/>
                  </a:lnTo>
                  <a:lnTo>
                    <a:pt x="2042" y="5136"/>
                  </a:lnTo>
                  <a:lnTo>
                    <a:pt x="2042" y="5169"/>
                  </a:lnTo>
                  <a:lnTo>
                    <a:pt x="2042" y="5277"/>
                  </a:lnTo>
                  <a:lnTo>
                    <a:pt x="2040" y="5329"/>
                  </a:lnTo>
                  <a:lnTo>
                    <a:pt x="2036" y="5379"/>
                  </a:lnTo>
                  <a:lnTo>
                    <a:pt x="2030" y="5428"/>
                  </a:lnTo>
                  <a:lnTo>
                    <a:pt x="2021" y="5478"/>
                  </a:lnTo>
                  <a:lnTo>
                    <a:pt x="2009" y="5526"/>
                  </a:lnTo>
                  <a:lnTo>
                    <a:pt x="1997" y="5573"/>
                  </a:lnTo>
                  <a:lnTo>
                    <a:pt x="1981" y="5620"/>
                  </a:lnTo>
                  <a:lnTo>
                    <a:pt x="1962" y="5664"/>
                  </a:lnTo>
                  <a:lnTo>
                    <a:pt x="1943" y="5709"/>
                  </a:lnTo>
                  <a:lnTo>
                    <a:pt x="1921" y="5751"/>
                  </a:lnTo>
                  <a:lnTo>
                    <a:pt x="1897" y="5793"/>
                  </a:lnTo>
                  <a:lnTo>
                    <a:pt x="1871" y="5834"/>
                  </a:lnTo>
                  <a:lnTo>
                    <a:pt x="1843" y="5873"/>
                  </a:lnTo>
                  <a:lnTo>
                    <a:pt x="1814" y="5910"/>
                  </a:lnTo>
                  <a:lnTo>
                    <a:pt x="1783" y="5946"/>
                  </a:lnTo>
                  <a:lnTo>
                    <a:pt x="1749" y="5981"/>
                  </a:lnTo>
                  <a:lnTo>
                    <a:pt x="1715" y="6014"/>
                  </a:lnTo>
                  <a:lnTo>
                    <a:pt x="1678" y="6045"/>
                  </a:lnTo>
                  <a:lnTo>
                    <a:pt x="1641" y="6074"/>
                  </a:lnTo>
                  <a:lnTo>
                    <a:pt x="1602" y="6102"/>
                  </a:lnTo>
                  <a:lnTo>
                    <a:pt x="1561" y="6128"/>
                  </a:lnTo>
                  <a:lnTo>
                    <a:pt x="1520" y="6152"/>
                  </a:lnTo>
                  <a:lnTo>
                    <a:pt x="1477" y="6174"/>
                  </a:lnTo>
                  <a:lnTo>
                    <a:pt x="1433" y="6195"/>
                  </a:lnTo>
                  <a:lnTo>
                    <a:pt x="1387" y="6212"/>
                  </a:lnTo>
                  <a:lnTo>
                    <a:pt x="1342" y="6228"/>
                  </a:lnTo>
                  <a:lnTo>
                    <a:pt x="1295" y="6242"/>
                  </a:lnTo>
                  <a:lnTo>
                    <a:pt x="1246" y="6252"/>
                  </a:lnTo>
                  <a:lnTo>
                    <a:pt x="1197" y="6261"/>
                  </a:lnTo>
                  <a:lnTo>
                    <a:pt x="1148" y="6267"/>
                  </a:lnTo>
                  <a:lnTo>
                    <a:pt x="1098" y="6272"/>
                  </a:lnTo>
                  <a:lnTo>
                    <a:pt x="1046" y="6273"/>
                  </a:lnTo>
                  <a:lnTo>
                    <a:pt x="0" y="6273"/>
                  </a:lnTo>
                  <a:lnTo>
                    <a:pt x="0" y="5822"/>
                  </a:lnTo>
                  <a:lnTo>
                    <a:pt x="1046" y="5822"/>
                  </a:lnTo>
                  <a:lnTo>
                    <a:pt x="1075" y="5822"/>
                  </a:lnTo>
                  <a:lnTo>
                    <a:pt x="1102" y="5820"/>
                  </a:lnTo>
                  <a:lnTo>
                    <a:pt x="1128" y="5817"/>
                  </a:lnTo>
                  <a:lnTo>
                    <a:pt x="1156" y="5812"/>
                  </a:lnTo>
                  <a:lnTo>
                    <a:pt x="1182" y="5805"/>
                  </a:lnTo>
                  <a:lnTo>
                    <a:pt x="1207" y="5798"/>
                  </a:lnTo>
                  <a:lnTo>
                    <a:pt x="1234" y="5789"/>
                  </a:lnTo>
                  <a:lnTo>
                    <a:pt x="1258" y="5780"/>
                  </a:lnTo>
                  <a:lnTo>
                    <a:pt x="1282" y="5769"/>
                  </a:lnTo>
                  <a:lnTo>
                    <a:pt x="1306" y="5757"/>
                  </a:lnTo>
                  <a:lnTo>
                    <a:pt x="1329" y="5743"/>
                  </a:lnTo>
                  <a:lnTo>
                    <a:pt x="1351" y="5730"/>
                  </a:lnTo>
                  <a:lnTo>
                    <a:pt x="1372" y="5715"/>
                  </a:lnTo>
                  <a:lnTo>
                    <a:pt x="1393" y="5698"/>
                  </a:lnTo>
                  <a:lnTo>
                    <a:pt x="1413" y="5680"/>
                  </a:lnTo>
                  <a:lnTo>
                    <a:pt x="1431" y="5663"/>
                  </a:lnTo>
                  <a:lnTo>
                    <a:pt x="1449" y="5644"/>
                  </a:lnTo>
                  <a:lnTo>
                    <a:pt x="1466" y="5624"/>
                  </a:lnTo>
                  <a:lnTo>
                    <a:pt x="1482" y="5604"/>
                  </a:lnTo>
                  <a:lnTo>
                    <a:pt x="1498" y="5582"/>
                  </a:lnTo>
                  <a:lnTo>
                    <a:pt x="1512" y="5560"/>
                  </a:lnTo>
                  <a:lnTo>
                    <a:pt x="1525" y="5537"/>
                  </a:lnTo>
                  <a:lnTo>
                    <a:pt x="1537" y="5513"/>
                  </a:lnTo>
                  <a:lnTo>
                    <a:pt x="1549" y="5489"/>
                  </a:lnTo>
                  <a:lnTo>
                    <a:pt x="1558" y="5465"/>
                  </a:lnTo>
                  <a:lnTo>
                    <a:pt x="1567" y="5440"/>
                  </a:lnTo>
                  <a:lnTo>
                    <a:pt x="1574" y="5413"/>
                  </a:lnTo>
                  <a:lnTo>
                    <a:pt x="1580" y="5387"/>
                  </a:lnTo>
                  <a:lnTo>
                    <a:pt x="1586" y="5361"/>
                  </a:lnTo>
                  <a:lnTo>
                    <a:pt x="1589" y="5333"/>
                  </a:lnTo>
                  <a:lnTo>
                    <a:pt x="1590" y="5306"/>
                  </a:lnTo>
                  <a:lnTo>
                    <a:pt x="1591" y="5277"/>
                  </a:lnTo>
                  <a:lnTo>
                    <a:pt x="1591" y="5169"/>
                  </a:lnTo>
                  <a:lnTo>
                    <a:pt x="1591" y="5142"/>
                  </a:lnTo>
                  <a:lnTo>
                    <a:pt x="1592" y="5113"/>
                  </a:lnTo>
                  <a:lnTo>
                    <a:pt x="1595" y="5086"/>
                  </a:lnTo>
                  <a:lnTo>
                    <a:pt x="1597" y="5058"/>
                  </a:lnTo>
                  <a:lnTo>
                    <a:pt x="1599" y="5031"/>
                  </a:lnTo>
                  <a:lnTo>
                    <a:pt x="1604" y="5004"/>
                  </a:lnTo>
                  <a:lnTo>
                    <a:pt x="1607" y="4977"/>
                  </a:lnTo>
                  <a:lnTo>
                    <a:pt x="1613" y="4951"/>
                  </a:lnTo>
                  <a:lnTo>
                    <a:pt x="1619" y="4923"/>
                  </a:lnTo>
                  <a:lnTo>
                    <a:pt x="1624" y="4897"/>
                  </a:lnTo>
                  <a:lnTo>
                    <a:pt x="1631" y="4870"/>
                  </a:lnTo>
                  <a:lnTo>
                    <a:pt x="1639" y="4845"/>
                  </a:lnTo>
                  <a:lnTo>
                    <a:pt x="1647" y="4819"/>
                  </a:lnTo>
                  <a:lnTo>
                    <a:pt x="1657" y="4794"/>
                  </a:lnTo>
                  <a:lnTo>
                    <a:pt x="1666" y="4767"/>
                  </a:lnTo>
                  <a:lnTo>
                    <a:pt x="1676" y="4743"/>
                  </a:lnTo>
                  <a:lnTo>
                    <a:pt x="1688" y="4718"/>
                  </a:lnTo>
                  <a:lnTo>
                    <a:pt x="1699" y="4693"/>
                  </a:lnTo>
                  <a:lnTo>
                    <a:pt x="1710" y="4669"/>
                  </a:lnTo>
                  <a:lnTo>
                    <a:pt x="1723" y="4645"/>
                  </a:lnTo>
                  <a:lnTo>
                    <a:pt x="1737" y="4622"/>
                  </a:lnTo>
                  <a:lnTo>
                    <a:pt x="1751" y="4598"/>
                  </a:lnTo>
                  <a:lnTo>
                    <a:pt x="1764" y="4575"/>
                  </a:lnTo>
                  <a:lnTo>
                    <a:pt x="1780" y="4552"/>
                  </a:lnTo>
                  <a:lnTo>
                    <a:pt x="1795" y="4530"/>
                  </a:lnTo>
                  <a:lnTo>
                    <a:pt x="1811" y="4507"/>
                  </a:lnTo>
                  <a:lnTo>
                    <a:pt x="1828" y="4486"/>
                  </a:lnTo>
                  <a:lnTo>
                    <a:pt x="1846" y="4465"/>
                  </a:lnTo>
                  <a:lnTo>
                    <a:pt x="1864" y="4443"/>
                  </a:lnTo>
                  <a:lnTo>
                    <a:pt x="1882" y="4422"/>
                  </a:lnTo>
                  <a:lnTo>
                    <a:pt x="1902" y="4403"/>
                  </a:lnTo>
                  <a:lnTo>
                    <a:pt x="1921" y="4382"/>
                  </a:lnTo>
                  <a:lnTo>
                    <a:pt x="1941" y="4364"/>
                  </a:lnTo>
                  <a:lnTo>
                    <a:pt x="1961" y="4345"/>
                  </a:lnTo>
                  <a:lnTo>
                    <a:pt x="1983" y="4326"/>
                  </a:lnTo>
                  <a:lnTo>
                    <a:pt x="2004" y="4309"/>
                  </a:lnTo>
                  <a:lnTo>
                    <a:pt x="2025" y="4292"/>
                  </a:lnTo>
                  <a:lnTo>
                    <a:pt x="2047" y="4276"/>
                  </a:lnTo>
                  <a:lnTo>
                    <a:pt x="2070" y="4260"/>
                  </a:lnTo>
                  <a:lnTo>
                    <a:pt x="2093" y="4245"/>
                  </a:lnTo>
                  <a:lnTo>
                    <a:pt x="2116" y="4230"/>
                  </a:lnTo>
                  <a:lnTo>
                    <a:pt x="2139" y="4216"/>
                  </a:lnTo>
                  <a:lnTo>
                    <a:pt x="2163" y="4203"/>
                  </a:lnTo>
                  <a:lnTo>
                    <a:pt x="2186" y="4190"/>
                  </a:lnTo>
                  <a:lnTo>
                    <a:pt x="2211" y="4177"/>
                  </a:lnTo>
                  <a:lnTo>
                    <a:pt x="2235" y="4166"/>
                  </a:lnTo>
                  <a:lnTo>
                    <a:pt x="2260" y="4154"/>
                  </a:lnTo>
                  <a:lnTo>
                    <a:pt x="2286" y="4144"/>
                  </a:lnTo>
                  <a:lnTo>
                    <a:pt x="2311" y="4135"/>
                  </a:lnTo>
                  <a:lnTo>
                    <a:pt x="2336" y="4126"/>
                  </a:lnTo>
                  <a:lnTo>
                    <a:pt x="2361" y="4118"/>
                  </a:lnTo>
                  <a:lnTo>
                    <a:pt x="2387" y="4110"/>
                  </a:lnTo>
                  <a:lnTo>
                    <a:pt x="2414" y="4102"/>
                  </a:lnTo>
                  <a:lnTo>
                    <a:pt x="2440" y="4096"/>
                  </a:lnTo>
                  <a:lnTo>
                    <a:pt x="2467" y="4090"/>
                  </a:lnTo>
                  <a:lnTo>
                    <a:pt x="2494" y="4085"/>
                  </a:lnTo>
                  <a:lnTo>
                    <a:pt x="2520" y="4080"/>
                  </a:lnTo>
                  <a:lnTo>
                    <a:pt x="2548" y="4077"/>
                  </a:lnTo>
                  <a:lnTo>
                    <a:pt x="2575" y="4073"/>
                  </a:lnTo>
                  <a:lnTo>
                    <a:pt x="2602" y="4070"/>
                  </a:lnTo>
                  <a:lnTo>
                    <a:pt x="2630" y="4069"/>
                  </a:lnTo>
                  <a:lnTo>
                    <a:pt x="2658" y="4067"/>
                  </a:lnTo>
                  <a:lnTo>
                    <a:pt x="2685" y="4066"/>
                  </a:lnTo>
                  <a:lnTo>
                    <a:pt x="2713" y="4066"/>
                  </a:lnTo>
                  <a:lnTo>
                    <a:pt x="2769" y="4069"/>
                  </a:lnTo>
                  <a:lnTo>
                    <a:pt x="2824" y="4074"/>
                  </a:lnTo>
                  <a:lnTo>
                    <a:pt x="2878" y="4082"/>
                  </a:lnTo>
                  <a:lnTo>
                    <a:pt x="2932" y="4093"/>
                  </a:lnTo>
                  <a:lnTo>
                    <a:pt x="2984" y="4105"/>
                  </a:lnTo>
                  <a:lnTo>
                    <a:pt x="3036" y="4121"/>
                  </a:lnTo>
                  <a:lnTo>
                    <a:pt x="3085" y="4140"/>
                  </a:lnTo>
                  <a:lnTo>
                    <a:pt x="3134" y="4160"/>
                  </a:lnTo>
                  <a:lnTo>
                    <a:pt x="3183" y="4183"/>
                  </a:lnTo>
                  <a:lnTo>
                    <a:pt x="3230" y="4208"/>
                  </a:lnTo>
                  <a:lnTo>
                    <a:pt x="3275" y="4236"/>
                  </a:lnTo>
                  <a:lnTo>
                    <a:pt x="3319" y="4264"/>
                  </a:lnTo>
                  <a:lnTo>
                    <a:pt x="3361" y="4296"/>
                  </a:lnTo>
                  <a:lnTo>
                    <a:pt x="3403" y="4330"/>
                  </a:lnTo>
                  <a:lnTo>
                    <a:pt x="3441" y="4364"/>
                  </a:lnTo>
                  <a:lnTo>
                    <a:pt x="3479" y="4402"/>
                  </a:lnTo>
                  <a:lnTo>
                    <a:pt x="3516" y="4441"/>
                  </a:lnTo>
                  <a:lnTo>
                    <a:pt x="3549" y="4481"/>
                  </a:lnTo>
                  <a:lnTo>
                    <a:pt x="3582" y="4523"/>
                  </a:lnTo>
                  <a:lnTo>
                    <a:pt x="3612" y="4567"/>
                  </a:lnTo>
                  <a:lnTo>
                    <a:pt x="3641" y="4612"/>
                  </a:lnTo>
                  <a:lnTo>
                    <a:pt x="3666" y="4658"/>
                  </a:lnTo>
                  <a:lnTo>
                    <a:pt x="3690" y="4705"/>
                  </a:lnTo>
                  <a:lnTo>
                    <a:pt x="3712" y="4755"/>
                  </a:lnTo>
                  <a:lnTo>
                    <a:pt x="3731" y="4805"/>
                  </a:lnTo>
                  <a:lnTo>
                    <a:pt x="3748" y="4857"/>
                  </a:lnTo>
                  <a:lnTo>
                    <a:pt x="3763" y="4909"/>
                  </a:lnTo>
                  <a:lnTo>
                    <a:pt x="3776" y="4962"/>
                  </a:lnTo>
                  <a:lnTo>
                    <a:pt x="3785" y="5016"/>
                  </a:lnTo>
                  <a:lnTo>
                    <a:pt x="3792" y="5072"/>
                  </a:lnTo>
                  <a:lnTo>
                    <a:pt x="3797" y="5127"/>
                  </a:lnTo>
                  <a:lnTo>
                    <a:pt x="3798" y="5184"/>
                  </a:lnTo>
                  <a:lnTo>
                    <a:pt x="3798" y="6735"/>
                  </a:lnTo>
                  <a:lnTo>
                    <a:pt x="3799" y="6769"/>
                  </a:lnTo>
                  <a:lnTo>
                    <a:pt x="3801" y="6802"/>
                  </a:lnTo>
                  <a:lnTo>
                    <a:pt x="3805" y="6834"/>
                  </a:lnTo>
                  <a:lnTo>
                    <a:pt x="3810" y="6866"/>
                  </a:lnTo>
                  <a:lnTo>
                    <a:pt x="3817" y="6897"/>
                  </a:lnTo>
                  <a:lnTo>
                    <a:pt x="3826" y="6928"/>
                  </a:lnTo>
                  <a:lnTo>
                    <a:pt x="3837" y="6959"/>
                  </a:lnTo>
                  <a:lnTo>
                    <a:pt x="3848" y="6989"/>
                  </a:lnTo>
                  <a:lnTo>
                    <a:pt x="3861" y="7017"/>
                  </a:lnTo>
                  <a:lnTo>
                    <a:pt x="3876" y="7046"/>
                  </a:lnTo>
                  <a:lnTo>
                    <a:pt x="3892" y="7075"/>
                  </a:lnTo>
                  <a:lnTo>
                    <a:pt x="3909" y="7101"/>
                  </a:lnTo>
                  <a:lnTo>
                    <a:pt x="3928" y="7127"/>
                  </a:lnTo>
                  <a:lnTo>
                    <a:pt x="3948" y="7154"/>
                  </a:lnTo>
                  <a:lnTo>
                    <a:pt x="3970" y="7178"/>
                  </a:lnTo>
                  <a:lnTo>
                    <a:pt x="3993" y="7202"/>
                  </a:lnTo>
                  <a:lnTo>
                    <a:pt x="4017" y="7224"/>
                  </a:lnTo>
                  <a:lnTo>
                    <a:pt x="4042" y="7245"/>
                  </a:lnTo>
                  <a:lnTo>
                    <a:pt x="4068" y="7265"/>
                  </a:lnTo>
                  <a:lnTo>
                    <a:pt x="4094" y="7283"/>
                  </a:lnTo>
                  <a:lnTo>
                    <a:pt x="4122" y="7300"/>
                  </a:lnTo>
                  <a:lnTo>
                    <a:pt x="4151" y="7316"/>
                  </a:lnTo>
                  <a:lnTo>
                    <a:pt x="4179" y="7330"/>
                  </a:lnTo>
                  <a:lnTo>
                    <a:pt x="4209" y="7343"/>
                  </a:lnTo>
                  <a:lnTo>
                    <a:pt x="4239" y="7354"/>
                  </a:lnTo>
                  <a:lnTo>
                    <a:pt x="4270" y="7363"/>
                  </a:lnTo>
                  <a:lnTo>
                    <a:pt x="4301" y="7371"/>
                  </a:lnTo>
                  <a:lnTo>
                    <a:pt x="4332" y="7378"/>
                  </a:lnTo>
                  <a:lnTo>
                    <a:pt x="4364" y="7384"/>
                  </a:lnTo>
                  <a:lnTo>
                    <a:pt x="4397" y="7387"/>
                  </a:lnTo>
                  <a:lnTo>
                    <a:pt x="4429" y="7388"/>
                  </a:lnTo>
                  <a:lnTo>
                    <a:pt x="4462" y="7388"/>
                  </a:lnTo>
                  <a:lnTo>
                    <a:pt x="4495" y="7387"/>
                  </a:lnTo>
                  <a:lnTo>
                    <a:pt x="4528" y="7384"/>
                  </a:lnTo>
                  <a:lnTo>
                    <a:pt x="4560" y="7379"/>
                  </a:lnTo>
                  <a:lnTo>
                    <a:pt x="4592" y="7374"/>
                  </a:lnTo>
                  <a:lnTo>
                    <a:pt x="4623" y="7366"/>
                  </a:lnTo>
                  <a:lnTo>
                    <a:pt x="4652" y="7356"/>
                  </a:lnTo>
                  <a:lnTo>
                    <a:pt x="4682" y="7345"/>
                  </a:lnTo>
                  <a:lnTo>
                    <a:pt x="4712" y="7333"/>
                  </a:lnTo>
                  <a:lnTo>
                    <a:pt x="4741" y="7320"/>
                  </a:lnTo>
                  <a:lnTo>
                    <a:pt x="4768" y="7305"/>
                  </a:lnTo>
                  <a:lnTo>
                    <a:pt x="4794" y="7288"/>
                  </a:lnTo>
                  <a:lnTo>
                    <a:pt x="4821" y="7270"/>
                  </a:lnTo>
                  <a:lnTo>
                    <a:pt x="4846" y="7252"/>
                  </a:lnTo>
                  <a:lnTo>
                    <a:pt x="4870" y="7232"/>
                  </a:lnTo>
                  <a:lnTo>
                    <a:pt x="4894" y="7211"/>
                  </a:lnTo>
                  <a:lnTo>
                    <a:pt x="4916" y="7189"/>
                  </a:lnTo>
                  <a:lnTo>
                    <a:pt x="4938" y="7165"/>
                  </a:lnTo>
                  <a:lnTo>
                    <a:pt x="4957" y="7141"/>
                  </a:lnTo>
                  <a:lnTo>
                    <a:pt x="4977" y="7116"/>
                  </a:lnTo>
                  <a:lnTo>
                    <a:pt x="4994" y="7091"/>
                  </a:lnTo>
                  <a:lnTo>
                    <a:pt x="5011" y="7063"/>
                  </a:lnTo>
                  <a:lnTo>
                    <a:pt x="5027" y="7036"/>
                  </a:lnTo>
                  <a:lnTo>
                    <a:pt x="5041" y="7007"/>
                  </a:lnTo>
                  <a:lnTo>
                    <a:pt x="5053" y="6977"/>
                  </a:lnTo>
                  <a:lnTo>
                    <a:pt x="5065" y="6947"/>
                  </a:lnTo>
                  <a:lnTo>
                    <a:pt x="5075" y="6916"/>
                  </a:lnTo>
                  <a:lnTo>
                    <a:pt x="5084" y="6886"/>
                  </a:lnTo>
                  <a:lnTo>
                    <a:pt x="5091" y="6853"/>
                  </a:lnTo>
                  <a:lnTo>
                    <a:pt x="5097" y="6821"/>
                  </a:lnTo>
                  <a:lnTo>
                    <a:pt x="5100" y="6788"/>
                  </a:lnTo>
                  <a:lnTo>
                    <a:pt x="5104" y="6755"/>
                  </a:lnTo>
                  <a:lnTo>
                    <a:pt x="5104" y="6722"/>
                  </a:lnTo>
                  <a:lnTo>
                    <a:pt x="5104" y="3741"/>
                  </a:lnTo>
                  <a:lnTo>
                    <a:pt x="5105" y="3713"/>
                  </a:lnTo>
                  <a:lnTo>
                    <a:pt x="5106" y="3685"/>
                  </a:lnTo>
                  <a:lnTo>
                    <a:pt x="5107" y="3657"/>
                  </a:lnTo>
                  <a:lnTo>
                    <a:pt x="5109" y="3630"/>
                  </a:lnTo>
                  <a:lnTo>
                    <a:pt x="5113" y="3602"/>
                  </a:lnTo>
                  <a:lnTo>
                    <a:pt x="5116" y="3576"/>
                  </a:lnTo>
                  <a:lnTo>
                    <a:pt x="5121" y="3548"/>
                  </a:lnTo>
                  <a:lnTo>
                    <a:pt x="5126" y="3521"/>
                  </a:lnTo>
                  <a:lnTo>
                    <a:pt x="5131" y="3495"/>
                  </a:lnTo>
                  <a:lnTo>
                    <a:pt x="5138" y="3468"/>
                  </a:lnTo>
                  <a:lnTo>
                    <a:pt x="5145" y="3442"/>
                  </a:lnTo>
                  <a:lnTo>
                    <a:pt x="5152" y="3416"/>
                  </a:lnTo>
                  <a:lnTo>
                    <a:pt x="5161" y="3390"/>
                  </a:lnTo>
                  <a:lnTo>
                    <a:pt x="5169" y="3365"/>
                  </a:lnTo>
                  <a:lnTo>
                    <a:pt x="5179" y="3339"/>
                  </a:lnTo>
                  <a:lnTo>
                    <a:pt x="5190" y="3314"/>
                  </a:lnTo>
                  <a:lnTo>
                    <a:pt x="5200" y="3289"/>
                  </a:lnTo>
                  <a:lnTo>
                    <a:pt x="5211" y="3264"/>
                  </a:lnTo>
                  <a:lnTo>
                    <a:pt x="5223" y="3240"/>
                  </a:lnTo>
                  <a:lnTo>
                    <a:pt x="5236" y="3216"/>
                  </a:lnTo>
                  <a:lnTo>
                    <a:pt x="5249" y="3192"/>
                  </a:lnTo>
                  <a:lnTo>
                    <a:pt x="5263" y="3169"/>
                  </a:lnTo>
                  <a:lnTo>
                    <a:pt x="5278" y="3146"/>
                  </a:lnTo>
                  <a:lnTo>
                    <a:pt x="5293" y="3123"/>
                  </a:lnTo>
                  <a:lnTo>
                    <a:pt x="5308" y="3100"/>
                  </a:lnTo>
                  <a:lnTo>
                    <a:pt x="5325" y="3079"/>
                  </a:lnTo>
                  <a:lnTo>
                    <a:pt x="5341" y="3057"/>
                  </a:lnTo>
                  <a:lnTo>
                    <a:pt x="5358" y="3036"/>
                  </a:lnTo>
                  <a:lnTo>
                    <a:pt x="5376" y="3015"/>
                  </a:lnTo>
                  <a:lnTo>
                    <a:pt x="5395" y="2994"/>
                  </a:lnTo>
                  <a:lnTo>
                    <a:pt x="5414" y="2974"/>
                  </a:lnTo>
                  <a:lnTo>
                    <a:pt x="5434" y="2954"/>
                  </a:lnTo>
                  <a:lnTo>
                    <a:pt x="5454" y="2934"/>
                  </a:lnTo>
                  <a:lnTo>
                    <a:pt x="5475" y="2916"/>
                  </a:lnTo>
                  <a:lnTo>
                    <a:pt x="5496" y="2898"/>
                  </a:lnTo>
                  <a:lnTo>
                    <a:pt x="5516" y="2881"/>
                  </a:lnTo>
                  <a:lnTo>
                    <a:pt x="5538" y="2863"/>
                  </a:lnTo>
                  <a:lnTo>
                    <a:pt x="5561" y="2847"/>
                  </a:lnTo>
                  <a:lnTo>
                    <a:pt x="5583" y="2831"/>
                  </a:lnTo>
                  <a:lnTo>
                    <a:pt x="5606" y="2816"/>
                  </a:lnTo>
                  <a:lnTo>
                    <a:pt x="5628" y="2801"/>
                  </a:lnTo>
                  <a:lnTo>
                    <a:pt x="5651" y="2787"/>
                  </a:lnTo>
                  <a:lnTo>
                    <a:pt x="5675" y="2774"/>
                  </a:lnTo>
                  <a:lnTo>
                    <a:pt x="5699" y="2761"/>
                  </a:lnTo>
                  <a:lnTo>
                    <a:pt x="5724" y="2749"/>
                  </a:lnTo>
                  <a:lnTo>
                    <a:pt x="5748" y="2737"/>
                  </a:lnTo>
                  <a:lnTo>
                    <a:pt x="5773" y="2726"/>
                  </a:lnTo>
                  <a:lnTo>
                    <a:pt x="5798" y="2716"/>
                  </a:lnTo>
                  <a:lnTo>
                    <a:pt x="5823" y="2706"/>
                  </a:lnTo>
                  <a:lnTo>
                    <a:pt x="5848" y="2697"/>
                  </a:lnTo>
                  <a:lnTo>
                    <a:pt x="5875" y="2688"/>
                  </a:lnTo>
                  <a:lnTo>
                    <a:pt x="5900" y="2680"/>
                  </a:lnTo>
                  <a:lnTo>
                    <a:pt x="5926" y="2673"/>
                  </a:lnTo>
                  <a:lnTo>
                    <a:pt x="5953" y="2666"/>
                  </a:lnTo>
                  <a:lnTo>
                    <a:pt x="5980" y="2661"/>
                  </a:lnTo>
                  <a:lnTo>
                    <a:pt x="6007" y="2656"/>
                  </a:lnTo>
                  <a:lnTo>
                    <a:pt x="6033" y="2651"/>
                  </a:lnTo>
                  <a:lnTo>
                    <a:pt x="6060" y="2647"/>
                  </a:lnTo>
                  <a:lnTo>
                    <a:pt x="6088" y="2643"/>
                  </a:lnTo>
                  <a:lnTo>
                    <a:pt x="6115" y="2641"/>
                  </a:lnTo>
                  <a:lnTo>
                    <a:pt x="6143" y="2640"/>
                  </a:lnTo>
                  <a:lnTo>
                    <a:pt x="6170" y="2638"/>
                  </a:lnTo>
                  <a:lnTo>
                    <a:pt x="6198" y="2638"/>
                  </a:lnTo>
                  <a:lnTo>
                    <a:pt x="6226" y="2638"/>
                  </a:lnTo>
                  <a:lnTo>
                    <a:pt x="6281" y="2640"/>
                  </a:lnTo>
                  <a:lnTo>
                    <a:pt x="6336" y="2646"/>
                  </a:lnTo>
                  <a:lnTo>
                    <a:pt x="6391" y="2654"/>
                  </a:lnTo>
                  <a:lnTo>
                    <a:pt x="6444" y="2664"/>
                  </a:lnTo>
                  <a:lnTo>
                    <a:pt x="6497" y="2677"/>
                  </a:lnTo>
                  <a:lnTo>
                    <a:pt x="6548" y="2693"/>
                  </a:lnTo>
                  <a:lnTo>
                    <a:pt x="6599" y="2711"/>
                  </a:lnTo>
                  <a:lnTo>
                    <a:pt x="6648" y="2732"/>
                  </a:lnTo>
                  <a:lnTo>
                    <a:pt x="6696" y="2754"/>
                  </a:lnTo>
                  <a:lnTo>
                    <a:pt x="6742" y="2780"/>
                  </a:lnTo>
                  <a:lnTo>
                    <a:pt x="6788" y="2806"/>
                  </a:lnTo>
                  <a:lnTo>
                    <a:pt x="6833" y="2836"/>
                  </a:lnTo>
                  <a:lnTo>
                    <a:pt x="6875" y="2867"/>
                  </a:lnTo>
                  <a:lnTo>
                    <a:pt x="6915" y="2901"/>
                  </a:lnTo>
                  <a:lnTo>
                    <a:pt x="6955" y="2935"/>
                  </a:lnTo>
                  <a:lnTo>
                    <a:pt x="6993" y="2973"/>
                  </a:lnTo>
                  <a:lnTo>
                    <a:pt x="7028" y="3012"/>
                  </a:lnTo>
                  <a:lnTo>
                    <a:pt x="7063" y="3052"/>
                  </a:lnTo>
                  <a:lnTo>
                    <a:pt x="7095" y="3095"/>
                  </a:lnTo>
                  <a:lnTo>
                    <a:pt x="7125" y="3138"/>
                  </a:lnTo>
                  <a:lnTo>
                    <a:pt x="7153" y="3183"/>
                  </a:lnTo>
                  <a:lnTo>
                    <a:pt x="7180" y="3230"/>
                  </a:lnTo>
                  <a:lnTo>
                    <a:pt x="7204" y="3277"/>
                  </a:lnTo>
                  <a:lnTo>
                    <a:pt x="7225" y="3326"/>
                  </a:lnTo>
                  <a:lnTo>
                    <a:pt x="7245" y="3377"/>
                  </a:lnTo>
                  <a:lnTo>
                    <a:pt x="7262" y="3428"/>
                  </a:lnTo>
                  <a:lnTo>
                    <a:pt x="7276" y="3480"/>
                  </a:lnTo>
                  <a:lnTo>
                    <a:pt x="7288" y="3534"/>
                  </a:lnTo>
                  <a:lnTo>
                    <a:pt x="7298" y="3587"/>
                  </a:lnTo>
                  <a:lnTo>
                    <a:pt x="7305" y="3642"/>
                  </a:lnTo>
                  <a:lnTo>
                    <a:pt x="7309" y="3698"/>
                  </a:lnTo>
                  <a:lnTo>
                    <a:pt x="7310" y="3756"/>
                  </a:lnTo>
                  <a:lnTo>
                    <a:pt x="7310" y="5517"/>
                  </a:lnTo>
                  <a:lnTo>
                    <a:pt x="7311" y="5550"/>
                  </a:lnTo>
                  <a:lnTo>
                    <a:pt x="7314" y="5583"/>
                  </a:lnTo>
                  <a:lnTo>
                    <a:pt x="7318" y="5615"/>
                  </a:lnTo>
                  <a:lnTo>
                    <a:pt x="7323" y="5647"/>
                  </a:lnTo>
                  <a:lnTo>
                    <a:pt x="7331" y="5678"/>
                  </a:lnTo>
                  <a:lnTo>
                    <a:pt x="7339" y="5709"/>
                  </a:lnTo>
                  <a:lnTo>
                    <a:pt x="7349" y="5740"/>
                  </a:lnTo>
                  <a:lnTo>
                    <a:pt x="7361" y="5770"/>
                  </a:lnTo>
                  <a:lnTo>
                    <a:pt x="7374" y="5800"/>
                  </a:lnTo>
                  <a:lnTo>
                    <a:pt x="7388" y="5828"/>
                  </a:lnTo>
                  <a:lnTo>
                    <a:pt x="7404" y="5856"/>
                  </a:lnTo>
                  <a:lnTo>
                    <a:pt x="7423" y="5883"/>
                  </a:lnTo>
                  <a:lnTo>
                    <a:pt x="7441" y="5910"/>
                  </a:lnTo>
                  <a:lnTo>
                    <a:pt x="7461" y="5935"/>
                  </a:lnTo>
                  <a:lnTo>
                    <a:pt x="7483" y="5959"/>
                  </a:lnTo>
                  <a:lnTo>
                    <a:pt x="7506" y="5983"/>
                  </a:lnTo>
                  <a:lnTo>
                    <a:pt x="7530" y="6006"/>
                  </a:lnTo>
                  <a:lnTo>
                    <a:pt x="7554" y="6026"/>
                  </a:lnTo>
                  <a:lnTo>
                    <a:pt x="7581" y="6046"/>
                  </a:lnTo>
                  <a:lnTo>
                    <a:pt x="7607" y="6065"/>
                  </a:lnTo>
                  <a:lnTo>
                    <a:pt x="7634" y="6081"/>
                  </a:lnTo>
                  <a:lnTo>
                    <a:pt x="7663" y="6097"/>
                  </a:lnTo>
                  <a:lnTo>
                    <a:pt x="7692" y="6111"/>
                  </a:lnTo>
                  <a:lnTo>
                    <a:pt x="7722" y="6124"/>
                  </a:lnTo>
                  <a:lnTo>
                    <a:pt x="7751" y="6135"/>
                  </a:lnTo>
                  <a:lnTo>
                    <a:pt x="7782" y="6144"/>
                  </a:lnTo>
                  <a:lnTo>
                    <a:pt x="7813" y="6154"/>
                  </a:lnTo>
                  <a:lnTo>
                    <a:pt x="7845" y="6159"/>
                  </a:lnTo>
                  <a:lnTo>
                    <a:pt x="7877" y="6165"/>
                  </a:lnTo>
                  <a:lnTo>
                    <a:pt x="7909" y="6168"/>
                  </a:lnTo>
                  <a:lnTo>
                    <a:pt x="7941" y="6170"/>
                  </a:lnTo>
                  <a:lnTo>
                    <a:pt x="7975" y="6171"/>
                  </a:lnTo>
                  <a:lnTo>
                    <a:pt x="8008" y="6168"/>
                  </a:lnTo>
                  <a:lnTo>
                    <a:pt x="8040" y="6166"/>
                  </a:lnTo>
                  <a:lnTo>
                    <a:pt x="8072" y="6162"/>
                  </a:lnTo>
                  <a:lnTo>
                    <a:pt x="8104" y="6155"/>
                  </a:lnTo>
                  <a:lnTo>
                    <a:pt x="8135" y="6147"/>
                  </a:lnTo>
                  <a:lnTo>
                    <a:pt x="8166" y="6137"/>
                  </a:lnTo>
                  <a:lnTo>
                    <a:pt x="8196" y="6127"/>
                  </a:lnTo>
                  <a:lnTo>
                    <a:pt x="8224" y="6115"/>
                  </a:lnTo>
                  <a:lnTo>
                    <a:pt x="8253" y="6101"/>
                  </a:lnTo>
                  <a:lnTo>
                    <a:pt x="8281" y="6086"/>
                  </a:lnTo>
                  <a:lnTo>
                    <a:pt x="8308" y="6070"/>
                  </a:lnTo>
                  <a:lnTo>
                    <a:pt x="8333" y="6052"/>
                  </a:lnTo>
                  <a:lnTo>
                    <a:pt x="8358" y="6033"/>
                  </a:lnTo>
                  <a:lnTo>
                    <a:pt x="8383" y="6014"/>
                  </a:lnTo>
                  <a:lnTo>
                    <a:pt x="8407" y="5992"/>
                  </a:lnTo>
                  <a:lnTo>
                    <a:pt x="8428" y="5970"/>
                  </a:lnTo>
                  <a:lnTo>
                    <a:pt x="8450" y="5947"/>
                  </a:lnTo>
                  <a:lnTo>
                    <a:pt x="8470" y="5923"/>
                  </a:lnTo>
                  <a:lnTo>
                    <a:pt x="8489" y="5898"/>
                  </a:lnTo>
                  <a:lnTo>
                    <a:pt x="8507" y="5872"/>
                  </a:lnTo>
                  <a:lnTo>
                    <a:pt x="8523" y="5844"/>
                  </a:lnTo>
                  <a:lnTo>
                    <a:pt x="8539" y="5817"/>
                  </a:lnTo>
                  <a:lnTo>
                    <a:pt x="8553" y="5788"/>
                  </a:lnTo>
                  <a:lnTo>
                    <a:pt x="8567" y="5759"/>
                  </a:lnTo>
                  <a:lnTo>
                    <a:pt x="8578" y="5728"/>
                  </a:lnTo>
                  <a:lnTo>
                    <a:pt x="8588" y="5699"/>
                  </a:lnTo>
                  <a:lnTo>
                    <a:pt x="8597" y="5667"/>
                  </a:lnTo>
                  <a:lnTo>
                    <a:pt x="8604" y="5635"/>
                  </a:lnTo>
                  <a:lnTo>
                    <a:pt x="8609" y="5602"/>
                  </a:lnTo>
                  <a:lnTo>
                    <a:pt x="8614" y="5569"/>
                  </a:lnTo>
                  <a:lnTo>
                    <a:pt x="8616" y="5536"/>
                  </a:lnTo>
                  <a:lnTo>
                    <a:pt x="8617" y="5503"/>
                  </a:lnTo>
                  <a:lnTo>
                    <a:pt x="8617" y="2463"/>
                  </a:lnTo>
                  <a:lnTo>
                    <a:pt x="8617" y="2435"/>
                  </a:lnTo>
                  <a:lnTo>
                    <a:pt x="8619" y="2407"/>
                  </a:lnTo>
                  <a:lnTo>
                    <a:pt x="8620" y="2380"/>
                  </a:lnTo>
                  <a:lnTo>
                    <a:pt x="8622" y="2352"/>
                  </a:lnTo>
                  <a:lnTo>
                    <a:pt x="8625" y="2325"/>
                  </a:lnTo>
                  <a:lnTo>
                    <a:pt x="8629" y="2297"/>
                  </a:lnTo>
                  <a:lnTo>
                    <a:pt x="8633" y="2271"/>
                  </a:lnTo>
                  <a:lnTo>
                    <a:pt x="8638" y="2244"/>
                  </a:lnTo>
                  <a:lnTo>
                    <a:pt x="8644" y="2217"/>
                  </a:lnTo>
                  <a:lnTo>
                    <a:pt x="8651" y="2191"/>
                  </a:lnTo>
                  <a:lnTo>
                    <a:pt x="8657" y="2164"/>
                  </a:lnTo>
                  <a:lnTo>
                    <a:pt x="8666" y="2138"/>
                  </a:lnTo>
                  <a:lnTo>
                    <a:pt x="8674" y="2113"/>
                  </a:lnTo>
                  <a:lnTo>
                    <a:pt x="8683" y="2087"/>
                  </a:lnTo>
                  <a:lnTo>
                    <a:pt x="8692" y="2061"/>
                  </a:lnTo>
                  <a:lnTo>
                    <a:pt x="8702" y="2036"/>
                  </a:lnTo>
                  <a:lnTo>
                    <a:pt x="8712" y="2012"/>
                  </a:lnTo>
                  <a:lnTo>
                    <a:pt x="8724" y="1987"/>
                  </a:lnTo>
                  <a:lnTo>
                    <a:pt x="8737" y="1963"/>
                  </a:lnTo>
                  <a:lnTo>
                    <a:pt x="8749" y="1939"/>
                  </a:lnTo>
                  <a:lnTo>
                    <a:pt x="8762" y="1915"/>
                  </a:lnTo>
                  <a:lnTo>
                    <a:pt x="8775" y="1892"/>
                  </a:lnTo>
                  <a:lnTo>
                    <a:pt x="8790" y="1869"/>
                  </a:lnTo>
                  <a:lnTo>
                    <a:pt x="8805" y="1846"/>
                  </a:lnTo>
                  <a:lnTo>
                    <a:pt x="8821" y="1823"/>
                  </a:lnTo>
                  <a:lnTo>
                    <a:pt x="8837" y="1801"/>
                  </a:lnTo>
                  <a:lnTo>
                    <a:pt x="8855" y="1780"/>
                  </a:lnTo>
                  <a:lnTo>
                    <a:pt x="8872" y="1758"/>
                  </a:lnTo>
                  <a:lnTo>
                    <a:pt x="8889" y="1737"/>
                  </a:lnTo>
                  <a:lnTo>
                    <a:pt x="8908" y="1717"/>
                  </a:lnTo>
                  <a:lnTo>
                    <a:pt x="8927" y="1697"/>
                  </a:lnTo>
                  <a:lnTo>
                    <a:pt x="8946" y="1676"/>
                  </a:lnTo>
                  <a:lnTo>
                    <a:pt x="8967" y="1657"/>
                  </a:lnTo>
                  <a:lnTo>
                    <a:pt x="8987" y="1639"/>
                  </a:lnTo>
                  <a:lnTo>
                    <a:pt x="9008" y="1620"/>
                  </a:lnTo>
                  <a:lnTo>
                    <a:pt x="9030" y="1603"/>
                  </a:lnTo>
                  <a:lnTo>
                    <a:pt x="9052" y="1586"/>
                  </a:lnTo>
                  <a:lnTo>
                    <a:pt x="9073" y="1570"/>
                  </a:lnTo>
                  <a:lnTo>
                    <a:pt x="9095" y="1554"/>
                  </a:lnTo>
                  <a:lnTo>
                    <a:pt x="9118" y="1538"/>
                  </a:lnTo>
                  <a:lnTo>
                    <a:pt x="9141" y="1524"/>
                  </a:lnTo>
                  <a:lnTo>
                    <a:pt x="9164" y="1509"/>
                  </a:lnTo>
                  <a:lnTo>
                    <a:pt x="9188" y="1497"/>
                  </a:lnTo>
                  <a:lnTo>
                    <a:pt x="9212" y="1483"/>
                  </a:lnTo>
                  <a:lnTo>
                    <a:pt x="9236" y="1471"/>
                  </a:lnTo>
                  <a:lnTo>
                    <a:pt x="9261" y="1460"/>
                  </a:lnTo>
                  <a:lnTo>
                    <a:pt x="9285" y="1448"/>
                  </a:lnTo>
                  <a:lnTo>
                    <a:pt x="9310" y="1438"/>
                  </a:lnTo>
                  <a:lnTo>
                    <a:pt x="9336" y="1428"/>
                  </a:lnTo>
                  <a:lnTo>
                    <a:pt x="9361" y="1419"/>
                  </a:lnTo>
                  <a:lnTo>
                    <a:pt x="9387" y="1411"/>
                  </a:lnTo>
                  <a:lnTo>
                    <a:pt x="9412" y="1403"/>
                  </a:lnTo>
                  <a:lnTo>
                    <a:pt x="9439" y="1396"/>
                  </a:lnTo>
                  <a:lnTo>
                    <a:pt x="9465" y="1389"/>
                  </a:lnTo>
                  <a:lnTo>
                    <a:pt x="9493" y="1383"/>
                  </a:lnTo>
                  <a:lnTo>
                    <a:pt x="9519" y="1377"/>
                  </a:lnTo>
                  <a:lnTo>
                    <a:pt x="9546" y="1373"/>
                  </a:lnTo>
                  <a:lnTo>
                    <a:pt x="9573" y="1369"/>
                  </a:lnTo>
                  <a:lnTo>
                    <a:pt x="9600" y="1366"/>
                  </a:lnTo>
                  <a:lnTo>
                    <a:pt x="9628" y="1364"/>
                  </a:lnTo>
                  <a:lnTo>
                    <a:pt x="9655" y="1361"/>
                  </a:lnTo>
                  <a:lnTo>
                    <a:pt x="9683" y="1360"/>
                  </a:lnTo>
                  <a:lnTo>
                    <a:pt x="9711" y="1360"/>
                  </a:lnTo>
                  <a:lnTo>
                    <a:pt x="9739" y="1360"/>
                  </a:lnTo>
                  <a:lnTo>
                    <a:pt x="9795" y="1363"/>
                  </a:lnTo>
                  <a:lnTo>
                    <a:pt x="9850" y="1368"/>
                  </a:lnTo>
                  <a:lnTo>
                    <a:pt x="9904" y="1376"/>
                  </a:lnTo>
                  <a:lnTo>
                    <a:pt x="9957" y="1387"/>
                  </a:lnTo>
                  <a:lnTo>
                    <a:pt x="10009" y="1399"/>
                  </a:lnTo>
                  <a:lnTo>
                    <a:pt x="10061" y="1415"/>
                  </a:lnTo>
                  <a:lnTo>
                    <a:pt x="10111" y="1434"/>
                  </a:lnTo>
                  <a:lnTo>
                    <a:pt x="10161" y="1454"/>
                  </a:lnTo>
                  <a:lnTo>
                    <a:pt x="10209" y="1477"/>
                  </a:lnTo>
                  <a:lnTo>
                    <a:pt x="10256" y="1502"/>
                  </a:lnTo>
                  <a:lnTo>
                    <a:pt x="10300" y="1529"/>
                  </a:lnTo>
                  <a:lnTo>
                    <a:pt x="10345" y="1558"/>
                  </a:lnTo>
                  <a:lnTo>
                    <a:pt x="10387" y="1589"/>
                  </a:lnTo>
                  <a:lnTo>
                    <a:pt x="10429" y="1623"/>
                  </a:lnTo>
                  <a:lnTo>
                    <a:pt x="10468" y="1658"/>
                  </a:lnTo>
                  <a:lnTo>
                    <a:pt x="10505" y="1696"/>
                  </a:lnTo>
                  <a:lnTo>
                    <a:pt x="10541" y="1734"/>
                  </a:lnTo>
                  <a:lnTo>
                    <a:pt x="10575" y="1775"/>
                  </a:lnTo>
                  <a:lnTo>
                    <a:pt x="10607" y="1817"/>
                  </a:lnTo>
                  <a:lnTo>
                    <a:pt x="10638" y="1861"/>
                  </a:lnTo>
                  <a:lnTo>
                    <a:pt x="10666" y="1906"/>
                  </a:lnTo>
                  <a:lnTo>
                    <a:pt x="10692" y="1951"/>
                  </a:lnTo>
                  <a:lnTo>
                    <a:pt x="10716" y="2000"/>
                  </a:lnTo>
                  <a:lnTo>
                    <a:pt x="10738" y="2049"/>
                  </a:lnTo>
                  <a:lnTo>
                    <a:pt x="10757" y="2099"/>
                  </a:lnTo>
                  <a:lnTo>
                    <a:pt x="10775" y="2151"/>
                  </a:lnTo>
                  <a:lnTo>
                    <a:pt x="10789" y="2202"/>
                  </a:lnTo>
                  <a:lnTo>
                    <a:pt x="10801" y="2256"/>
                  </a:lnTo>
                  <a:lnTo>
                    <a:pt x="10811" y="2310"/>
                  </a:lnTo>
                  <a:lnTo>
                    <a:pt x="10818" y="2365"/>
                  </a:lnTo>
                  <a:lnTo>
                    <a:pt x="10822" y="2421"/>
                  </a:lnTo>
                  <a:lnTo>
                    <a:pt x="10823" y="2477"/>
                  </a:lnTo>
                  <a:lnTo>
                    <a:pt x="10823" y="4030"/>
                  </a:lnTo>
                  <a:lnTo>
                    <a:pt x="10824" y="4063"/>
                  </a:lnTo>
                  <a:lnTo>
                    <a:pt x="10826" y="4095"/>
                  </a:lnTo>
                  <a:lnTo>
                    <a:pt x="10831" y="4128"/>
                  </a:lnTo>
                  <a:lnTo>
                    <a:pt x="10836" y="4159"/>
                  </a:lnTo>
                  <a:lnTo>
                    <a:pt x="10843" y="4191"/>
                  </a:lnTo>
                  <a:lnTo>
                    <a:pt x="10851" y="4222"/>
                  </a:lnTo>
                  <a:lnTo>
                    <a:pt x="10862" y="4253"/>
                  </a:lnTo>
                  <a:lnTo>
                    <a:pt x="10873" y="4283"/>
                  </a:lnTo>
                  <a:lnTo>
                    <a:pt x="10887" y="4311"/>
                  </a:lnTo>
                  <a:lnTo>
                    <a:pt x="10902" y="4340"/>
                  </a:lnTo>
                  <a:lnTo>
                    <a:pt x="10918" y="4368"/>
                  </a:lnTo>
                  <a:lnTo>
                    <a:pt x="10935" y="4395"/>
                  </a:lnTo>
                  <a:lnTo>
                    <a:pt x="10953" y="4421"/>
                  </a:lnTo>
                  <a:lnTo>
                    <a:pt x="10974" y="4447"/>
                  </a:lnTo>
                  <a:lnTo>
                    <a:pt x="10996" y="4472"/>
                  </a:lnTo>
                  <a:lnTo>
                    <a:pt x="11019" y="4496"/>
                  </a:lnTo>
                  <a:lnTo>
                    <a:pt x="11043" y="4518"/>
                  </a:lnTo>
                  <a:lnTo>
                    <a:pt x="11068" y="4539"/>
                  </a:lnTo>
                  <a:lnTo>
                    <a:pt x="11093" y="4559"/>
                  </a:lnTo>
                  <a:lnTo>
                    <a:pt x="11121" y="4577"/>
                  </a:lnTo>
                  <a:lnTo>
                    <a:pt x="11147" y="4594"/>
                  </a:lnTo>
                  <a:lnTo>
                    <a:pt x="11176" y="4609"/>
                  </a:lnTo>
                  <a:lnTo>
                    <a:pt x="11204" y="4624"/>
                  </a:lnTo>
                  <a:lnTo>
                    <a:pt x="11234" y="4637"/>
                  </a:lnTo>
                  <a:lnTo>
                    <a:pt x="11264" y="4647"/>
                  </a:lnTo>
                  <a:lnTo>
                    <a:pt x="11295" y="4657"/>
                  </a:lnTo>
                  <a:lnTo>
                    <a:pt x="11326" y="4665"/>
                  </a:lnTo>
                  <a:lnTo>
                    <a:pt x="11358" y="4672"/>
                  </a:lnTo>
                  <a:lnTo>
                    <a:pt x="11390" y="4677"/>
                  </a:lnTo>
                  <a:lnTo>
                    <a:pt x="11422" y="4680"/>
                  </a:lnTo>
                  <a:lnTo>
                    <a:pt x="11455" y="4683"/>
                  </a:lnTo>
                  <a:lnTo>
                    <a:pt x="11488" y="4683"/>
                  </a:lnTo>
                  <a:lnTo>
                    <a:pt x="11520" y="4681"/>
                  </a:lnTo>
                  <a:lnTo>
                    <a:pt x="11554" y="4678"/>
                  </a:lnTo>
                  <a:lnTo>
                    <a:pt x="11586" y="4673"/>
                  </a:lnTo>
                  <a:lnTo>
                    <a:pt x="11617" y="4668"/>
                  </a:lnTo>
                  <a:lnTo>
                    <a:pt x="11648" y="4660"/>
                  </a:lnTo>
                  <a:lnTo>
                    <a:pt x="11679" y="4650"/>
                  </a:lnTo>
                  <a:lnTo>
                    <a:pt x="11708" y="4639"/>
                  </a:lnTo>
                  <a:lnTo>
                    <a:pt x="11737" y="4626"/>
                  </a:lnTo>
                  <a:lnTo>
                    <a:pt x="11766" y="4613"/>
                  </a:lnTo>
                  <a:lnTo>
                    <a:pt x="11793" y="4598"/>
                  </a:lnTo>
                  <a:lnTo>
                    <a:pt x="11821" y="4582"/>
                  </a:lnTo>
                  <a:lnTo>
                    <a:pt x="11847" y="4565"/>
                  </a:lnTo>
                  <a:lnTo>
                    <a:pt x="11872" y="4545"/>
                  </a:lnTo>
                  <a:lnTo>
                    <a:pt x="11896" y="4526"/>
                  </a:lnTo>
                  <a:lnTo>
                    <a:pt x="11919" y="4505"/>
                  </a:lnTo>
                  <a:lnTo>
                    <a:pt x="11942" y="4482"/>
                  </a:lnTo>
                  <a:lnTo>
                    <a:pt x="11963" y="4459"/>
                  </a:lnTo>
                  <a:lnTo>
                    <a:pt x="11983" y="4435"/>
                  </a:lnTo>
                  <a:lnTo>
                    <a:pt x="12002" y="4410"/>
                  </a:lnTo>
                  <a:lnTo>
                    <a:pt x="12020" y="4384"/>
                  </a:lnTo>
                  <a:lnTo>
                    <a:pt x="12037" y="4357"/>
                  </a:lnTo>
                  <a:lnTo>
                    <a:pt x="12052" y="4330"/>
                  </a:lnTo>
                  <a:lnTo>
                    <a:pt x="12067" y="4301"/>
                  </a:lnTo>
                  <a:lnTo>
                    <a:pt x="12079" y="4271"/>
                  </a:lnTo>
                  <a:lnTo>
                    <a:pt x="12091" y="4241"/>
                  </a:lnTo>
                  <a:lnTo>
                    <a:pt x="12101" y="4211"/>
                  </a:lnTo>
                  <a:lnTo>
                    <a:pt x="12109" y="4180"/>
                  </a:lnTo>
                  <a:lnTo>
                    <a:pt x="12117" y="4148"/>
                  </a:lnTo>
                  <a:lnTo>
                    <a:pt x="12122" y="4115"/>
                  </a:lnTo>
                  <a:lnTo>
                    <a:pt x="12126" y="4082"/>
                  </a:lnTo>
                  <a:lnTo>
                    <a:pt x="12129" y="4049"/>
                  </a:lnTo>
                  <a:lnTo>
                    <a:pt x="12130" y="4015"/>
                  </a:lnTo>
                  <a:lnTo>
                    <a:pt x="12130" y="1104"/>
                  </a:lnTo>
                  <a:lnTo>
                    <a:pt x="12130" y="1076"/>
                  </a:lnTo>
                  <a:lnTo>
                    <a:pt x="12131" y="1048"/>
                  </a:lnTo>
                  <a:lnTo>
                    <a:pt x="12133" y="1020"/>
                  </a:lnTo>
                  <a:lnTo>
                    <a:pt x="12136" y="993"/>
                  </a:lnTo>
                  <a:lnTo>
                    <a:pt x="12138" y="965"/>
                  </a:lnTo>
                  <a:lnTo>
                    <a:pt x="12142" y="939"/>
                  </a:lnTo>
                  <a:lnTo>
                    <a:pt x="12146" y="911"/>
                  </a:lnTo>
                  <a:lnTo>
                    <a:pt x="12152" y="884"/>
                  </a:lnTo>
                  <a:lnTo>
                    <a:pt x="12157" y="857"/>
                  </a:lnTo>
                  <a:lnTo>
                    <a:pt x="12163" y="831"/>
                  </a:lnTo>
                  <a:lnTo>
                    <a:pt x="12170" y="805"/>
                  </a:lnTo>
                  <a:lnTo>
                    <a:pt x="12178" y="778"/>
                  </a:lnTo>
                  <a:lnTo>
                    <a:pt x="12186" y="753"/>
                  </a:lnTo>
                  <a:lnTo>
                    <a:pt x="12195" y="727"/>
                  </a:lnTo>
                  <a:lnTo>
                    <a:pt x="12204" y="702"/>
                  </a:lnTo>
                  <a:lnTo>
                    <a:pt x="12215" y="676"/>
                  </a:lnTo>
                  <a:lnTo>
                    <a:pt x="12226" y="652"/>
                  </a:lnTo>
                  <a:lnTo>
                    <a:pt x="12238" y="627"/>
                  </a:lnTo>
                  <a:lnTo>
                    <a:pt x="12249" y="603"/>
                  </a:lnTo>
                  <a:lnTo>
                    <a:pt x="12262" y="579"/>
                  </a:lnTo>
                  <a:lnTo>
                    <a:pt x="12275" y="555"/>
                  </a:lnTo>
                  <a:lnTo>
                    <a:pt x="12289" y="532"/>
                  </a:lnTo>
                  <a:lnTo>
                    <a:pt x="12303" y="509"/>
                  </a:lnTo>
                  <a:lnTo>
                    <a:pt x="12318" y="486"/>
                  </a:lnTo>
                  <a:lnTo>
                    <a:pt x="12334" y="463"/>
                  </a:lnTo>
                  <a:lnTo>
                    <a:pt x="12350" y="441"/>
                  </a:lnTo>
                  <a:lnTo>
                    <a:pt x="12367" y="420"/>
                  </a:lnTo>
                  <a:lnTo>
                    <a:pt x="12384" y="399"/>
                  </a:lnTo>
                  <a:lnTo>
                    <a:pt x="12403" y="377"/>
                  </a:lnTo>
                  <a:lnTo>
                    <a:pt x="12421" y="357"/>
                  </a:lnTo>
                  <a:lnTo>
                    <a:pt x="12440" y="337"/>
                  </a:lnTo>
                  <a:lnTo>
                    <a:pt x="12460" y="317"/>
                  </a:lnTo>
                  <a:lnTo>
                    <a:pt x="12479" y="297"/>
                  </a:lnTo>
                  <a:lnTo>
                    <a:pt x="12500" y="279"/>
                  </a:lnTo>
                  <a:lnTo>
                    <a:pt x="12521" y="260"/>
                  </a:lnTo>
                  <a:lnTo>
                    <a:pt x="12542" y="243"/>
                  </a:lnTo>
                  <a:lnTo>
                    <a:pt x="12564" y="226"/>
                  </a:lnTo>
                  <a:lnTo>
                    <a:pt x="12586" y="210"/>
                  </a:lnTo>
                  <a:lnTo>
                    <a:pt x="12609" y="194"/>
                  </a:lnTo>
                  <a:lnTo>
                    <a:pt x="12631" y="179"/>
                  </a:lnTo>
                  <a:lnTo>
                    <a:pt x="12653" y="164"/>
                  </a:lnTo>
                  <a:lnTo>
                    <a:pt x="12677" y="149"/>
                  </a:lnTo>
                  <a:lnTo>
                    <a:pt x="12700" y="137"/>
                  </a:lnTo>
                  <a:lnTo>
                    <a:pt x="12724" y="124"/>
                  </a:lnTo>
                  <a:lnTo>
                    <a:pt x="12749" y="112"/>
                  </a:lnTo>
                  <a:lnTo>
                    <a:pt x="12774" y="100"/>
                  </a:lnTo>
                  <a:lnTo>
                    <a:pt x="12798" y="89"/>
                  </a:lnTo>
                  <a:lnTo>
                    <a:pt x="12823" y="78"/>
                  </a:lnTo>
                  <a:lnTo>
                    <a:pt x="12848" y="69"/>
                  </a:lnTo>
                  <a:lnTo>
                    <a:pt x="12873" y="60"/>
                  </a:lnTo>
                  <a:lnTo>
                    <a:pt x="12900" y="51"/>
                  </a:lnTo>
                  <a:lnTo>
                    <a:pt x="12926" y="43"/>
                  </a:lnTo>
                  <a:lnTo>
                    <a:pt x="12952" y="36"/>
                  </a:lnTo>
                  <a:lnTo>
                    <a:pt x="12979" y="29"/>
                  </a:lnTo>
                  <a:lnTo>
                    <a:pt x="13005" y="23"/>
                  </a:lnTo>
                  <a:lnTo>
                    <a:pt x="13031" y="19"/>
                  </a:lnTo>
                  <a:lnTo>
                    <a:pt x="13059" y="14"/>
                  </a:lnTo>
                  <a:lnTo>
                    <a:pt x="13085" y="10"/>
                  </a:lnTo>
                  <a:lnTo>
                    <a:pt x="13113" y="6"/>
                  </a:lnTo>
                  <a:lnTo>
                    <a:pt x="13140" y="4"/>
                  </a:lnTo>
                  <a:lnTo>
                    <a:pt x="13168" y="2"/>
                  </a:lnTo>
                  <a:lnTo>
                    <a:pt x="13196" y="0"/>
                  </a:lnTo>
                  <a:lnTo>
                    <a:pt x="13224" y="0"/>
                  </a:lnTo>
                  <a:lnTo>
                    <a:pt x="13251" y="0"/>
                  </a:lnTo>
                  <a:lnTo>
                    <a:pt x="13308" y="3"/>
                  </a:lnTo>
                  <a:lnTo>
                    <a:pt x="13363" y="8"/>
                  </a:lnTo>
                  <a:lnTo>
                    <a:pt x="13416" y="16"/>
                  </a:lnTo>
                  <a:lnTo>
                    <a:pt x="13470" y="27"/>
                  </a:lnTo>
                  <a:lnTo>
                    <a:pt x="13523" y="39"/>
                  </a:lnTo>
                  <a:lnTo>
                    <a:pt x="13573" y="55"/>
                  </a:lnTo>
                  <a:lnTo>
                    <a:pt x="13624" y="74"/>
                  </a:lnTo>
                  <a:lnTo>
                    <a:pt x="13673" y="94"/>
                  </a:lnTo>
                  <a:lnTo>
                    <a:pt x="13721" y="117"/>
                  </a:lnTo>
                  <a:lnTo>
                    <a:pt x="13768" y="142"/>
                  </a:lnTo>
                  <a:lnTo>
                    <a:pt x="13814" y="169"/>
                  </a:lnTo>
                  <a:lnTo>
                    <a:pt x="13857" y="199"/>
                  </a:lnTo>
                  <a:lnTo>
                    <a:pt x="13900" y="230"/>
                  </a:lnTo>
                  <a:lnTo>
                    <a:pt x="13941" y="264"/>
                  </a:lnTo>
                  <a:lnTo>
                    <a:pt x="13980" y="298"/>
                  </a:lnTo>
                  <a:lnTo>
                    <a:pt x="14018" y="336"/>
                  </a:lnTo>
                  <a:lnTo>
                    <a:pt x="14055" y="375"/>
                  </a:lnTo>
                  <a:lnTo>
                    <a:pt x="14088" y="415"/>
                  </a:lnTo>
                  <a:lnTo>
                    <a:pt x="14121" y="458"/>
                  </a:lnTo>
                  <a:lnTo>
                    <a:pt x="14151" y="501"/>
                  </a:lnTo>
                  <a:lnTo>
                    <a:pt x="14179" y="546"/>
                  </a:lnTo>
                  <a:lnTo>
                    <a:pt x="14205" y="593"/>
                  </a:lnTo>
                  <a:lnTo>
                    <a:pt x="14229" y="640"/>
                  </a:lnTo>
                  <a:lnTo>
                    <a:pt x="14250" y="689"/>
                  </a:lnTo>
                  <a:lnTo>
                    <a:pt x="14270" y="739"/>
                  </a:lnTo>
                  <a:lnTo>
                    <a:pt x="14287" y="791"/>
                  </a:lnTo>
                  <a:lnTo>
                    <a:pt x="14302" y="842"/>
                  </a:lnTo>
                  <a:lnTo>
                    <a:pt x="14315" y="896"/>
                  </a:lnTo>
                  <a:lnTo>
                    <a:pt x="14324" y="950"/>
                  </a:lnTo>
                  <a:lnTo>
                    <a:pt x="14331" y="1005"/>
                  </a:lnTo>
                  <a:lnTo>
                    <a:pt x="14335" y="1061"/>
                  </a:lnTo>
                  <a:lnTo>
                    <a:pt x="14336" y="1117"/>
                  </a:lnTo>
                  <a:lnTo>
                    <a:pt x="14336" y="2670"/>
                  </a:lnTo>
                  <a:lnTo>
                    <a:pt x="14337" y="2703"/>
                  </a:lnTo>
                  <a:lnTo>
                    <a:pt x="14340" y="2735"/>
                  </a:lnTo>
                  <a:lnTo>
                    <a:pt x="14343" y="2768"/>
                  </a:lnTo>
                  <a:lnTo>
                    <a:pt x="14349" y="2799"/>
                  </a:lnTo>
                  <a:lnTo>
                    <a:pt x="14356" y="2831"/>
                  </a:lnTo>
                  <a:lnTo>
                    <a:pt x="14365" y="2862"/>
                  </a:lnTo>
                  <a:lnTo>
                    <a:pt x="14375" y="2893"/>
                  </a:lnTo>
                  <a:lnTo>
                    <a:pt x="14387" y="2923"/>
                  </a:lnTo>
                  <a:lnTo>
                    <a:pt x="14399" y="2952"/>
                  </a:lnTo>
                  <a:lnTo>
                    <a:pt x="14414" y="2980"/>
                  </a:lnTo>
                  <a:lnTo>
                    <a:pt x="14430" y="3009"/>
                  </a:lnTo>
                  <a:lnTo>
                    <a:pt x="14447" y="3035"/>
                  </a:lnTo>
                  <a:lnTo>
                    <a:pt x="14467" y="3062"/>
                  </a:lnTo>
                  <a:lnTo>
                    <a:pt x="14486" y="3087"/>
                  </a:lnTo>
                  <a:lnTo>
                    <a:pt x="14508" y="3112"/>
                  </a:lnTo>
                  <a:lnTo>
                    <a:pt x="14531" y="3136"/>
                  </a:lnTo>
                  <a:lnTo>
                    <a:pt x="14555" y="3158"/>
                  </a:lnTo>
                  <a:lnTo>
                    <a:pt x="14580" y="3180"/>
                  </a:lnTo>
                  <a:lnTo>
                    <a:pt x="14607" y="3199"/>
                  </a:lnTo>
                  <a:lnTo>
                    <a:pt x="14633" y="3217"/>
                  </a:lnTo>
                  <a:lnTo>
                    <a:pt x="14661" y="3234"/>
                  </a:lnTo>
                  <a:lnTo>
                    <a:pt x="14688" y="3251"/>
                  </a:lnTo>
                  <a:lnTo>
                    <a:pt x="14718" y="3264"/>
                  </a:lnTo>
                  <a:lnTo>
                    <a:pt x="14746" y="3277"/>
                  </a:lnTo>
                  <a:lnTo>
                    <a:pt x="14777" y="3288"/>
                  </a:lnTo>
                  <a:lnTo>
                    <a:pt x="14807" y="3298"/>
                  </a:lnTo>
                  <a:lnTo>
                    <a:pt x="14839" y="3306"/>
                  </a:lnTo>
                  <a:lnTo>
                    <a:pt x="14870" y="3312"/>
                  </a:lnTo>
                  <a:lnTo>
                    <a:pt x="14902" y="3317"/>
                  </a:lnTo>
                  <a:lnTo>
                    <a:pt x="14936" y="3320"/>
                  </a:lnTo>
                  <a:lnTo>
                    <a:pt x="14968" y="3323"/>
                  </a:lnTo>
                  <a:lnTo>
                    <a:pt x="15001" y="3323"/>
                  </a:lnTo>
                  <a:lnTo>
                    <a:pt x="15034" y="3322"/>
                  </a:lnTo>
                  <a:lnTo>
                    <a:pt x="15066" y="3318"/>
                  </a:lnTo>
                  <a:lnTo>
                    <a:pt x="15098" y="3314"/>
                  </a:lnTo>
                  <a:lnTo>
                    <a:pt x="15130" y="3308"/>
                  </a:lnTo>
                  <a:lnTo>
                    <a:pt x="15161" y="3300"/>
                  </a:lnTo>
                  <a:lnTo>
                    <a:pt x="15191" y="3291"/>
                  </a:lnTo>
                  <a:lnTo>
                    <a:pt x="15221" y="3279"/>
                  </a:lnTo>
                  <a:lnTo>
                    <a:pt x="15251" y="3267"/>
                  </a:lnTo>
                  <a:lnTo>
                    <a:pt x="15279" y="3254"/>
                  </a:lnTo>
                  <a:lnTo>
                    <a:pt x="15307" y="3238"/>
                  </a:lnTo>
                  <a:lnTo>
                    <a:pt x="15333" y="3222"/>
                  </a:lnTo>
                  <a:lnTo>
                    <a:pt x="15359" y="3205"/>
                  </a:lnTo>
                  <a:lnTo>
                    <a:pt x="15385" y="3186"/>
                  </a:lnTo>
                  <a:lnTo>
                    <a:pt x="15409" y="3166"/>
                  </a:lnTo>
                  <a:lnTo>
                    <a:pt x="15432" y="3145"/>
                  </a:lnTo>
                  <a:lnTo>
                    <a:pt x="15454" y="3122"/>
                  </a:lnTo>
                  <a:lnTo>
                    <a:pt x="15475" y="3099"/>
                  </a:lnTo>
                  <a:lnTo>
                    <a:pt x="15496" y="3075"/>
                  </a:lnTo>
                  <a:lnTo>
                    <a:pt x="15515" y="3050"/>
                  </a:lnTo>
                  <a:lnTo>
                    <a:pt x="15532" y="3024"/>
                  </a:lnTo>
                  <a:lnTo>
                    <a:pt x="15550" y="2997"/>
                  </a:lnTo>
                  <a:lnTo>
                    <a:pt x="15564" y="2970"/>
                  </a:lnTo>
                  <a:lnTo>
                    <a:pt x="15579" y="2941"/>
                  </a:lnTo>
                  <a:lnTo>
                    <a:pt x="15592" y="2911"/>
                  </a:lnTo>
                  <a:lnTo>
                    <a:pt x="15603" y="2882"/>
                  </a:lnTo>
                  <a:lnTo>
                    <a:pt x="15614" y="2851"/>
                  </a:lnTo>
                  <a:lnTo>
                    <a:pt x="15623" y="2820"/>
                  </a:lnTo>
                  <a:lnTo>
                    <a:pt x="15630" y="2788"/>
                  </a:lnTo>
                  <a:lnTo>
                    <a:pt x="15635" y="2756"/>
                  </a:lnTo>
                  <a:lnTo>
                    <a:pt x="15639" y="2722"/>
                  </a:lnTo>
                  <a:lnTo>
                    <a:pt x="15641" y="2689"/>
                  </a:lnTo>
                  <a:lnTo>
                    <a:pt x="15642" y="2656"/>
                  </a:lnTo>
                  <a:lnTo>
                    <a:pt x="15642" y="2296"/>
                  </a:lnTo>
                  <a:lnTo>
                    <a:pt x="15644" y="2245"/>
                  </a:lnTo>
                  <a:lnTo>
                    <a:pt x="15648" y="2194"/>
                  </a:lnTo>
                  <a:lnTo>
                    <a:pt x="15654" y="2145"/>
                  </a:lnTo>
                  <a:lnTo>
                    <a:pt x="15663" y="2096"/>
                  </a:lnTo>
                  <a:lnTo>
                    <a:pt x="15674" y="2048"/>
                  </a:lnTo>
                  <a:lnTo>
                    <a:pt x="15687" y="2001"/>
                  </a:lnTo>
                  <a:lnTo>
                    <a:pt x="15703" y="1954"/>
                  </a:lnTo>
                  <a:lnTo>
                    <a:pt x="15721" y="1909"/>
                  </a:lnTo>
                  <a:lnTo>
                    <a:pt x="15741" y="1865"/>
                  </a:lnTo>
                  <a:lnTo>
                    <a:pt x="15763" y="1822"/>
                  </a:lnTo>
                  <a:lnTo>
                    <a:pt x="15787" y="1781"/>
                  </a:lnTo>
                  <a:lnTo>
                    <a:pt x="15813" y="1739"/>
                  </a:lnTo>
                  <a:lnTo>
                    <a:pt x="15841" y="1701"/>
                  </a:lnTo>
                  <a:lnTo>
                    <a:pt x="15870" y="1664"/>
                  </a:lnTo>
                  <a:lnTo>
                    <a:pt x="15901" y="1627"/>
                  </a:lnTo>
                  <a:lnTo>
                    <a:pt x="15934" y="1593"/>
                  </a:lnTo>
                  <a:lnTo>
                    <a:pt x="15969" y="1560"/>
                  </a:lnTo>
                  <a:lnTo>
                    <a:pt x="16006" y="1529"/>
                  </a:lnTo>
                  <a:lnTo>
                    <a:pt x="16042" y="1499"/>
                  </a:lnTo>
                  <a:lnTo>
                    <a:pt x="16082" y="1471"/>
                  </a:lnTo>
                  <a:lnTo>
                    <a:pt x="16122" y="1445"/>
                  </a:lnTo>
                  <a:lnTo>
                    <a:pt x="16164" y="1421"/>
                  </a:lnTo>
                  <a:lnTo>
                    <a:pt x="16207" y="1399"/>
                  </a:lnTo>
                  <a:lnTo>
                    <a:pt x="16251" y="1380"/>
                  </a:lnTo>
                  <a:lnTo>
                    <a:pt x="16297" y="1361"/>
                  </a:lnTo>
                  <a:lnTo>
                    <a:pt x="16342" y="1345"/>
                  </a:lnTo>
                  <a:lnTo>
                    <a:pt x="16389" y="1333"/>
                  </a:lnTo>
                  <a:lnTo>
                    <a:pt x="16437" y="1321"/>
                  </a:lnTo>
                  <a:lnTo>
                    <a:pt x="16487" y="1312"/>
                  </a:lnTo>
                  <a:lnTo>
                    <a:pt x="16536" y="1306"/>
                  </a:lnTo>
                  <a:lnTo>
                    <a:pt x="16586" y="1302"/>
                  </a:lnTo>
                  <a:lnTo>
                    <a:pt x="16638" y="1301"/>
                  </a:lnTo>
                  <a:lnTo>
                    <a:pt x="17684" y="1301"/>
                  </a:lnTo>
                  <a:lnTo>
                    <a:pt x="17684" y="1751"/>
                  </a:lnTo>
                  <a:lnTo>
                    <a:pt x="16638" y="1751"/>
                  </a:lnTo>
                  <a:lnTo>
                    <a:pt x="16609" y="1751"/>
                  </a:lnTo>
                  <a:lnTo>
                    <a:pt x="16582" y="1753"/>
                  </a:lnTo>
                  <a:lnTo>
                    <a:pt x="16555" y="1757"/>
                  </a:lnTo>
                  <a:lnTo>
                    <a:pt x="16528" y="1762"/>
                  </a:lnTo>
                  <a:lnTo>
                    <a:pt x="16502" y="1768"/>
                  </a:lnTo>
                  <a:lnTo>
                    <a:pt x="16476" y="1775"/>
                  </a:lnTo>
                  <a:lnTo>
                    <a:pt x="16450" y="1784"/>
                  </a:lnTo>
                  <a:lnTo>
                    <a:pt x="16426" y="1793"/>
                  </a:lnTo>
                  <a:lnTo>
                    <a:pt x="16402" y="1805"/>
                  </a:lnTo>
                  <a:lnTo>
                    <a:pt x="16378" y="1816"/>
                  </a:lnTo>
                  <a:lnTo>
                    <a:pt x="16355" y="1830"/>
                  </a:lnTo>
                  <a:lnTo>
                    <a:pt x="16333" y="1844"/>
                  </a:lnTo>
                  <a:lnTo>
                    <a:pt x="16311" y="1860"/>
                  </a:lnTo>
                  <a:lnTo>
                    <a:pt x="16291" y="1876"/>
                  </a:lnTo>
                  <a:lnTo>
                    <a:pt x="16271" y="1893"/>
                  </a:lnTo>
                  <a:lnTo>
                    <a:pt x="16253" y="1910"/>
                  </a:lnTo>
                  <a:lnTo>
                    <a:pt x="16235" y="1930"/>
                  </a:lnTo>
                  <a:lnTo>
                    <a:pt x="16217" y="1949"/>
                  </a:lnTo>
                  <a:lnTo>
                    <a:pt x="16201" y="1970"/>
                  </a:lnTo>
                  <a:lnTo>
                    <a:pt x="16185" y="1992"/>
                  </a:lnTo>
                  <a:lnTo>
                    <a:pt x="16172" y="2013"/>
                  </a:lnTo>
                  <a:lnTo>
                    <a:pt x="16158" y="2036"/>
                  </a:lnTo>
                  <a:lnTo>
                    <a:pt x="16146" y="2060"/>
                  </a:lnTo>
                  <a:lnTo>
                    <a:pt x="16135" y="2084"/>
                  </a:lnTo>
                  <a:lnTo>
                    <a:pt x="16126" y="2108"/>
                  </a:lnTo>
                  <a:lnTo>
                    <a:pt x="16117" y="2134"/>
                  </a:lnTo>
                  <a:lnTo>
                    <a:pt x="16110" y="2160"/>
                  </a:lnTo>
                  <a:lnTo>
                    <a:pt x="16104" y="2186"/>
                  </a:lnTo>
                  <a:lnTo>
                    <a:pt x="16098" y="2213"/>
                  </a:lnTo>
                  <a:lnTo>
                    <a:pt x="16095" y="2240"/>
                  </a:lnTo>
                  <a:lnTo>
                    <a:pt x="16094" y="2268"/>
                  </a:lnTo>
                  <a:lnTo>
                    <a:pt x="16093" y="2296"/>
                  </a:lnTo>
                  <a:lnTo>
                    <a:pt x="16093" y="2656"/>
                  </a:lnTo>
                  <a:lnTo>
                    <a:pt x="16091" y="2712"/>
                  </a:lnTo>
                  <a:lnTo>
                    <a:pt x="16087" y="2768"/>
                  </a:lnTo>
                  <a:lnTo>
                    <a:pt x="16080" y="2823"/>
                  </a:lnTo>
                  <a:lnTo>
                    <a:pt x="16071" y="2877"/>
                  </a:lnTo>
                  <a:lnTo>
                    <a:pt x="16058" y="2931"/>
                  </a:lnTo>
                  <a:lnTo>
                    <a:pt x="16043" y="2982"/>
                  </a:lnTo>
                  <a:lnTo>
                    <a:pt x="16026" y="3034"/>
                  </a:lnTo>
                  <a:lnTo>
                    <a:pt x="16007" y="3084"/>
                  </a:lnTo>
                  <a:lnTo>
                    <a:pt x="15985" y="3134"/>
                  </a:lnTo>
                  <a:lnTo>
                    <a:pt x="15962" y="3181"/>
                  </a:lnTo>
                  <a:lnTo>
                    <a:pt x="15936" y="3228"/>
                  </a:lnTo>
                  <a:lnTo>
                    <a:pt x="15907" y="3272"/>
                  </a:lnTo>
                  <a:lnTo>
                    <a:pt x="15877" y="3316"/>
                  </a:lnTo>
                  <a:lnTo>
                    <a:pt x="15845" y="3358"/>
                  </a:lnTo>
                  <a:lnTo>
                    <a:pt x="15811" y="3398"/>
                  </a:lnTo>
                  <a:lnTo>
                    <a:pt x="15774" y="3437"/>
                  </a:lnTo>
                  <a:lnTo>
                    <a:pt x="15737" y="3475"/>
                  </a:lnTo>
                  <a:lnTo>
                    <a:pt x="15697" y="3509"/>
                  </a:lnTo>
                  <a:lnTo>
                    <a:pt x="15656" y="3544"/>
                  </a:lnTo>
                  <a:lnTo>
                    <a:pt x="15614" y="3575"/>
                  </a:lnTo>
                  <a:lnTo>
                    <a:pt x="15570" y="3605"/>
                  </a:lnTo>
                  <a:lnTo>
                    <a:pt x="15524" y="3631"/>
                  </a:lnTo>
                  <a:lnTo>
                    <a:pt x="15477" y="3656"/>
                  </a:lnTo>
                  <a:lnTo>
                    <a:pt x="15429" y="3679"/>
                  </a:lnTo>
                  <a:lnTo>
                    <a:pt x="15381" y="3700"/>
                  </a:lnTo>
                  <a:lnTo>
                    <a:pt x="15331" y="3718"/>
                  </a:lnTo>
                  <a:lnTo>
                    <a:pt x="15279" y="3734"/>
                  </a:lnTo>
                  <a:lnTo>
                    <a:pt x="15227" y="3747"/>
                  </a:lnTo>
                  <a:lnTo>
                    <a:pt x="15173" y="3757"/>
                  </a:lnTo>
                  <a:lnTo>
                    <a:pt x="15119" y="3765"/>
                  </a:lnTo>
                  <a:lnTo>
                    <a:pt x="15064" y="3771"/>
                  </a:lnTo>
                  <a:lnTo>
                    <a:pt x="15008" y="3773"/>
                  </a:lnTo>
                  <a:lnTo>
                    <a:pt x="14980" y="3773"/>
                  </a:lnTo>
                  <a:lnTo>
                    <a:pt x="14953" y="3772"/>
                  </a:lnTo>
                  <a:lnTo>
                    <a:pt x="14925" y="3771"/>
                  </a:lnTo>
                  <a:lnTo>
                    <a:pt x="14898" y="3769"/>
                  </a:lnTo>
                  <a:lnTo>
                    <a:pt x="14870" y="3766"/>
                  </a:lnTo>
                  <a:lnTo>
                    <a:pt x="14843" y="3764"/>
                  </a:lnTo>
                  <a:lnTo>
                    <a:pt x="14815" y="3759"/>
                  </a:lnTo>
                  <a:lnTo>
                    <a:pt x="14789" y="3755"/>
                  </a:lnTo>
                  <a:lnTo>
                    <a:pt x="14761" y="3750"/>
                  </a:lnTo>
                  <a:lnTo>
                    <a:pt x="14735" y="3743"/>
                  </a:lnTo>
                  <a:lnTo>
                    <a:pt x="14709" y="3737"/>
                  </a:lnTo>
                  <a:lnTo>
                    <a:pt x="14682" y="3729"/>
                  </a:lnTo>
                  <a:lnTo>
                    <a:pt x="14657" y="3723"/>
                  </a:lnTo>
                  <a:lnTo>
                    <a:pt x="14631" y="3713"/>
                  </a:lnTo>
                  <a:lnTo>
                    <a:pt x="14606" y="3704"/>
                  </a:lnTo>
                  <a:lnTo>
                    <a:pt x="14580" y="3695"/>
                  </a:lnTo>
                  <a:lnTo>
                    <a:pt x="14555" y="3685"/>
                  </a:lnTo>
                  <a:lnTo>
                    <a:pt x="14530" y="3673"/>
                  </a:lnTo>
                  <a:lnTo>
                    <a:pt x="14506" y="3662"/>
                  </a:lnTo>
                  <a:lnTo>
                    <a:pt x="14482" y="3649"/>
                  </a:lnTo>
                  <a:lnTo>
                    <a:pt x="14458" y="3637"/>
                  </a:lnTo>
                  <a:lnTo>
                    <a:pt x="14434" y="3623"/>
                  </a:lnTo>
                  <a:lnTo>
                    <a:pt x="14411" y="3609"/>
                  </a:lnTo>
                  <a:lnTo>
                    <a:pt x="14388" y="3594"/>
                  </a:lnTo>
                  <a:lnTo>
                    <a:pt x="14365" y="3579"/>
                  </a:lnTo>
                  <a:lnTo>
                    <a:pt x="14342" y="3563"/>
                  </a:lnTo>
                  <a:lnTo>
                    <a:pt x="14320" y="3547"/>
                  </a:lnTo>
                  <a:lnTo>
                    <a:pt x="14299" y="3530"/>
                  </a:lnTo>
                  <a:lnTo>
                    <a:pt x="14278" y="3513"/>
                  </a:lnTo>
                  <a:lnTo>
                    <a:pt x="14256" y="3495"/>
                  </a:lnTo>
                  <a:lnTo>
                    <a:pt x="14236" y="3476"/>
                  </a:lnTo>
                  <a:lnTo>
                    <a:pt x="14216" y="3457"/>
                  </a:lnTo>
                  <a:lnTo>
                    <a:pt x="14197" y="3436"/>
                  </a:lnTo>
                  <a:lnTo>
                    <a:pt x="14177" y="3417"/>
                  </a:lnTo>
                  <a:lnTo>
                    <a:pt x="14159" y="3396"/>
                  </a:lnTo>
                  <a:lnTo>
                    <a:pt x="14140" y="3374"/>
                  </a:lnTo>
                  <a:lnTo>
                    <a:pt x="14123" y="3354"/>
                  </a:lnTo>
                  <a:lnTo>
                    <a:pt x="14106" y="3332"/>
                  </a:lnTo>
                  <a:lnTo>
                    <a:pt x="14090" y="3310"/>
                  </a:lnTo>
                  <a:lnTo>
                    <a:pt x="14075" y="3287"/>
                  </a:lnTo>
                  <a:lnTo>
                    <a:pt x="14059" y="3264"/>
                  </a:lnTo>
                  <a:lnTo>
                    <a:pt x="14045" y="3241"/>
                  </a:lnTo>
                  <a:lnTo>
                    <a:pt x="14032" y="3218"/>
                  </a:lnTo>
                  <a:lnTo>
                    <a:pt x="14018" y="3194"/>
                  </a:lnTo>
                  <a:lnTo>
                    <a:pt x="14005" y="3170"/>
                  </a:lnTo>
                  <a:lnTo>
                    <a:pt x="13994" y="3146"/>
                  </a:lnTo>
                  <a:lnTo>
                    <a:pt x="13982" y="3121"/>
                  </a:lnTo>
                  <a:lnTo>
                    <a:pt x="13971" y="3097"/>
                  </a:lnTo>
                  <a:lnTo>
                    <a:pt x="13962" y="3072"/>
                  </a:lnTo>
                  <a:lnTo>
                    <a:pt x="13951" y="3047"/>
                  </a:lnTo>
                  <a:lnTo>
                    <a:pt x="13942" y="3020"/>
                  </a:lnTo>
                  <a:lnTo>
                    <a:pt x="13934" y="2995"/>
                  </a:lnTo>
                  <a:lnTo>
                    <a:pt x="13927" y="2969"/>
                  </a:lnTo>
                  <a:lnTo>
                    <a:pt x="13919" y="2942"/>
                  </a:lnTo>
                  <a:lnTo>
                    <a:pt x="13914" y="2916"/>
                  </a:lnTo>
                  <a:lnTo>
                    <a:pt x="13908" y="2890"/>
                  </a:lnTo>
                  <a:lnTo>
                    <a:pt x="13903" y="2862"/>
                  </a:lnTo>
                  <a:lnTo>
                    <a:pt x="13899" y="2835"/>
                  </a:lnTo>
                  <a:lnTo>
                    <a:pt x="13894" y="2808"/>
                  </a:lnTo>
                  <a:lnTo>
                    <a:pt x="13892" y="2781"/>
                  </a:lnTo>
                  <a:lnTo>
                    <a:pt x="13890" y="2753"/>
                  </a:lnTo>
                  <a:lnTo>
                    <a:pt x="13887" y="2726"/>
                  </a:lnTo>
                  <a:lnTo>
                    <a:pt x="13886" y="2697"/>
                  </a:lnTo>
                  <a:lnTo>
                    <a:pt x="13886" y="2670"/>
                  </a:lnTo>
                  <a:lnTo>
                    <a:pt x="13886" y="1117"/>
                  </a:lnTo>
                  <a:lnTo>
                    <a:pt x="13885" y="1084"/>
                  </a:lnTo>
                  <a:lnTo>
                    <a:pt x="13883" y="1051"/>
                  </a:lnTo>
                  <a:lnTo>
                    <a:pt x="13879" y="1018"/>
                  </a:lnTo>
                  <a:lnTo>
                    <a:pt x="13874" y="986"/>
                  </a:lnTo>
                  <a:lnTo>
                    <a:pt x="13865" y="954"/>
                  </a:lnTo>
                  <a:lnTo>
                    <a:pt x="13857" y="923"/>
                  </a:lnTo>
                  <a:lnTo>
                    <a:pt x="13847" y="892"/>
                  </a:lnTo>
                  <a:lnTo>
                    <a:pt x="13836" y="862"/>
                  </a:lnTo>
                  <a:lnTo>
                    <a:pt x="13823" y="832"/>
                  </a:lnTo>
                  <a:lnTo>
                    <a:pt x="13808" y="804"/>
                  </a:lnTo>
                  <a:lnTo>
                    <a:pt x="13793" y="776"/>
                  </a:lnTo>
                  <a:lnTo>
                    <a:pt x="13776" y="750"/>
                  </a:lnTo>
                  <a:lnTo>
                    <a:pt x="13759" y="723"/>
                  </a:lnTo>
                  <a:lnTo>
                    <a:pt x="13739" y="698"/>
                  </a:lnTo>
                  <a:lnTo>
                    <a:pt x="13719" y="674"/>
                  </a:lnTo>
                  <a:lnTo>
                    <a:pt x="13698" y="651"/>
                  </a:lnTo>
                  <a:lnTo>
                    <a:pt x="13675" y="628"/>
                  </a:lnTo>
                  <a:lnTo>
                    <a:pt x="13652" y="608"/>
                  </a:lnTo>
                  <a:lnTo>
                    <a:pt x="13628" y="587"/>
                  </a:lnTo>
                  <a:lnTo>
                    <a:pt x="13603" y="569"/>
                  </a:lnTo>
                  <a:lnTo>
                    <a:pt x="13577" y="551"/>
                  </a:lnTo>
                  <a:lnTo>
                    <a:pt x="13550" y="535"/>
                  </a:lnTo>
                  <a:lnTo>
                    <a:pt x="13522" y="519"/>
                  </a:lnTo>
                  <a:lnTo>
                    <a:pt x="13494" y="507"/>
                  </a:lnTo>
                  <a:lnTo>
                    <a:pt x="13465" y="494"/>
                  </a:lnTo>
                  <a:lnTo>
                    <a:pt x="13435" y="483"/>
                  </a:lnTo>
                  <a:lnTo>
                    <a:pt x="13405" y="474"/>
                  </a:lnTo>
                  <a:lnTo>
                    <a:pt x="13373" y="466"/>
                  </a:lnTo>
                  <a:lnTo>
                    <a:pt x="13342" y="460"/>
                  </a:lnTo>
                  <a:lnTo>
                    <a:pt x="13310" y="455"/>
                  </a:lnTo>
                  <a:lnTo>
                    <a:pt x="13277" y="452"/>
                  </a:lnTo>
                  <a:lnTo>
                    <a:pt x="13245" y="451"/>
                  </a:lnTo>
                  <a:lnTo>
                    <a:pt x="13211" y="451"/>
                  </a:lnTo>
                  <a:lnTo>
                    <a:pt x="13178" y="453"/>
                  </a:lnTo>
                  <a:lnTo>
                    <a:pt x="13146" y="456"/>
                  </a:lnTo>
                  <a:lnTo>
                    <a:pt x="13114" y="461"/>
                  </a:lnTo>
                  <a:lnTo>
                    <a:pt x="13082" y="468"/>
                  </a:lnTo>
                  <a:lnTo>
                    <a:pt x="13051" y="476"/>
                  </a:lnTo>
                  <a:lnTo>
                    <a:pt x="13020" y="485"/>
                  </a:lnTo>
                  <a:lnTo>
                    <a:pt x="12990" y="496"/>
                  </a:lnTo>
                  <a:lnTo>
                    <a:pt x="12960" y="509"/>
                  </a:lnTo>
                  <a:lnTo>
                    <a:pt x="12932" y="523"/>
                  </a:lnTo>
                  <a:lnTo>
                    <a:pt x="12904" y="539"/>
                  </a:lnTo>
                  <a:lnTo>
                    <a:pt x="12877" y="556"/>
                  </a:lnTo>
                  <a:lnTo>
                    <a:pt x="12849" y="574"/>
                  </a:lnTo>
                  <a:lnTo>
                    <a:pt x="12824" y="594"/>
                  </a:lnTo>
                  <a:lnTo>
                    <a:pt x="12799" y="616"/>
                  </a:lnTo>
                  <a:lnTo>
                    <a:pt x="12775" y="637"/>
                  </a:lnTo>
                  <a:lnTo>
                    <a:pt x="12752" y="661"/>
                  </a:lnTo>
                  <a:lnTo>
                    <a:pt x="12730" y="686"/>
                  </a:lnTo>
                  <a:lnTo>
                    <a:pt x="12711" y="712"/>
                  </a:lnTo>
                  <a:lnTo>
                    <a:pt x="12691" y="738"/>
                  </a:lnTo>
                  <a:lnTo>
                    <a:pt x="12674" y="765"/>
                  </a:lnTo>
                  <a:lnTo>
                    <a:pt x="12658" y="793"/>
                  </a:lnTo>
                  <a:lnTo>
                    <a:pt x="12643" y="822"/>
                  </a:lnTo>
                  <a:lnTo>
                    <a:pt x="12631" y="850"/>
                  </a:lnTo>
                  <a:lnTo>
                    <a:pt x="12618" y="880"/>
                  </a:lnTo>
                  <a:lnTo>
                    <a:pt x="12609" y="911"/>
                  </a:lnTo>
                  <a:lnTo>
                    <a:pt x="12600" y="942"/>
                  </a:lnTo>
                  <a:lnTo>
                    <a:pt x="12593" y="974"/>
                  </a:lnTo>
                  <a:lnTo>
                    <a:pt x="12587" y="1005"/>
                  </a:lnTo>
                  <a:lnTo>
                    <a:pt x="12582" y="1038"/>
                  </a:lnTo>
                  <a:lnTo>
                    <a:pt x="12580" y="1070"/>
                  </a:lnTo>
                  <a:lnTo>
                    <a:pt x="12580" y="1104"/>
                  </a:lnTo>
                  <a:lnTo>
                    <a:pt x="12580" y="4015"/>
                  </a:lnTo>
                  <a:lnTo>
                    <a:pt x="12578" y="4072"/>
                  </a:lnTo>
                  <a:lnTo>
                    <a:pt x="12574" y="4127"/>
                  </a:lnTo>
                  <a:lnTo>
                    <a:pt x="12568" y="4183"/>
                  </a:lnTo>
                  <a:lnTo>
                    <a:pt x="12557" y="4237"/>
                  </a:lnTo>
                  <a:lnTo>
                    <a:pt x="12546" y="4290"/>
                  </a:lnTo>
                  <a:lnTo>
                    <a:pt x="12531" y="4342"/>
                  </a:lnTo>
                  <a:lnTo>
                    <a:pt x="12514" y="4394"/>
                  </a:lnTo>
                  <a:lnTo>
                    <a:pt x="12494" y="4444"/>
                  </a:lnTo>
                  <a:lnTo>
                    <a:pt x="12472" y="4494"/>
                  </a:lnTo>
                  <a:lnTo>
                    <a:pt x="12448" y="4540"/>
                  </a:lnTo>
                  <a:lnTo>
                    <a:pt x="12422" y="4587"/>
                  </a:lnTo>
                  <a:lnTo>
                    <a:pt x="12395" y="4632"/>
                  </a:lnTo>
                  <a:lnTo>
                    <a:pt x="12364" y="4676"/>
                  </a:lnTo>
                  <a:lnTo>
                    <a:pt x="12332" y="4718"/>
                  </a:lnTo>
                  <a:lnTo>
                    <a:pt x="12297" y="4758"/>
                  </a:lnTo>
                  <a:lnTo>
                    <a:pt x="12262" y="4797"/>
                  </a:lnTo>
                  <a:lnTo>
                    <a:pt x="12224" y="4835"/>
                  </a:lnTo>
                  <a:lnTo>
                    <a:pt x="12185" y="4869"/>
                  </a:lnTo>
                  <a:lnTo>
                    <a:pt x="12144" y="4903"/>
                  </a:lnTo>
                  <a:lnTo>
                    <a:pt x="12101" y="4935"/>
                  </a:lnTo>
                  <a:lnTo>
                    <a:pt x="12058" y="4964"/>
                  </a:lnTo>
                  <a:lnTo>
                    <a:pt x="12012" y="4991"/>
                  </a:lnTo>
                  <a:lnTo>
                    <a:pt x="11965" y="5016"/>
                  </a:lnTo>
                  <a:lnTo>
                    <a:pt x="11917" y="5039"/>
                  </a:lnTo>
                  <a:lnTo>
                    <a:pt x="11868" y="5059"/>
                  </a:lnTo>
                  <a:lnTo>
                    <a:pt x="11817" y="5078"/>
                  </a:lnTo>
                  <a:lnTo>
                    <a:pt x="11766" y="5094"/>
                  </a:lnTo>
                  <a:lnTo>
                    <a:pt x="11714" y="5106"/>
                  </a:lnTo>
                  <a:lnTo>
                    <a:pt x="11660" y="5117"/>
                  </a:lnTo>
                  <a:lnTo>
                    <a:pt x="11606" y="5125"/>
                  </a:lnTo>
                  <a:lnTo>
                    <a:pt x="11551" y="5130"/>
                  </a:lnTo>
                  <a:lnTo>
                    <a:pt x="11495" y="5133"/>
                  </a:lnTo>
                  <a:lnTo>
                    <a:pt x="11468" y="5133"/>
                  </a:lnTo>
                  <a:lnTo>
                    <a:pt x="11439" y="5132"/>
                  </a:lnTo>
                  <a:lnTo>
                    <a:pt x="11412" y="5130"/>
                  </a:lnTo>
                  <a:lnTo>
                    <a:pt x="11384" y="5129"/>
                  </a:lnTo>
                  <a:lnTo>
                    <a:pt x="11357" y="5126"/>
                  </a:lnTo>
                  <a:lnTo>
                    <a:pt x="11329" y="5122"/>
                  </a:lnTo>
                  <a:lnTo>
                    <a:pt x="11303" y="5119"/>
                  </a:lnTo>
                  <a:lnTo>
                    <a:pt x="11275" y="5114"/>
                  </a:lnTo>
                  <a:lnTo>
                    <a:pt x="11249" y="5109"/>
                  </a:lnTo>
                  <a:lnTo>
                    <a:pt x="11223" y="5103"/>
                  </a:lnTo>
                  <a:lnTo>
                    <a:pt x="11196" y="5097"/>
                  </a:lnTo>
                  <a:lnTo>
                    <a:pt x="11170" y="5089"/>
                  </a:lnTo>
                  <a:lnTo>
                    <a:pt x="11143" y="5081"/>
                  </a:lnTo>
                  <a:lnTo>
                    <a:pt x="11118" y="5073"/>
                  </a:lnTo>
                  <a:lnTo>
                    <a:pt x="11092" y="5064"/>
                  </a:lnTo>
                  <a:lnTo>
                    <a:pt x="11067" y="5055"/>
                  </a:lnTo>
                  <a:lnTo>
                    <a:pt x="11042" y="5045"/>
                  </a:lnTo>
                  <a:lnTo>
                    <a:pt x="11017" y="5033"/>
                  </a:lnTo>
                  <a:lnTo>
                    <a:pt x="10992" y="5022"/>
                  </a:lnTo>
                  <a:lnTo>
                    <a:pt x="10968" y="5009"/>
                  </a:lnTo>
                  <a:lnTo>
                    <a:pt x="10944" y="4996"/>
                  </a:lnTo>
                  <a:lnTo>
                    <a:pt x="10921" y="4983"/>
                  </a:lnTo>
                  <a:lnTo>
                    <a:pt x="10897" y="4969"/>
                  </a:lnTo>
                  <a:lnTo>
                    <a:pt x="10874" y="4954"/>
                  </a:lnTo>
                  <a:lnTo>
                    <a:pt x="10851" y="4939"/>
                  </a:lnTo>
                  <a:lnTo>
                    <a:pt x="10830" y="4923"/>
                  </a:lnTo>
                  <a:lnTo>
                    <a:pt x="10808" y="4907"/>
                  </a:lnTo>
                  <a:lnTo>
                    <a:pt x="10786" y="4890"/>
                  </a:lnTo>
                  <a:lnTo>
                    <a:pt x="10764" y="4873"/>
                  </a:lnTo>
                  <a:lnTo>
                    <a:pt x="10744" y="4854"/>
                  </a:lnTo>
                  <a:lnTo>
                    <a:pt x="10723" y="4835"/>
                  </a:lnTo>
                  <a:lnTo>
                    <a:pt x="10704" y="4817"/>
                  </a:lnTo>
                  <a:lnTo>
                    <a:pt x="10683" y="4796"/>
                  </a:lnTo>
                  <a:lnTo>
                    <a:pt x="10665" y="4776"/>
                  </a:lnTo>
                  <a:lnTo>
                    <a:pt x="10646" y="4756"/>
                  </a:lnTo>
                  <a:lnTo>
                    <a:pt x="10628" y="4734"/>
                  </a:lnTo>
                  <a:lnTo>
                    <a:pt x="10611" y="4713"/>
                  </a:lnTo>
                  <a:lnTo>
                    <a:pt x="10594" y="4692"/>
                  </a:lnTo>
                  <a:lnTo>
                    <a:pt x="10578" y="4670"/>
                  </a:lnTo>
                  <a:lnTo>
                    <a:pt x="10562" y="4647"/>
                  </a:lnTo>
                  <a:lnTo>
                    <a:pt x="10547" y="4624"/>
                  </a:lnTo>
                  <a:lnTo>
                    <a:pt x="10533" y="4601"/>
                  </a:lnTo>
                  <a:lnTo>
                    <a:pt x="10518" y="4578"/>
                  </a:lnTo>
                  <a:lnTo>
                    <a:pt x="10505" y="4554"/>
                  </a:lnTo>
                  <a:lnTo>
                    <a:pt x="10493" y="4530"/>
                  </a:lnTo>
                  <a:lnTo>
                    <a:pt x="10480" y="4506"/>
                  </a:lnTo>
                  <a:lnTo>
                    <a:pt x="10469" y="4481"/>
                  </a:lnTo>
                  <a:lnTo>
                    <a:pt x="10458" y="4457"/>
                  </a:lnTo>
                  <a:lnTo>
                    <a:pt x="10448" y="4432"/>
                  </a:lnTo>
                  <a:lnTo>
                    <a:pt x="10439" y="4405"/>
                  </a:lnTo>
                  <a:lnTo>
                    <a:pt x="10430" y="4380"/>
                  </a:lnTo>
                  <a:lnTo>
                    <a:pt x="10422" y="4355"/>
                  </a:lnTo>
                  <a:lnTo>
                    <a:pt x="10414" y="4329"/>
                  </a:lnTo>
                  <a:lnTo>
                    <a:pt x="10407" y="4302"/>
                  </a:lnTo>
                  <a:lnTo>
                    <a:pt x="10401" y="4276"/>
                  </a:lnTo>
                  <a:lnTo>
                    <a:pt x="10395" y="4248"/>
                  </a:lnTo>
                  <a:lnTo>
                    <a:pt x="10390" y="4222"/>
                  </a:lnTo>
                  <a:lnTo>
                    <a:pt x="10385" y="4195"/>
                  </a:lnTo>
                  <a:lnTo>
                    <a:pt x="10382" y="4168"/>
                  </a:lnTo>
                  <a:lnTo>
                    <a:pt x="10379" y="4141"/>
                  </a:lnTo>
                  <a:lnTo>
                    <a:pt x="10376" y="4113"/>
                  </a:lnTo>
                  <a:lnTo>
                    <a:pt x="10375" y="4086"/>
                  </a:lnTo>
                  <a:lnTo>
                    <a:pt x="10374" y="4057"/>
                  </a:lnTo>
                  <a:lnTo>
                    <a:pt x="10374" y="4030"/>
                  </a:lnTo>
                  <a:lnTo>
                    <a:pt x="10374" y="2477"/>
                  </a:lnTo>
                  <a:lnTo>
                    <a:pt x="10372" y="2444"/>
                  </a:lnTo>
                  <a:lnTo>
                    <a:pt x="10370" y="2411"/>
                  </a:lnTo>
                  <a:lnTo>
                    <a:pt x="10366" y="2378"/>
                  </a:lnTo>
                  <a:lnTo>
                    <a:pt x="10360" y="2346"/>
                  </a:lnTo>
                  <a:lnTo>
                    <a:pt x="10353" y="2313"/>
                  </a:lnTo>
                  <a:lnTo>
                    <a:pt x="10345" y="2282"/>
                  </a:lnTo>
                  <a:lnTo>
                    <a:pt x="10335" y="2252"/>
                  </a:lnTo>
                  <a:lnTo>
                    <a:pt x="10323" y="2222"/>
                  </a:lnTo>
                  <a:lnTo>
                    <a:pt x="10309" y="2192"/>
                  </a:lnTo>
                  <a:lnTo>
                    <a:pt x="10296" y="2163"/>
                  </a:lnTo>
                  <a:lnTo>
                    <a:pt x="10281" y="2136"/>
                  </a:lnTo>
                  <a:lnTo>
                    <a:pt x="10264" y="2108"/>
                  </a:lnTo>
                  <a:lnTo>
                    <a:pt x="10245" y="2083"/>
                  </a:lnTo>
                  <a:lnTo>
                    <a:pt x="10227" y="2058"/>
                  </a:lnTo>
                  <a:lnTo>
                    <a:pt x="10206" y="2034"/>
                  </a:lnTo>
                  <a:lnTo>
                    <a:pt x="10185" y="2010"/>
                  </a:lnTo>
                  <a:lnTo>
                    <a:pt x="10163" y="1988"/>
                  </a:lnTo>
                  <a:lnTo>
                    <a:pt x="10140" y="1967"/>
                  </a:lnTo>
                  <a:lnTo>
                    <a:pt x="10115" y="1947"/>
                  </a:lnTo>
                  <a:lnTo>
                    <a:pt x="10090" y="1928"/>
                  </a:lnTo>
                  <a:lnTo>
                    <a:pt x="10064" y="1911"/>
                  </a:lnTo>
                  <a:lnTo>
                    <a:pt x="10037" y="1894"/>
                  </a:lnTo>
                  <a:lnTo>
                    <a:pt x="10009" y="1879"/>
                  </a:lnTo>
                  <a:lnTo>
                    <a:pt x="9981" y="1865"/>
                  </a:lnTo>
                  <a:lnTo>
                    <a:pt x="9952" y="1854"/>
                  </a:lnTo>
                  <a:lnTo>
                    <a:pt x="9922" y="1843"/>
                  </a:lnTo>
                  <a:lnTo>
                    <a:pt x="9891" y="1833"/>
                  </a:lnTo>
                  <a:lnTo>
                    <a:pt x="9860" y="1825"/>
                  </a:lnTo>
                  <a:lnTo>
                    <a:pt x="9829" y="1820"/>
                  </a:lnTo>
                  <a:lnTo>
                    <a:pt x="9797" y="1815"/>
                  </a:lnTo>
                  <a:lnTo>
                    <a:pt x="9764" y="1812"/>
                  </a:lnTo>
                  <a:lnTo>
                    <a:pt x="9731" y="1811"/>
                  </a:lnTo>
                  <a:lnTo>
                    <a:pt x="9699" y="1811"/>
                  </a:lnTo>
                  <a:lnTo>
                    <a:pt x="9666" y="1813"/>
                  </a:lnTo>
                  <a:lnTo>
                    <a:pt x="9634" y="1816"/>
                  </a:lnTo>
                  <a:lnTo>
                    <a:pt x="9601" y="1821"/>
                  </a:lnTo>
                  <a:lnTo>
                    <a:pt x="9569" y="1828"/>
                  </a:lnTo>
                  <a:lnTo>
                    <a:pt x="9538" y="1836"/>
                  </a:lnTo>
                  <a:lnTo>
                    <a:pt x="9508" y="1845"/>
                  </a:lnTo>
                  <a:lnTo>
                    <a:pt x="9478" y="1856"/>
                  </a:lnTo>
                  <a:lnTo>
                    <a:pt x="9448" y="1869"/>
                  </a:lnTo>
                  <a:lnTo>
                    <a:pt x="9419" y="1883"/>
                  </a:lnTo>
                  <a:lnTo>
                    <a:pt x="9391" y="1899"/>
                  </a:lnTo>
                  <a:lnTo>
                    <a:pt x="9363" y="1916"/>
                  </a:lnTo>
                  <a:lnTo>
                    <a:pt x="9337" y="1934"/>
                  </a:lnTo>
                  <a:lnTo>
                    <a:pt x="9312" y="1954"/>
                  </a:lnTo>
                  <a:lnTo>
                    <a:pt x="9286" y="1975"/>
                  </a:lnTo>
                  <a:lnTo>
                    <a:pt x="9262" y="1997"/>
                  </a:lnTo>
                  <a:lnTo>
                    <a:pt x="9239" y="2021"/>
                  </a:lnTo>
                  <a:lnTo>
                    <a:pt x="9218" y="2045"/>
                  </a:lnTo>
                  <a:lnTo>
                    <a:pt x="9197" y="2072"/>
                  </a:lnTo>
                  <a:lnTo>
                    <a:pt x="9179" y="2098"/>
                  </a:lnTo>
                  <a:lnTo>
                    <a:pt x="9162" y="2124"/>
                  </a:lnTo>
                  <a:lnTo>
                    <a:pt x="9146" y="2153"/>
                  </a:lnTo>
                  <a:lnTo>
                    <a:pt x="9131" y="2182"/>
                  </a:lnTo>
                  <a:lnTo>
                    <a:pt x="9117" y="2210"/>
                  </a:lnTo>
                  <a:lnTo>
                    <a:pt x="9105" y="2240"/>
                  </a:lnTo>
                  <a:lnTo>
                    <a:pt x="9095" y="2271"/>
                  </a:lnTo>
                  <a:lnTo>
                    <a:pt x="9087" y="2302"/>
                  </a:lnTo>
                  <a:lnTo>
                    <a:pt x="9080" y="2333"/>
                  </a:lnTo>
                  <a:lnTo>
                    <a:pt x="9074" y="2365"/>
                  </a:lnTo>
                  <a:lnTo>
                    <a:pt x="9070" y="2398"/>
                  </a:lnTo>
                  <a:lnTo>
                    <a:pt x="9068" y="2430"/>
                  </a:lnTo>
                  <a:lnTo>
                    <a:pt x="9066" y="2463"/>
                  </a:lnTo>
                  <a:lnTo>
                    <a:pt x="9066" y="5503"/>
                  </a:lnTo>
                  <a:lnTo>
                    <a:pt x="9065" y="5559"/>
                  </a:lnTo>
                  <a:lnTo>
                    <a:pt x="9061" y="5615"/>
                  </a:lnTo>
                  <a:lnTo>
                    <a:pt x="9054" y="5670"/>
                  </a:lnTo>
                  <a:lnTo>
                    <a:pt x="9045" y="5724"/>
                  </a:lnTo>
                  <a:lnTo>
                    <a:pt x="9032" y="5778"/>
                  </a:lnTo>
                  <a:lnTo>
                    <a:pt x="9018" y="5830"/>
                  </a:lnTo>
                  <a:lnTo>
                    <a:pt x="9001" y="5881"/>
                  </a:lnTo>
                  <a:lnTo>
                    <a:pt x="8982" y="5931"/>
                  </a:lnTo>
                  <a:lnTo>
                    <a:pt x="8960" y="5981"/>
                  </a:lnTo>
                  <a:lnTo>
                    <a:pt x="8936" y="6029"/>
                  </a:lnTo>
                  <a:lnTo>
                    <a:pt x="8910" y="6074"/>
                  </a:lnTo>
                  <a:lnTo>
                    <a:pt x="8881" y="6120"/>
                  </a:lnTo>
                  <a:lnTo>
                    <a:pt x="8851" y="6164"/>
                  </a:lnTo>
                  <a:lnTo>
                    <a:pt x="8819" y="6206"/>
                  </a:lnTo>
                  <a:lnTo>
                    <a:pt x="8785" y="6246"/>
                  </a:lnTo>
                  <a:lnTo>
                    <a:pt x="8749" y="6285"/>
                  </a:lnTo>
                  <a:lnTo>
                    <a:pt x="8711" y="6322"/>
                  </a:lnTo>
                  <a:lnTo>
                    <a:pt x="8672" y="6357"/>
                  </a:lnTo>
                  <a:lnTo>
                    <a:pt x="8631" y="6391"/>
                  </a:lnTo>
                  <a:lnTo>
                    <a:pt x="8589" y="6422"/>
                  </a:lnTo>
                  <a:lnTo>
                    <a:pt x="8544" y="6451"/>
                  </a:lnTo>
                  <a:lnTo>
                    <a:pt x="8499" y="6479"/>
                  </a:lnTo>
                  <a:lnTo>
                    <a:pt x="8452" y="6504"/>
                  </a:lnTo>
                  <a:lnTo>
                    <a:pt x="8404" y="6527"/>
                  </a:lnTo>
                  <a:lnTo>
                    <a:pt x="8355" y="6548"/>
                  </a:lnTo>
                  <a:lnTo>
                    <a:pt x="8305" y="6565"/>
                  </a:lnTo>
                  <a:lnTo>
                    <a:pt x="8253" y="6581"/>
                  </a:lnTo>
                  <a:lnTo>
                    <a:pt x="8200" y="6595"/>
                  </a:lnTo>
                  <a:lnTo>
                    <a:pt x="8148" y="6605"/>
                  </a:lnTo>
                  <a:lnTo>
                    <a:pt x="8093" y="6613"/>
                  </a:lnTo>
                  <a:lnTo>
                    <a:pt x="8038" y="6617"/>
                  </a:lnTo>
                  <a:lnTo>
                    <a:pt x="7983" y="6620"/>
                  </a:lnTo>
                  <a:lnTo>
                    <a:pt x="7954" y="6620"/>
                  </a:lnTo>
                  <a:lnTo>
                    <a:pt x="7927" y="6620"/>
                  </a:lnTo>
                  <a:lnTo>
                    <a:pt x="7899" y="6619"/>
                  </a:lnTo>
                  <a:lnTo>
                    <a:pt x="7872" y="6616"/>
                  </a:lnTo>
                  <a:lnTo>
                    <a:pt x="7844" y="6614"/>
                  </a:lnTo>
                  <a:lnTo>
                    <a:pt x="7817" y="6611"/>
                  </a:lnTo>
                  <a:lnTo>
                    <a:pt x="7789" y="6606"/>
                  </a:lnTo>
                  <a:lnTo>
                    <a:pt x="7763" y="6601"/>
                  </a:lnTo>
                  <a:lnTo>
                    <a:pt x="7736" y="6597"/>
                  </a:lnTo>
                  <a:lnTo>
                    <a:pt x="7709" y="6591"/>
                  </a:lnTo>
                  <a:lnTo>
                    <a:pt x="7683" y="6584"/>
                  </a:lnTo>
                  <a:lnTo>
                    <a:pt x="7656" y="6577"/>
                  </a:lnTo>
                  <a:lnTo>
                    <a:pt x="7631" y="6569"/>
                  </a:lnTo>
                  <a:lnTo>
                    <a:pt x="7605" y="6561"/>
                  </a:lnTo>
                  <a:lnTo>
                    <a:pt x="7579" y="6552"/>
                  </a:lnTo>
                  <a:lnTo>
                    <a:pt x="7554" y="6542"/>
                  </a:lnTo>
                  <a:lnTo>
                    <a:pt x="7529" y="6532"/>
                  </a:lnTo>
                  <a:lnTo>
                    <a:pt x="7504" y="6520"/>
                  </a:lnTo>
                  <a:lnTo>
                    <a:pt x="7480" y="6509"/>
                  </a:lnTo>
                  <a:lnTo>
                    <a:pt x="7456" y="6497"/>
                  </a:lnTo>
                  <a:lnTo>
                    <a:pt x="7432" y="6485"/>
                  </a:lnTo>
                  <a:lnTo>
                    <a:pt x="7408" y="6471"/>
                  </a:lnTo>
                  <a:lnTo>
                    <a:pt x="7385" y="6457"/>
                  </a:lnTo>
                  <a:lnTo>
                    <a:pt x="7362" y="6442"/>
                  </a:lnTo>
                  <a:lnTo>
                    <a:pt x="7339" y="6426"/>
                  </a:lnTo>
                  <a:lnTo>
                    <a:pt x="7317" y="6411"/>
                  </a:lnTo>
                  <a:lnTo>
                    <a:pt x="7294" y="6394"/>
                  </a:lnTo>
                  <a:lnTo>
                    <a:pt x="7274" y="6377"/>
                  </a:lnTo>
                  <a:lnTo>
                    <a:pt x="7252" y="6360"/>
                  </a:lnTo>
                  <a:lnTo>
                    <a:pt x="7231" y="6341"/>
                  </a:lnTo>
                  <a:lnTo>
                    <a:pt x="7211" y="6323"/>
                  </a:lnTo>
                  <a:lnTo>
                    <a:pt x="7190" y="6304"/>
                  </a:lnTo>
                  <a:lnTo>
                    <a:pt x="7170" y="6284"/>
                  </a:lnTo>
                  <a:lnTo>
                    <a:pt x="7151" y="6263"/>
                  </a:lnTo>
                  <a:lnTo>
                    <a:pt x="7133" y="6243"/>
                  </a:lnTo>
                  <a:lnTo>
                    <a:pt x="7115" y="6222"/>
                  </a:lnTo>
                  <a:lnTo>
                    <a:pt x="7097" y="6200"/>
                  </a:lnTo>
                  <a:lnTo>
                    <a:pt x="7081" y="6179"/>
                  </a:lnTo>
                  <a:lnTo>
                    <a:pt x="7065" y="6157"/>
                  </a:lnTo>
                  <a:lnTo>
                    <a:pt x="7049" y="6134"/>
                  </a:lnTo>
                  <a:lnTo>
                    <a:pt x="7034" y="6112"/>
                  </a:lnTo>
                  <a:lnTo>
                    <a:pt x="7019" y="6088"/>
                  </a:lnTo>
                  <a:lnTo>
                    <a:pt x="7005" y="6065"/>
                  </a:lnTo>
                  <a:lnTo>
                    <a:pt x="6993" y="6041"/>
                  </a:lnTo>
                  <a:lnTo>
                    <a:pt x="6980" y="6017"/>
                  </a:lnTo>
                  <a:lnTo>
                    <a:pt x="6968" y="5993"/>
                  </a:lnTo>
                  <a:lnTo>
                    <a:pt x="6956" y="5969"/>
                  </a:lnTo>
                  <a:lnTo>
                    <a:pt x="6946" y="5944"/>
                  </a:lnTo>
                  <a:lnTo>
                    <a:pt x="6936" y="5919"/>
                  </a:lnTo>
                  <a:lnTo>
                    <a:pt x="6926" y="5893"/>
                  </a:lnTo>
                  <a:lnTo>
                    <a:pt x="6917" y="5868"/>
                  </a:lnTo>
                  <a:lnTo>
                    <a:pt x="6909" y="5842"/>
                  </a:lnTo>
                  <a:lnTo>
                    <a:pt x="6901" y="5816"/>
                  </a:lnTo>
                  <a:lnTo>
                    <a:pt x="6894" y="5789"/>
                  </a:lnTo>
                  <a:lnTo>
                    <a:pt x="6887" y="5763"/>
                  </a:lnTo>
                  <a:lnTo>
                    <a:pt x="6882" y="5737"/>
                  </a:lnTo>
                  <a:lnTo>
                    <a:pt x="6877" y="5709"/>
                  </a:lnTo>
                  <a:lnTo>
                    <a:pt x="6873" y="5683"/>
                  </a:lnTo>
                  <a:lnTo>
                    <a:pt x="6869" y="5655"/>
                  </a:lnTo>
                  <a:lnTo>
                    <a:pt x="6866" y="5628"/>
                  </a:lnTo>
                  <a:lnTo>
                    <a:pt x="6863" y="5600"/>
                  </a:lnTo>
                  <a:lnTo>
                    <a:pt x="6862" y="5573"/>
                  </a:lnTo>
                  <a:lnTo>
                    <a:pt x="6861" y="5545"/>
                  </a:lnTo>
                  <a:lnTo>
                    <a:pt x="6860" y="5517"/>
                  </a:lnTo>
                  <a:lnTo>
                    <a:pt x="6860" y="3756"/>
                  </a:lnTo>
                  <a:lnTo>
                    <a:pt x="6860" y="3721"/>
                  </a:lnTo>
                  <a:lnTo>
                    <a:pt x="6858" y="3688"/>
                  </a:lnTo>
                  <a:lnTo>
                    <a:pt x="6853" y="3655"/>
                  </a:lnTo>
                  <a:lnTo>
                    <a:pt x="6847" y="3623"/>
                  </a:lnTo>
                  <a:lnTo>
                    <a:pt x="6841" y="3591"/>
                  </a:lnTo>
                  <a:lnTo>
                    <a:pt x="6831" y="3560"/>
                  </a:lnTo>
                  <a:lnTo>
                    <a:pt x="6821" y="3529"/>
                  </a:lnTo>
                  <a:lnTo>
                    <a:pt x="6810" y="3499"/>
                  </a:lnTo>
                  <a:lnTo>
                    <a:pt x="6797" y="3469"/>
                  </a:lnTo>
                  <a:lnTo>
                    <a:pt x="6783" y="3441"/>
                  </a:lnTo>
                  <a:lnTo>
                    <a:pt x="6767" y="3413"/>
                  </a:lnTo>
                  <a:lnTo>
                    <a:pt x="6751" y="3387"/>
                  </a:lnTo>
                  <a:lnTo>
                    <a:pt x="6733" y="3361"/>
                  </a:lnTo>
                  <a:lnTo>
                    <a:pt x="6713" y="3335"/>
                  </a:lnTo>
                  <a:lnTo>
                    <a:pt x="6694" y="3311"/>
                  </a:lnTo>
                  <a:lnTo>
                    <a:pt x="6672" y="3288"/>
                  </a:lnTo>
                  <a:lnTo>
                    <a:pt x="6650" y="3265"/>
                  </a:lnTo>
                  <a:lnTo>
                    <a:pt x="6626" y="3245"/>
                  </a:lnTo>
                  <a:lnTo>
                    <a:pt x="6602" y="3224"/>
                  </a:lnTo>
                  <a:lnTo>
                    <a:pt x="6577" y="3206"/>
                  </a:lnTo>
                  <a:lnTo>
                    <a:pt x="6551" y="3189"/>
                  </a:lnTo>
                  <a:lnTo>
                    <a:pt x="6524" y="3173"/>
                  </a:lnTo>
                  <a:lnTo>
                    <a:pt x="6497" y="3157"/>
                  </a:lnTo>
                  <a:lnTo>
                    <a:pt x="6468" y="3144"/>
                  </a:lnTo>
                  <a:lnTo>
                    <a:pt x="6440" y="3131"/>
                  </a:lnTo>
                  <a:lnTo>
                    <a:pt x="6410" y="3120"/>
                  </a:lnTo>
                  <a:lnTo>
                    <a:pt x="6379" y="3111"/>
                  </a:lnTo>
                  <a:lnTo>
                    <a:pt x="6348" y="3103"/>
                  </a:lnTo>
                  <a:lnTo>
                    <a:pt x="6316" y="3097"/>
                  </a:lnTo>
                  <a:lnTo>
                    <a:pt x="6284" y="3092"/>
                  </a:lnTo>
                  <a:lnTo>
                    <a:pt x="6252" y="3089"/>
                  </a:lnTo>
                  <a:lnTo>
                    <a:pt x="6218" y="3088"/>
                  </a:lnTo>
                  <a:lnTo>
                    <a:pt x="6185" y="3088"/>
                  </a:lnTo>
                  <a:lnTo>
                    <a:pt x="6153" y="3090"/>
                  </a:lnTo>
                  <a:lnTo>
                    <a:pt x="6120" y="3094"/>
                  </a:lnTo>
                  <a:lnTo>
                    <a:pt x="6088" y="3098"/>
                  </a:lnTo>
                  <a:lnTo>
                    <a:pt x="6057" y="3105"/>
                  </a:lnTo>
                  <a:lnTo>
                    <a:pt x="6026" y="3113"/>
                  </a:lnTo>
                  <a:lnTo>
                    <a:pt x="5995" y="3122"/>
                  </a:lnTo>
                  <a:lnTo>
                    <a:pt x="5965" y="3134"/>
                  </a:lnTo>
                  <a:lnTo>
                    <a:pt x="5935" y="3146"/>
                  </a:lnTo>
                  <a:lnTo>
                    <a:pt x="5907" y="3160"/>
                  </a:lnTo>
                  <a:lnTo>
                    <a:pt x="5878" y="3176"/>
                  </a:lnTo>
                  <a:lnTo>
                    <a:pt x="5851" y="3193"/>
                  </a:lnTo>
                  <a:lnTo>
                    <a:pt x="5824" y="3212"/>
                  </a:lnTo>
                  <a:lnTo>
                    <a:pt x="5798" y="3231"/>
                  </a:lnTo>
                  <a:lnTo>
                    <a:pt x="5773" y="3253"/>
                  </a:lnTo>
                  <a:lnTo>
                    <a:pt x="5749" y="3275"/>
                  </a:lnTo>
                  <a:lnTo>
                    <a:pt x="5726" y="3299"/>
                  </a:lnTo>
                  <a:lnTo>
                    <a:pt x="5705" y="3324"/>
                  </a:lnTo>
                  <a:lnTo>
                    <a:pt x="5685" y="3349"/>
                  </a:lnTo>
                  <a:lnTo>
                    <a:pt x="5665" y="3375"/>
                  </a:lnTo>
                  <a:lnTo>
                    <a:pt x="5648" y="3402"/>
                  </a:lnTo>
                  <a:lnTo>
                    <a:pt x="5632" y="3430"/>
                  </a:lnTo>
                  <a:lnTo>
                    <a:pt x="5618" y="3459"/>
                  </a:lnTo>
                  <a:lnTo>
                    <a:pt x="5604" y="3488"/>
                  </a:lnTo>
                  <a:lnTo>
                    <a:pt x="5593" y="3517"/>
                  </a:lnTo>
                  <a:lnTo>
                    <a:pt x="5583" y="3548"/>
                  </a:lnTo>
                  <a:lnTo>
                    <a:pt x="5573" y="3579"/>
                  </a:lnTo>
                  <a:lnTo>
                    <a:pt x="5567" y="3611"/>
                  </a:lnTo>
                  <a:lnTo>
                    <a:pt x="5561" y="3642"/>
                  </a:lnTo>
                  <a:lnTo>
                    <a:pt x="5557" y="3676"/>
                  </a:lnTo>
                  <a:lnTo>
                    <a:pt x="5555" y="3708"/>
                  </a:lnTo>
                  <a:lnTo>
                    <a:pt x="5554" y="3741"/>
                  </a:lnTo>
                  <a:lnTo>
                    <a:pt x="5554" y="6722"/>
                  </a:lnTo>
                  <a:lnTo>
                    <a:pt x="5553" y="6778"/>
                  </a:lnTo>
                  <a:lnTo>
                    <a:pt x="5548" y="6834"/>
                  </a:lnTo>
                  <a:lnTo>
                    <a:pt x="5541" y="6889"/>
                  </a:lnTo>
                  <a:lnTo>
                    <a:pt x="5532" y="6943"/>
                  </a:lnTo>
                  <a:lnTo>
                    <a:pt x="5520" y="6997"/>
                  </a:lnTo>
                  <a:lnTo>
                    <a:pt x="5505" y="7048"/>
                  </a:lnTo>
                  <a:lnTo>
                    <a:pt x="5489" y="7100"/>
                  </a:lnTo>
                  <a:lnTo>
                    <a:pt x="5469" y="7150"/>
                  </a:lnTo>
                  <a:lnTo>
                    <a:pt x="5447" y="7199"/>
                  </a:lnTo>
                  <a:lnTo>
                    <a:pt x="5423" y="7248"/>
                  </a:lnTo>
                  <a:lnTo>
                    <a:pt x="5397" y="7293"/>
                  </a:lnTo>
                  <a:lnTo>
                    <a:pt x="5368" y="7338"/>
                  </a:lnTo>
                  <a:lnTo>
                    <a:pt x="5339" y="7383"/>
                  </a:lnTo>
                  <a:lnTo>
                    <a:pt x="5307" y="7424"/>
                  </a:lnTo>
                  <a:lnTo>
                    <a:pt x="5272" y="7465"/>
                  </a:lnTo>
                  <a:lnTo>
                    <a:pt x="5236" y="7503"/>
                  </a:lnTo>
                  <a:lnTo>
                    <a:pt x="5199" y="7541"/>
                  </a:lnTo>
                  <a:lnTo>
                    <a:pt x="5159" y="7576"/>
                  </a:lnTo>
                  <a:lnTo>
                    <a:pt x="5118" y="7610"/>
                  </a:lnTo>
                  <a:lnTo>
                    <a:pt x="5075" y="7641"/>
                  </a:lnTo>
                  <a:lnTo>
                    <a:pt x="5032" y="7670"/>
                  </a:lnTo>
                  <a:lnTo>
                    <a:pt x="4986" y="7698"/>
                  </a:lnTo>
                  <a:lnTo>
                    <a:pt x="4940" y="7722"/>
                  </a:lnTo>
                  <a:lnTo>
                    <a:pt x="4892" y="7745"/>
                  </a:lnTo>
                  <a:lnTo>
                    <a:pt x="4843" y="7765"/>
                  </a:lnTo>
                  <a:lnTo>
                    <a:pt x="4792" y="7784"/>
                  </a:lnTo>
                  <a:lnTo>
                    <a:pt x="4741" y="7800"/>
                  </a:lnTo>
                  <a:lnTo>
                    <a:pt x="4688" y="7812"/>
                  </a:lnTo>
                  <a:lnTo>
                    <a:pt x="4634" y="7824"/>
                  </a:lnTo>
                  <a:lnTo>
                    <a:pt x="4580" y="7831"/>
                  </a:lnTo>
                  <a:lnTo>
                    <a:pt x="4525" y="7836"/>
                  </a:lnTo>
                  <a:lnTo>
                    <a:pt x="4470" y="7839"/>
                  </a:lnTo>
                  <a:lnTo>
                    <a:pt x="4460" y="7839"/>
                  </a:lnTo>
                  <a:lnTo>
                    <a:pt x="4451" y="783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59" name="Google Shape;1159;p5"/>
            <p:cNvSpPr/>
            <p:nvPr/>
          </p:nvSpPr>
          <p:spPr>
            <a:xfrm>
              <a:off x="-107950" y="1988840"/>
              <a:ext cx="9358313" cy="4125913"/>
            </a:xfrm>
            <a:custGeom>
              <a:avLst/>
              <a:gdLst/>
              <a:ahLst/>
              <a:cxnLst/>
              <a:rect l="l" t="t" r="r" b="b"/>
              <a:pathLst>
                <a:path w="17684" h="7797" extrusionOk="0">
                  <a:moveTo>
                    <a:pt x="4451" y="7797"/>
                  </a:moveTo>
                  <a:lnTo>
                    <a:pt x="4424" y="7797"/>
                  </a:lnTo>
                  <a:lnTo>
                    <a:pt x="4397" y="7796"/>
                  </a:lnTo>
                  <a:lnTo>
                    <a:pt x="4371" y="7795"/>
                  </a:lnTo>
                  <a:lnTo>
                    <a:pt x="4344" y="7793"/>
                  </a:lnTo>
                  <a:lnTo>
                    <a:pt x="4318" y="7789"/>
                  </a:lnTo>
                  <a:lnTo>
                    <a:pt x="4292" y="7786"/>
                  </a:lnTo>
                  <a:lnTo>
                    <a:pt x="4266" y="7782"/>
                  </a:lnTo>
                  <a:lnTo>
                    <a:pt x="4240" y="7778"/>
                  </a:lnTo>
                  <a:lnTo>
                    <a:pt x="4215" y="7772"/>
                  </a:lnTo>
                  <a:lnTo>
                    <a:pt x="4190" y="7766"/>
                  </a:lnTo>
                  <a:lnTo>
                    <a:pt x="4164" y="7759"/>
                  </a:lnTo>
                  <a:lnTo>
                    <a:pt x="4139" y="7752"/>
                  </a:lnTo>
                  <a:lnTo>
                    <a:pt x="4114" y="7744"/>
                  </a:lnTo>
                  <a:lnTo>
                    <a:pt x="4089" y="7736"/>
                  </a:lnTo>
                  <a:lnTo>
                    <a:pt x="4065" y="7727"/>
                  </a:lnTo>
                  <a:lnTo>
                    <a:pt x="4041" y="7717"/>
                  </a:lnTo>
                  <a:lnTo>
                    <a:pt x="4017" y="7708"/>
                  </a:lnTo>
                  <a:lnTo>
                    <a:pt x="3993" y="7696"/>
                  </a:lnTo>
                  <a:lnTo>
                    <a:pt x="3970" y="7685"/>
                  </a:lnTo>
                  <a:lnTo>
                    <a:pt x="3947" y="7673"/>
                  </a:lnTo>
                  <a:lnTo>
                    <a:pt x="3924" y="7661"/>
                  </a:lnTo>
                  <a:lnTo>
                    <a:pt x="3901" y="7648"/>
                  </a:lnTo>
                  <a:lnTo>
                    <a:pt x="3878" y="7634"/>
                  </a:lnTo>
                  <a:lnTo>
                    <a:pt x="3856" y="7620"/>
                  </a:lnTo>
                  <a:lnTo>
                    <a:pt x="3834" y="7606"/>
                  </a:lnTo>
                  <a:lnTo>
                    <a:pt x="3813" y="7590"/>
                  </a:lnTo>
                  <a:lnTo>
                    <a:pt x="3792" y="7574"/>
                  </a:lnTo>
                  <a:lnTo>
                    <a:pt x="3771" y="7558"/>
                  </a:lnTo>
                  <a:lnTo>
                    <a:pt x="3751" y="7540"/>
                  </a:lnTo>
                  <a:lnTo>
                    <a:pt x="3731" y="7523"/>
                  </a:lnTo>
                  <a:lnTo>
                    <a:pt x="3711" y="7505"/>
                  </a:lnTo>
                  <a:lnTo>
                    <a:pt x="3691" y="7487"/>
                  </a:lnTo>
                  <a:lnTo>
                    <a:pt x="3673" y="7467"/>
                  </a:lnTo>
                  <a:lnTo>
                    <a:pt x="3653" y="7448"/>
                  </a:lnTo>
                  <a:lnTo>
                    <a:pt x="3635" y="7427"/>
                  </a:lnTo>
                  <a:lnTo>
                    <a:pt x="3618" y="7406"/>
                  </a:lnTo>
                  <a:lnTo>
                    <a:pt x="3601" y="7386"/>
                  </a:lnTo>
                  <a:lnTo>
                    <a:pt x="3585" y="7364"/>
                  </a:lnTo>
                  <a:lnTo>
                    <a:pt x="3569" y="7342"/>
                  </a:lnTo>
                  <a:lnTo>
                    <a:pt x="3553" y="7321"/>
                  </a:lnTo>
                  <a:lnTo>
                    <a:pt x="3539" y="7299"/>
                  </a:lnTo>
                  <a:lnTo>
                    <a:pt x="3524" y="7276"/>
                  </a:lnTo>
                  <a:lnTo>
                    <a:pt x="3510" y="7253"/>
                  </a:lnTo>
                  <a:lnTo>
                    <a:pt x="3498" y="7230"/>
                  </a:lnTo>
                  <a:lnTo>
                    <a:pt x="3485" y="7206"/>
                  </a:lnTo>
                  <a:lnTo>
                    <a:pt x="3474" y="7182"/>
                  </a:lnTo>
                  <a:lnTo>
                    <a:pt x="3462" y="7158"/>
                  </a:lnTo>
                  <a:lnTo>
                    <a:pt x="3452" y="7134"/>
                  </a:lnTo>
                  <a:lnTo>
                    <a:pt x="3441" y="7109"/>
                  </a:lnTo>
                  <a:lnTo>
                    <a:pt x="3432" y="7085"/>
                  </a:lnTo>
                  <a:lnTo>
                    <a:pt x="3423" y="7059"/>
                  </a:lnTo>
                  <a:lnTo>
                    <a:pt x="3415" y="7033"/>
                  </a:lnTo>
                  <a:lnTo>
                    <a:pt x="3408" y="7008"/>
                  </a:lnTo>
                  <a:lnTo>
                    <a:pt x="3401" y="6983"/>
                  </a:lnTo>
                  <a:lnTo>
                    <a:pt x="3394" y="6956"/>
                  </a:lnTo>
                  <a:lnTo>
                    <a:pt x="3390" y="6930"/>
                  </a:lnTo>
                  <a:lnTo>
                    <a:pt x="3384" y="6904"/>
                  </a:lnTo>
                  <a:lnTo>
                    <a:pt x="3380" y="6877"/>
                  </a:lnTo>
                  <a:lnTo>
                    <a:pt x="3376" y="6851"/>
                  </a:lnTo>
                  <a:lnTo>
                    <a:pt x="3374" y="6823"/>
                  </a:lnTo>
                  <a:lnTo>
                    <a:pt x="3372" y="6797"/>
                  </a:lnTo>
                  <a:lnTo>
                    <a:pt x="3369" y="6769"/>
                  </a:lnTo>
                  <a:lnTo>
                    <a:pt x="3368" y="6742"/>
                  </a:lnTo>
                  <a:lnTo>
                    <a:pt x="3368" y="6714"/>
                  </a:lnTo>
                  <a:lnTo>
                    <a:pt x="3368" y="5163"/>
                  </a:lnTo>
                  <a:lnTo>
                    <a:pt x="3367" y="5128"/>
                  </a:lnTo>
                  <a:lnTo>
                    <a:pt x="3365" y="5093"/>
                  </a:lnTo>
                  <a:lnTo>
                    <a:pt x="3360" y="5060"/>
                  </a:lnTo>
                  <a:lnTo>
                    <a:pt x="3354" y="5026"/>
                  </a:lnTo>
                  <a:lnTo>
                    <a:pt x="3348" y="4994"/>
                  </a:lnTo>
                  <a:lnTo>
                    <a:pt x="3338" y="4962"/>
                  </a:lnTo>
                  <a:lnTo>
                    <a:pt x="3328" y="4930"/>
                  </a:lnTo>
                  <a:lnTo>
                    <a:pt x="3317" y="4899"/>
                  </a:lnTo>
                  <a:lnTo>
                    <a:pt x="3303" y="4869"/>
                  </a:lnTo>
                  <a:lnTo>
                    <a:pt x="3288" y="4839"/>
                  </a:lnTo>
                  <a:lnTo>
                    <a:pt x="3272" y="4810"/>
                  </a:lnTo>
                  <a:lnTo>
                    <a:pt x="3255" y="4783"/>
                  </a:lnTo>
                  <a:lnTo>
                    <a:pt x="3236" y="4755"/>
                  </a:lnTo>
                  <a:lnTo>
                    <a:pt x="3217" y="4730"/>
                  </a:lnTo>
                  <a:lnTo>
                    <a:pt x="3196" y="4705"/>
                  </a:lnTo>
                  <a:lnTo>
                    <a:pt x="3175" y="4681"/>
                  </a:lnTo>
                  <a:lnTo>
                    <a:pt x="3150" y="4658"/>
                  </a:lnTo>
                  <a:lnTo>
                    <a:pt x="3126" y="4636"/>
                  </a:lnTo>
                  <a:lnTo>
                    <a:pt x="3102" y="4616"/>
                  </a:lnTo>
                  <a:lnTo>
                    <a:pt x="3076" y="4597"/>
                  </a:lnTo>
                  <a:lnTo>
                    <a:pt x="3050" y="4579"/>
                  </a:lnTo>
                  <a:lnTo>
                    <a:pt x="3021" y="4562"/>
                  </a:lnTo>
                  <a:lnTo>
                    <a:pt x="2992" y="4547"/>
                  </a:lnTo>
                  <a:lnTo>
                    <a:pt x="2964" y="4532"/>
                  </a:lnTo>
                  <a:lnTo>
                    <a:pt x="2934" y="4519"/>
                  </a:lnTo>
                  <a:lnTo>
                    <a:pt x="2903" y="4509"/>
                  </a:lnTo>
                  <a:lnTo>
                    <a:pt x="2871" y="4499"/>
                  </a:lnTo>
                  <a:lnTo>
                    <a:pt x="2839" y="4491"/>
                  </a:lnTo>
                  <a:lnTo>
                    <a:pt x="2807" y="4484"/>
                  </a:lnTo>
                  <a:lnTo>
                    <a:pt x="2774" y="4479"/>
                  </a:lnTo>
                  <a:lnTo>
                    <a:pt x="2740" y="4476"/>
                  </a:lnTo>
                  <a:lnTo>
                    <a:pt x="2706" y="4475"/>
                  </a:lnTo>
                  <a:lnTo>
                    <a:pt x="2672" y="4475"/>
                  </a:lnTo>
                  <a:lnTo>
                    <a:pt x="2638" y="4477"/>
                  </a:lnTo>
                  <a:lnTo>
                    <a:pt x="2605" y="4481"/>
                  </a:lnTo>
                  <a:lnTo>
                    <a:pt x="2572" y="4486"/>
                  </a:lnTo>
                  <a:lnTo>
                    <a:pt x="2540" y="4493"/>
                  </a:lnTo>
                  <a:lnTo>
                    <a:pt x="2507" y="4501"/>
                  </a:lnTo>
                  <a:lnTo>
                    <a:pt x="2476" y="4511"/>
                  </a:lnTo>
                  <a:lnTo>
                    <a:pt x="2445" y="4523"/>
                  </a:lnTo>
                  <a:lnTo>
                    <a:pt x="2414" y="4536"/>
                  </a:lnTo>
                  <a:lnTo>
                    <a:pt x="2384" y="4550"/>
                  </a:lnTo>
                  <a:lnTo>
                    <a:pt x="2355" y="4566"/>
                  </a:lnTo>
                  <a:lnTo>
                    <a:pt x="2327" y="4584"/>
                  </a:lnTo>
                  <a:lnTo>
                    <a:pt x="2299" y="4603"/>
                  </a:lnTo>
                  <a:lnTo>
                    <a:pt x="2273" y="4623"/>
                  </a:lnTo>
                  <a:lnTo>
                    <a:pt x="2247" y="4644"/>
                  </a:lnTo>
                  <a:lnTo>
                    <a:pt x="2223" y="4668"/>
                  </a:lnTo>
                  <a:lnTo>
                    <a:pt x="2198" y="4692"/>
                  </a:lnTo>
                  <a:lnTo>
                    <a:pt x="2177" y="4718"/>
                  </a:lnTo>
                  <a:lnTo>
                    <a:pt x="2155" y="4744"/>
                  </a:lnTo>
                  <a:lnTo>
                    <a:pt x="2135" y="4772"/>
                  </a:lnTo>
                  <a:lnTo>
                    <a:pt x="2118" y="4799"/>
                  </a:lnTo>
                  <a:lnTo>
                    <a:pt x="2101" y="4828"/>
                  </a:lnTo>
                  <a:lnTo>
                    <a:pt x="2086" y="4857"/>
                  </a:lnTo>
                  <a:lnTo>
                    <a:pt x="2072" y="4888"/>
                  </a:lnTo>
                  <a:lnTo>
                    <a:pt x="2061" y="4918"/>
                  </a:lnTo>
                  <a:lnTo>
                    <a:pt x="2051" y="4950"/>
                  </a:lnTo>
                  <a:lnTo>
                    <a:pt x="2042" y="4982"/>
                  </a:lnTo>
                  <a:lnTo>
                    <a:pt x="2033" y="5014"/>
                  </a:lnTo>
                  <a:lnTo>
                    <a:pt x="2028" y="5048"/>
                  </a:lnTo>
                  <a:lnTo>
                    <a:pt x="2024" y="5081"/>
                  </a:lnTo>
                  <a:lnTo>
                    <a:pt x="2022" y="5114"/>
                  </a:lnTo>
                  <a:lnTo>
                    <a:pt x="2021" y="5148"/>
                  </a:lnTo>
                  <a:lnTo>
                    <a:pt x="2021" y="5256"/>
                  </a:lnTo>
                  <a:lnTo>
                    <a:pt x="2020" y="5307"/>
                  </a:lnTo>
                  <a:lnTo>
                    <a:pt x="2016" y="5356"/>
                  </a:lnTo>
                  <a:lnTo>
                    <a:pt x="2009" y="5405"/>
                  </a:lnTo>
                  <a:lnTo>
                    <a:pt x="2001" y="5453"/>
                  </a:lnTo>
                  <a:lnTo>
                    <a:pt x="1990" y="5500"/>
                  </a:lnTo>
                  <a:lnTo>
                    <a:pt x="1977" y="5546"/>
                  </a:lnTo>
                  <a:lnTo>
                    <a:pt x="1961" y="5591"/>
                  </a:lnTo>
                  <a:lnTo>
                    <a:pt x="1944" y="5635"/>
                  </a:lnTo>
                  <a:lnTo>
                    <a:pt x="1925" y="5679"/>
                  </a:lnTo>
                  <a:lnTo>
                    <a:pt x="1903" y="5720"/>
                  </a:lnTo>
                  <a:lnTo>
                    <a:pt x="1880" y="5761"/>
                  </a:lnTo>
                  <a:lnTo>
                    <a:pt x="1854" y="5801"/>
                  </a:lnTo>
                  <a:lnTo>
                    <a:pt x="1827" y="5839"/>
                  </a:lnTo>
                  <a:lnTo>
                    <a:pt x="1797" y="5876"/>
                  </a:lnTo>
                  <a:lnTo>
                    <a:pt x="1768" y="5911"/>
                  </a:lnTo>
                  <a:lnTo>
                    <a:pt x="1734" y="5946"/>
                  </a:lnTo>
                  <a:lnTo>
                    <a:pt x="1701" y="5978"/>
                  </a:lnTo>
                  <a:lnTo>
                    <a:pt x="1666" y="6009"/>
                  </a:lnTo>
                  <a:lnTo>
                    <a:pt x="1629" y="6037"/>
                  </a:lnTo>
                  <a:lnTo>
                    <a:pt x="1590" y="6065"/>
                  </a:lnTo>
                  <a:lnTo>
                    <a:pt x="1551" y="6090"/>
                  </a:lnTo>
                  <a:lnTo>
                    <a:pt x="1510" y="6113"/>
                  </a:lnTo>
                  <a:lnTo>
                    <a:pt x="1469" y="6135"/>
                  </a:lnTo>
                  <a:lnTo>
                    <a:pt x="1425" y="6154"/>
                  </a:lnTo>
                  <a:lnTo>
                    <a:pt x="1380" y="6171"/>
                  </a:lnTo>
                  <a:lnTo>
                    <a:pt x="1336" y="6188"/>
                  </a:lnTo>
                  <a:lnTo>
                    <a:pt x="1289" y="6200"/>
                  </a:lnTo>
                  <a:lnTo>
                    <a:pt x="1242" y="6212"/>
                  </a:lnTo>
                  <a:lnTo>
                    <a:pt x="1194" y="6220"/>
                  </a:lnTo>
                  <a:lnTo>
                    <a:pt x="1146" y="6226"/>
                  </a:lnTo>
                  <a:lnTo>
                    <a:pt x="1096" y="6230"/>
                  </a:lnTo>
                  <a:lnTo>
                    <a:pt x="1046" y="6231"/>
                  </a:lnTo>
                  <a:lnTo>
                    <a:pt x="0" y="6231"/>
                  </a:lnTo>
                  <a:lnTo>
                    <a:pt x="0" y="5822"/>
                  </a:lnTo>
                  <a:lnTo>
                    <a:pt x="1046" y="5822"/>
                  </a:lnTo>
                  <a:lnTo>
                    <a:pt x="1075" y="5821"/>
                  </a:lnTo>
                  <a:lnTo>
                    <a:pt x="1103" y="5820"/>
                  </a:lnTo>
                  <a:lnTo>
                    <a:pt x="1132" y="5815"/>
                  </a:lnTo>
                  <a:lnTo>
                    <a:pt x="1159" y="5811"/>
                  </a:lnTo>
                  <a:lnTo>
                    <a:pt x="1187" y="5804"/>
                  </a:lnTo>
                  <a:lnTo>
                    <a:pt x="1214" y="5797"/>
                  </a:lnTo>
                  <a:lnTo>
                    <a:pt x="1241" y="5788"/>
                  </a:lnTo>
                  <a:lnTo>
                    <a:pt x="1266" y="5777"/>
                  </a:lnTo>
                  <a:lnTo>
                    <a:pt x="1291" y="5766"/>
                  </a:lnTo>
                  <a:lnTo>
                    <a:pt x="1315" y="5753"/>
                  </a:lnTo>
                  <a:lnTo>
                    <a:pt x="1339" y="5740"/>
                  </a:lnTo>
                  <a:lnTo>
                    <a:pt x="1362" y="5726"/>
                  </a:lnTo>
                  <a:lnTo>
                    <a:pt x="1384" y="5710"/>
                  </a:lnTo>
                  <a:lnTo>
                    <a:pt x="1406" y="5693"/>
                  </a:lnTo>
                  <a:lnTo>
                    <a:pt x="1426" y="5675"/>
                  </a:lnTo>
                  <a:lnTo>
                    <a:pt x="1446" y="5656"/>
                  </a:lnTo>
                  <a:lnTo>
                    <a:pt x="1464" y="5636"/>
                  </a:lnTo>
                  <a:lnTo>
                    <a:pt x="1482" y="5616"/>
                  </a:lnTo>
                  <a:lnTo>
                    <a:pt x="1500" y="5595"/>
                  </a:lnTo>
                  <a:lnTo>
                    <a:pt x="1515" y="5572"/>
                  </a:lnTo>
                  <a:lnTo>
                    <a:pt x="1529" y="5549"/>
                  </a:lnTo>
                  <a:lnTo>
                    <a:pt x="1543" y="5525"/>
                  </a:lnTo>
                  <a:lnTo>
                    <a:pt x="1556" y="5501"/>
                  </a:lnTo>
                  <a:lnTo>
                    <a:pt x="1567" y="5476"/>
                  </a:lnTo>
                  <a:lnTo>
                    <a:pt x="1578" y="5451"/>
                  </a:lnTo>
                  <a:lnTo>
                    <a:pt x="1587" y="5425"/>
                  </a:lnTo>
                  <a:lnTo>
                    <a:pt x="1594" y="5398"/>
                  </a:lnTo>
                  <a:lnTo>
                    <a:pt x="1600" y="5371"/>
                  </a:lnTo>
                  <a:lnTo>
                    <a:pt x="1605" y="5342"/>
                  </a:lnTo>
                  <a:lnTo>
                    <a:pt x="1608" y="5315"/>
                  </a:lnTo>
                  <a:lnTo>
                    <a:pt x="1611" y="5286"/>
                  </a:lnTo>
                  <a:lnTo>
                    <a:pt x="1612" y="5256"/>
                  </a:lnTo>
                  <a:lnTo>
                    <a:pt x="1612" y="5148"/>
                  </a:lnTo>
                  <a:lnTo>
                    <a:pt x="1612" y="5121"/>
                  </a:lnTo>
                  <a:lnTo>
                    <a:pt x="1613" y="5093"/>
                  </a:lnTo>
                  <a:lnTo>
                    <a:pt x="1615" y="5067"/>
                  </a:lnTo>
                  <a:lnTo>
                    <a:pt x="1618" y="5040"/>
                  </a:lnTo>
                  <a:lnTo>
                    <a:pt x="1620" y="5013"/>
                  </a:lnTo>
                  <a:lnTo>
                    <a:pt x="1623" y="4986"/>
                  </a:lnTo>
                  <a:lnTo>
                    <a:pt x="1628" y="4959"/>
                  </a:lnTo>
                  <a:lnTo>
                    <a:pt x="1633" y="4933"/>
                  </a:lnTo>
                  <a:lnTo>
                    <a:pt x="1638" y="4907"/>
                  </a:lnTo>
                  <a:lnTo>
                    <a:pt x="1645" y="4882"/>
                  </a:lnTo>
                  <a:lnTo>
                    <a:pt x="1652" y="4855"/>
                  </a:lnTo>
                  <a:lnTo>
                    <a:pt x="1659" y="4830"/>
                  </a:lnTo>
                  <a:lnTo>
                    <a:pt x="1667" y="4805"/>
                  </a:lnTo>
                  <a:lnTo>
                    <a:pt x="1676" y="4780"/>
                  </a:lnTo>
                  <a:lnTo>
                    <a:pt x="1685" y="4754"/>
                  </a:lnTo>
                  <a:lnTo>
                    <a:pt x="1696" y="4729"/>
                  </a:lnTo>
                  <a:lnTo>
                    <a:pt x="1706" y="4705"/>
                  </a:lnTo>
                  <a:lnTo>
                    <a:pt x="1717" y="4681"/>
                  </a:lnTo>
                  <a:lnTo>
                    <a:pt x="1729" y="4657"/>
                  </a:lnTo>
                  <a:lnTo>
                    <a:pt x="1741" y="4634"/>
                  </a:lnTo>
                  <a:lnTo>
                    <a:pt x="1754" y="4610"/>
                  </a:lnTo>
                  <a:lnTo>
                    <a:pt x="1768" y="4587"/>
                  </a:lnTo>
                  <a:lnTo>
                    <a:pt x="1781" y="4565"/>
                  </a:lnTo>
                  <a:lnTo>
                    <a:pt x="1796" y="4542"/>
                  </a:lnTo>
                  <a:lnTo>
                    <a:pt x="1812" y="4521"/>
                  </a:lnTo>
                  <a:lnTo>
                    <a:pt x="1828" y="4499"/>
                  </a:lnTo>
                  <a:lnTo>
                    <a:pt x="1844" y="4477"/>
                  </a:lnTo>
                  <a:lnTo>
                    <a:pt x="1862" y="4456"/>
                  </a:lnTo>
                  <a:lnTo>
                    <a:pt x="1879" y="4436"/>
                  </a:lnTo>
                  <a:lnTo>
                    <a:pt x="1897" y="4415"/>
                  </a:lnTo>
                  <a:lnTo>
                    <a:pt x="1915" y="4396"/>
                  </a:lnTo>
                  <a:lnTo>
                    <a:pt x="1935" y="4376"/>
                  </a:lnTo>
                  <a:lnTo>
                    <a:pt x="1956" y="4358"/>
                  </a:lnTo>
                  <a:lnTo>
                    <a:pt x="1975" y="4340"/>
                  </a:lnTo>
                  <a:lnTo>
                    <a:pt x="1996" y="4321"/>
                  </a:lnTo>
                  <a:lnTo>
                    <a:pt x="2016" y="4304"/>
                  </a:lnTo>
                  <a:lnTo>
                    <a:pt x="2038" y="4287"/>
                  </a:lnTo>
                  <a:lnTo>
                    <a:pt x="2060" y="4271"/>
                  </a:lnTo>
                  <a:lnTo>
                    <a:pt x="2082" y="4256"/>
                  </a:lnTo>
                  <a:lnTo>
                    <a:pt x="2103" y="4241"/>
                  </a:lnTo>
                  <a:lnTo>
                    <a:pt x="2126" y="4226"/>
                  </a:lnTo>
                  <a:lnTo>
                    <a:pt x="2149" y="4212"/>
                  </a:lnTo>
                  <a:lnTo>
                    <a:pt x="2172" y="4200"/>
                  </a:lnTo>
                  <a:lnTo>
                    <a:pt x="2196" y="4187"/>
                  </a:lnTo>
                  <a:lnTo>
                    <a:pt x="2219" y="4175"/>
                  </a:lnTo>
                  <a:lnTo>
                    <a:pt x="2243" y="4163"/>
                  </a:lnTo>
                  <a:lnTo>
                    <a:pt x="2268" y="4153"/>
                  </a:lnTo>
                  <a:lnTo>
                    <a:pt x="2292" y="4143"/>
                  </a:lnTo>
                  <a:lnTo>
                    <a:pt x="2318" y="4133"/>
                  </a:lnTo>
                  <a:lnTo>
                    <a:pt x="2343" y="4124"/>
                  </a:lnTo>
                  <a:lnTo>
                    <a:pt x="2368" y="4116"/>
                  </a:lnTo>
                  <a:lnTo>
                    <a:pt x="2393" y="4108"/>
                  </a:lnTo>
                  <a:lnTo>
                    <a:pt x="2418" y="4101"/>
                  </a:lnTo>
                  <a:lnTo>
                    <a:pt x="2445" y="4094"/>
                  </a:lnTo>
                  <a:lnTo>
                    <a:pt x="2471" y="4089"/>
                  </a:lnTo>
                  <a:lnTo>
                    <a:pt x="2497" y="4084"/>
                  </a:lnTo>
                  <a:lnTo>
                    <a:pt x="2524" y="4080"/>
                  </a:lnTo>
                  <a:lnTo>
                    <a:pt x="2550" y="4075"/>
                  </a:lnTo>
                  <a:lnTo>
                    <a:pt x="2577" y="4072"/>
                  </a:lnTo>
                  <a:lnTo>
                    <a:pt x="2604" y="4069"/>
                  </a:lnTo>
                  <a:lnTo>
                    <a:pt x="2632" y="4068"/>
                  </a:lnTo>
                  <a:lnTo>
                    <a:pt x="2658" y="4067"/>
                  </a:lnTo>
                  <a:lnTo>
                    <a:pt x="2685" y="4066"/>
                  </a:lnTo>
                  <a:lnTo>
                    <a:pt x="2713" y="4066"/>
                  </a:lnTo>
                  <a:lnTo>
                    <a:pt x="2768" y="4068"/>
                  </a:lnTo>
                  <a:lnTo>
                    <a:pt x="2822" y="4074"/>
                  </a:lnTo>
                  <a:lnTo>
                    <a:pt x="2874" y="4081"/>
                  </a:lnTo>
                  <a:lnTo>
                    <a:pt x="2927" y="4091"/>
                  </a:lnTo>
                  <a:lnTo>
                    <a:pt x="2979" y="4105"/>
                  </a:lnTo>
                  <a:lnTo>
                    <a:pt x="3029" y="4120"/>
                  </a:lnTo>
                  <a:lnTo>
                    <a:pt x="3078" y="4138"/>
                  </a:lnTo>
                  <a:lnTo>
                    <a:pt x="3126" y="4157"/>
                  </a:lnTo>
                  <a:lnTo>
                    <a:pt x="3173" y="4180"/>
                  </a:lnTo>
                  <a:lnTo>
                    <a:pt x="3220" y="4204"/>
                  </a:lnTo>
                  <a:lnTo>
                    <a:pt x="3264" y="4232"/>
                  </a:lnTo>
                  <a:lnTo>
                    <a:pt x="3307" y="4261"/>
                  </a:lnTo>
                  <a:lnTo>
                    <a:pt x="3350" y="4292"/>
                  </a:lnTo>
                  <a:lnTo>
                    <a:pt x="3390" y="4324"/>
                  </a:lnTo>
                  <a:lnTo>
                    <a:pt x="3428" y="4359"/>
                  </a:lnTo>
                  <a:lnTo>
                    <a:pt x="3466" y="4395"/>
                  </a:lnTo>
                  <a:lnTo>
                    <a:pt x="3500" y="4434"/>
                  </a:lnTo>
                  <a:lnTo>
                    <a:pt x="3534" y="4473"/>
                  </a:lnTo>
                  <a:lnTo>
                    <a:pt x="3565" y="4514"/>
                  </a:lnTo>
                  <a:lnTo>
                    <a:pt x="3595" y="4557"/>
                  </a:lnTo>
                  <a:lnTo>
                    <a:pt x="3622" y="4601"/>
                  </a:lnTo>
                  <a:lnTo>
                    <a:pt x="3649" y="4647"/>
                  </a:lnTo>
                  <a:lnTo>
                    <a:pt x="3672" y="4694"/>
                  </a:lnTo>
                  <a:lnTo>
                    <a:pt x="3693" y="4742"/>
                  </a:lnTo>
                  <a:lnTo>
                    <a:pt x="3713" y="4791"/>
                  </a:lnTo>
                  <a:lnTo>
                    <a:pt x="3729" y="4841"/>
                  </a:lnTo>
                  <a:lnTo>
                    <a:pt x="3744" y="4893"/>
                  </a:lnTo>
                  <a:lnTo>
                    <a:pt x="3755" y="4946"/>
                  </a:lnTo>
                  <a:lnTo>
                    <a:pt x="3765" y="4998"/>
                  </a:lnTo>
                  <a:lnTo>
                    <a:pt x="3771" y="5052"/>
                  </a:lnTo>
                  <a:lnTo>
                    <a:pt x="3776" y="5107"/>
                  </a:lnTo>
                  <a:lnTo>
                    <a:pt x="3777" y="5163"/>
                  </a:lnTo>
                  <a:lnTo>
                    <a:pt x="3777" y="6714"/>
                  </a:lnTo>
                  <a:lnTo>
                    <a:pt x="3778" y="6749"/>
                  </a:lnTo>
                  <a:lnTo>
                    <a:pt x="3781" y="6782"/>
                  </a:lnTo>
                  <a:lnTo>
                    <a:pt x="3785" y="6815"/>
                  </a:lnTo>
                  <a:lnTo>
                    <a:pt x="3791" y="6849"/>
                  </a:lnTo>
                  <a:lnTo>
                    <a:pt x="3798" y="6881"/>
                  </a:lnTo>
                  <a:lnTo>
                    <a:pt x="3807" y="6913"/>
                  </a:lnTo>
                  <a:lnTo>
                    <a:pt x="3817" y="6945"/>
                  </a:lnTo>
                  <a:lnTo>
                    <a:pt x="3829" y="6976"/>
                  </a:lnTo>
                  <a:lnTo>
                    <a:pt x="3842" y="7005"/>
                  </a:lnTo>
                  <a:lnTo>
                    <a:pt x="3857" y="7035"/>
                  </a:lnTo>
                  <a:lnTo>
                    <a:pt x="3875" y="7064"/>
                  </a:lnTo>
                  <a:lnTo>
                    <a:pt x="3893" y="7091"/>
                  </a:lnTo>
                  <a:lnTo>
                    <a:pt x="3911" y="7119"/>
                  </a:lnTo>
                  <a:lnTo>
                    <a:pt x="3933" y="7145"/>
                  </a:lnTo>
                  <a:lnTo>
                    <a:pt x="3955" y="7170"/>
                  </a:lnTo>
                  <a:lnTo>
                    <a:pt x="3979" y="7196"/>
                  </a:lnTo>
                  <a:lnTo>
                    <a:pt x="4003" y="7219"/>
                  </a:lnTo>
                  <a:lnTo>
                    <a:pt x="4029" y="7240"/>
                  </a:lnTo>
                  <a:lnTo>
                    <a:pt x="4056" y="7261"/>
                  </a:lnTo>
                  <a:lnTo>
                    <a:pt x="4083" y="7279"/>
                  </a:lnTo>
                  <a:lnTo>
                    <a:pt x="4112" y="7298"/>
                  </a:lnTo>
                  <a:lnTo>
                    <a:pt x="4140" y="7314"/>
                  </a:lnTo>
                  <a:lnTo>
                    <a:pt x="4170" y="7327"/>
                  </a:lnTo>
                  <a:lnTo>
                    <a:pt x="4201" y="7341"/>
                  </a:lnTo>
                  <a:lnTo>
                    <a:pt x="4232" y="7353"/>
                  </a:lnTo>
                  <a:lnTo>
                    <a:pt x="4264" y="7362"/>
                  </a:lnTo>
                  <a:lnTo>
                    <a:pt x="4296" y="7371"/>
                  </a:lnTo>
                  <a:lnTo>
                    <a:pt x="4328" y="7378"/>
                  </a:lnTo>
                  <a:lnTo>
                    <a:pt x="4361" y="7382"/>
                  </a:lnTo>
                  <a:lnTo>
                    <a:pt x="4395" y="7386"/>
                  </a:lnTo>
                  <a:lnTo>
                    <a:pt x="4429" y="7388"/>
                  </a:lnTo>
                  <a:lnTo>
                    <a:pt x="4462" y="7388"/>
                  </a:lnTo>
                  <a:lnTo>
                    <a:pt x="4497" y="7387"/>
                  </a:lnTo>
                  <a:lnTo>
                    <a:pt x="4530" y="7384"/>
                  </a:lnTo>
                  <a:lnTo>
                    <a:pt x="4563" y="7379"/>
                  </a:lnTo>
                  <a:lnTo>
                    <a:pt x="4596" y="7372"/>
                  </a:lnTo>
                  <a:lnTo>
                    <a:pt x="4627" y="7364"/>
                  </a:lnTo>
                  <a:lnTo>
                    <a:pt x="4659" y="7355"/>
                  </a:lnTo>
                  <a:lnTo>
                    <a:pt x="4690" y="7343"/>
                  </a:lnTo>
                  <a:lnTo>
                    <a:pt x="4720" y="7331"/>
                  </a:lnTo>
                  <a:lnTo>
                    <a:pt x="4750" y="7317"/>
                  </a:lnTo>
                  <a:lnTo>
                    <a:pt x="4777" y="7301"/>
                  </a:lnTo>
                  <a:lnTo>
                    <a:pt x="4806" y="7285"/>
                  </a:lnTo>
                  <a:lnTo>
                    <a:pt x="4832" y="7267"/>
                  </a:lnTo>
                  <a:lnTo>
                    <a:pt x="4859" y="7247"/>
                  </a:lnTo>
                  <a:lnTo>
                    <a:pt x="4884" y="7227"/>
                  </a:lnTo>
                  <a:lnTo>
                    <a:pt x="4908" y="7205"/>
                  </a:lnTo>
                  <a:lnTo>
                    <a:pt x="4931" y="7182"/>
                  </a:lnTo>
                  <a:lnTo>
                    <a:pt x="4953" y="7158"/>
                  </a:lnTo>
                  <a:lnTo>
                    <a:pt x="4973" y="7134"/>
                  </a:lnTo>
                  <a:lnTo>
                    <a:pt x="4993" y="7107"/>
                  </a:lnTo>
                  <a:lnTo>
                    <a:pt x="5011" y="7080"/>
                  </a:lnTo>
                  <a:lnTo>
                    <a:pt x="5028" y="7052"/>
                  </a:lnTo>
                  <a:lnTo>
                    <a:pt x="5044" y="7024"/>
                  </a:lnTo>
                  <a:lnTo>
                    <a:pt x="5059" y="6995"/>
                  </a:lnTo>
                  <a:lnTo>
                    <a:pt x="5073" y="6964"/>
                  </a:lnTo>
                  <a:lnTo>
                    <a:pt x="5084" y="6933"/>
                  </a:lnTo>
                  <a:lnTo>
                    <a:pt x="5095" y="6902"/>
                  </a:lnTo>
                  <a:lnTo>
                    <a:pt x="5104" y="6869"/>
                  </a:lnTo>
                  <a:lnTo>
                    <a:pt x="5111" y="6837"/>
                  </a:lnTo>
                  <a:lnTo>
                    <a:pt x="5116" y="6804"/>
                  </a:lnTo>
                  <a:lnTo>
                    <a:pt x="5121" y="6769"/>
                  </a:lnTo>
                  <a:lnTo>
                    <a:pt x="5123" y="6735"/>
                  </a:lnTo>
                  <a:lnTo>
                    <a:pt x="5124" y="6701"/>
                  </a:lnTo>
                  <a:lnTo>
                    <a:pt x="5124" y="3720"/>
                  </a:lnTo>
                  <a:lnTo>
                    <a:pt x="5124" y="3692"/>
                  </a:lnTo>
                  <a:lnTo>
                    <a:pt x="5126" y="3665"/>
                  </a:lnTo>
                  <a:lnTo>
                    <a:pt x="5128" y="3639"/>
                  </a:lnTo>
                  <a:lnTo>
                    <a:pt x="5130" y="3611"/>
                  </a:lnTo>
                  <a:lnTo>
                    <a:pt x="5132" y="3585"/>
                  </a:lnTo>
                  <a:lnTo>
                    <a:pt x="5137" y="3557"/>
                  </a:lnTo>
                  <a:lnTo>
                    <a:pt x="5140" y="3531"/>
                  </a:lnTo>
                  <a:lnTo>
                    <a:pt x="5146" y="3504"/>
                  </a:lnTo>
                  <a:lnTo>
                    <a:pt x="5152" y="3478"/>
                  </a:lnTo>
                  <a:lnTo>
                    <a:pt x="5158" y="3452"/>
                  </a:lnTo>
                  <a:lnTo>
                    <a:pt x="5164" y="3427"/>
                  </a:lnTo>
                  <a:lnTo>
                    <a:pt x="5172" y="3401"/>
                  </a:lnTo>
                  <a:lnTo>
                    <a:pt x="5181" y="3376"/>
                  </a:lnTo>
                  <a:lnTo>
                    <a:pt x="5189" y="3351"/>
                  </a:lnTo>
                  <a:lnTo>
                    <a:pt x="5198" y="3326"/>
                  </a:lnTo>
                  <a:lnTo>
                    <a:pt x="5208" y="3301"/>
                  </a:lnTo>
                  <a:lnTo>
                    <a:pt x="5218" y="3277"/>
                  </a:lnTo>
                  <a:lnTo>
                    <a:pt x="5230" y="3252"/>
                  </a:lnTo>
                  <a:lnTo>
                    <a:pt x="5241" y="3228"/>
                  </a:lnTo>
                  <a:lnTo>
                    <a:pt x="5254" y="3205"/>
                  </a:lnTo>
                  <a:lnTo>
                    <a:pt x="5268" y="3181"/>
                  </a:lnTo>
                  <a:lnTo>
                    <a:pt x="5280" y="3159"/>
                  </a:lnTo>
                  <a:lnTo>
                    <a:pt x="5295" y="3136"/>
                  </a:lnTo>
                  <a:lnTo>
                    <a:pt x="5310" y="3114"/>
                  </a:lnTo>
                  <a:lnTo>
                    <a:pt x="5325" y="3092"/>
                  </a:lnTo>
                  <a:lnTo>
                    <a:pt x="5341" y="3070"/>
                  </a:lnTo>
                  <a:lnTo>
                    <a:pt x="5357" y="3049"/>
                  </a:lnTo>
                  <a:lnTo>
                    <a:pt x="5374" y="3028"/>
                  </a:lnTo>
                  <a:lnTo>
                    <a:pt x="5392" y="3007"/>
                  </a:lnTo>
                  <a:lnTo>
                    <a:pt x="5410" y="2987"/>
                  </a:lnTo>
                  <a:lnTo>
                    <a:pt x="5429" y="2967"/>
                  </a:lnTo>
                  <a:lnTo>
                    <a:pt x="5449" y="2948"/>
                  </a:lnTo>
                  <a:lnTo>
                    <a:pt x="5468" y="2929"/>
                  </a:lnTo>
                  <a:lnTo>
                    <a:pt x="5488" y="2910"/>
                  </a:lnTo>
                  <a:lnTo>
                    <a:pt x="5508" y="2893"/>
                  </a:lnTo>
                  <a:lnTo>
                    <a:pt x="5530" y="2876"/>
                  </a:lnTo>
                  <a:lnTo>
                    <a:pt x="5551" y="2858"/>
                  </a:lnTo>
                  <a:lnTo>
                    <a:pt x="5572" y="2842"/>
                  </a:lnTo>
                  <a:lnTo>
                    <a:pt x="5594" y="2827"/>
                  </a:lnTo>
                  <a:lnTo>
                    <a:pt x="5617" y="2813"/>
                  </a:lnTo>
                  <a:lnTo>
                    <a:pt x="5639" y="2798"/>
                  </a:lnTo>
                  <a:lnTo>
                    <a:pt x="5662" y="2784"/>
                  </a:lnTo>
                  <a:lnTo>
                    <a:pt x="5686" y="2770"/>
                  </a:lnTo>
                  <a:lnTo>
                    <a:pt x="5709" y="2758"/>
                  </a:lnTo>
                  <a:lnTo>
                    <a:pt x="5733" y="2746"/>
                  </a:lnTo>
                  <a:lnTo>
                    <a:pt x="5757" y="2735"/>
                  </a:lnTo>
                  <a:lnTo>
                    <a:pt x="5781" y="2724"/>
                  </a:lnTo>
                  <a:lnTo>
                    <a:pt x="5806" y="2714"/>
                  </a:lnTo>
                  <a:lnTo>
                    <a:pt x="5830" y="2704"/>
                  </a:lnTo>
                  <a:lnTo>
                    <a:pt x="5855" y="2696"/>
                  </a:lnTo>
                  <a:lnTo>
                    <a:pt x="5880" y="2687"/>
                  </a:lnTo>
                  <a:lnTo>
                    <a:pt x="5906" y="2680"/>
                  </a:lnTo>
                  <a:lnTo>
                    <a:pt x="5932" y="2672"/>
                  </a:lnTo>
                  <a:lnTo>
                    <a:pt x="5957" y="2666"/>
                  </a:lnTo>
                  <a:lnTo>
                    <a:pt x="5984" y="2660"/>
                  </a:lnTo>
                  <a:lnTo>
                    <a:pt x="6010" y="2654"/>
                  </a:lnTo>
                  <a:lnTo>
                    <a:pt x="6036" y="2650"/>
                  </a:lnTo>
                  <a:lnTo>
                    <a:pt x="6063" y="2646"/>
                  </a:lnTo>
                  <a:lnTo>
                    <a:pt x="6090" y="2643"/>
                  </a:lnTo>
                  <a:lnTo>
                    <a:pt x="6116" y="2641"/>
                  </a:lnTo>
                  <a:lnTo>
                    <a:pt x="6144" y="2638"/>
                  </a:lnTo>
                  <a:lnTo>
                    <a:pt x="6171" y="2637"/>
                  </a:lnTo>
                  <a:lnTo>
                    <a:pt x="6198" y="2637"/>
                  </a:lnTo>
                  <a:lnTo>
                    <a:pt x="6225" y="2637"/>
                  </a:lnTo>
                  <a:lnTo>
                    <a:pt x="6280" y="2640"/>
                  </a:lnTo>
                  <a:lnTo>
                    <a:pt x="6334" y="2644"/>
                  </a:lnTo>
                  <a:lnTo>
                    <a:pt x="6388" y="2652"/>
                  </a:lnTo>
                  <a:lnTo>
                    <a:pt x="6440" y="2662"/>
                  </a:lnTo>
                  <a:lnTo>
                    <a:pt x="6491" y="2676"/>
                  </a:lnTo>
                  <a:lnTo>
                    <a:pt x="6542" y="2691"/>
                  </a:lnTo>
                  <a:lnTo>
                    <a:pt x="6591" y="2709"/>
                  </a:lnTo>
                  <a:lnTo>
                    <a:pt x="6640" y="2729"/>
                  </a:lnTo>
                  <a:lnTo>
                    <a:pt x="6687" y="2752"/>
                  </a:lnTo>
                  <a:lnTo>
                    <a:pt x="6733" y="2776"/>
                  </a:lnTo>
                  <a:lnTo>
                    <a:pt x="6778" y="2803"/>
                  </a:lnTo>
                  <a:lnTo>
                    <a:pt x="6820" y="2832"/>
                  </a:lnTo>
                  <a:lnTo>
                    <a:pt x="6862" y="2863"/>
                  </a:lnTo>
                  <a:lnTo>
                    <a:pt x="6902" y="2895"/>
                  </a:lnTo>
                  <a:lnTo>
                    <a:pt x="6941" y="2929"/>
                  </a:lnTo>
                  <a:lnTo>
                    <a:pt x="6978" y="2966"/>
                  </a:lnTo>
                  <a:lnTo>
                    <a:pt x="7014" y="3004"/>
                  </a:lnTo>
                  <a:lnTo>
                    <a:pt x="7047" y="3044"/>
                  </a:lnTo>
                  <a:lnTo>
                    <a:pt x="7079" y="3085"/>
                  </a:lnTo>
                  <a:lnTo>
                    <a:pt x="7107" y="3129"/>
                  </a:lnTo>
                  <a:lnTo>
                    <a:pt x="7136" y="3172"/>
                  </a:lnTo>
                  <a:lnTo>
                    <a:pt x="7161" y="3218"/>
                  </a:lnTo>
                  <a:lnTo>
                    <a:pt x="7185" y="3265"/>
                  </a:lnTo>
                  <a:lnTo>
                    <a:pt x="7206" y="3313"/>
                  </a:lnTo>
                  <a:lnTo>
                    <a:pt x="7225" y="3362"/>
                  </a:lnTo>
                  <a:lnTo>
                    <a:pt x="7243" y="3413"/>
                  </a:lnTo>
                  <a:lnTo>
                    <a:pt x="7256" y="3464"/>
                  </a:lnTo>
                  <a:lnTo>
                    <a:pt x="7268" y="3517"/>
                  </a:lnTo>
                  <a:lnTo>
                    <a:pt x="7278" y="3570"/>
                  </a:lnTo>
                  <a:lnTo>
                    <a:pt x="7285" y="3624"/>
                  </a:lnTo>
                  <a:lnTo>
                    <a:pt x="7288" y="3679"/>
                  </a:lnTo>
                  <a:lnTo>
                    <a:pt x="7290" y="3735"/>
                  </a:lnTo>
                  <a:lnTo>
                    <a:pt x="7290" y="5496"/>
                  </a:lnTo>
                  <a:lnTo>
                    <a:pt x="7291" y="5530"/>
                  </a:lnTo>
                  <a:lnTo>
                    <a:pt x="7293" y="5564"/>
                  </a:lnTo>
                  <a:lnTo>
                    <a:pt x="7298" y="5598"/>
                  </a:lnTo>
                  <a:lnTo>
                    <a:pt x="7303" y="5630"/>
                  </a:lnTo>
                  <a:lnTo>
                    <a:pt x="7310" y="5663"/>
                  </a:lnTo>
                  <a:lnTo>
                    <a:pt x="7319" y="5695"/>
                  </a:lnTo>
                  <a:lnTo>
                    <a:pt x="7330" y="5726"/>
                  </a:lnTo>
                  <a:lnTo>
                    <a:pt x="7342" y="5757"/>
                  </a:lnTo>
                  <a:lnTo>
                    <a:pt x="7356" y="5787"/>
                  </a:lnTo>
                  <a:lnTo>
                    <a:pt x="7371" y="5816"/>
                  </a:lnTo>
                  <a:lnTo>
                    <a:pt x="7387" y="5845"/>
                  </a:lnTo>
                  <a:lnTo>
                    <a:pt x="7405" y="5874"/>
                  </a:lnTo>
                  <a:lnTo>
                    <a:pt x="7425" y="5900"/>
                  </a:lnTo>
                  <a:lnTo>
                    <a:pt x="7445" y="5926"/>
                  </a:lnTo>
                  <a:lnTo>
                    <a:pt x="7467" y="5952"/>
                  </a:lnTo>
                  <a:lnTo>
                    <a:pt x="7491" y="5977"/>
                  </a:lnTo>
                  <a:lnTo>
                    <a:pt x="7516" y="6000"/>
                  </a:lnTo>
                  <a:lnTo>
                    <a:pt x="7542" y="6021"/>
                  </a:lnTo>
                  <a:lnTo>
                    <a:pt x="7569" y="6042"/>
                  </a:lnTo>
                  <a:lnTo>
                    <a:pt x="7597" y="6060"/>
                  </a:lnTo>
                  <a:lnTo>
                    <a:pt x="7624" y="6079"/>
                  </a:lnTo>
                  <a:lnTo>
                    <a:pt x="7654" y="6095"/>
                  </a:lnTo>
                  <a:lnTo>
                    <a:pt x="7683" y="6108"/>
                  </a:lnTo>
                  <a:lnTo>
                    <a:pt x="7713" y="6122"/>
                  </a:lnTo>
                  <a:lnTo>
                    <a:pt x="7744" y="6134"/>
                  </a:lnTo>
                  <a:lnTo>
                    <a:pt x="7777" y="6144"/>
                  </a:lnTo>
                  <a:lnTo>
                    <a:pt x="7809" y="6152"/>
                  </a:lnTo>
                  <a:lnTo>
                    <a:pt x="7841" y="6159"/>
                  </a:lnTo>
                  <a:lnTo>
                    <a:pt x="7874" y="6163"/>
                  </a:lnTo>
                  <a:lnTo>
                    <a:pt x="7907" y="6167"/>
                  </a:lnTo>
                  <a:lnTo>
                    <a:pt x="7941" y="6169"/>
                  </a:lnTo>
                  <a:lnTo>
                    <a:pt x="7976" y="6169"/>
                  </a:lnTo>
                  <a:lnTo>
                    <a:pt x="8009" y="6168"/>
                  </a:lnTo>
                  <a:lnTo>
                    <a:pt x="8043" y="6165"/>
                  </a:lnTo>
                  <a:lnTo>
                    <a:pt x="8076" y="6160"/>
                  </a:lnTo>
                  <a:lnTo>
                    <a:pt x="8109" y="6153"/>
                  </a:lnTo>
                  <a:lnTo>
                    <a:pt x="8141" y="6145"/>
                  </a:lnTo>
                  <a:lnTo>
                    <a:pt x="8172" y="6136"/>
                  </a:lnTo>
                  <a:lnTo>
                    <a:pt x="8203" y="6124"/>
                  </a:lnTo>
                  <a:lnTo>
                    <a:pt x="8232" y="6112"/>
                  </a:lnTo>
                  <a:lnTo>
                    <a:pt x="8262" y="6098"/>
                  </a:lnTo>
                  <a:lnTo>
                    <a:pt x="8291" y="6082"/>
                  </a:lnTo>
                  <a:lnTo>
                    <a:pt x="8318" y="6066"/>
                  </a:lnTo>
                  <a:lnTo>
                    <a:pt x="8345" y="6048"/>
                  </a:lnTo>
                  <a:lnTo>
                    <a:pt x="8371" y="6028"/>
                  </a:lnTo>
                  <a:lnTo>
                    <a:pt x="8396" y="6008"/>
                  </a:lnTo>
                  <a:lnTo>
                    <a:pt x="8420" y="5986"/>
                  </a:lnTo>
                  <a:lnTo>
                    <a:pt x="8443" y="5963"/>
                  </a:lnTo>
                  <a:lnTo>
                    <a:pt x="8465" y="5939"/>
                  </a:lnTo>
                  <a:lnTo>
                    <a:pt x="8486" y="5915"/>
                  </a:lnTo>
                  <a:lnTo>
                    <a:pt x="8506" y="5889"/>
                  </a:lnTo>
                  <a:lnTo>
                    <a:pt x="8525" y="5862"/>
                  </a:lnTo>
                  <a:lnTo>
                    <a:pt x="8542" y="5834"/>
                  </a:lnTo>
                  <a:lnTo>
                    <a:pt x="8558" y="5805"/>
                  </a:lnTo>
                  <a:lnTo>
                    <a:pt x="8572" y="5776"/>
                  </a:lnTo>
                  <a:lnTo>
                    <a:pt x="8585" y="5745"/>
                  </a:lnTo>
                  <a:lnTo>
                    <a:pt x="8597" y="5714"/>
                  </a:lnTo>
                  <a:lnTo>
                    <a:pt x="8607" y="5683"/>
                  </a:lnTo>
                  <a:lnTo>
                    <a:pt x="8616" y="5651"/>
                  </a:lnTo>
                  <a:lnTo>
                    <a:pt x="8624" y="5618"/>
                  </a:lnTo>
                  <a:lnTo>
                    <a:pt x="8630" y="5585"/>
                  </a:lnTo>
                  <a:lnTo>
                    <a:pt x="8633" y="5551"/>
                  </a:lnTo>
                  <a:lnTo>
                    <a:pt x="8637" y="5516"/>
                  </a:lnTo>
                  <a:lnTo>
                    <a:pt x="8637" y="5482"/>
                  </a:lnTo>
                  <a:lnTo>
                    <a:pt x="8637" y="2442"/>
                  </a:lnTo>
                  <a:lnTo>
                    <a:pt x="8638" y="2415"/>
                  </a:lnTo>
                  <a:lnTo>
                    <a:pt x="8639" y="2388"/>
                  </a:lnTo>
                  <a:lnTo>
                    <a:pt x="8640" y="2360"/>
                  </a:lnTo>
                  <a:lnTo>
                    <a:pt x="8643" y="2334"/>
                  </a:lnTo>
                  <a:lnTo>
                    <a:pt x="8646" y="2306"/>
                  </a:lnTo>
                  <a:lnTo>
                    <a:pt x="8649" y="2280"/>
                  </a:lnTo>
                  <a:lnTo>
                    <a:pt x="8654" y="2253"/>
                  </a:lnTo>
                  <a:lnTo>
                    <a:pt x="8659" y="2227"/>
                  </a:lnTo>
                  <a:lnTo>
                    <a:pt x="8664" y="2201"/>
                  </a:lnTo>
                  <a:lnTo>
                    <a:pt x="8670" y="2174"/>
                  </a:lnTo>
                  <a:lnTo>
                    <a:pt x="8677" y="2149"/>
                  </a:lnTo>
                  <a:lnTo>
                    <a:pt x="8685" y="2124"/>
                  </a:lnTo>
                  <a:lnTo>
                    <a:pt x="8693" y="2098"/>
                  </a:lnTo>
                  <a:lnTo>
                    <a:pt x="8702" y="2074"/>
                  </a:lnTo>
                  <a:lnTo>
                    <a:pt x="8711" y="2048"/>
                  </a:lnTo>
                  <a:lnTo>
                    <a:pt x="8720" y="2023"/>
                  </a:lnTo>
                  <a:lnTo>
                    <a:pt x="8732" y="1999"/>
                  </a:lnTo>
                  <a:lnTo>
                    <a:pt x="8742" y="1975"/>
                  </a:lnTo>
                  <a:lnTo>
                    <a:pt x="8755" y="1951"/>
                  </a:lnTo>
                  <a:lnTo>
                    <a:pt x="8766" y="1928"/>
                  </a:lnTo>
                  <a:lnTo>
                    <a:pt x="8780" y="1904"/>
                  </a:lnTo>
                  <a:lnTo>
                    <a:pt x="8794" y="1881"/>
                  </a:lnTo>
                  <a:lnTo>
                    <a:pt x="8808" y="1858"/>
                  </a:lnTo>
                  <a:lnTo>
                    <a:pt x="8822" y="1836"/>
                  </a:lnTo>
                  <a:lnTo>
                    <a:pt x="8837" y="1815"/>
                  </a:lnTo>
                  <a:lnTo>
                    <a:pt x="8853" y="1793"/>
                  </a:lnTo>
                  <a:lnTo>
                    <a:pt x="8871" y="1771"/>
                  </a:lnTo>
                  <a:lnTo>
                    <a:pt x="8887" y="1751"/>
                  </a:lnTo>
                  <a:lnTo>
                    <a:pt x="8905" y="1730"/>
                  </a:lnTo>
                  <a:lnTo>
                    <a:pt x="8923" y="1709"/>
                  </a:lnTo>
                  <a:lnTo>
                    <a:pt x="8942" y="1690"/>
                  </a:lnTo>
                  <a:lnTo>
                    <a:pt x="8961" y="1670"/>
                  </a:lnTo>
                  <a:lnTo>
                    <a:pt x="8981" y="1651"/>
                  </a:lnTo>
                  <a:lnTo>
                    <a:pt x="9001" y="1633"/>
                  </a:lnTo>
                  <a:lnTo>
                    <a:pt x="9022" y="1615"/>
                  </a:lnTo>
                  <a:lnTo>
                    <a:pt x="9042" y="1598"/>
                  </a:lnTo>
                  <a:lnTo>
                    <a:pt x="9063" y="1581"/>
                  </a:lnTo>
                  <a:lnTo>
                    <a:pt x="9085" y="1565"/>
                  </a:lnTo>
                  <a:lnTo>
                    <a:pt x="9107" y="1550"/>
                  </a:lnTo>
                  <a:lnTo>
                    <a:pt x="9129" y="1534"/>
                  </a:lnTo>
                  <a:lnTo>
                    <a:pt x="9151" y="1520"/>
                  </a:lnTo>
                  <a:lnTo>
                    <a:pt x="9174" y="1507"/>
                  </a:lnTo>
                  <a:lnTo>
                    <a:pt x="9198" y="1493"/>
                  </a:lnTo>
                  <a:lnTo>
                    <a:pt x="9221" y="1480"/>
                  </a:lnTo>
                  <a:lnTo>
                    <a:pt x="9245" y="1469"/>
                  </a:lnTo>
                  <a:lnTo>
                    <a:pt x="9269" y="1457"/>
                  </a:lnTo>
                  <a:lnTo>
                    <a:pt x="9293" y="1447"/>
                  </a:lnTo>
                  <a:lnTo>
                    <a:pt x="9319" y="1437"/>
                  </a:lnTo>
                  <a:lnTo>
                    <a:pt x="9343" y="1426"/>
                  </a:lnTo>
                  <a:lnTo>
                    <a:pt x="9368" y="1418"/>
                  </a:lnTo>
                  <a:lnTo>
                    <a:pt x="9393" y="1409"/>
                  </a:lnTo>
                  <a:lnTo>
                    <a:pt x="9418" y="1402"/>
                  </a:lnTo>
                  <a:lnTo>
                    <a:pt x="9445" y="1394"/>
                  </a:lnTo>
                  <a:lnTo>
                    <a:pt x="9470" y="1389"/>
                  </a:lnTo>
                  <a:lnTo>
                    <a:pt x="9496" y="1383"/>
                  </a:lnTo>
                  <a:lnTo>
                    <a:pt x="9522" y="1377"/>
                  </a:lnTo>
                  <a:lnTo>
                    <a:pt x="9549" y="1372"/>
                  </a:lnTo>
                  <a:lnTo>
                    <a:pt x="9576" y="1369"/>
                  </a:lnTo>
                  <a:lnTo>
                    <a:pt x="9603" y="1366"/>
                  </a:lnTo>
                  <a:lnTo>
                    <a:pt x="9629" y="1363"/>
                  </a:lnTo>
                  <a:lnTo>
                    <a:pt x="9656" y="1361"/>
                  </a:lnTo>
                  <a:lnTo>
                    <a:pt x="9684" y="1360"/>
                  </a:lnTo>
                  <a:lnTo>
                    <a:pt x="9711" y="1360"/>
                  </a:lnTo>
                  <a:lnTo>
                    <a:pt x="9739" y="1360"/>
                  </a:lnTo>
                  <a:lnTo>
                    <a:pt x="9793" y="1362"/>
                  </a:lnTo>
                  <a:lnTo>
                    <a:pt x="9847" y="1367"/>
                  </a:lnTo>
                  <a:lnTo>
                    <a:pt x="9900" y="1375"/>
                  </a:lnTo>
                  <a:lnTo>
                    <a:pt x="9953" y="1385"/>
                  </a:lnTo>
                  <a:lnTo>
                    <a:pt x="10005" y="1398"/>
                  </a:lnTo>
                  <a:lnTo>
                    <a:pt x="10055" y="1414"/>
                  </a:lnTo>
                  <a:lnTo>
                    <a:pt x="10104" y="1431"/>
                  </a:lnTo>
                  <a:lnTo>
                    <a:pt x="10153" y="1452"/>
                  </a:lnTo>
                  <a:lnTo>
                    <a:pt x="10199" y="1474"/>
                  </a:lnTo>
                  <a:lnTo>
                    <a:pt x="10245" y="1499"/>
                  </a:lnTo>
                  <a:lnTo>
                    <a:pt x="10290" y="1525"/>
                  </a:lnTo>
                  <a:lnTo>
                    <a:pt x="10334" y="1555"/>
                  </a:lnTo>
                  <a:lnTo>
                    <a:pt x="10375" y="1586"/>
                  </a:lnTo>
                  <a:lnTo>
                    <a:pt x="10415" y="1618"/>
                  </a:lnTo>
                  <a:lnTo>
                    <a:pt x="10454" y="1652"/>
                  </a:lnTo>
                  <a:lnTo>
                    <a:pt x="10490" y="1689"/>
                  </a:lnTo>
                  <a:lnTo>
                    <a:pt x="10526" y="1726"/>
                  </a:lnTo>
                  <a:lnTo>
                    <a:pt x="10559" y="1767"/>
                  </a:lnTo>
                  <a:lnTo>
                    <a:pt x="10591" y="1808"/>
                  </a:lnTo>
                  <a:lnTo>
                    <a:pt x="10621" y="1850"/>
                  </a:lnTo>
                  <a:lnTo>
                    <a:pt x="10649" y="1895"/>
                  </a:lnTo>
                  <a:lnTo>
                    <a:pt x="10674" y="1941"/>
                  </a:lnTo>
                  <a:lnTo>
                    <a:pt x="10698" y="1988"/>
                  </a:lnTo>
                  <a:lnTo>
                    <a:pt x="10720" y="2036"/>
                  </a:lnTo>
                  <a:lnTo>
                    <a:pt x="10738" y="2085"/>
                  </a:lnTo>
                  <a:lnTo>
                    <a:pt x="10755" y="2135"/>
                  </a:lnTo>
                  <a:lnTo>
                    <a:pt x="10769" y="2187"/>
                  </a:lnTo>
                  <a:lnTo>
                    <a:pt x="10781" y="2239"/>
                  </a:lnTo>
                  <a:lnTo>
                    <a:pt x="10791" y="2292"/>
                  </a:lnTo>
                  <a:lnTo>
                    <a:pt x="10798" y="2346"/>
                  </a:lnTo>
                  <a:lnTo>
                    <a:pt x="10801" y="2401"/>
                  </a:lnTo>
                  <a:lnTo>
                    <a:pt x="10803" y="2456"/>
                  </a:lnTo>
                  <a:lnTo>
                    <a:pt x="10803" y="4009"/>
                  </a:lnTo>
                  <a:lnTo>
                    <a:pt x="10803" y="4043"/>
                  </a:lnTo>
                  <a:lnTo>
                    <a:pt x="10807" y="4076"/>
                  </a:lnTo>
                  <a:lnTo>
                    <a:pt x="10810" y="4109"/>
                  </a:lnTo>
                  <a:lnTo>
                    <a:pt x="10816" y="4143"/>
                  </a:lnTo>
                  <a:lnTo>
                    <a:pt x="10824" y="4175"/>
                  </a:lnTo>
                  <a:lnTo>
                    <a:pt x="10832" y="4207"/>
                  </a:lnTo>
                  <a:lnTo>
                    <a:pt x="10843" y="4239"/>
                  </a:lnTo>
                  <a:lnTo>
                    <a:pt x="10855" y="4270"/>
                  </a:lnTo>
                  <a:lnTo>
                    <a:pt x="10869" y="4300"/>
                  </a:lnTo>
                  <a:lnTo>
                    <a:pt x="10883" y="4329"/>
                  </a:lnTo>
                  <a:lnTo>
                    <a:pt x="10899" y="4358"/>
                  </a:lnTo>
                  <a:lnTo>
                    <a:pt x="10918" y="4385"/>
                  </a:lnTo>
                  <a:lnTo>
                    <a:pt x="10937" y="4413"/>
                  </a:lnTo>
                  <a:lnTo>
                    <a:pt x="10958" y="4439"/>
                  </a:lnTo>
                  <a:lnTo>
                    <a:pt x="10981" y="4465"/>
                  </a:lnTo>
                  <a:lnTo>
                    <a:pt x="11004" y="4489"/>
                  </a:lnTo>
                  <a:lnTo>
                    <a:pt x="11029" y="4513"/>
                  </a:lnTo>
                  <a:lnTo>
                    <a:pt x="11055" y="4534"/>
                  </a:lnTo>
                  <a:lnTo>
                    <a:pt x="11082" y="4554"/>
                  </a:lnTo>
                  <a:lnTo>
                    <a:pt x="11109" y="4573"/>
                  </a:lnTo>
                  <a:lnTo>
                    <a:pt x="11137" y="4591"/>
                  </a:lnTo>
                  <a:lnTo>
                    <a:pt x="11166" y="4607"/>
                  </a:lnTo>
                  <a:lnTo>
                    <a:pt x="11196" y="4621"/>
                  </a:lnTo>
                  <a:lnTo>
                    <a:pt x="11226" y="4634"/>
                  </a:lnTo>
                  <a:lnTo>
                    <a:pt x="11257" y="4646"/>
                  </a:lnTo>
                  <a:lnTo>
                    <a:pt x="11289" y="4656"/>
                  </a:lnTo>
                  <a:lnTo>
                    <a:pt x="11321" y="4664"/>
                  </a:lnTo>
                  <a:lnTo>
                    <a:pt x="11353" y="4671"/>
                  </a:lnTo>
                  <a:lnTo>
                    <a:pt x="11386" y="4676"/>
                  </a:lnTo>
                  <a:lnTo>
                    <a:pt x="11421" y="4680"/>
                  </a:lnTo>
                  <a:lnTo>
                    <a:pt x="11454" y="4682"/>
                  </a:lnTo>
                  <a:lnTo>
                    <a:pt x="11488" y="4682"/>
                  </a:lnTo>
                  <a:lnTo>
                    <a:pt x="11523" y="4681"/>
                  </a:lnTo>
                  <a:lnTo>
                    <a:pt x="11556" y="4678"/>
                  </a:lnTo>
                  <a:lnTo>
                    <a:pt x="11589" y="4673"/>
                  </a:lnTo>
                  <a:lnTo>
                    <a:pt x="11621" y="4666"/>
                  </a:lnTo>
                  <a:lnTo>
                    <a:pt x="11653" y="4658"/>
                  </a:lnTo>
                  <a:lnTo>
                    <a:pt x="11684" y="4649"/>
                  </a:lnTo>
                  <a:lnTo>
                    <a:pt x="11715" y="4637"/>
                  </a:lnTo>
                  <a:lnTo>
                    <a:pt x="11746" y="4625"/>
                  </a:lnTo>
                  <a:lnTo>
                    <a:pt x="11775" y="4610"/>
                  </a:lnTo>
                  <a:lnTo>
                    <a:pt x="11803" y="4595"/>
                  </a:lnTo>
                  <a:lnTo>
                    <a:pt x="11831" y="4578"/>
                  </a:lnTo>
                  <a:lnTo>
                    <a:pt x="11858" y="4561"/>
                  </a:lnTo>
                  <a:lnTo>
                    <a:pt x="11884" y="4541"/>
                  </a:lnTo>
                  <a:lnTo>
                    <a:pt x="11909" y="4521"/>
                  </a:lnTo>
                  <a:lnTo>
                    <a:pt x="11933" y="4499"/>
                  </a:lnTo>
                  <a:lnTo>
                    <a:pt x="11956" y="4476"/>
                  </a:lnTo>
                  <a:lnTo>
                    <a:pt x="11978" y="4452"/>
                  </a:lnTo>
                  <a:lnTo>
                    <a:pt x="11999" y="4427"/>
                  </a:lnTo>
                  <a:lnTo>
                    <a:pt x="12019" y="4401"/>
                  </a:lnTo>
                  <a:lnTo>
                    <a:pt x="12037" y="4374"/>
                  </a:lnTo>
                  <a:lnTo>
                    <a:pt x="12054" y="4347"/>
                  </a:lnTo>
                  <a:lnTo>
                    <a:pt x="12070" y="4318"/>
                  </a:lnTo>
                  <a:lnTo>
                    <a:pt x="12085" y="4288"/>
                  </a:lnTo>
                  <a:lnTo>
                    <a:pt x="12098" y="4258"/>
                  </a:lnTo>
                  <a:lnTo>
                    <a:pt x="12110" y="4227"/>
                  </a:lnTo>
                  <a:lnTo>
                    <a:pt x="12121" y="4195"/>
                  </a:lnTo>
                  <a:lnTo>
                    <a:pt x="12130" y="4163"/>
                  </a:lnTo>
                  <a:lnTo>
                    <a:pt x="12137" y="4131"/>
                  </a:lnTo>
                  <a:lnTo>
                    <a:pt x="12142" y="4097"/>
                  </a:lnTo>
                  <a:lnTo>
                    <a:pt x="12147" y="4064"/>
                  </a:lnTo>
                  <a:lnTo>
                    <a:pt x="12149" y="4029"/>
                  </a:lnTo>
                  <a:lnTo>
                    <a:pt x="12150" y="3994"/>
                  </a:lnTo>
                  <a:lnTo>
                    <a:pt x="12150" y="1083"/>
                  </a:lnTo>
                  <a:lnTo>
                    <a:pt x="12150" y="1055"/>
                  </a:lnTo>
                  <a:lnTo>
                    <a:pt x="12152" y="1028"/>
                  </a:lnTo>
                  <a:lnTo>
                    <a:pt x="12153" y="1000"/>
                  </a:lnTo>
                  <a:lnTo>
                    <a:pt x="12155" y="974"/>
                  </a:lnTo>
                  <a:lnTo>
                    <a:pt x="12159" y="946"/>
                  </a:lnTo>
                  <a:lnTo>
                    <a:pt x="12162" y="920"/>
                  </a:lnTo>
                  <a:lnTo>
                    <a:pt x="12167" y="894"/>
                  </a:lnTo>
                  <a:lnTo>
                    <a:pt x="12171" y="867"/>
                  </a:lnTo>
                  <a:lnTo>
                    <a:pt x="12177" y="841"/>
                  </a:lnTo>
                  <a:lnTo>
                    <a:pt x="12184" y="815"/>
                  </a:lnTo>
                  <a:lnTo>
                    <a:pt x="12191" y="789"/>
                  </a:lnTo>
                  <a:lnTo>
                    <a:pt x="12197" y="764"/>
                  </a:lnTo>
                  <a:lnTo>
                    <a:pt x="12205" y="739"/>
                  </a:lnTo>
                  <a:lnTo>
                    <a:pt x="12215" y="714"/>
                  </a:lnTo>
                  <a:lnTo>
                    <a:pt x="12224" y="689"/>
                  </a:lnTo>
                  <a:lnTo>
                    <a:pt x="12234" y="663"/>
                  </a:lnTo>
                  <a:lnTo>
                    <a:pt x="12244" y="639"/>
                  </a:lnTo>
                  <a:lnTo>
                    <a:pt x="12256" y="615"/>
                  </a:lnTo>
                  <a:lnTo>
                    <a:pt x="12267" y="591"/>
                  </a:lnTo>
                  <a:lnTo>
                    <a:pt x="12280" y="568"/>
                  </a:lnTo>
                  <a:lnTo>
                    <a:pt x="12293" y="544"/>
                  </a:lnTo>
                  <a:lnTo>
                    <a:pt x="12306" y="521"/>
                  </a:lnTo>
                  <a:lnTo>
                    <a:pt x="12320" y="498"/>
                  </a:lnTo>
                  <a:lnTo>
                    <a:pt x="12335" y="477"/>
                  </a:lnTo>
                  <a:lnTo>
                    <a:pt x="12351" y="455"/>
                  </a:lnTo>
                  <a:lnTo>
                    <a:pt x="12367" y="433"/>
                  </a:lnTo>
                  <a:lnTo>
                    <a:pt x="12383" y="411"/>
                  </a:lnTo>
                  <a:lnTo>
                    <a:pt x="12400" y="391"/>
                  </a:lnTo>
                  <a:lnTo>
                    <a:pt x="12417" y="370"/>
                  </a:lnTo>
                  <a:lnTo>
                    <a:pt x="12436" y="349"/>
                  </a:lnTo>
                  <a:lnTo>
                    <a:pt x="12454" y="330"/>
                  </a:lnTo>
                  <a:lnTo>
                    <a:pt x="12474" y="311"/>
                  </a:lnTo>
                  <a:lnTo>
                    <a:pt x="12493" y="291"/>
                  </a:lnTo>
                  <a:lnTo>
                    <a:pt x="12514" y="273"/>
                  </a:lnTo>
                  <a:lnTo>
                    <a:pt x="12534" y="256"/>
                  </a:lnTo>
                  <a:lnTo>
                    <a:pt x="12555" y="238"/>
                  </a:lnTo>
                  <a:lnTo>
                    <a:pt x="12577" y="221"/>
                  </a:lnTo>
                  <a:lnTo>
                    <a:pt x="12598" y="205"/>
                  </a:lnTo>
                  <a:lnTo>
                    <a:pt x="12620" y="190"/>
                  </a:lnTo>
                  <a:lnTo>
                    <a:pt x="12642" y="175"/>
                  </a:lnTo>
                  <a:lnTo>
                    <a:pt x="12665" y="160"/>
                  </a:lnTo>
                  <a:lnTo>
                    <a:pt x="12688" y="147"/>
                  </a:lnTo>
                  <a:lnTo>
                    <a:pt x="12711" y="133"/>
                  </a:lnTo>
                  <a:lnTo>
                    <a:pt x="12734" y="120"/>
                  </a:lnTo>
                  <a:lnTo>
                    <a:pt x="12758" y="109"/>
                  </a:lnTo>
                  <a:lnTo>
                    <a:pt x="12782" y="97"/>
                  </a:lnTo>
                  <a:lnTo>
                    <a:pt x="12806" y="87"/>
                  </a:lnTo>
                  <a:lnTo>
                    <a:pt x="12831" y="77"/>
                  </a:lnTo>
                  <a:lnTo>
                    <a:pt x="12855" y="66"/>
                  </a:lnTo>
                  <a:lnTo>
                    <a:pt x="12880" y="58"/>
                  </a:lnTo>
                  <a:lnTo>
                    <a:pt x="12905" y="49"/>
                  </a:lnTo>
                  <a:lnTo>
                    <a:pt x="12932" y="42"/>
                  </a:lnTo>
                  <a:lnTo>
                    <a:pt x="12957" y="36"/>
                  </a:lnTo>
                  <a:lnTo>
                    <a:pt x="12983" y="29"/>
                  </a:lnTo>
                  <a:lnTo>
                    <a:pt x="13010" y="23"/>
                  </a:lnTo>
                  <a:lnTo>
                    <a:pt x="13035" y="17"/>
                  </a:lnTo>
                  <a:lnTo>
                    <a:pt x="13062" y="13"/>
                  </a:lnTo>
                  <a:lnTo>
                    <a:pt x="13089" y="9"/>
                  </a:lnTo>
                  <a:lnTo>
                    <a:pt x="13115" y="6"/>
                  </a:lnTo>
                  <a:lnTo>
                    <a:pt x="13143" y="3"/>
                  </a:lnTo>
                  <a:lnTo>
                    <a:pt x="13169" y="1"/>
                  </a:lnTo>
                  <a:lnTo>
                    <a:pt x="13196" y="0"/>
                  </a:lnTo>
                  <a:lnTo>
                    <a:pt x="13224" y="0"/>
                  </a:lnTo>
                  <a:lnTo>
                    <a:pt x="13251" y="0"/>
                  </a:lnTo>
                  <a:lnTo>
                    <a:pt x="13306" y="2"/>
                  </a:lnTo>
                  <a:lnTo>
                    <a:pt x="13360" y="7"/>
                  </a:lnTo>
                  <a:lnTo>
                    <a:pt x="13413" y="15"/>
                  </a:lnTo>
                  <a:lnTo>
                    <a:pt x="13466" y="25"/>
                  </a:lnTo>
                  <a:lnTo>
                    <a:pt x="13517" y="39"/>
                  </a:lnTo>
                  <a:lnTo>
                    <a:pt x="13568" y="54"/>
                  </a:lnTo>
                  <a:lnTo>
                    <a:pt x="13617" y="72"/>
                  </a:lnTo>
                  <a:lnTo>
                    <a:pt x="13665" y="92"/>
                  </a:lnTo>
                  <a:lnTo>
                    <a:pt x="13712" y="115"/>
                  </a:lnTo>
                  <a:lnTo>
                    <a:pt x="13758" y="139"/>
                  </a:lnTo>
                  <a:lnTo>
                    <a:pt x="13802" y="166"/>
                  </a:lnTo>
                  <a:lnTo>
                    <a:pt x="13846" y="195"/>
                  </a:lnTo>
                  <a:lnTo>
                    <a:pt x="13887" y="226"/>
                  </a:lnTo>
                  <a:lnTo>
                    <a:pt x="13929" y="258"/>
                  </a:lnTo>
                  <a:lnTo>
                    <a:pt x="13966" y="292"/>
                  </a:lnTo>
                  <a:lnTo>
                    <a:pt x="14004" y="329"/>
                  </a:lnTo>
                  <a:lnTo>
                    <a:pt x="14038" y="367"/>
                  </a:lnTo>
                  <a:lnTo>
                    <a:pt x="14073" y="407"/>
                  </a:lnTo>
                  <a:lnTo>
                    <a:pt x="14104" y="448"/>
                  </a:lnTo>
                  <a:lnTo>
                    <a:pt x="14134" y="492"/>
                  </a:lnTo>
                  <a:lnTo>
                    <a:pt x="14161" y="535"/>
                  </a:lnTo>
                  <a:lnTo>
                    <a:pt x="14187" y="581"/>
                  </a:lnTo>
                  <a:lnTo>
                    <a:pt x="14210" y="628"/>
                  </a:lnTo>
                  <a:lnTo>
                    <a:pt x="14232" y="676"/>
                  </a:lnTo>
                  <a:lnTo>
                    <a:pt x="14250" y="725"/>
                  </a:lnTo>
                  <a:lnTo>
                    <a:pt x="14268" y="776"/>
                  </a:lnTo>
                  <a:lnTo>
                    <a:pt x="14283" y="827"/>
                  </a:lnTo>
                  <a:lnTo>
                    <a:pt x="14294" y="880"/>
                  </a:lnTo>
                  <a:lnTo>
                    <a:pt x="14303" y="933"/>
                  </a:lnTo>
                  <a:lnTo>
                    <a:pt x="14310" y="986"/>
                  </a:lnTo>
                  <a:lnTo>
                    <a:pt x="14315" y="1041"/>
                  </a:lnTo>
                  <a:lnTo>
                    <a:pt x="14316" y="1096"/>
                  </a:lnTo>
                  <a:lnTo>
                    <a:pt x="14316" y="2649"/>
                  </a:lnTo>
                  <a:lnTo>
                    <a:pt x="14317" y="2683"/>
                  </a:lnTo>
                  <a:lnTo>
                    <a:pt x="14319" y="2716"/>
                  </a:lnTo>
                  <a:lnTo>
                    <a:pt x="14323" y="2750"/>
                  </a:lnTo>
                  <a:lnTo>
                    <a:pt x="14328" y="2783"/>
                  </a:lnTo>
                  <a:lnTo>
                    <a:pt x="14336" y="2815"/>
                  </a:lnTo>
                  <a:lnTo>
                    <a:pt x="14346" y="2847"/>
                  </a:lnTo>
                  <a:lnTo>
                    <a:pt x="14356" y="2879"/>
                  </a:lnTo>
                  <a:lnTo>
                    <a:pt x="14367" y="2910"/>
                  </a:lnTo>
                  <a:lnTo>
                    <a:pt x="14381" y="2940"/>
                  </a:lnTo>
                  <a:lnTo>
                    <a:pt x="14396" y="2969"/>
                  </a:lnTo>
                  <a:lnTo>
                    <a:pt x="14413" y="2998"/>
                  </a:lnTo>
                  <a:lnTo>
                    <a:pt x="14430" y="3026"/>
                  </a:lnTo>
                  <a:lnTo>
                    <a:pt x="14450" y="3053"/>
                  </a:lnTo>
                  <a:lnTo>
                    <a:pt x="14472" y="3079"/>
                  </a:lnTo>
                  <a:lnTo>
                    <a:pt x="14493" y="3105"/>
                  </a:lnTo>
                  <a:lnTo>
                    <a:pt x="14517" y="3129"/>
                  </a:lnTo>
                  <a:lnTo>
                    <a:pt x="14541" y="3153"/>
                  </a:lnTo>
                  <a:lnTo>
                    <a:pt x="14568" y="3175"/>
                  </a:lnTo>
                  <a:lnTo>
                    <a:pt x="14594" y="3195"/>
                  </a:lnTo>
                  <a:lnTo>
                    <a:pt x="14622" y="3213"/>
                  </a:lnTo>
                  <a:lnTo>
                    <a:pt x="14650" y="3232"/>
                  </a:lnTo>
                  <a:lnTo>
                    <a:pt x="14679" y="3248"/>
                  </a:lnTo>
                  <a:lnTo>
                    <a:pt x="14709" y="3262"/>
                  </a:lnTo>
                  <a:lnTo>
                    <a:pt x="14740" y="3275"/>
                  </a:lnTo>
                  <a:lnTo>
                    <a:pt x="14771" y="3287"/>
                  </a:lnTo>
                  <a:lnTo>
                    <a:pt x="14801" y="3296"/>
                  </a:lnTo>
                  <a:lnTo>
                    <a:pt x="14834" y="3305"/>
                  </a:lnTo>
                  <a:lnTo>
                    <a:pt x="14867" y="3312"/>
                  </a:lnTo>
                  <a:lnTo>
                    <a:pt x="14900" y="3317"/>
                  </a:lnTo>
                  <a:lnTo>
                    <a:pt x="14933" y="3320"/>
                  </a:lnTo>
                  <a:lnTo>
                    <a:pt x="14966" y="3322"/>
                  </a:lnTo>
                  <a:lnTo>
                    <a:pt x="15001" y="3322"/>
                  </a:lnTo>
                  <a:lnTo>
                    <a:pt x="15035" y="3321"/>
                  </a:lnTo>
                  <a:lnTo>
                    <a:pt x="15068" y="3318"/>
                  </a:lnTo>
                  <a:lnTo>
                    <a:pt x="15102" y="3313"/>
                  </a:lnTo>
                  <a:lnTo>
                    <a:pt x="15134" y="3306"/>
                  </a:lnTo>
                  <a:lnTo>
                    <a:pt x="15166" y="3298"/>
                  </a:lnTo>
                  <a:lnTo>
                    <a:pt x="15198" y="3289"/>
                  </a:lnTo>
                  <a:lnTo>
                    <a:pt x="15229" y="3278"/>
                  </a:lnTo>
                  <a:lnTo>
                    <a:pt x="15259" y="3265"/>
                  </a:lnTo>
                  <a:lnTo>
                    <a:pt x="15287" y="3251"/>
                  </a:lnTo>
                  <a:lnTo>
                    <a:pt x="15316" y="3235"/>
                  </a:lnTo>
                  <a:lnTo>
                    <a:pt x="15345" y="3218"/>
                  </a:lnTo>
                  <a:lnTo>
                    <a:pt x="15371" y="3201"/>
                  </a:lnTo>
                  <a:lnTo>
                    <a:pt x="15397" y="3181"/>
                  </a:lnTo>
                  <a:lnTo>
                    <a:pt x="15422" y="3161"/>
                  </a:lnTo>
                  <a:lnTo>
                    <a:pt x="15446" y="3139"/>
                  </a:lnTo>
                  <a:lnTo>
                    <a:pt x="15469" y="3116"/>
                  </a:lnTo>
                  <a:lnTo>
                    <a:pt x="15491" y="3092"/>
                  </a:lnTo>
                  <a:lnTo>
                    <a:pt x="15512" y="3067"/>
                  </a:lnTo>
                  <a:lnTo>
                    <a:pt x="15531" y="3042"/>
                  </a:lnTo>
                  <a:lnTo>
                    <a:pt x="15550" y="3014"/>
                  </a:lnTo>
                  <a:lnTo>
                    <a:pt x="15567" y="2987"/>
                  </a:lnTo>
                  <a:lnTo>
                    <a:pt x="15583" y="2958"/>
                  </a:lnTo>
                  <a:lnTo>
                    <a:pt x="15598" y="2928"/>
                  </a:lnTo>
                  <a:lnTo>
                    <a:pt x="15611" y="2898"/>
                  </a:lnTo>
                  <a:lnTo>
                    <a:pt x="15623" y="2868"/>
                  </a:lnTo>
                  <a:lnTo>
                    <a:pt x="15633" y="2835"/>
                  </a:lnTo>
                  <a:lnTo>
                    <a:pt x="15642" y="2803"/>
                  </a:lnTo>
                  <a:lnTo>
                    <a:pt x="15649" y="2771"/>
                  </a:lnTo>
                  <a:lnTo>
                    <a:pt x="15655" y="2737"/>
                  </a:lnTo>
                  <a:lnTo>
                    <a:pt x="15660" y="2704"/>
                  </a:lnTo>
                  <a:lnTo>
                    <a:pt x="15662" y="2669"/>
                  </a:lnTo>
                  <a:lnTo>
                    <a:pt x="15663" y="2635"/>
                  </a:lnTo>
                  <a:lnTo>
                    <a:pt x="15663" y="2275"/>
                  </a:lnTo>
                  <a:lnTo>
                    <a:pt x="15664" y="2225"/>
                  </a:lnTo>
                  <a:lnTo>
                    <a:pt x="15668" y="2176"/>
                  </a:lnTo>
                  <a:lnTo>
                    <a:pt x="15674" y="2126"/>
                  </a:lnTo>
                  <a:lnTo>
                    <a:pt x="15682" y="2079"/>
                  </a:lnTo>
                  <a:lnTo>
                    <a:pt x="15694" y="2031"/>
                  </a:lnTo>
                  <a:lnTo>
                    <a:pt x="15707" y="1985"/>
                  </a:lnTo>
                  <a:lnTo>
                    <a:pt x="15723" y="1941"/>
                  </a:lnTo>
                  <a:lnTo>
                    <a:pt x="15740" y="1896"/>
                  </a:lnTo>
                  <a:lnTo>
                    <a:pt x="15759" y="1853"/>
                  </a:lnTo>
                  <a:lnTo>
                    <a:pt x="15781" y="1811"/>
                  </a:lnTo>
                  <a:lnTo>
                    <a:pt x="15804" y="1770"/>
                  </a:lnTo>
                  <a:lnTo>
                    <a:pt x="15830" y="1730"/>
                  </a:lnTo>
                  <a:lnTo>
                    <a:pt x="15857" y="1692"/>
                  </a:lnTo>
                  <a:lnTo>
                    <a:pt x="15886" y="1655"/>
                  </a:lnTo>
                  <a:lnTo>
                    <a:pt x="15916" y="1620"/>
                  </a:lnTo>
                  <a:lnTo>
                    <a:pt x="15949" y="1586"/>
                  </a:lnTo>
                  <a:lnTo>
                    <a:pt x="15983" y="1554"/>
                  </a:lnTo>
                  <a:lnTo>
                    <a:pt x="16018" y="1524"/>
                  </a:lnTo>
                  <a:lnTo>
                    <a:pt x="16055" y="1494"/>
                  </a:lnTo>
                  <a:lnTo>
                    <a:pt x="16094" y="1468"/>
                  </a:lnTo>
                  <a:lnTo>
                    <a:pt x="16133" y="1441"/>
                  </a:lnTo>
                  <a:lnTo>
                    <a:pt x="16174" y="1418"/>
                  </a:lnTo>
                  <a:lnTo>
                    <a:pt x="16215" y="1397"/>
                  </a:lnTo>
                  <a:lnTo>
                    <a:pt x="16259" y="1377"/>
                  </a:lnTo>
                  <a:lnTo>
                    <a:pt x="16303" y="1360"/>
                  </a:lnTo>
                  <a:lnTo>
                    <a:pt x="16348" y="1344"/>
                  </a:lnTo>
                  <a:lnTo>
                    <a:pt x="16395" y="1331"/>
                  </a:lnTo>
                  <a:lnTo>
                    <a:pt x="16442" y="1320"/>
                  </a:lnTo>
                  <a:lnTo>
                    <a:pt x="16490" y="1312"/>
                  </a:lnTo>
                  <a:lnTo>
                    <a:pt x="16538" y="1305"/>
                  </a:lnTo>
                  <a:lnTo>
                    <a:pt x="16588" y="1301"/>
                  </a:lnTo>
                  <a:lnTo>
                    <a:pt x="16638" y="1300"/>
                  </a:lnTo>
                  <a:lnTo>
                    <a:pt x="17684" y="1300"/>
                  </a:lnTo>
                  <a:lnTo>
                    <a:pt x="17684" y="1709"/>
                  </a:lnTo>
                  <a:lnTo>
                    <a:pt x="16638" y="1709"/>
                  </a:lnTo>
                  <a:lnTo>
                    <a:pt x="16609" y="1710"/>
                  </a:lnTo>
                  <a:lnTo>
                    <a:pt x="16581" y="1713"/>
                  </a:lnTo>
                  <a:lnTo>
                    <a:pt x="16552" y="1716"/>
                  </a:lnTo>
                  <a:lnTo>
                    <a:pt x="16524" y="1721"/>
                  </a:lnTo>
                  <a:lnTo>
                    <a:pt x="16497" y="1728"/>
                  </a:lnTo>
                  <a:lnTo>
                    <a:pt x="16470" y="1735"/>
                  </a:lnTo>
                  <a:lnTo>
                    <a:pt x="16443" y="1744"/>
                  </a:lnTo>
                  <a:lnTo>
                    <a:pt x="16418" y="1754"/>
                  </a:lnTo>
                  <a:lnTo>
                    <a:pt x="16393" y="1765"/>
                  </a:lnTo>
                  <a:lnTo>
                    <a:pt x="16369" y="1778"/>
                  </a:lnTo>
                  <a:lnTo>
                    <a:pt x="16345" y="1792"/>
                  </a:lnTo>
                  <a:lnTo>
                    <a:pt x="16322" y="1806"/>
                  </a:lnTo>
                  <a:lnTo>
                    <a:pt x="16300" y="1822"/>
                  </a:lnTo>
                  <a:lnTo>
                    <a:pt x="16278" y="1839"/>
                  </a:lnTo>
                  <a:lnTo>
                    <a:pt x="16258" y="1856"/>
                  </a:lnTo>
                  <a:lnTo>
                    <a:pt x="16238" y="1875"/>
                  </a:lnTo>
                  <a:lnTo>
                    <a:pt x="16220" y="1895"/>
                  </a:lnTo>
                  <a:lnTo>
                    <a:pt x="16201" y="1916"/>
                  </a:lnTo>
                  <a:lnTo>
                    <a:pt x="16184" y="1937"/>
                  </a:lnTo>
                  <a:lnTo>
                    <a:pt x="16169" y="1959"/>
                  </a:lnTo>
                  <a:lnTo>
                    <a:pt x="16154" y="1982"/>
                  </a:lnTo>
                  <a:lnTo>
                    <a:pt x="16141" y="2006"/>
                  </a:lnTo>
                  <a:lnTo>
                    <a:pt x="16128" y="2030"/>
                  </a:lnTo>
                  <a:lnTo>
                    <a:pt x="16117" y="2055"/>
                  </a:lnTo>
                  <a:lnTo>
                    <a:pt x="16106" y="2080"/>
                  </a:lnTo>
                  <a:lnTo>
                    <a:pt x="16097" y="2107"/>
                  </a:lnTo>
                  <a:lnTo>
                    <a:pt x="16090" y="2134"/>
                  </a:lnTo>
                  <a:lnTo>
                    <a:pt x="16083" y="2161"/>
                  </a:lnTo>
                  <a:lnTo>
                    <a:pt x="16079" y="2189"/>
                  </a:lnTo>
                  <a:lnTo>
                    <a:pt x="16075" y="2217"/>
                  </a:lnTo>
                  <a:lnTo>
                    <a:pt x="16073" y="2245"/>
                  </a:lnTo>
                  <a:lnTo>
                    <a:pt x="16072" y="2275"/>
                  </a:lnTo>
                  <a:lnTo>
                    <a:pt x="16072" y="2635"/>
                  </a:lnTo>
                  <a:lnTo>
                    <a:pt x="16071" y="2690"/>
                  </a:lnTo>
                  <a:lnTo>
                    <a:pt x="16066" y="2745"/>
                  </a:lnTo>
                  <a:lnTo>
                    <a:pt x="16059" y="2799"/>
                  </a:lnTo>
                  <a:lnTo>
                    <a:pt x="16050" y="2851"/>
                  </a:lnTo>
                  <a:lnTo>
                    <a:pt x="16039" y="2904"/>
                  </a:lnTo>
                  <a:lnTo>
                    <a:pt x="16024" y="2956"/>
                  </a:lnTo>
                  <a:lnTo>
                    <a:pt x="16008" y="3006"/>
                  </a:lnTo>
                  <a:lnTo>
                    <a:pt x="15988" y="3055"/>
                  </a:lnTo>
                  <a:lnTo>
                    <a:pt x="15967" y="3104"/>
                  </a:lnTo>
                  <a:lnTo>
                    <a:pt x="15944" y="3150"/>
                  </a:lnTo>
                  <a:lnTo>
                    <a:pt x="15917" y="3196"/>
                  </a:lnTo>
                  <a:lnTo>
                    <a:pt x="15890" y="3240"/>
                  </a:lnTo>
                  <a:lnTo>
                    <a:pt x="15860" y="3283"/>
                  </a:lnTo>
                  <a:lnTo>
                    <a:pt x="15829" y="3325"/>
                  </a:lnTo>
                  <a:lnTo>
                    <a:pt x="15795" y="3365"/>
                  </a:lnTo>
                  <a:lnTo>
                    <a:pt x="15760" y="3403"/>
                  </a:lnTo>
                  <a:lnTo>
                    <a:pt x="15723" y="3439"/>
                  </a:lnTo>
                  <a:lnTo>
                    <a:pt x="15685" y="3474"/>
                  </a:lnTo>
                  <a:lnTo>
                    <a:pt x="15645" y="3506"/>
                  </a:lnTo>
                  <a:lnTo>
                    <a:pt x="15602" y="3537"/>
                  </a:lnTo>
                  <a:lnTo>
                    <a:pt x="15559" y="3565"/>
                  </a:lnTo>
                  <a:lnTo>
                    <a:pt x="15515" y="3593"/>
                  </a:lnTo>
                  <a:lnTo>
                    <a:pt x="15469" y="3617"/>
                  </a:lnTo>
                  <a:lnTo>
                    <a:pt x="15421" y="3640"/>
                  </a:lnTo>
                  <a:lnTo>
                    <a:pt x="15373" y="3659"/>
                  </a:lnTo>
                  <a:lnTo>
                    <a:pt x="15324" y="3677"/>
                  </a:lnTo>
                  <a:lnTo>
                    <a:pt x="15273" y="3692"/>
                  </a:lnTo>
                  <a:lnTo>
                    <a:pt x="15222" y="3706"/>
                  </a:lnTo>
                  <a:lnTo>
                    <a:pt x="15169" y="3716"/>
                  </a:lnTo>
                  <a:lnTo>
                    <a:pt x="15117" y="3724"/>
                  </a:lnTo>
                  <a:lnTo>
                    <a:pt x="15063" y="3729"/>
                  </a:lnTo>
                  <a:lnTo>
                    <a:pt x="15008" y="3731"/>
                  </a:lnTo>
                  <a:lnTo>
                    <a:pt x="14980" y="3731"/>
                  </a:lnTo>
                  <a:lnTo>
                    <a:pt x="14953" y="3731"/>
                  </a:lnTo>
                  <a:lnTo>
                    <a:pt x="14926" y="3730"/>
                  </a:lnTo>
                  <a:lnTo>
                    <a:pt x="14899" y="3728"/>
                  </a:lnTo>
                  <a:lnTo>
                    <a:pt x="14873" y="3726"/>
                  </a:lnTo>
                  <a:lnTo>
                    <a:pt x="14845" y="3722"/>
                  </a:lnTo>
                  <a:lnTo>
                    <a:pt x="14819" y="3719"/>
                  </a:lnTo>
                  <a:lnTo>
                    <a:pt x="14792" y="3714"/>
                  </a:lnTo>
                  <a:lnTo>
                    <a:pt x="14766" y="3708"/>
                  </a:lnTo>
                  <a:lnTo>
                    <a:pt x="14740" y="3703"/>
                  </a:lnTo>
                  <a:lnTo>
                    <a:pt x="14714" y="3696"/>
                  </a:lnTo>
                  <a:lnTo>
                    <a:pt x="14688" y="3689"/>
                  </a:lnTo>
                  <a:lnTo>
                    <a:pt x="14663" y="3682"/>
                  </a:lnTo>
                  <a:lnTo>
                    <a:pt x="14638" y="3673"/>
                  </a:lnTo>
                  <a:lnTo>
                    <a:pt x="14612" y="3665"/>
                  </a:lnTo>
                  <a:lnTo>
                    <a:pt x="14587" y="3655"/>
                  </a:lnTo>
                  <a:lnTo>
                    <a:pt x="14563" y="3644"/>
                  </a:lnTo>
                  <a:lnTo>
                    <a:pt x="14539" y="3634"/>
                  </a:lnTo>
                  <a:lnTo>
                    <a:pt x="14515" y="3622"/>
                  </a:lnTo>
                  <a:lnTo>
                    <a:pt x="14491" y="3611"/>
                  </a:lnTo>
                  <a:lnTo>
                    <a:pt x="14467" y="3598"/>
                  </a:lnTo>
                  <a:lnTo>
                    <a:pt x="14444" y="3585"/>
                  </a:lnTo>
                  <a:lnTo>
                    <a:pt x="14421" y="3571"/>
                  </a:lnTo>
                  <a:lnTo>
                    <a:pt x="14398" y="3556"/>
                  </a:lnTo>
                  <a:lnTo>
                    <a:pt x="14376" y="3541"/>
                  </a:lnTo>
                  <a:lnTo>
                    <a:pt x="14355" y="3526"/>
                  </a:lnTo>
                  <a:lnTo>
                    <a:pt x="14333" y="3510"/>
                  </a:lnTo>
                  <a:lnTo>
                    <a:pt x="14311" y="3493"/>
                  </a:lnTo>
                  <a:lnTo>
                    <a:pt x="14291" y="3476"/>
                  </a:lnTo>
                  <a:lnTo>
                    <a:pt x="14270" y="3459"/>
                  </a:lnTo>
                  <a:lnTo>
                    <a:pt x="14250" y="3440"/>
                  </a:lnTo>
                  <a:lnTo>
                    <a:pt x="14230" y="3421"/>
                  </a:lnTo>
                  <a:lnTo>
                    <a:pt x="14211" y="3401"/>
                  </a:lnTo>
                  <a:lnTo>
                    <a:pt x="14192" y="3382"/>
                  </a:lnTo>
                  <a:lnTo>
                    <a:pt x="14174" y="3361"/>
                  </a:lnTo>
                  <a:lnTo>
                    <a:pt x="14156" y="3341"/>
                  </a:lnTo>
                  <a:lnTo>
                    <a:pt x="14139" y="3320"/>
                  </a:lnTo>
                  <a:lnTo>
                    <a:pt x="14123" y="3298"/>
                  </a:lnTo>
                  <a:lnTo>
                    <a:pt x="14107" y="3277"/>
                  </a:lnTo>
                  <a:lnTo>
                    <a:pt x="14091" y="3255"/>
                  </a:lnTo>
                  <a:lnTo>
                    <a:pt x="14077" y="3233"/>
                  </a:lnTo>
                  <a:lnTo>
                    <a:pt x="14063" y="3210"/>
                  </a:lnTo>
                  <a:lnTo>
                    <a:pt x="14049" y="3187"/>
                  </a:lnTo>
                  <a:lnTo>
                    <a:pt x="14036" y="3163"/>
                  </a:lnTo>
                  <a:lnTo>
                    <a:pt x="14024" y="3140"/>
                  </a:lnTo>
                  <a:lnTo>
                    <a:pt x="14012" y="3116"/>
                  </a:lnTo>
                  <a:lnTo>
                    <a:pt x="14001" y="3092"/>
                  </a:lnTo>
                  <a:lnTo>
                    <a:pt x="13990" y="3068"/>
                  </a:lnTo>
                  <a:lnTo>
                    <a:pt x="13980" y="3043"/>
                  </a:lnTo>
                  <a:lnTo>
                    <a:pt x="13971" y="3018"/>
                  </a:lnTo>
                  <a:lnTo>
                    <a:pt x="13962" y="2992"/>
                  </a:lnTo>
                  <a:lnTo>
                    <a:pt x="13954" y="2967"/>
                  </a:lnTo>
                  <a:lnTo>
                    <a:pt x="13947" y="2942"/>
                  </a:lnTo>
                  <a:lnTo>
                    <a:pt x="13940" y="2917"/>
                  </a:lnTo>
                  <a:lnTo>
                    <a:pt x="13933" y="2890"/>
                  </a:lnTo>
                  <a:lnTo>
                    <a:pt x="13927" y="2864"/>
                  </a:lnTo>
                  <a:lnTo>
                    <a:pt x="13923" y="2838"/>
                  </a:lnTo>
                  <a:lnTo>
                    <a:pt x="13918" y="2811"/>
                  </a:lnTo>
                  <a:lnTo>
                    <a:pt x="13915" y="2784"/>
                  </a:lnTo>
                  <a:lnTo>
                    <a:pt x="13912" y="2758"/>
                  </a:lnTo>
                  <a:lnTo>
                    <a:pt x="13910" y="2730"/>
                  </a:lnTo>
                  <a:lnTo>
                    <a:pt x="13908" y="2704"/>
                  </a:lnTo>
                  <a:lnTo>
                    <a:pt x="13907" y="2676"/>
                  </a:lnTo>
                  <a:lnTo>
                    <a:pt x="13907" y="2649"/>
                  </a:lnTo>
                  <a:lnTo>
                    <a:pt x="13907" y="1096"/>
                  </a:lnTo>
                  <a:lnTo>
                    <a:pt x="13906" y="1062"/>
                  </a:lnTo>
                  <a:lnTo>
                    <a:pt x="13903" y="1028"/>
                  </a:lnTo>
                  <a:lnTo>
                    <a:pt x="13899" y="994"/>
                  </a:lnTo>
                  <a:lnTo>
                    <a:pt x="13893" y="960"/>
                  </a:lnTo>
                  <a:lnTo>
                    <a:pt x="13886" y="928"/>
                  </a:lnTo>
                  <a:lnTo>
                    <a:pt x="13877" y="896"/>
                  </a:lnTo>
                  <a:lnTo>
                    <a:pt x="13867" y="864"/>
                  </a:lnTo>
                  <a:lnTo>
                    <a:pt x="13854" y="833"/>
                  </a:lnTo>
                  <a:lnTo>
                    <a:pt x="13841" y="803"/>
                  </a:lnTo>
                  <a:lnTo>
                    <a:pt x="13827" y="773"/>
                  </a:lnTo>
                  <a:lnTo>
                    <a:pt x="13811" y="745"/>
                  </a:lnTo>
                  <a:lnTo>
                    <a:pt x="13793" y="717"/>
                  </a:lnTo>
                  <a:lnTo>
                    <a:pt x="13775" y="690"/>
                  </a:lnTo>
                  <a:lnTo>
                    <a:pt x="13756" y="665"/>
                  </a:lnTo>
                  <a:lnTo>
                    <a:pt x="13735" y="639"/>
                  </a:lnTo>
                  <a:lnTo>
                    <a:pt x="13712" y="615"/>
                  </a:lnTo>
                  <a:lnTo>
                    <a:pt x="13689" y="592"/>
                  </a:lnTo>
                  <a:lnTo>
                    <a:pt x="13665" y="571"/>
                  </a:lnTo>
                  <a:lnTo>
                    <a:pt x="13641" y="550"/>
                  </a:lnTo>
                  <a:lnTo>
                    <a:pt x="13615" y="530"/>
                  </a:lnTo>
                  <a:lnTo>
                    <a:pt x="13587" y="513"/>
                  </a:lnTo>
                  <a:lnTo>
                    <a:pt x="13560" y="496"/>
                  </a:lnTo>
                  <a:lnTo>
                    <a:pt x="13531" y="480"/>
                  </a:lnTo>
                  <a:lnTo>
                    <a:pt x="13502" y="466"/>
                  </a:lnTo>
                  <a:lnTo>
                    <a:pt x="13473" y="454"/>
                  </a:lnTo>
                  <a:lnTo>
                    <a:pt x="13442" y="442"/>
                  </a:lnTo>
                  <a:lnTo>
                    <a:pt x="13410" y="433"/>
                  </a:lnTo>
                  <a:lnTo>
                    <a:pt x="13377" y="425"/>
                  </a:lnTo>
                  <a:lnTo>
                    <a:pt x="13345" y="418"/>
                  </a:lnTo>
                  <a:lnTo>
                    <a:pt x="13312" y="414"/>
                  </a:lnTo>
                  <a:lnTo>
                    <a:pt x="13279" y="410"/>
                  </a:lnTo>
                  <a:lnTo>
                    <a:pt x="13245" y="409"/>
                  </a:lnTo>
                  <a:lnTo>
                    <a:pt x="13210" y="409"/>
                  </a:lnTo>
                  <a:lnTo>
                    <a:pt x="13177" y="411"/>
                  </a:lnTo>
                  <a:lnTo>
                    <a:pt x="13143" y="415"/>
                  </a:lnTo>
                  <a:lnTo>
                    <a:pt x="13109" y="419"/>
                  </a:lnTo>
                  <a:lnTo>
                    <a:pt x="13077" y="426"/>
                  </a:lnTo>
                  <a:lnTo>
                    <a:pt x="13045" y="435"/>
                  </a:lnTo>
                  <a:lnTo>
                    <a:pt x="13013" y="445"/>
                  </a:lnTo>
                  <a:lnTo>
                    <a:pt x="12982" y="456"/>
                  </a:lnTo>
                  <a:lnTo>
                    <a:pt x="12952" y="470"/>
                  </a:lnTo>
                  <a:lnTo>
                    <a:pt x="12923" y="484"/>
                  </a:lnTo>
                  <a:lnTo>
                    <a:pt x="12893" y="500"/>
                  </a:lnTo>
                  <a:lnTo>
                    <a:pt x="12865" y="518"/>
                  </a:lnTo>
                  <a:lnTo>
                    <a:pt x="12838" y="536"/>
                  </a:lnTo>
                  <a:lnTo>
                    <a:pt x="12812" y="557"/>
                  </a:lnTo>
                  <a:lnTo>
                    <a:pt x="12785" y="579"/>
                  </a:lnTo>
                  <a:lnTo>
                    <a:pt x="12761" y="603"/>
                  </a:lnTo>
                  <a:lnTo>
                    <a:pt x="12737" y="627"/>
                  </a:lnTo>
                  <a:lnTo>
                    <a:pt x="12714" y="652"/>
                  </a:lnTo>
                  <a:lnTo>
                    <a:pt x="12694" y="678"/>
                  </a:lnTo>
                  <a:lnTo>
                    <a:pt x="12674" y="706"/>
                  </a:lnTo>
                  <a:lnTo>
                    <a:pt x="12657" y="733"/>
                  </a:lnTo>
                  <a:lnTo>
                    <a:pt x="12640" y="762"/>
                  </a:lnTo>
                  <a:lnTo>
                    <a:pt x="12625" y="792"/>
                  </a:lnTo>
                  <a:lnTo>
                    <a:pt x="12611" y="821"/>
                  </a:lnTo>
                  <a:lnTo>
                    <a:pt x="12600" y="852"/>
                  </a:lnTo>
                  <a:lnTo>
                    <a:pt x="12589" y="884"/>
                  </a:lnTo>
                  <a:lnTo>
                    <a:pt x="12580" y="917"/>
                  </a:lnTo>
                  <a:lnTo>
                    <a:pt x="12572" y="949"/>
                  </a:lnTo>
                  <a:lnTo>
                    <a:pt x="12566" y="982"/>
                  </a:lnTo>
                  <a:lnTo>
                    <a:pt x="12563" y="1015"/>
                  </a:lnTo>
                  <a:lnTo>
                    <a:pt x="12561" y="1048"/>
                  </a:lnTo>
                  <a:lnTo>
                    <a:pt x="12559" y="1083"/>
                  </a:lnTo>
                  <a:lnTo>
                    <a:pt x="12559" y="3994"/>
                  </a:lnTo>
                  <a:lnTo>
                    <a:pt x="12558" y="4050"/>
                  </a:lnTo>
                  <a:lnTo>
                    <a:pt x="12554" y="4105"/>
                  </a:lnTo>
                  <a:lnTo>
                    <a:pt x="12547" y="4159"/>
                  </a:lnTo>
                  <a:lnTo>
                    <a:pt x="12538" y="4211"/>
                  </a:lnTo>
                  <a:lnTo>
                    <a:pt x="12526" y="4264"/>
                  </a:lnTo>
                  <a:lnTo>
                    <a:pt x="12511" y="4316"/>
                  </a:lnTo>
                  <a:lnTo>
                    <a:pt x="12494" y="4366"/>
                  </a:lnTo>
                  <a:lnTo>
                    <a:pt x="12476" y="4415"/>
                  </a:lnTo>
                  <a:lnTo>
                    <a:pt x="12454" y="4463"/>
                  </a:lnTo>
                  <a:lnTo>
                    <a:pt x="12431" y="4510"/>
                  </a:lnTo>
                  <a:lnTo>
                    <a:pt x="12405" y="4556"/>
                  </a:lnTo>
                  <a:lnTo>
                    <a:pt x="12377" y="4600"/>
                  </a:lnTo>
                  <a:lnTo>
                    <a:pt x="12348" y="4643"/>
                  </a:lnTo>
                  <a:lnTo>
                    <a:pt x="12315" y="4684"/>
                  </a:lnTo>
                  <a:lnTo>
                    <a:pt x="12282" y="4725"/>
                  </a:lnTo>
                  <a:lnTo>
                    <a:pt x="12247" y="4762"/>
                  </a:lnTo>
                  <a:lnTo>
                    <a:pt x="12210" y="4799"/>
                  </a:lnTo>
                  <a:lnTo>
                    <a:pt x="12171" y="4833"/>
                  </a:lnTo>
                  <a:lnTo>
                    <a:pt x="12131" y="4865"/>
                  </a:lnTo>
                  <a:lnTo>
                    <a:pt x="12090" y="4896"/>
                  </a:lnTo>
                  <a:lnTo>
                    <a:pt x="12046" y="4925"/>
                  </a:lnTo>
                  <a:lnTo>
                    <a:pt x="12002" y="4953"/>
                  </a:lnTo>
                  <a:lnTo>
                    <a:pt x="11956" y="4977"/>
                  </a:lnTo>
                  <a:lnTo>
                    <a:pt x="11909" y="5000"/>
                  </a:lnTo>
                  <a:lnTo>
                    <a:pt x="11861" y="5019"/>
                  </a:lnTo>
                  <a:lnTo>
                    <a:pt x="11811" y="5037"/>
                  </a:lnTo>
                  <a:lnTo>
                    <a:pt x="11761" y="5052"/>
                  </a:lnTo>
                  <a:lnTo>
                    <a:pt x="11709" y="5066"/>
                  </a:lnTo>
                  <a:lnTo>
                    <a:pt x="11657" y="5076"/>
                  </a:lnTo>
                  <a:lnTo>
                    <a:pt x="11604" y="5084"/>
                  </a:lnTo>
                  <a:lnTo>
                    <a:pt x="11550" y="5089"/>
                  </a:lnTo>
                  <a:lnTo>
                    <a:pt x="11495" y="5091"/>
                  </a:lnTo>
                  <a:lnTo>
                    <a:pt x="11468" y="5091"/>
                  </a:lnTo>
                  <a:lnTo>
                    <a:pt x="11440" y="5091"/>
                  </a:lnTo>
                  <a:lnTo>
                    <a:pt x="11413" y="5090"/>
                  </a:lnTo>
                  <a:lnTo>
                    <a:pt x="11386" y="5088"/>
                  </a:lnTo>
                  <a:lnTo>
                    <a:pt x="11359" y="5085"/>
                  </a:lnTo>
                  <a:lnTo>
                    <a:pt x="11333" y="5082"/>
                  </a:lnTo>
                  <a:lnTo>
                    <a:pt x="11306" y="5079"/>
                  </a:lnTo>
                  <a:lnTo>
                    <a:pt x="11279" y="5074"/>
                  </a:lnTo>
                  <a:lnTo>
                    <a:pt x="11253" y="5068"/>
                  </a:lnTo>
                  <a:lnTo>
                    <a:pt x="11227" y="5063"/>
                  </a:lnTo>
                  <a:lnTo>
                    <a:pt x="11201" y="5056"/>
                  </a:lnTo>
                  <a:lnTo>
                    <a:pt x="11176" y="5049"/>
                  </a:lnTo>
                  <a:lnTo>
                    <a:pt x="11149" y="5042"/>
                  </a:lnTo>
                  <a:lnTo>
                    <a:pt x="11124" y="5033"/>
                  </a:lnTo>
                  <a:lnTo>
                    <a:pt x="11099" y="5025"/>
                  </a:lnTo>
                  <a:lnTo>
                    <a:pt x="11075" y="5014"/>
                  </a:lnTo>
                  <a:lnTo>
                    <a:pt x="11050" y="5004"/>
                  </a:lnTo>
                  <a:lnTo>
                    <a:pt x="11025" y="4994"/>
                  </a:lnTo>
                  <a:lnTo>
                    <a:pt x="11001" y="4982"/>
                  </a:lnTo>
                  <a:lnTo>
                    <a:pt x="10977" y="4971"/>
                  </a:lnTo>
                  <a:lnTo>
                    <a:pt x="10954" y="4958"/>
                  </a:lnTo>
                  <a:lnTo>
                    <a:pt x="10932" y="4945"/>
                  </a:lnTo>
                  <a:lnTo>
                    <a:pt x="10909" y="4931"/>
                  </a:lnTo>
                  <a:lnTo>
                    <a:pt x="10886" y="4916"/>
                  </a:lnTo>
                  <a:lnTo>
                    <a:pt x="10864" y="4901"/>
                  </a:lnTo>
                  <a:lnTo>
                    <a:pt x="10841" y="4886"/>
                  </a:lnTo>
                  <a:lnTo>
                    <a:pt x="10820" y="4870"/>
                  </a:lnTo>
                  <a:lnTo>
                    <a:pt x="10799" y="4853"/>
                  </a:lnTo>
                  <a:lnTo>
                    <a:pt x="10778" y="4836"/>
                  </a:lnTo>
                  <a:lnTo>
                    <a:pt x="10757" y="4818"/>
                  </a:lnTo>
                  <a:lnTo>
                    <a:pt x="10737" y="4799"/>
                  </a:lnTo>
                  <a:lnTo>
                    <a:pt x="10717" y="4781"/>
                  </a:lnTo>
                  <a:lnTo>
                    <a:pt x="10698" y="4761"/>
                  </a:lnTo>
                  <a:lnTo>
                    <a:pt x="10680" y="4742"/>
                  </a:lnTo>
                  <a:lnTo>
                    <a:pt x="10661" y="4721"/>
                  </a:lnTo>
                  <a:lnTo>
                    <a:pt x="10644" y="4701"/>
                  </a:lnTo>
                  <a:lnTo>
                    <a:pt x="10627" y="4680"/>
                  </a:lnTo>
                  <a:lnTo>
                    <a:pt x="10610" y="4658"/>
                  </a:lnTo>
                  <a:lnTo>
                    <a:pt x="10594" y="4636"/>
                  </a:lnTo>
                  <a:lnTo>
                    <a:pt x="10579" y="4615"/>
                  </a:lnTo>
                  <a:lnTo>
                    <a:pt x="10564" y="4592"/>
                  </a:lnTo>
                  <a:lnTo>
                    <a:pt x="10550" y="4570"/>
                  </a:lnTo>
                  <a:lnTo>
                    <a:pt x="10536" y="4547"/>
                  </a:lnTo>
                  <a:lnTo>
                    <a:pt x="10524" y="4523"/>
                  </a:lnTo>
                  <a:lnTo>
                    <a:pt x="10511" y="4500"/>
                  </a:lnTo>
                  <a:lnTo>
                    <a:pt x="10500" y="4476"/>
                  </a:lnTo>
                  <a:lnTo>
                    <a:pt x="10488" y="4452"/>
                  </a:lnTo>
                  <a:lnTo>
                    <a:pt x="10478" y="4428"/>
                  </a:lnTo>
                  <a:lnTo>
                    <a:pt x="10468" y="4403"/>
                  </a:lnTo>
                  <a:lnTo>
                    <a:pt x="10458" y="4377"/>
                  </a:lnTo>
                  <a:lnTo>
                    <a:pt x="10449" y="4352"/>
                  </a:lnTo>
                  <a:lnTo>
                    <a:pt x="10441" y="4327"/>
                  </a:lnTo>
                  <a:lnTo>
                    <a:pt x="10433" y="4302"/>
                  </a:lnTo>
                  <a:lnTo>
                    <a:pt x="10426" y="4275"/>
                  </a:lnTo>
                  <a:lnTo>
                    <a:pt x="10421" y="4250"/>
                  </a:lnTo>
                  <a:lnTo>
                    <a:pt x="10415" y="4224"/>
                  </a:lnTo>
                  <a:lnTo>
                    <a:pt x="10410" y="4198"/>
                  </a:lnTo>
                  <a:lnTo>
                    <a:pt x="10406" y="4171"/>
                  </a:lnTo>
                  <a:lnTo>
                    <a:pt x="10402" y="4144"/>
                  </a:lnTo>
                  <a:lnTo>
                    <a:pt x="10399" y="4117"/>
                  </a:lnTo>
                  <a:lnTo>
                    <a:pt x="10397" y="4090"/>
                  </a:lnTo>
                  <a:lnTo>
                    <a:pt x="10395" y="4064"/>
                  </a:lnTo>
                  <a:lnTo>
                    <a:pt x="10394" y="4036"/>
                  </a:lnTo>
                  <a:lnTo>
                    <a:pt x="10394" y="4009"/>
                  </a:lnTo>
                  <a:lnTo>
                    <a:pt x="10394" y="2456"/>
                  </a:lnTo>
                  <a:lnTo>
                    <a:pt x="10393" y="2422"/>
                  </a:lnTo>
                  <a:lnTo>
                    <a:pt x="10391" y="2388"/>
                  </a:lnTo>
                  <a:lnTo>
                    <a:pt x="10386" y="2353"/>
                  </a:lnTo>
                  <a:lnTo>
                    <a:pt x="10381" y="2320"/>
                  </a:lnTo>
                  <a:lnTo>
                    <a:pt x="10372" y="2288"/>
                  </a:lnTo>
                  <a:lnTo>
                    <a:pt x="10364" y="2255"/>
                  </a:lnTo>
                  <a:lnTo>
                    <a:pt x="10353" y="2224"/>
                  </a:lnTo>
                  <a:lnTo>
                    <a:pt x="10342" y="2193"/>
                  </a:lnTo>
                  <a:lnTo>
                    <a:pt x="10329" y="2163"/>
                  </a:lnTo>
                  <a:lnTo>
                    <a:pt x="10314" y="2133"/>
                  </a:lnTo>
                  <a:lnTo>
                    <a:pt x="10298" y="2105"/>
                  </a:lnTo>
                  <a:lnTo>
                    <a:pt x="10281" y="2077"/>
                  </a:lnTo>
                  <a:lnTo>
                    <a:pt x="10263" y="2050"/>
                  </a:lnTo>
                  <a:lnTo>
                    <a:pt x="10242" y="2024"/>
                  </a:lnTo>
                  <a:lnTo>
                    <a:pt x="10221" y="1999"/>
                  </a:lnTo>
                  <a:lnTo>
                    <a:pt x="10199" y="1975"/>
                  </a:lnTo>
                  <a:lnTo>
                    <a:pt x="10177" y="1952"/>
                  </a:lnTo>
                  <a:lnTo>
                    <a:pt x="10153" y="1930"/>
                  </a:lnTo>
                  <a:lnTo>
                    <a:pt x="10127" y="1910"/>
                  </a:lnTo>
                  <a:lnTo>
                    <a:pt x="10102" y="1890"/>
                  </a:lnTo>
                  <a:lnTo>
                    <a:pt x="10075" y="1873"/>
                  </a:lnTo>
                  <a:lnTo>
                    <a:pt x="10047" y="1856"/>
                  </a:lnTo>
                  <a:lnTo>
                    <a:pt x="10018" y="1840"/>
                  </a:lnTo>
                  <a:lnTo>
                    <a:pt x="9989" y="1826"/>
                  </a:lnTo>
                  <a:lnTo>
                    <a:pt x="9959" y="1814"/>
                  </a:lnTo>
                  <a:lnTo>
                    <a:pt x="9928" y="1802"/>
                  </a:lnTo>
                  <a:lnTo>
                    <a:pt x="9897" y="1793"/>
                  </a:lnTo>
                  <a:lnTo>
                    <a:pt x="9865" y="1785"/>
                  </a:lnTo>
                  <a:lnTo>
                    <a:pt x="9833" y="1778"/>
                  </a:lnTo>
                  <a:lnTo>
                    <a:pt x="9800" y="1773"/>
                  </a:lnTo>
                  <a:lnTo>
                    <a:pt x="9765" y="1770"/>
                  </a:lnTo>
                  <a:lnTo>
                    <a:pt x="9732" y="1769"/>
                  </a:lnTo>
                  <a:lnTo>
                    <a:pt x="9698" y="1769"/>
                  </a:lnTo>
                  <a:lnTo>
                    <a:pt x="9663" y="1771"/>
                  </a:lnTo>
                  <a:lnTo>
                    <a:pt x="9630" y="1775"/>
                  </a:lnTo>
                  <a:lnTo>
                    <a:pt x="9597" y="1780"/>
                  </a:lnTo>
                  <a:lnTo>
                    <a:pt x="9565" y="1786"/>
                  </a:lnTo>
                  <a:lnTo>
                    <a:pt x="9533" y="1795"/>
                  </a:lnTo>
                  <a:lnTo>
                    <a:pt x="9501" y="1804"/>
                  </a:lnTo>
                  <a:lnTo>
                    <a:pt x="9470" y="1816"/>
                  </a:lnTo>
                  <a:lnTo>
                    <a:pt x="9440" y="1830"/>
                  </a:lnTo>
                  <a:lnTo>
                    <a:pt x="9410" y="1844"/>
                  </a:lnTo>
                  <a:lnTo>
                    <a:pt x="9380" y="1861"/>
                  </a:lnTo>
                  <a:lnTo>
                    <a:pt x="9353" y="1878"/>
                  </a:lnTo>
                  <a:lnTo>
                    <a:pt x="9325" y="1896"/>
                  </a:lnTo>
                  <a:lnTo>
                    <a:pt x="9298" y="1917"/>
                  </a:lnTo>
                  <a:lnTo>
                    <a:pt x="9273" y="1938"/>
                  </a:lnTo>
                  <a:lnTo>
                    <a:pt x="9247" y="1962"/>
                  </a:lnTo>
                  <a:lnTo>
                    <a:pt x="9225" y="1987"/>
                  </a:lnTo>
                  <a:lnTo>
                    <a:pt x="9202" y="2012"/>
                  </a:lnTo>
                  <a:lnTo>
                    <a:pt x="9181" y="2038"/>
                  </a:lnTo>
                  <a:lnTo>
                    <a:pt x="9162" y="2066"/>
                  </a:lnTo>
                  <a:lnTo>
                    <a:pt x="9143" y="2093"/>
                  </a:lnTo>
                  <a:lnTo>
                    <a:pt x="9127" y="2122"/>
                  </a:lnTo>
                  <a:lnTo>
                    <a:pt x="9112" y="2152"/>
                  </a:lnTo>
                  <a:lnTo>
                    <a:pt x="9099" y="2181"/>
                  </a:lnTo>
                  <a:lnTo>
                    <a:pt x="9086" y="2212"/>
                  </a:lnTo>
                  <a:lnTo>
                    <a:pt x="9076" y="2244"/>
                  </a:lnTo>
                  <a:lnTo>
                    <a:pt x="9066" y="2276"/>
                  </a:lnTo>
                  <a:lnTo>
                    <a:pt x="9060" y="2308"/>
                  </a:lnTo>
                  <a:lnTo>
                    <a:pt x="9054" y="2342"/>
                  </a:lnTo>
                  <a:lnTo>
                    <a:pt x="9049" y="2375"/>
                  </a:lnTo>
                  <a:lnTo>
                    <a:pt x="9047" y="2408"/>
                  </a:lnTo>
                  <a:lnTo>
                    <a:pt x="9047" y="2442"/>
                  </a:lnTo>
                  <a:lnTo>
                    <a:pt x="9047" y="5482"/>
                  </a:lnTo>
                  <a:lnTo>
                    <a:pt x="9045" y="5537"/>
                  </a:lnTo>
                  <a:lnTo>
                    <a:pt x="9041" y="5592"/>
                  </a:lnTo>
                  <a:lnTo>
                    <a:pt x="9034" y="5646"/>
                  </a:lnTo>
                  <a:lnTo>
                    <a:pt x="9025" y="5699"/>
                  </a:lnTo>
                  <a:lnTo>
                    <a:pt x="9013" y="5752"/>
                  </a:lnTo>
                  <a:lnTo>
                    <a:pt x="8999" y="5803"/>
                  </a:lnTo>
                  <a:lnTo>
                    <a:pt x="8982" y="5853"/>
                  </a:lnTo>
                  <a:lnTo>
                    <a:pt x="8962" y="5902"/>
                  </a:lnTo>
                  <a:lnTo>
                    <a:pt x="8942" y="5950"/>
                  </a:lnTo>
                  <a:lnTo>
                    <a:pt x="8918" y="5997"/>
                  </a:lnTo>
                  <a:lnTo>
                    <a:pt x="8892" y="6043"/>
                  </a:lnTo>
                  <a:lnTo>
                    <a:pt x="8865" y="6088"/>
                  </a:lnTo>
                  <a:lnTo>
                    <a:pt x="8835" y="6130"/>
                  </a:lnTo>
                  <a:lnTo>
                    <a:pt x="8803" y="6171"/>
                  </a:lnTo>
                  <a:lnTo>
                    <a:pt x="8770" y="6212"/>
                  </a:lnTo>
                  <a:lnTo>
                    <a:pt x="8734" y="6249"/>
                  </a:lnTo>
                  <a:lnTo>
                    <a:pt x="8698" y="6286"/>
                  </a:lnTo>
                  <a:lnTo>
                    <a:pt x="8659" y="6320"/>
                  </a:lnTo>
                  <a:lnTo>
                    <a:pt x="8619" y="6354"/>
                  </a:lnTo>
                  <a:lnTo>
                    <a:pt x="8577" y="6385"/>
                  </a:lnTo>
                  <a:lnTo>
                    <a:pt x="8534" y="6413"/>
                  </a:lnTo>
                  <a:lnTo>
                    <a:pt x="8489" y="6440"/>
                  </a:lnTo>
                  <a:lnTo>
                    <a:pt x="8443" y="6465"/>
                  </a:lnTo>
                  <a:lnTo>
                    <a:pt x="8396" y="6487"/>
                  </a:lnTo>
                  <a:lnTo>
                    <a:pt x="8348" y="6507"/>
                  </a:lnTo>
                  <a:lnTo>
                    <a:pt x="8298" y="6524"/>
                  </a:lnTo>
                  <a:lnTo>
                    <a:pt x="8247" y="6540"/>
                  </a:lnTo>
                  <a:lnTo>
                    <a:pt x="8196" y="6553"/>
                  </a:lnTo>
                  <a:lnTo>
                    <a:pt x="8144" y="6563"/>
                  </a:lnTo>
                  <a:lnTo>
                    <a:pt x="8090" y="6571"/>
                  </a:lnTo>
                  <a:lnTo>
                    <a:pt x="8037" y="6576"/>
                  </a:lnTo>
                  <a:lnTo>
                    <a:pt x="7983" y="6578"/>
                  </a:lnTo>
                  <a:lnTo>
                    <a:pt x="7955" y="6579"/>
                  </a:lnTo>
                  <a:lnTo>
                    <a:pt x="7928" y="6578"/>
                  </a:lnTo>
                  <a:lnTo>
                    <a:pt x="7900" y="6577"/>
                  </a:lnTo>
                  <a:lnTo>
                    <a:pt x="7874" y="6575"/>
                  </a:lnTo>
                  <a:lnTo>
                    <a:pt x="7846" y="6572"/>
                  </a:lnTo>
                  <a:lnTo>
                    <a:pt x="7820" y="6569"/>
                  </a:lnTo>
                  <a:lnTo>
                    <a:pt x="7793" y="6566"/>
                  </a:lnTo>
                  <a:lnTo>
                    <a:pt x="7766" y="6561"/>
                  </a:lnTo>
                  <a:lnTo>
                    <a:pt x="7740" y="6556"/>
                  </a:lnTo>
                  <a:lnTo>
                    <a:pt x="7715" y="6551"/>
                  </a:lnTo>
                  <a:lnTo>
                    <a:pt x="7688" y="6544"/>
                  </a:lnTo>
                  <a:lnTo>
                    <a:pt x="7663" y="6537"/>
                  </a:lnTo>
                  <a:lnTo>
                    <a:pt x="7637" y="6529"/>
                  </a:lnTo>
                  <a:lnTo>
                    <a:pt x="7612" y="6521"/>
                  </a:lnTo>
                  <a:lnTo>
                    <a:pt x="7586" y="6512"/>
                  </a:lnTo>
                  <a:lnTo>
                    <a:pt x="7562" y="6503"/>
                  </a:lnTo>
                  <a:lnTo>
                    <a:pt x="7537" y="6492"/>
                  </a:lnTo>
                  <a:lnTo>
                    <a:pt x="7513" y="6481"/>
                  </a:lnTo>
                  <a:lnTo>
                    <a:pt x="7489" y="6469"/>
                  </a:lnTo>
                  <a:lnTo>
                    <a:pt x="7465" y="6458"/>
                  </a:lnTo>
                  <a:lnTo>
                    <a:pt x="7442" y="6445"/>
                  </a:lnTo>
                  <a:lnTo>
                    <a:pt x="7418" y="6432"/>
                  </a:lnTo>
                  <a:lnTo>
                    <a:pt x="7395" y="6418"/>
                  </a:lnTo>
                  <a:lnTo>
                    <a:pt x="7373" y="6404"/>
                  </a:lnTo>
                  <a:lnTo>
                    <a:pt x="7350" y="6389"/>
                  </a:lnTo>
                  <a:lnTo>
                    <a:pt x="7329" y="6373"/>
                  </a:lnTo>
                  <a:lnTo>
                    <a:pt x="7307" y="6357"/>
                  </a:lnTo>
                  <a:lnTo>
                    <a:pt x="7286" y="6341"/>
                  </a:lnTo>
                  <a:lnTo>
                    <a:pt x="7266" y="6324"/>
                  </a:lnTo>
                  <a:lnTo>
                    <a:pt x="7245" y="6306"/>
                  </a:lnTo>
                  <a:lnTo>
                    <a:pt x="7224" y="6287"/>
                  </a:lnTo>
                  <a:lnTo>
                    <a:pt x="7205" y="6268"/>
                  </a:lnTo>
                  <a:lnTo>
                    <a:pt x="7185" y="6248"/>
                  </a:lnTo>
                  <a:lnTo>
                    <a:pt x="7167" y="6229"/>
                  </a:lnTo>
                  <a:lnTo>
                    <a:pt x="7149" y="6208"/>
                  </a:lnTo>
                  <a:lnTo>
                    <a:pt x="7130" y="6188"/>
                  </a:lnTo>
                  <a:lnTo>
                    <a:pt x="7113" y="6167"/>
                  </a:lnTo>
                  <a:lnTo>
                    <a:pt x="7097" y="6146"/>
                  </a:lnTo>
                  <a:lnTo>
                    <a:pt x="7081" y="6124"/>
                  </a:lnTo>
                  <a:lnTo>
                    <a:pt x="7066" y="6102"/>
                  </a:lnTo>
                  <a:lnTo>
                    <a:pt x="7051" y="6080"/>
                  </a:lnTo>
                  <a:lnTo>
                    <a:pt x="7038" y="6057"/>
                  </a:lnTo>
                  <a:lnTo>
                    <a:pt x="7024" y="6034"/>
                  </a:lnTo>
                  <a:lnTo>
                    <a:pt x="7010" y="6011"/>
                  </a:lnTo>
                  <a:lnTo>
                    <a:pt x="6999" y="5987"/>
                  </a:lnTo>
                  <a:lnTo>
                    <a:pt x="6986" y="5963"/>
                  </a:lnTo>
                  <a:lnTo>
                    <a:pt x="6975" y="5939"/>
                  </a:lnTo>
                  <a:lnTo>
                    <a:pt x="6964" y="5915"/>
                  </a:lnTo>
                  <a:lnTo>
                    <a:pt x="6955" y="5891"/>
                  </a:lnTo>
                  <a:lnTo>
                    <a:pt x="6945" y="5866"/>
                  </a:lnTo>
                  <a:lnTo>
                    <a:pt x="6937" y="5840"/>
                  </a:lnTo>
                  <a:lnTo>
                    <a:pt x="6929" y="5815"/>
                  </a:lnTo>
                  <a:lnTo>
                    <a:pt x="6921" y="5789"/>
                  </a:lnTo>
                  <a:lnTo>
                    <a:pt x="6914" y="5764"/>
                  </a:lnTo>
                  <a:lnTo>
                    <a:pt x="6908" y="5737"/>
                  </a:lnTo>
                  <a:lnTo>
                    <a:pt x="6902" y="5711"/>
                  </a:lnTo>
                  <a:lnTo>
                    <a:pt x="6898" y="5685"/>
                  </a:lnTo>
                  <a:lnTo>
                    <a:pt x="6893" y="5658"/>
                  </a:lnTo>
                  <a:lnTo>
                    <a:pt x="6890" y="5632"/>
                  </a:lnTo>
                  <a:lnTo>
                    <a:pt x="6886" y="5604"/>
                  </a:lnTo>
                  <a:lnTo>
                    <a:pt x="6884" y="5578"/>
                  </a:lnTo>
                  <a:lnTo>
                    <a:pt x="6882" y="5551"/>
                  </a:lnTo>
                  <a:lnTo>
                    <a:pt x="6882" y="5523"/>
                  </a:lnTo>
                  <a:lnTo>
                    <a:pt x="6881" y="5496"/>
                  </a:lnTo>
                  <a:lnTo>
                    <a:pt x="6881" y="3735"/>
                  </a:lnTo>
                  <a:lnTo>
                    <a:pt x="6881" y="3699"/>
                  </a:lnTo>
                  <a:lnTo>
                    <a:pt x="6877" y="3665"/>
                  </a:lnTo>
                  <a:lnTo>
                    <a:pt x="6874" y="3632"/>
                  </a:lnTo>
                  <a:lnTo>
                    <a:pt x="6868" y="3597"/>
                  </a:lnTo>
                  <a:lnTo>
                    <a:pt x="6860" y="3565"/>
                  </a:lnTo>
                  <a:lnTo>
                    <a:pt x="6851" y="3533"/>
                  </a:lnTo>
                  <a:lnTo>
                    <a:pt x="6841" y="3501"/>
                  </a:lnTo>
                  <a:lnTo>
                    <a:pt x="6829" y="3470"/>
                  </a:lnTo>
                  <a:lnTo>
                    <a:pt x="6815" y="3440"/>
                  </a:lnTo>
                  <a:lnTo>
                    <a:pt x="6800" y="3411"/>
                  </a:lnTo>
                  <a:lnTo>
                    <a:pt x="6786" y="3382"/>
                  </a:lnTo>
                  <a:lnTo>
                    <a:pt x="6767" y="3354"/>
                  </a:lnTo>
                  <a:lnTo>
                    <a:pt x="6749" y="3327"/>
                  </a:lnTo>
                  <a:lnTo>
                    <a:pt x="6729" y="3302"/>
                  </a:lnTo>
                  <a:lnTo>
                    <a:pt x="6709" y="3277"/>
                  </a:lnTo>
                  <a:lnTo>
                    <a:pt x="6687" y="3252"/>
                  </a:lnTo>
                  <a:lnTo>
                    <a:pt x="6664" y="3230"/>
                  </a:lnTo>
                  <a:lnTo>
                    <a:pt x="6640" y="3208"/>
                  </a:lnTo>
                  <a:lnTo>
                    <a:pt x="6615" y="3187"/>
                  </a:lnTo>
                  <a:lnTo>
                    <a:pt x="6588" y="3168"/>
                  </a:lnTo>
                  <a:lnTo>
                    <a:pt x="6562" y="3150"/>
                  </a:lnTo>
                  <a:lnTo>
                    <a:pt x="6535" y="3133"/>
                  </a:lnTo>
                  <a:lnTo>
                    <a:pt x="6506" y="3117"/>
                  </a:lnTo>
                  <a:lnTo>
                    <a:pt x="6476" y="3104"/>
                  </a:lnTo>
                  <a:lnTo>
                    <a:pt x="6446" y="3091"/>
                  </a:lnTo>
                  <a:lnTo>
                    <a:pt x="6416" y="3079"/>
                  </a:lnTo>
                  <a:lnTo>
                    <a:pt x="6385" y="3070"/>
                  </a:lnTo>
                  <a:lnTo>
                    <a:pt x="6352" y="3062"/>
                  </a:lnTo>
                  <a:lnTo>
                    <a:pt x="6319" y="3055"/>
                  </a:lnTo>
                  <a:lnTo>
                    <a:pt x="6286" y="3051"/>
                  </a:lnTo>
                  <a:lnTo>
                    <a:pt x="6253" y="3047"/>
                  </a:lnTo>
                  <a:lnTo>
                    <a:pt x="6218" y="3046"/>
                  </a:lnTo>
                  <a:lnTo>
                    <a:pt x="6185" y="3046"/>
                  </a:lnTo>
                  <a:lnTo>
                    <a:pt x="6151" y="3049"/>
                  </a:lnTo>
                  <a:lnTo>
                    <a:pt x="6118" y="3052"/>
                  </a:lnTo>
                  <a:lnTo>
                    <a:pt x="6084" y="3057"/>
                  </a:lnTo>
                  <a:lnTo>
                    <a:pt x="6052" y="3063"/>
                  </a:lnTo>
                  <a:lnTo>
                    <a:pt x="6020" y="3073"/>
                  </a:lnTo>
                  <a:lnTo>
                    <a:pt x="5988" y="3082"/>
                  </a:lnTo>
                  <a:lnTo>
                    <a:pt x="5957" y="3093"/>
                  </a:lnTo>
                  <a:lnTo>
                    <a:pt x="5926" y="3107"/>
                  </a:lnTo>
                  <a:lnTo>
                    <a:pt x="5897" y="3121"/>
                  </a:lnTo>
                  <a:lnTo>
                    <a:pt x="5868" y="3137"/>
                  </a:lnTo>
                  <a:lnTo>
                    <a:pt x="5839" y="3155"/>
                  </a:lnTo>
                  <a:lnTo>
                    <a:pt x="5812" y="3173"/>
                  </a:lnTo>
                  <a:lnTo>
                    <a:pt x="5785" y="3194"/>
                  </a:lnTo>
                  <a:lnTo>
                    <a:pt x="5760" y="3216"/>
                  </a:lnTo>
                  <a:lnTo>
                    <a:pt x="5735" y="3240"/>
                  </a:lnTo>
                  <a:lnTo>
                    <a:pt x="5711" y="3264"/>
                  </a:lnTo>
                  <a:lnTo>
                    <a:pt x="5689" y="3289"/>
                  </a:lnTo>
                  <a:lnTo>
                    <a:pt x="5669" y="3315"/>
                  </a:lnTo>
                  <a:lnTo>
                    <a:pt x="5649" y="3343"/>
                  </a:lnTo>
                  <a:lnTo>
                    <a:pt x="5631" y="3370"/>
                  </a:lnTo>
                  <a:lnTo>
                    <a:pt x="5615" y="3399"/>
                  </a:lnTo>
                  <a:lnTo>
                    <a:pt x="5599" y="3429"/>
                  </a:lnTo>
                  <a:lnTo>
                    <a:pt x="5586" y="3459"/>
                  </a:lnTo>
                  <a:lnTo>
                    <a:pt x="5573" y="3490"/>
                  </a:lnTo>
                  <a:lnTo>
                    <a:pt x="5563" y="3522"/>
                  </a:lnTo>
                  <a:lnTo>
                    <a:pt x="5554" y="3554"/>
                  </a:lnTo>
                  <a:lnTo>
                    <a:pt x="5547" y="3586"/>
                  </a:lnTo>
                  <a:lnTo>
                    <a:pt x="5541" y="3619"/>
                  </a:lnTo>
                  <a:lnTo>
                    <a:pt x="5537" y="3652"/>
                  </a:lnTo>
                  <a:lnTo>
                    <a:pt x="5535" y="3685"/>
                  </a:lnTo>
                  <a:lnTo>
                    <a:pt x="5533" y="3720"/>
                  </a:lnTo>
                  <a:lnTo>
                    <a:pt x="5533" y="6701"/>
                  </a:lnTo>
                  <a:lnTo>
                    <a:pt x="5532" y="6756"/>
                  </a:lnTo>
                  <a:lnTo>
                    <a:pt x="5528" y="6811"/>
                  </a:lnTo>
                  <a:lnTo>
                    <a:pt x="5521" y="6865"/>
                  </a:lnTo>
                  <a:lnTo>
                    <a:pt x="5512" y="6918"/>
                  </a:lnTo>
                  <a:lnTo>
                    <a:pt x="5500" y="6970"/>
                  </a:lnTo>
                  <a:lnTo>
                    <a:pt x="5485" y="7022"/>
                  </a:lnTo>
                  <a:lnTo>
                    <a:pt x="5469" y="7072"/>
                  </a:lnTo>
                  <a:lnTo>
                    <a:pt x="5450" y="7121"/>
                  </a:lnTo>
                  <a:lnTo>
                    <a:pt x="5428" y="7169"/>
                  </a:lnTo>
                  <a:lnTo>
                    <a:pt x="5405" y="7216"/>
                  </a:lnTo>
                  <a:lnTo>
                    <a:pt x="5380" y="7262"/>
                  </a:lnTo>
                  <a:lnTo>
                    <a:pt x="5351" y="7307"/>
                  </a:lnTo>
                  <a:lnTo>
                    <a:pt x="5321" y="7349"/>
                  </a:lnTo>
                  <a:lnTo>
                    <a:pt x="5290" y="7390"/>
                  </a:lnTo>
                  <a:lnTo>
                    <a:pt x="5257" y="7430"/>
                  </a:lnTo>
                  <a:lnTo>
                    <a:pt x="5222" y="7468"/>
                  </a:lnTo>
                  <a:lnTo>
                    <a:pt x="5185" y="7505"/>
                  </a:lnTo>
                  <a:lnTo>
                    <a:pt x="5146" y="7539"/>
                  </a:lnTo>
                  <a:lnTo>
                    <a:pt x="5106" y="7573"/>
                  </a:lnTo>
                  <a:lnTo>
                    <a:pt x="5064" y="7602"/>
                  </a:lnTo>
                  <a:lnTo>
                    <a:pt x="5021" y="7632"/>
                  </a:lnTo>
                  <a:lnTo>
                    <a:pt x="4977" y="7658"/>
                  </a:lnTo>
                  <a:lnTo>
                    <a:pt x="4931" y="7683"/>
                  </a:lnTo>
                  <a:lnTo>
                    <a:pt x="4883" y="7705"/>
                  </a:lnTo>
                  <a:lnTo>
                    <a:pt x="4835" y="7726"/>
                  </a:lnTo>
                  <a:lnTo>
                    <a:pt x="4785" y="7743"/>
                  </a:lnTo>
                  <a:lnTo>
                    <a:pt x="4735" y="7759"/>
                  </a:lnTo>
                  <a:lnTo>
                    <a:pt x="4683" y="7772"/>
                  </a:lnTo>
                  <a:lnTo>
                    <a:pt x="4631" y="7782"/>
                  </a:lnTo>
                  <a:lnTo>
                    <a:pt x="4578" y="7790"/>
                  </a:lnTo>
                  <a:lnTo>
                    <a:pt x="4524" y="7795"/>
                  </a:lnTo>
                  <a:lnTo>
                    <a:pt x="4469" y="7797"/>
                  </a:lnTo>
                  <a:lnTo>
                    <a:pt x="4460" y="7797"/>
                  </a:lnTo>
                  <a:lnTo>
                    <a:pt x="4451" y="7797"/>
                  </a:lnTo>
                  <a:close/>
                </a:path>
              </a:pathLst>
            </a:custGeom>
            <a:solidFill>
              <a:srgbClr val="6162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0" name="Google Shape;1160;p5"/>
            <p:cNvSpPr/>
            <p:nvPr/>
          </p:nvSpPr>
          <p:spPr>
            <a:xfrm>
              <a:off x="9228138" y="2779415"/>
              <a:ext cx="22225" cy="11113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1" name="Google Shape;1161;p5"/>
            <p:cNvSpPr/>
            <p:nvPr/>
          </p:nvSpPr>
          <p:spPr>
            <a:xfrm>
              <a:off x="-34925" y="2090440"/>
              <a:ext cx="9220200" cy="3921125"/>
            </a:xfrm>
            <a:custGeom>
              <a:avLst/>
              <a:gdLst/>
              <a:ahLst/>
              <a:cxnLst/>
              <a:rect l="l" t="t" r="r" b="b"/>
              <a:pathLst>
                <a:path w="17422" h="7409" extrusionOk="0">
                  <a:moveTo>
                    <a:pt x="13037" y="23"/>
                  </a:moveTo>
                  <a:lnTo>
                    <a:pt x="13036" y="2"/>
                  </a:lnTo>
                  <a:lnTo>
                    <a:pt x="13054" y="1"/>
                  </a:lnTo>
                  <a:lnTo>
                    <a:pt x="13072" y="1"/>
                  </a:lnTo>
                  <a:lnTo>
                    <a:pt x="13091" y="0"/>
                  </a:lnTo>
                  <a:lnTo>
                    <a:pt x="13109" y="0"/>
                  </a:lnTo>
                  <a:lnTo>
                    <a:pt x="13118" y="1"/>
                  </a:lnTo>
                  <a:lnTo>
                    <a:pt x="13117" y="21"/>
                  </a:lnTo>
                  <a:lnTo>
                    <a:pt x="13109" y="20"/>
                  </a:lnTo>
                  <a:lnTo>
                    <a:pt x="13091" y="20"/>
                  </a:lnTo>
                  <a:lnTo>
                    <a:pt x="13072" y="20"/>
                  </a:lnTo>
                  <a:lnTo>
                    <a:pt x="13054" y="21"/>
                  </a:lnTo>
                  <a:lnTo>
                    <a:pt x="13037" y="23"/>
                  </a:lnTo>
                  <a:close/>
                  <a:moveTo>
                    <a:pt x="13277" y="41"/>
                  </a:moveTo>
                  <a:lnTo>
                    <a:pt x="13258" y="36"/>
                  </a:lnTo>
                  <a:lnTo>
                    <a:pt x="13238" y="33"/>
                  </a:lnTo>
                  <a:lnTo>
                    <a:pt x="13218" y="29"/>
                  </a:lnTo>
                  <a:lnTo>
                    <a:pt x="13198" y="27"/>
                  </a:lnTo>
                  <a:lnTo>
                    <a:pt x="13201" y="7"/>
                  </a:lnTo>
                  <a:lnTo>
                    <a:pt x="13221" y="9"/>
                  </a:lnTo>
                  <a:lnTo>
                    <a:pt x="13242" y="12"/>
                  </a:lnTo>
                  <a:lnTo>
                    <a:pt x="13261" y="16"/>
                  </a:lnTo>
                  <a:lnTo>
                    <a:pt x="13282" y="20"/>
                  </a:lnTo>
                  <a:lnTo>
                    <a:pt x="13277" y="41"/>
                  </a:lnTo>
                  <a:close/>
                  <a:moveTo>
                    <a:pt x="12878" y="48"/>
                  </a:moveTo>
                  <a:lnTo>
                    <a:pt x="12872" y="28"/>
                  </a:lnTo>
                  <a:lnTo>
                    <a:pt x="12892" y="24"/>
                  </a:lnTo>
                  <a:lnTo>
                    <a:pt x="12912" y="19"/>
                  </a:lnTo>
                  <a:lnTo>
                    <a:pt x="12933" y="15"/>
                  </a:lnTo>
                  <a:lnTo>
                    <a:pt x="12953" y="11"/>
                  </a:lnTo>
                  <a:lnTo>
                    <a:pt x="12957" y="32"/>
                  </a:lnTo>
                  <a:lnTo>
                    <a:pt x="12936" y="35"/>
                  </a:lnTo>
                  <a:lnTo>
                    <a:pt x="12917" y="39"/>
                  </a:lnTo>
                  <a:lnTo>
                    <a:pt x="12897" y="43"/>
                  </a:lnTo>
                  <a:lnTo>
                    <a:pt x="12878" y="48"/>
                  </a:lnTo>
                  <a:close/>
                  <a:moveTo>
                    <a:pt x="13431" y="90"/>
                  </a:moveTo>
                  <a:lnTo>
                    <a:pt x="13413" y="82"/>
                  </a:lnTo>
                  <a:lnTo>
                    <a:pt x="13394" y="75"/>
                  </a:lnTo>
                  <a:lnTo>
                    <a:pt x="13375" y="68"/>
                  </a:lnTo>
                  <a:lnTo>
                    <a:pt x="13355" y="62"/>
                  </a:lnTo>
                  <a:lnTo>
                    <a:pt x="13362" y="42"/>
                  </a:lnTo>
                  <a:lnTo>
                    <a:pt x="13382" y="49"/>
                  </a:lnTo>
                  <a:lnTo>
                    <a:pt x="13401" y="56"/>
                  </a:lnTo>
                  <a:lnTo>
                    <a:pt x="13421" y="63"/>
                  </a:lnTo>
                  <a:lnTo>
                    <a:pt x="13439" y="71"/>
                  </a:lnTo>
                  <a:lnTo>
                    <a:pt x="13431" y="90"/>
                  </a:lnTo>
                  <a:close/>
                  <a:moveTo>
                    <a:pt x="12725" y="103"/>
                  </a:moveTo>
                  <a:lnTo>
                    <a:pt x="12716" y="84"/>
                  </a:lnTo>
                  <a:lnTo>
                    <a:pt x="12736" y="75"/>
                  </a:lnTo>
                  <a:lnTo>
                    <a:pt x="12754" y="67"/>
                  </a:lnTo>
                  <a:lnTo>
                    <a:pt x="12773" y="59"/>
                  </a:lnTo>
                  <a:lnTo>
                    <a:pt x="12793" y="52"/>
                  </a:lnTo>
                  <a:lnTo>
                    <a:pt x="12800" y="72"/>
                  </a:lnTo>
                  <a:lnTo>
                    <a:pt x="12781" y="79"/>
                  </a:lnTo>
                  <a:lnTo>
                    <a:pt x="12762" y="87"/>
                  </a:lnTo>
                  <a:lnTo>
                    <a:pt x="12744" y="95"/>
                  </a:lnTo>
                  <a:lnTo>
                    <a:pt x="12725" y="103"/>
                  </a:lnTo>
                  <a:close/>
                  <a:moveTo>
                    <a:pt x="13573" y="167"/>
                  </a:moveTo>
                  <a:lnTo>
                    <a:pt x="13556" y="157"/>
                  </a:lnTo>
                  <a:lnTo>
                    <a:pt x="13539" y="145"/>
                  </a:lnTo>
                  <a:lnTo>
                    <a:pt x="13521" y="135"/>
                  </a:lnTo>
                  <a:lnTo>
                    <a:pt x="13504" y="126"/>
                  </a:lnTo>
                  <a:lnTo>
                    <a:pt x="13513" y="107"/>
                  </a:lnTo>
                  <a:lnTo>
                    <a:pt x="13532" y="118"/>
                  </a:lnTo>
                  <a:lnTo>
                    <a:pt x="13549" y="128"/>
                  </a:lnTo>
                  <a:lnTo>
                    <a:pt x="13567" y="139"/>
                  </a:lnTo>
                  <a:lnTo>
                    <a:pt x="13584" y="151"/>
                  </a:lnTo>
                  <a:lnTo>
                    <a:pt x="13573" y="167"/>
                  </a:lnTo>
                  <a:close/>
                  <a:moveTo>
                    <a:pt x="12587" y="184"/>
                  </a:moveTo>
                  <a:lnTo>
                    <a:pt x="12574" y="168"/>
                  </a:lnTo>
                  <a:lnTo>
                    <a:pt x="12591" y="157"/>
                  </a:lnTo>
                  <a:lnTo>
                    <a:pt x="12608" y="144"/>
                  </a:lnTo>
                  <a:lnTo>
                    <a:pt x="12626" y="134"/>
                  </a:lnTo>
                  <a:lnTo>
                    <a:pt x="12643" y="122"/>
                  </a:lnTo>
                  <a:lnTo>
                    <a:pt x="12654" y="141"/>
                  </a:lnTo>
                  <a:lnTo>
                    <a:pt x="12637" y="151"/>
                  </a:lnTo>
                  <a:lnTo>
                    <a:pt x="12620" y="161"/>
                  </a:lnTo>
                  <a:lnTo>
                    <a:pt x="12603" y="173"/>
                  </a:lnTo>
                  <a:lnTo>
                    <a:pt x="12587" y="184"/>
                  </a:lnTo>
                  <a:close/>
                  <a:moveTo>
                    <a:pt x="13698" y="270"/>
                  </a:moveTo>
                  <a:lnTo>
                    <a:pt x="13683" y="256"/>
                  </a:lnTo>
                  <a:lnTo>
                    <a:pt x="13668" y="243"/>
                  </a:lnTo>
                  <a:lnTo>
                    <a:pt x="13653" y="229"/>
                  </a:lnTo>
                  <a:lnTo>
                    <a:pt x="13637" y="216"/>
                  </a:lnTo>
                  <a:lnTo>
                    <a:pt x="13651" y="200"/>
                  </a:lnTo>
                  <a:lnTo>
                    <a:pt x="13666" y="213"/>
                  </a:lnTo>
                  <a:lnTo>
                    <a:pt x="13682" y="226"/>
                  </a:lnTo>
                  <a:lnTo>
                    <a:pt x="13697" y="241"/>
                  </a:lnTo>
                  <a:lnTo>
                    <a:pt x="13712" y="255"/>
                  </a:lnTo>
                  <a:lnTo>
                    <a:pt x="13698" y="270"/>
                  </a:lnTo>
                  <a:close/>
                  <a:moveTo>
                    <a:pt x="12464" y="291"/>
                  </a:moveTo>
                  <a:lnTo>
                    <a:pt x="12449" y="277"/>
                  </a:lnTo>
                  <a:lnTo>
                    <a:pt x="12464" y="262"/>
                  </a:lnTo>
                  <a:lnTo>
                    <a:pt x="12479" y="247"/>
                  </a:lnTo>
                  <a:lnTo>
                    <a:pt x="12494" y="233"/>
                  </a:lnTo>
                  <a:lnTo>
                    <a:pt x="12510" y="220"/>
                  </a:lnTo>
                  <a:lnTo>
                    <a:pt x="12522" y="235"/>
                  </a:lnTo>
                  <a:lnTo>
                    <a:pt x="12508" y="248"/>
                  </a:lnTo>
                  <a:lnTo>
                    <a:pt x="12493" y="262"/>
                  </a:lnTo>
                  <a:lnTo>
                    <a:pt x="12479" y="277"/>
                  </a:lnTo>
                  <a:lnTo>
                    <a:pt x="12464" y="291"/>
                  </a:lnTo>
                  <a:close/>
                  <a:moveTo>
                    <a:pt x="13802" y="394"/>
                  </a:moveTo>
                  <a:lnTo>
                    <a:pt x="13790" y="377"/>
                  </a:lnTo>
                  <a:lnTo>
                    <a:pt x="13778" y="361"/>
                  </a:lnTo>
                  <a:lnTo>
                    <a:pt x="13765" y="344"/>
                  </a:lnTo>
                  <a:lnTo>
                    <a:pt x="13753" y="330"/>
                  </a:lnTo>
                  <a:lnTo>
                    <a:pt x="13768" y="316"/>
                  </a:lnTo>
                  <a:lnTo>
                    <a:pt x="13781" y="332"/>
                  </a:lnTo>
                  <a:lnTo>
                    <a:pt x="13794" y="348"/>
                  </a:lnTo>
                  <a:lnTo>
                    <a:pt x="13807" y="365"/>
                  </a:lnTo>
                  <a:lnTo>
                    <a:pt x="13818" y="381"/>
                  </a:lnTo>
                  <a:lnTo>
                    <a:pt x="13802" y="394"/>
                  </a:lnTo>
                  <a:close/>
                  <a:moveTo>
                    <a:pt x="12364" y="418"/>
                  </a:moveTo>
                  <a:lnTo>
                    <a:pt x="12347" y="406"/>
                  </a:lnTo>
                  <a:lnTo>
                    <a:pt x="12359" y="389"/>
                  </a:lnTo>
                  <a:lnTo>
                    <a:pt x="12371" y="372"/>
                  </a:lnTo>
                  <a:lnTo>
                    <a:pt x="12383" y="356"/>
                  </a:lnTo>
                  <a:lnTo>
                    <a:pt x="12395" y="340"/>
                  </a:lnTo>
                  <a:lnTo>
                    <a:pt x="12411" y="353"/>
                  </a:lnTo>
                  <a:lnTo>
                    <a:pt x="12399" y="369"/>
                  </a:lnTo>
                  <a:lnTo>
                    <a:pt x="12387" y="385"/>
                  </a:lnTo>
                  <a:lnTo>
                    <a:pt x="12376" y="401"/>
                  </a:lnTo>
                  <a:lnTo>
                    <a:pt x="12364" y="418"/>
                  </a:lnTo>
                  <a:close/>
                  <a:moveTo>
                    <a:pt x="13882" y="534"/>
                  </a:moveTo>
                  <a:lnTo>
                    <a:pt x="13873" y="515"/>
                  </a:lnTo>
                  <a:lnTo>
                    <a:pt x="13864" y="497"/>
                  </a:lnTo>
                  <a:lnTo>
                    <a:pt x="13855" y="480"/>
                  </a:lnTo>
                  <a:lnTo>
                    <a:pt x="13844" y="461"/>
                  </a:lnTo>
                  <a:lnTo>
                    <a:pt x="13863" y="452"/>
                  </a:lnTo>
                  <a:lnTo>
                    <a:pt x="13873" y="469"/>
                  </a:lnTo>
                  <a:lnTo>
                    <a:pt x="13882" y="488"/>
                  </a:lnTo>
                  <a:lnTo>
                    <a:pt x="13891" y="506"/>
                  </a:lnTo>
                  <a:lnTo>
                    <a:pt x="13901" y="525"/>
                  </a:lnTo>
                  <a:lnTo>
                    <a:pt x="13882" y="534"/>
                  </a:lnTo>
                  <a:close/>
                  <a:moveTo>
                    <a:pt x="12290" y="561"/>
                  </a:moveTo>
                  <a:lnTo>
                    <a:pt x="12270" y="553"/>
                  </a:lnTo>
                  <a:lnTo>
                    <a:pt x="12278" y="535"/>
                  </a:lnTo>
                  <a:lnTo>
                    <a:pt x="12288" y="515"/>
                  </a:lnTo>
                  <a:lnTo>
                    <a:pt x="12297" y="497"/>
                  </a:lnTo>
                  <a:lnTo>
                    <a:pt x="12306" y="479"/>
                  </a:lnTo>
                  <a:lnTo>
                    <a:pt x="12324" y="488"/>
                  </a:lnTo>
                  <a:lnTo>
                    <a:pt x="12315" y="506"/>
                  </a:lnTo>
                  <a:lnTo>
                    <a:pt x="12306" y="524"/>
                  </a:lnTo>
                  <a:lnTo>
                    <a:pt x="12298" y="543"/>
                  </a:lnTo>
                  <a:lnTo>
                    <a:pt x="12290" y="561"/>
                  </a:lnTo>
                  <a:close/>
                  <a:moveTo>
                    <a:pt x="13935" y="686"/>
                  </a:moveTo>
                  <a:lnTo>
                    <a:pt x="13930" y="666"/>
                  </a:lnTo>
                  <a:lnTo>
                    <a:pt x="13925" y="647"/>
                  </a:lnTo>
                  <a:lnTo>
                    <a:pt x="13919" y="627"/>
                  </a:lnTo>
                  <a:lnTo>
                    <a:pt x="13912" y="609"/>
                  </a:lnTo>
                  <a:lnTo>
                    <a:pt x="13932" y="602"/>
                  </a:lnTo>
                  <a:lnTo>
                    <a:pt x="13938" y="622"/>
                  </a:lnTo>
                  <a:lnTo>
                    <a:pt x="13944" y="641"/>
                  </a:lnTo>
                  <a:lnTo>
                    <a:pt x="13950" y="662"/>
                  </a:lnTo>
                  <a:lnTo>
                    <a:pt x="13956" y="681"/>
                  </a:lnTo>
                  <a:lnTo>
                    <a:pt x="13935" y="686"/>
                  </a:lnTo>
                  <a:close/>
                  <a:moveTo>
                    <a:pt x="12243" y="716"/>
                  </a:moveTo>
                  <a:lnTo>
                    <a:pt x="12223" y="711"/>
                  </a:lnTo>
                  <a:lnTo>
                    <a:pt x="12228" y="692"/>
                  </a:lnTo>
                  <a:lnTo>
                    <a:pt x="12233" y="671"/>
                  </a:lnTo>
                  <a:lnTo>
                    <a:pt x="12237" y="652"/>
                  </a:lnTo>
                  <a:lnTo>
                    <a:pt x="12243" y="631"/>
                  </a:lnTo>
                  <a:lnTo>
                    <a:pt x="12262" y="637"/>
                  </a:lnTo>
                  <a:lnTo>
                    <a:pt x="12258" y="656"/>
                  </a:lnTo>
                  <a:lnTo>
                    <a:pt x="12252" y="676"/>
                  </a:lnTo>
                  <a:lnTo>
                    <a:pt x="12247" y="696"/>
                  </a:lnTo>
                  <a:lnTo>
                    <a:pt x="12243" y="716"/>
                  </a:lnTo>
                  <a:close/>
                  <a:moveTo>
                    <a:pt x="13960" y="846"/>
                  </a:moveTo>
                  <a:lnTo>
                    <a:pt x="13959" y="826"/>
                  </a:lnTo>
                  <a:lnTo>
                    <a:pt x="13957" y="805"/>
                  </a:lnTo>
                  <a:lnTo>
                    <a:pt x="13954" y="786"/>
                  </a:lnTo>
                  <a:lnTo>
                    <a:pt x="13951" y="765"/>
                  </a:lnTo>
                  <a:lnTo>
                    <a:pt x="13972" y="763"/>
                  </a:lnTo>
                  <a:lnTo>
                    <a:pt x="13974" y="783"/>
                  </a:lnTo>
                  <a:lnTo>
                    <a:pt x="13977" y="804"/>
                  </a:lnTo>
                  <a:lnTo>
                    <a:pt x="13979" y="823"/>
                  </a:lnTo>
                  <a:lnTo>
                    <a:pt x="13981" y="844"/>
                  </a:lnTo>
                  <a:lnTo>
                    <a:pt x="13960" y="846"/>
                  </a:lnTo>
                  <a:close/>
                  <a:moveTo>
                    <a:pt x="12226" y="876"/>
                  </a:moveTo>
                  <a:lnTo>
                    <a:pt x="12205" y="876"/>
                  </a:lnTo>
                  <a:lnTo>
                    <a:pt x="12206" y="855"/>
                  </a:lnTo>
                  <a:lnTo>
                    <a:pt x="12207" y="835"/>
                  </a:lnTo>
                  <a:lnTo>
                    <a:pt x="12209" y="814"/>
                  </a:lnTo>
                  <a:lnTo>
                    <a:pt x="12211" y="794"/>
                  </a:lnTo>
                  <a:lnTo>
                    <a:pt x="12231" y="796"/>
                  </a:lnTo>
                  <a:lnTo>
                    <a:pt x="12229" y="815"/>
                  </a:lnTo>
                  <a:lnTo>
                    <a:pt x="12228" y="836"/>
                  </a:lnTo>
                  <a:lnTo>
                    <a:pt x="12227" y="855"/>
                  </a:lnTo>
                  <a:lnTo>
                    <a:pt x="12226" y="876"/>
                  </a:lnTo>
                  <a:close/>
                  <a:moveTo>
                    <a:pt x="13982" y="1009"/>
                  </a:moveTo>
                  <a:lnTo>
                    <a:pt x="13961" y="1009"/>
                  </a:lnTo>
                  <a:lnTo>
                    <a:pt x="13961" y="926"/>
                  </a:lnTo>
                  <a:lnTo>
                    <a:pt x="13982" y="926"/>
                  </a:lnTo>
                  <a:lnTo>
                    <a:pt x="13982" y="1009"/>
                  </a:lnTo>
                  <a:close/>
                  <a:moveTo>
                    <a:pt x="12226" y="1040"/>
                  </a:moveTo>
                  <a:lnTo>
                    <a:pt x="12205" y="1040"/>
                  </a:lnTo>
                  <a:lnTo>
                    <a:pt x="12205" y="957"/>
                  </a:lnTo>
                  <a:lnTo>
                    <a:pt x="12226" y="957"/>
                  </a:lnTo>
                  <a:lnTo>
                    <a:pt x="12226" y="1040"/>
                  </a:lnTo>
                  <a:close/>
                  <a:moveTo>
                    <a:pt x="13982" y="1173"/>
                  </a:moveTo>
                  <a:lnTo>
                    <a:pt x="13961" y="1173"/>
                  </a:lnTo>
                  <a:lnTo>
                    <a:pt x="13961" y="1090"/>
                  </a:lnTo>
                  <a:lnTo>
                    <a:pt x="13982" y="1090"/>
                  </a:lnTo>
                  <a:lnTo>
                    <a:pt x="13982" y="1173"/>
                  </a:lnTo>
                  <a:close/>
                  <a:moveTo>
                    <a:pt x="12226" y="1204"/>
                  </a:moveTo>
                  <a:lnTo>
                    <a:pt x="12205" y="1204"/>
                  </a:lnTo>
                  <a:lnTo>
                    <a:pt x="12205" y="1121"/>
                  </a:lnTo>
                  <a:lnTo>
                    <a:pt x="12226" y="1121"/>
                  </a:lnTo>
                  <a:lnTo>
                    <a:pt x="12226" y="1204"/>
                  </a:lnTo>
                  <a:close/>
                  <a:moveTo>
                    <a:pt x="16604" y="1321"/>
                  </a:moveTo>
                  <a:lnTo>
                    <a:pt x="16522" y="1321"/>
                  </a:lnTo>
                  <a:lnTo>
                    <a:pt x="16522" y="1301"/>
                  </a:lnTo>
                  <a:lnTo>
                    <a:pt x="16604" y="1301"/>
                  </a:lnTo>
                  <a:lnTo>
                    <a:pt x="16604" y="1321"/>
                  </a:lnTo>
                  <a:close/>
                  <a:moveTo>
                    <a:pt x="16767" y="1321"/>
                  </a:moveTo>
                  <a:lnTo>
                    <a:pt x="16686" y="1321"/>
                  </a:lnTo>
                  <a:lnTo>
                    <a:pt x="16686" y="1301"/>
                  </a:lnTo>
                  <a:lnTo>
                    <a:pt x="16767" y="1301"/>
                  </a:lnTo>
                  <a:lnTo>
                    <a:pt x="16767" y="1321"/>
                  </a:lnTo>
                  <a:close/>
                  <a:moveTo>
                    <a:pt x="16931" y="1321"/>
                  </a:moveTo>
                  <a:lnTo>
                    <a:pt x="16849" y="1321"/>
                  </a:lnTo>
                  <a:lnTo>
                    <a:pt x="16849" y="1301"/>
                  </a:lnTo>
                  <a:lnTo>
                    <a:pt x="16931" y="1301"/>
                  </a:lnTo>
                  <a:lnTo>
                    <a:pt x="16931" y="1321"/>
                  </a:lnTo>
                  <a:close/>
                  <a:moveTo>
                    <a:pt x="17095" y="1321"/>
                  </a:moveTo>
                  <a:lnTo>
                    <a:pt x="17013" y="1321"/>
                  </a:lnTo>
                  <a:lnTo>
                    <a:pt x="17013" y="1301"/>
                  </a:lnTo>
                  <a:lnTo>
                    <a:pt x="17095" y="1301"/>
                  </a:lnTo>
                  <a:lnTo>
                    <a:pt x="17095" y="1321"/>
                  </a:lnTo>
                  <a:close/>
                  <a:moveTo>
                    <a:pt x="17258" y="1321"/>
                  </a:moveTo>
                  <a:lnTo>
                    <a:pt x="17177" y="1321"/>
                  </a:lnTo>
                  <a:lnTo>
                    <a:pt x="17177" y="1301"/>
                  </a:lnTo>
                  <a:lnTo>
                    <a:pt x="17258" y="1301"/>
                  </a:lnTo>
                  <a:lnTo>
                    <a:pt x="17258" y="1321"/>
                  </a:lnTo>
                  <a:close/>
                  <a:moveTo>
                    <a:pt x="17422" y="1321"/>
                  </a:moveTo>
                  <a:lnTo>
                    <a:pt x="17340" y="1321"/>
                  </a:lnTo>
                  <a:lnTo>
                    <a:pt x="17340" y="1301"/>
                  </a:lnTo>
                  <a:lnTo>
                    <a:pt x="17422" y="1301"/>
                  </a:lnTo>
                  <a:lnTo>
                    <a:pt x="17422" y="1321"/>
                  </a:lnTo>
                  <a:close/>
                  <a:moveTo>
                    <a:pt x="16361" y="1333"/>
                  </a:moveTo>
                  <a:lnTo>
                    <a:pt x="16357" y="1314"/>
                  </a:lnTo>
                  <a:lnTo>
                    <a:pt x="16377" y="1310"/>
                  </a:lnTo>
                  <a:lnTo>
                    <a:pt x="16398" y="1307"/>
                  </a:lnTo>
                  <a:lnTo>
                    <a:pt x="16419" y="1305"/>
                  </a:lnTo>
                  <a:lnTo>
                    <a:pt x="16439" y="1303"/>
                  </a:lnTo>
                  <a:lnTo>
                    <a:pt x="16440" y="1323"/>
                  </a:lnTo>
                  <a:lnTo>
                    <a:pt x="16421" y="1325"/>
                  </a:lnTo>
                  <a:lnTo>
                    <a:pt x="16400" y="1327"/>
                  </a:lnTo>
                  <a:lnTo>
                    <a:pt x="16381" y="1330"/>
                  </a:lnTo>
                  <a:lnTo>
                    <a:pt x="16361" y="1333"/>
                  </a:lnTo>
                  <a:close/>
                  <a:moveTo>
                    <a:pt x="13982" y="1337"/>
                  </a:moveTo>
                  <a:lnTo>
                    <a:pt x="13961" y="1337"/>
                  </a:lnTo>
                  <a:lnTo>
                    <a:pt x="13961" y="1254"/>
                  </a:lnTo>
                  <a:lnTo>
                    <a:pt x="13982" y="1254"/>
                  </a:lnTo>
                  <a:lnTo>
                    <a:pt x="13982" y="1337"/>
                  </a:lnTo>
                  <a:close/>
                  <a:moveTo>
                    <a:pt x="12226" y="1366"/>
                  </a:moveTo>
                  <a:lnTo>
                    <a:pt x="12205" y="1366"/>
                  </a:lnTo>
                  <a:lnTo>
                    <a:pt x="12205" y="1285"/>
                  </a:lnTo>
                  <a:lnTo>
                    <a:pt x="12226" y="1285"/>
                  </a:lnTo>
                  <a:lnTo>
                    <a:pt x="12226" y="1366"/>
                  </a:lnTo>
                  <a:close/>
                  <a:moveTo>
                    <a:pt x="16207" y="1379"/>
                  </a:moveTo>
                  <a:lnTo>
                    <a:pt x="16199" y="1361"/>
                  </a:lnTo>
                  <a:lnTo>
                    <a:pt x="16218" y="1353"/>
                  </a:lnTo>
                  <a:lnTo>
                    <a:pt x="16238" y="1346"/>
                  </a:lnTo>
                  <a:lnTo>
                    <a:pt x="16257" y="1339"/>
                  </a:lnTo>
                  <a:lnTo>
                    <a:pt x="16277" y="1333"/>
                  </a:lnTo>
                  <a:lnTo>
                    <a:pt x="16282" y="1353"/>
                  </a:lnTo>
                  <a:lnTo>
                    <a:pt x="16263" y="1358"/>
                  </a:lnTo>
                  <a:lnTo>
                    <a:pt x="16245" y="1365"/>
                  </a:lnTo>
                  <a:lnTo>
                    <a:pt x="16225" y="1372"/>
                  </a:lnTo>
                  <a:lnTo>
                    <a:pt x="16207" y="1379"/>
                  </a:lnTo>
                  <a:close/>
                  <a:moveTo>
                    <a:pt x="9626" y="1381"/>
                  </a:moveTo>
                  <a:lnTo>
                    <a:pt x="9611" y="1381"/>
                  </a:lnTo>
                  <a:lnTo>
                    <a:pt x="9597" y="1380"/>
                  </a:lnTo>
                  <a:lnTo>
                    <a:pt x="9583" y="1380"/>
                  </a:lnTo>
                  <a:lnTo>
                    <a:pt x="9570" y="1380"/>
                  </a:lnTo>
                  <a:lnTo>
                    <a:pt x="9558" y="1380"/>
                  </a:lnTo>
                  <a:lnTo>
                    <a:pt x="9545" y="1381"/>
                  </a:lnTo>
                  <a:lnTo>
                    <a:pt x="9545" y="1361"/>
                  </a:lnTo>
                  <a:lnTo>
                    <a:pt x="9558" y="1361"/>
                  </a:lnTo>
                  <a:lnTo>
                    <a:pt x="9570" y="1360"/>
                  </a:lnTo>
                  <a:lnTo>
                    <a:pt x="9583" y="1360"/>
                  </a:lnTo>
                  <a:lnTo>
                    <a:pt x="9597" y="1360"/>
                  </a:lnTo>
                  <a:lnTo>
                    <a:pt x="9611" y="1361"/>
                  </a:lnTo>
                  <a:lnTo>
                    <a:pt x="9627" y="1361"/>
                  </a:lnTo>
                  <a:lnTo>
                    <a:pt x="9626" y="1381"/>
                  </a:lnTo>
                  <a:close/>
                  <a:moveTo>
                    <a:pt x="9386" y="1402"/>
                  </a:moveTo>
                  <a:lnTo>
                    <a:pt x="9381" y="1382"/>
                  </a:lnTo>
                  <a:lnTo>
                    <a:pt x="9401" y="1378"/>
                  </a:lnTo>
                  <a:lnTo>
                    <a:pt x="9421" y="1374"/>
                  </a:lnTo>
                  <a:lnTo>
                    <a:pt x="9442" y="1371"/>
                  </a:lnTo>
                  <a:lnTo>
                    <a:pt x="9462" y="1368"/>
                  </a:lnTo>
                  <a:lnTo>
                    <a:pt x="9465" y="1388"/>
                  </a:lnTo>
                  <a:lnTo>
                    <a:pt x="9445" y="1390"/>
                  </a:lnTo>
                  <a:lnTo>
                    <a:pt x="9425" y="1394"/>
                  </a:lnTo>
                  <a:lnTo>
                    <a:pt x="9405" y="1398"/>
                  </a:lnTo>
                  <a:lnTo>
                    <a:pt x="9386" y="1402"/>
                  </a:lnTo>
                  <a:close/>
                  <a:moveTo>
                    <a:pt x="9786" y="1405"/>
                  </a:moveTo>
                  <a:lnTo>
                    <a:pt x="9766" y="1401"/>
                  </a:lnTo>
                  <a:lnTo>
                    <a:pt x="9747" y="1396"/>
                  </a:lnTo>
                  <a:lnTo>
                    <a:pt x="9727" y="1393"/>
                  </a:lnTo>
                  <a:lnTo>
                    <a:pt x="9707" y="1389"/>
                  </a:lnTo>
                  <a:lnTo>
                    <a:pt x="9710" y="1370"/>
                  </a:lnTo>
                  <a:lnTo>
                    <a:pt x="9731" y="1372"/>
                  </a:lnTo>
                  <a:lnTo>
                    <a:pt x="9750" y="1377"/>
                  </a:lnTo>
                  <a:lnTo>
                    <a:pt x="9771" y="1380"/>
                  </a:lnTo>
                  <a:lnTo>
                    <a:pt x="9791" y="1385"/>
                  </a:lnTo>
                  <a:lnTo>
                    <a:pt x="9786" y="1405"/>
                  </a:lnTo>
                  <a:close/>
                  <a:moveTo>
                    <a:pt x="9232" y="1453"/>
                  </a:moveTo>
                  <a:lnTo>
                    <a:pt x="9224" y="1435"/>
                  </a:lnTo>
                  <a:lnTo>
                    <a:pt x="9243" y="1426"/>
                  </a:lnTo>
                  <a:lnTo>
                    <a:pt x="9262" y="1419"/>
                  </a:lnTo>
                  <a:lnTo>
                    <a:pt x="9281" y="1411"/>
                  </a:lnTo>
                  <a:lnTo>
                    <a:pt x="9301" y="1405"/>
                  </a:lnTo>
                  <a:lnTo>
                    <a:pt x="9308" y="1425"/>
                  </a:lnTo>
                  <a:lnTo>
                    <a:pt x="9288" y="1431"/>
                  </a:lnTo>
                  <a:lnTo>
                    <a:pt x="9270" y="1437"/>
                  </a:lnTo>
                  <a:lnTo>
                    <a:pt x="9251" y="1445"/>
                  </a:lnTo>
                  <a:lnTo>
                    <a:pt x="9232" y="1453"/>
                  </a:lnTo>
                  <a:close/>
                  <a:moveTo>
                    <a:pt x="16065" y="1457"/>
                  </a:moveTo>
                  <a:lnTo>
                    <a:pt x="16053" y="1440"/>
                  </a:lnTo>
                  <a:lnTo>
                    <a:pt x="16070" y="1428"/>
                  </a:lnTo>
                  <a:lnTo>
                    <a:pt x="16088" y="1417"/>
                  </a:lnTo>
                  <a:lnTo>
                    <a:pt x="16106" y="1406"/>
                  </a:lnTo>
                  <a:lnTo>
                    <a:pt x="16124" y="1396"/>
                  </a:lnTo>
                  <a:lnTo>
                    <a:pt x="16133" y="1414"/>
                  </a:lnTo>
                  <a:lnTo>
                    <a:pt x="16116" y="1425"/>
                  </a:lnTo>
                  <a:lnTo>
                    <a:pt x="16099" y="1435"/>
                  </a:lnTo>
                  <a:lnTo>
                    <a:pt x="16082" y="1445"/>
                  </a:lnTo>
                  <a:lnTo>
                    <a:pt x="16065" y="1457"/>
                  </a:lnTo>
                  <a:close/>
                  <a:moveTo>
                    <a:pt x="9938" y="1458"/>
                  </a:moveTo>
                  <a:lnTo>
                    <a:pt x="9920" y="1450"/>
                  </a:lnTo>
                  <a:lnTo>
                    <a:pt x="9901" y="1442"/>
                  </a:lnTo>
                  <a:lnTo>
                    <a:pt x="9883" y="1435"/>
                  </a:lnTo>
                  <a:lnTo>
                    <a:pt x="9863" y="1428"/>
                  </a:lnTo>
                  <a:lnTo>
                    <a:pt x="9870" y="1409"/>
                  </a:lnTo>
                  <a:lnTo>
                    <a:pt x="9890" y="1416"/>
                  </a:lnTo>
                  <a:lnTo>
                    <a:pt x="9909" y="1424"/>
                  </a:lnTo>
                  <a:lnTo>
                    <a:pt x="9928" y="1432"/>
                  </a:lnTo>
                  <a:lnTo>
                    <a:pt x="9947" y="1440"/>
                  </a:lnTo>
                  <a:lnTo>
                    <a:pt x="9938" y="1458"/>
                  </a:lnTo>
                  <a:close/>
                  <a:moveTo>
                    <a:pt x="13982" y="1499"/>
                  </a:moveTo>
                  <a:lnTo>
                    <a:pt x="13961" y="1499"/>
                  </a:lnTo>
                  <a:lnTo>
                    <a:pt x="13961" y="1418"/>
                  </a:lnTo>
                  <a:lnTo>
                    <a:pt x="13982" y="1418"/>
                  </a:lnTo>
                  <a:lnTo>
                    <a:pt x="13982" y="1499"/>
                  </a:lnTo>
                  <a:close/>
                  <a:moveTo>
                    <a:pt x="12226" y="1530"/>
                  </a:moveTo>
                  <a:lnTo>
                    <a:pt x="12205" y="1530"/>
                  </a:lnTo>
                  <a:lnTo>
                    <a:pt x="12205" y="1449"/>
                  </a:lnTo>
                  <a:lnTo>
                    <a:pt x="12226" y="1449"/>
                  </a:lnTo>
                  <a:lnTo>
                    <a:pt x="12226" y="1530"/>
                  </a:lnTo>
                  <a:close/>
                  <a:moveTo>
                    <a:pt x="9091" y="1531"/>
                  </a:moveTo>
                  <a:lnTo>
                    <a:pt x="9080" y="1515"/>
                  </a:lnTo>
                  <a:lnTo>
                    <a:pt x="9097" y="1504"/>
                  </a:lnTo>
                  <a:lnTo>
                    <a:pt x="9114" y="1492"/>
                  </a:lnTo>
                  <a:lnTo>
                    <a:pt x="9131" y="1482"/>
                  </a:lnTo>
                  <a:lnTo>
                    <a:pt x="9150" y="1472"/>
                  </a:lnTo>
                  <a:lnTo>
                    <a:pt x="9160" y="1489"/>
                  </a:lnTo>
                  <a:lnTo>
                    <a:pt x="9143" y="1499"/>
                  </a:lnTo>
                  <a:lnTo>
                    <a:pt x="9125" y="1510"/>
                  </a:lnTo>
                  <a:lnTo>
                    <a:pt x="9107" y="1521"/>
                  </a:lnTo>
                  <a:lnTo>
                    <a:pt x="9091" y="1531"/>
                  </a:lnTo>
                  <a:close/>
                  <a:moveTo>
                    <a:pt x="10078" y="1539"/>
                  </a:moveTo>
                  <a:lnTo>
                    <a:pt x="10062" y="1528"/>
                  </a:lnTo>
                  <a:lnTo>
                    <a:pt x="10044" y="1516"/>
                  </a:lnTo>
                  <a:lnTo>
                    <a:pt x="10027" y="1506"/>
                  </a:lnTo>
                  <a:lnTo>
                    <a:pt x="10010" y="1496"/>
                  </a:lnTo>
                  <a:lnTo>
                    <a:pt x="10020" y="1479"/>
                  </a:lnTo>
                  <a:lnTo>
                    <a:pt x="10038" y="1489"/>
                  </a:lnTo>
                  <a:lnTo>
                    <a:pt x="10056" y="1499"/>
                  </a:lnTo>
                  <a:lnTo>
                    <a:pt x="10073" y="1511"/>
                  </a:lnTo>
                  <a:lnTo>
                    <a:pt x="10090" y="1523"/>
                  </a:lnTo>
                  <a:lnTo>
                    <a:pt x="10078" y="1539"/>
                  </a:lnTo>
                  <a:close/>
                  <a:moveTo>
                    <a:pt x="15943" y="1562"/>
                  </a:moveTo>
                  <a:lnTo>
                    <a:pt x="15928" y="1549"/>
                  </a:lnTo>
                  <a:lnTo>
                    <a:pt x="15943" y="1534"/>
                  </a:lnTo>
                  <a:lnTo>
                    <a:pt x="15957" y="1519"/>
                  </a:lnTo>
                  <a:lnTo>
                    <a:pt x="15973" y="1505"/>
                  </a:lnTo>
                  <a:lnTo>
                    <a:pt x="15988" y="1491"/>
                  </a:lnTo>
                  <a:lnTo>
                    <a:pt x="16002" y="1506"/>
                  </a:lnTo>
                  <a:lnTo>
                    <a:pt x="15987" y="1520"/>
                  </a:lnTo>
                  <a:lnTo>
                    <a:pt x="15972" y="1534"/>
                  </a:lnTo>
                  <a:lnTo>
                    <a:pt x="15957" y="1547"/>
                  </a:lnTo>
                  <a:lnTo>
                    <a:pt x="15943" y="1562"/>
                  </a:lnTo>
                  <a:close/>
                  <a:moveTo>
                    <a:pt x="8966" y="1636"/>
                  </a:moveTo>
                  <a:lnTo>
                    <a:pt x="8953" y="1621"/>
                  </a:lnTo>
                  <a:lnTo>
                    <a:pt x="8968" y="1606"/>
                  </a:lnTo>
                  <a:lnTo>
                    <a:pt x="8982" y="1592"/>
                  </a:lnTo>
                  <a:lnTo>
                    <a:pt x="8997" y="1578"/>
                  </a:lnTo>
                  <a:lnTo>
                    <a:pt x="9013" y="1565"/>
                  </a:lnTo>
                  <a:lnTo>
                    <a:pt x="9027" y="1581"/>
                  </a:lnTo>
                  <a:lnTo>
                    <a:pt x="9011" y="1593"/>
                  </a:lnTo>
                  <a:lnTo>
                    <a:pt x="8996" y="1607"/>
                  </a:lnTo>
                  <a:lnTo>
                    <a:pt x="8981" y="1621"/>
                  </a:lnTo>
                  <a:lnTo>
                    <a:pt x="8966" y="1636"/>
                  </a:lnTo>
                  <a:close/>
                  <a:moveTo>
                    <a:pt x="10200" y="1645"/>
                  </a:moveTo>
                  <a:lnTo>
                    <a:pt x="10187" y="1631"/>
                  </a:lnTo>
                  <a:lnTo>
                    <a:pt x="10172" y="1617"/>
                  </a:lnTo>
                  <a:lnTo>
                    <a:pt x="10157" y="1604"/>
                  </a:lnTo>
                  <a:lnTo>
                    <a:pt x="10142" y="1590"/>
                  </a:lnTo>
                  <a:lnTo>
                    <a:pt x="10154" y="1574"/>
                  </a:lnTo>
                  <a:lnTo>
                    <a:pt x="10170" y="1587"/>
                  </a:lnTo>
                  <a:lnTo>
                    <a:pt x="10185" y="1602"/>
                  </a:lnTo>
                  <a:lnTo>
                    <a:pt x="10200" y="1616"/>
                  </a:lnTo>
                  <a:lnTo>
                    <a:pt x="10215" y="1631"/>
                  </a:lnTo>
                  <a:lnTo>
                    <a:pt x="10200" y="1645"/>
                  </a:lnTo>
                  <a:close/>
                  <a:moveTo>
                    <a:pt x="13982" y="1663"/>
                  </a:moveTo>
                  <a:lnTo>
                    <a:pt x="13961" y="1663"/>
                  </a:lnTo>
                  <a:lnTo>
                    <a:pt x="13961" y="1582"/>
                  </a:lnTo>
                  <a:lnTo>
                    <a:pt x="13982" y="1582"/>
                  </a:lnTo>
                  <a:lnTo>
                    <a:pt x="13982" y="1663"/>
                  </a:lnTo>
                  <a:close/>
                  <a:moveTo>
                    <a:pt x="15846" y="1691"/>
                  </a:moveTo>
                  <a:lnTo>
                    <a:pt x="15829" y="1680"/>
                  </a:lnTo>
                  <a:lnTo>
                    <a:pt x="15840" y="1663"/>
                  </a:lnTo>
                  <a:lnTo>
                    <a:pt x="15850" y="1646"/>
                  </a:lnTo>
                  <a:lnTo>
                    <a:pt x="15863" y="1629"/>
                  </a:lnTo>
                  <a:lnTo>
                    <a:pt x="15875" y="1612"/>
                  </a:lnTo>
                  <a:lnTo>
                    <a:pt x="15892" y="1624"/>
                  </a:lnTo>
                  <a:lnTo>
                    <a:pt x="15879" y="1640"/>
                  </a:lnTo>
                  <a:lnTo>
                    <a:pt x="15868" y="1657"/>
                  </a:lnTo>
                  <a:lnTo>
                    <a:pt x="15857" y="1673"/>
                  </a:lnTo>
                  <a:lnTo>
                    <a:pt x="15846" y="1691"/>
                  </a:lnTo>
                  <a:close/>
                  <a:moveTo>
                    <a:pt x="12226" y="1694"/>
                  </a:moveTo>
                  <a:lnTo>
                    <a:pt x="12205" y="1694"/>
                  </a:lnTo>
                  <a:lnTo>
                    <a:pt x="12205" y="1613"/>
                  </a:lnTo>
                  <a:lnTo>
                    <a:pt x="12226" y="1613"/>
                  </a:lnTo>
                  <a:lnTo>
                    <a:pt x="12226" y="1694"/>
                  </a:lnTo>
                  <a:close/>
                  <a:moveTo>
                    <a:pt x="8863" y="1759"/>
                  </a:moveTo>
                  <a:lnTo>
                    <a:pt x="8847" y="1748"/>
                  </a:lnTo>
                  <a:lnTo>
                    <a:pt x="8859" y="1731"/>
                  </a:lnTo>
                  <a:lnTo>
                    <a:pt x="8871" y="1715"/>
                  </a:lnTo>
                  <a:lnTo>
                    <a:pt x="8884" y="1697"/>
                  </a:lnTo>
                  <a:lnTo>
                    <a:pt x="8897" y="1681"/>
                  </a:lnTo>
                  <a:lnTo>
                    <a:pt x="8913" y="1695"/>
                  </a:lnTo>
                  <a:lnTo>
                    <a:pt x="8900" y="1710"/>
                  </a:lnTo>
                  <a:lnTo>
                    <a:pt x="8887" y="1726"/>
                  </a:lnTo>
                  <a:lnTo>
                    <a:pt x="8876" y="1743"/>
                  </a:lnTo>
                  <a:lnTo>
                    <a:pt x="8863" y="1759"/>
                  </a:lnTo>
                  <a:close/>
                  <a:moveTo>
                    <a:pt x="10301" y="1771"/>
                  </a:moveTo>
                  <a:lnTo>
                    <a:pt x="10290" y="1755"/>
                  </a:lnTo>
                  <a:lnTo>
                    <a:pt x="10278" y="1738"/>
                  </a:lnTo>
                  <a:lnTo>
                    <a:pt x="10266" y="1722"/>
                  </a:lnTo>
                  <a:lnTo>
                    <a:pt x="10254" y="1705"/>
                  </a:lnTo>
                  <a:lnTo>
                    <a:pt x="10269" y="1693"/>
                  </a:lnTo>
                  <a:lnTo>
                    <a:pt x="10283" y="1709"/>
                  </a:lnTo>
                  <a:lnTo>
                    <a:pt x="10294" y="1726"/>
                  </a:lnTo>
                  <a:lnTo>
                    <a:pt x="10307" y="1743"/>
                  </a:lnTo>
                  <a:lnTo>
                    <a:pt x="10318" y="1760"/>
                  </a:lnTo>
                  <a:lnTo>
                    <a:pt x="10301" y="1771"/>
                  </a:lnTo>
                  <a:close/>
                  <a:moveTo>
                    <a:pt x="13982" y="1827"/>
                  </a:moveTo>
                  <a:lnTo>
                    <a:pt x="13961" y="1827"/>
                  </a:lnTo>
                  <a:lnTo>
                    <a:pt x="13961" y="1746"/>
                  </a:lnTo>
                  <a:lnTo>
                    <a:pt x="13982" y="1746"/>
                  </a:lnTo>
                  <a:lnTo>
                    <a:pt x="13982" y="1827"/>
                  </a:lnTo>
                  <a:close/>
                  <a:moveTo>
                    <a:pt x="15778" y="1837"/>
                  </a:moveTo>
                  <a:lnTo>
                    <a:pt x="15759" y="1830"/>
                  </a:lnTo>
                  <a:lnTo>
                    <a:pt x="15766" y="1811"/>
                  </a:lnTo>
                  <a:lnTo>
                    <a:pt x="15774" y="1791"/>
                  </a:lnTo>
                  <a:lnTo>
                    <a:pt x="15782" y="1773"/>
                  </a:lnTo>
                  <a:lnTo>
                    <a:pt x="15790" y="1754"/>
                  </a:lnTo>
                  <a:lnTo>
                    <a:pt x="15808" y="1763"/>
                  </a:lnTo>
                  <a:lnTo>
                    <a:pt x="15800" y="1781"/>
                  </a:lnTo>
                  <a:lnTo>
                    <a:pt x="15793" y="1799"/>
                  </a:lnTo>
                  <a:lnTo>
                    <a:pt x="15785" y="1818"/>
                  </a:lnTo>
                  <a:lnTo>
                    <a:pt x="15778" y="1837"/>
                  </a:lnTo>
                  <a:close/>
                  <a:moveTo>
                    <a:pt x="12226" y="1858"/>
                  </a:moveTo>
                  <a:lnTo>
                    <a:pt x="12205" y="1858"/>
                  </a:lnTo>
                  <a:lnTo>
                    <a:pt x="12205" y="1777"/>
                  </a:lnTo>
                  <a:lnTo>
                    <a:pt x="12226" y="1777"/>
                  </a:lnTo>
                  <a:lnTo>
                    <a:pt x="12226" y="1858"/>
                  </a:lnTo>
                  <a:close/>
                  <a:moveTo>
                    <a:pt x="8785" y="1900"/>
                  </a:moveTo>
                  <a:lnTo>
                    <a:pt x="8767" y="1892"/>
                  </a:lnTo>
                  <a:lnTo>
                    <a:pt x="8775" y="1874"/>
                  </a:lnTo>
                  <a:lnTo>
                    <a:pt x="8784" y="1854"/>
                  </a:lnTo>
                  <a:lnTo>
                    <a:pt x="8793" y="1836"/>
                  </a:lnTo>
                  <a:lnTo>
                    <a:pt x="8804" y="1818"/>
                  </a:lnTo>
                  <a:lnTo>
                    <a:pt x="8821" y="1828"/>
                  </a:lnTo>
                  <a:lnTo>
                    <a:pt x="8812" y="1846"/>
                  </a:lnTo>
                  <a:lnTo>
                    <a:pt x="8803" y="1864"/>
                  </a:lnTo>
                  <a:lnTo>
                    <a:pt x="8793" y="1882"/>
                  </a:lnTo>
                  <a:lnTo>
                    <a:pt x="8785" y="1900"/>
                  </a:lnTo>
                  <a:close/>
                  <a:moveTo>
                    <a:pt x="10378" y="1914"/>
                  </a:moveTo>
                  <a:lnTo>
                    <a:pt x="10370" y="1896"/>
                  </a:lnTo>
                  <a:lnTo>
                    <a:pt x="10361" y="1877"/>
                  </a:lnTo>
                  <a:lnTo>
                    <a:pt x="10353" y="1859"/>
                  </a:lnTo>
                  <a:lnTo>
                    <a:pt x="10342" y="1841"/>
                  </a:lnTo>
                  <a:lnTo>
                    <a:pt x="10361" y="1831"/>
                  </a:lnTo>
                  <a:lnTo>
                    <a:pt x="10371" y="1850"/>
                  </a:lnTo>
                  <a:lnTo>
                    <a:pt x="10380" y="1868"/>
                  </a:lnTo>
                  <a:lnTo>
                    <a:pt x="10388" y="1886"/>
                  </a:lnTo>
                  <a:lnTo>
                    <a:pt x="10396" y="1906"/>
                  </a:lnTo>
                  <a:lnTo>
                    <a:pt x="10378" y="1914"/>
                  </a:lnTo>
                  <a:close/>
                  <a:moveTo>
                    <a:pt x="13982" y="1991"/>
                  </a:moveTo>
                  <a:lnTo>
                    <a:pt x="13961" y="1991"/>
                  </a:lnTo>
                  <a:lnTo>
                    <a:pt x="13961" y="1908"/>
                  </a:lnTo>
                  <a:lnTo>
                    <a:pt x="13982" y="1908"/>
                  </a:lnTo>
                  <a:lnTo>
                    <a:pt x="13982" y="1991"/>
                  </a:lnTo>
                  <a:close/>
                  <a:moveTo>
                    <a:pt x="15744" y="1994"/>
                  </a:moveTo>
                  <a:lnTo>
                    <a:pt x="15723" y="1992"/>
                  </a:lnTo>
                  <a:lnTo>
                    <a:pt x="15726" y="1971"/>
                  </a:lnTo>
                  <a:lnTo>
                    <a:pt x="15729" y="1952"/>
                  </a:lnTo>
                  <a:lnTo>
                    <a:pt x="15732" y="1931"/>
                  </a:lnTo>
                  <a:lnTo>
                    <a:pt x="15737" y="1911"/>
                  </a:lnTo>
                  <a:lnTo>
                    <a:pt x="15757" y="1915"/>
                  </a:lnTo>
                  <a:lnTo>
                    <a:pt x="15753" y="1935"/>
                  </a:lnTo>
                  <a:lnTo>
                    <a:pt x="15750" y="1954"/>
                  </a:lnTo>
                  <a:lnTo>
                    <a:pt x="15746" y="1975"/>
                  </a:lnTo>
                  <a:lnTo>
                    <a:pt x="15744" y="1994"/>
                  </a:lnTo>
                  <a:close/>
                  <a:moveTo>
                    <a:pt x="12226" y="2022"/>
                  </a:moveTo>
                  <a:lnTo>
                    <a:pt x="12205" y="2022"/>
                  </a:lnTo>
                  <a:lnTo>
                    <a:pt x="12205" y="1939"/>
                  </a:lnTo>
                  <a:lnTo>
                    <a:pt x="12226" y="1939"/>
                  </a:lnTo>
                  <a:lnTo>
                    <a:pt x="12226" y="2022"/>
                  </a:lnTo>
                  <a:close/>
                  <a:moveTo>
                    <a:pt x="8735" y="2054"/>
                  </a:moveTo>
                  <a:lnTo>
                    <a:pt x="8716" y="2049"/>
                  </a:lnTo>
                  <a:lnTo>
                    <a:pt x="8720" y="2030"/>
                  </a:lnTo>
                  <a:lnTo>
                    <a:pt x="8725" y="2009"/>
                  </a:lnTo>
                  <a:lnTo>
                    <a:pt x="8732" y="1990"/>
                  </a:lnTo>
                  <a:lnTo>
                    <a:pt x="8737" y="1970"/>
                  </a:lnTo>
                  <a:lnTo>
                    <a:pt x="8757" y="1976"/>
                  </a:lnTo>
                  <a:lnTo>
                    <a:pt x="8751" y="1995"/>
                  </a:lnTo>
                  <a:lnTo>
                    <a:pt x="8745" y="2015"/>
                  </a:lnTo>
                  <a:lnTo>
                    <a:pt x="8740" y="2034"/>
                  </a:lnTo>
                  <a:lnTo>
                    <a:pt x="8735" y="2054"/>
                  </a:lnTo>
                  <a:close/>
                  <a:moveTo>
                    <a:pt x="10427" y="2067"/>
                  </a:moveTo>
                  <a:lnTo>
                    <a:pt x="10423" y="2048"/>
                  </a:lnTo>
                  <a:lnTo>
                    <a:pt x="10418" y="2029"/>
                  </a:lnTo>
                  <a:lnTo>
                    <a:pt x="10412" y="2009"/>
                  </a:lnTo>
                  <a:lnTo>
                    <a:pt x="10406" y="1990"/>
                  </a:lnTo>
                  <a:lnTo>
                    <a:pt x="10426" y="1983"/>
                  </a:lnTo>
                  <a:lnTo>
                    <a:pt x="10432" y="2002"/>
                  </a:lnTo>
                  <a:lnTo>
                    <a:pt x="10437" y="2023"/>
                  </a:lnTo>
                  <a:lnTo>
                    <a:pt x="10443" y="2042"/>
                  </a:lnTo>
                  <a:lnTo>
                    <a:pt x="10448" y="2063"/>
                  </a:lnTo>
                  <a:lnTo>
                    <a:pt x="10427" y="2067"/>
                  </a:lnTo>
                  <a:close/>
                  <a:moveTo>
                    <a:pt x="13982" y="2155"/>
                  </a:moveTo>
                  <a:lnTo>
                    <a:pt x="13961" y="2155"/>
                  </a:lnTo>
                  <a:lnTo>
                    <a:pt x="13961" y="2072"/>
                  </a:lnTo>
                  <a:lnTo>
                    <a:pt x="13982" y="2072"/>
                  </a:lnTo>
                  <a:lnTo>
                    <a:pt x="13982" y="2155"/>
                  </a:lnTo>
                  <a:close/>
                  <a:moveTo>
                    <a:pt x="15738" y="2157"/>
                  </a:moveTo>
                  <a:lnTo>
                    <a:pt x="15719" y="2157"/>
                  </a:lnTo>
                  <a:lnTo>
                    <a:pt x="15719" y="2074"/>
                  </a:lnTo>
                  <a:lnTo>
                    <a:pt x="15739" y="2076"/>
                  </a:lnTo>
                  <a:lnTo>
                    <a:pt x="15738" y="2157"/>
                  </a:lnTo>
                  <a:close/>
                  <a:moveTo>
                    <a:pt x="12226" y="2185"/>
                  </a:moveTo>
                  <a:lnTo>
                    <a:pt x="12205" y="2185"/>
                  </a:lnTo>
                  <a:lnTo>
                    <a:pt x="12205" y="2103"/>
                  </a:lnTo>
                  <a:lnTo>
                    <a:pt x="12226" y="2103"/>
                  </a:lnTo>
                  <a:lnTo>
                    <a:pt x="12226" y="2185"/>
                  </a:lnTo>
                  <a:close/>
                  <a:moveTo>
                    <a:pt x="8713" y="2214"/>
                  </a:moveTo>
                  <a:lnTo>
                    <a:pt x="8694" y="2213"/>
                  </a:lnTo>
                  <a:lnTo>
                    <a:pt x="8695" y="2192"/>
                  </a:lnTo>
                  <a:lnTo>
                    <a:pt x="8696" y="2172"/>
                  </a:lnTo>
                  <a:lnTo>
                    <a:pt x="8698" y="2151"/>
                  </a:lnTo>
                  <a:lnTo>
                    <a:pt x="8701" y="2131"/>
                  </a:lnTo>
                  <a:lnTo>
                    <a:pt x="8720" y="2134"/>
                  </a:lnTo>
                  <a:lnTo>
                    <a:pt x="8718" y="2153"/>
                  </a:lnTo>
                  <a:lnTo>
                    <a:pt x="8717" y="2174"/>
                  </a:lnTo>
                  <a:lnTo>
                    <a:pt x="8714" y="2194"/>
                  </a:lnTo>
                  <a:lnTo>
                    <a:pt x="8713" y="2214"/>
                  </a:lnTo>
                  <a:close/>
                  <a:moveTo>
                    <a:pt x="10449" y="2228"/>
                  </a:moveTo>
                  <a:lnTo>
                    <a:pt x="10448" y="2207"/>
                  </a:lnTo>
                  <a:lnTo>
                    <a:pt x="10445" y="2187"/>
                  </a:lnTo>
                  <a:lnTo>
                    <a:pt x="10444" y="2167"/>
                  </a:lnTo>
                  <a:lnTo>
                    <a:pt x="10442" y="2147"/>
                  </a:lnTo>
                  <a:lnTo>
                    <a:pt x="10461" y="2144"/>
                  </a:lnTo>
                  <a:lnTo>
                    <a:pt x="10464" y="2165"/>
                  </a:lnTo>
                  <a:lnTo>
                    <a:pt x="10466" y="2185"/>
                  </a:lnTo>
                  <a:lnTo>
                    <a:pt x="10468" y="2206"/>
                  </a:lnTo>
                  <a:lnTo>
                    <a:pt x="10468" y="2227"/>
                  </a:lnTo>
                  <a:lnTo>
                    <a:pt x="10449" y="2228"/>
                  </a:lnTo>
                  <a:close/>
                  <a:moveTo>
                    <a:pt x="13982" y="2318"/>
                  </a:moveTo>
                  <a:lnTo>
                    <a:pt x="13961" y="2318"/>
                  </a:lnTo>
                  <a:lnTo>
                    <a:pt x="13961" y="2236"/>
                  </a:lnTo>
                  <a:lnTo>
                    <a:pt x="13982" y="2236"/>
                  </a:lnTo>
                  <a:lnTo>
                    <a:pt x="13982" y="2318"/>
                  </a:lnTo>
                  <a:close/>
                  <a:moveTo>
                    <a:pt x="15738" y="2321"/>
                  </a:moveTo>
                  <a:lnTo>
                    <a:pt x="15719" y="2321"/>
                  </a:lnTo>
                  <a:lnTo>
                    <a:pt x="15719" y="2238"/>
                  </a:lnTo>
                  <a:lnTo>
                    <a:pt x="15738" y="2238"/>
                  </a:lnTo>
                  <a:lnTo>
                    <a:pt x="15738" y="2321"/>
                  </a:lnTo>
                  <a:close/>
                  <a:moveTo>
                    <a:pt x="12226" y="2349"/>
                  </a:moveTo>
                  <a:lnTo>
                    <a:pt x="12205" y="2349"/>
                  </a:lnTo>
                  <a:lnTo>
                    <a:pt x="12205" y="2267"/>
                  </a:lnTo>
                  <a:lnTo>
                    <a:pt x="12226" y="2267"/>
                  </a:lnTo>
                  <a:lnTo>
                    <a:pt x="12226" y="2349"/>
                  </a:lnTo>
                  <a:close/>
                  <a:moveTo>
                    <a:pt x="8713" y="2377"/>
                  </a:moveTo>
                  <a:lnTo>
                    <a:pt x="8693" y="2377"/>
                  </a:lnTo>
                  <a:lnTo>
                    <a:pt x="8693" y="2295"/>
                  </a:lnTo>
                  <a:lnTo>
                    <a:pt x="8713" y="2295"/>
                  </a:lnTo>
                  <a:lnTo>
                    <a:pt x="8713" y="2377"/>
                  </a:lnTo>
                  <a:close/>
                  <a:moveTo>
                    <a:pt x="10469" y="2391"/>
                  </a:moveTo>
                  <a:lnTo>
                    <a:pt x="10449" y="2391"/>
                  </a:lnTo>
                  <a:lnTo>
                    <a:pt x="10449" y="2309"/>
                  </a:lnTo>
                  <a:lnTo>
                    <a:pt x="10469" y="2309"/>
                  </a:lnTo>
                  <a:lnTo>
                    <a:pt x="10469" y="2391"/>
                  </a:lnTo>
                  <a:close/>
                  <a:moveTo>
                    <a:pt x="13962" y="2482"/>
                  </a:moveTo>
                  <a:lnTo>
                    <a:pt x="13962" y="2468"/>
                  </a:lnTo>
                  <a:lnTo>
                    <a:pt x="13961" y="2455"/>
                  </a:lnTo>
                  <a:lnTo>
                    <a:pt x="13961" y="2400"/>
                  </a:lnTo>
                  <a:lnTo>
                    <a:pt x="13982" y="2400"/>
                  </a:lnTo>
                  <a:lnTo>
                    <a:pt x="13982" y="2455"/>
                  </a:lnTo>
                  <a:lnTo>
                    <a:pt x="13982" y="2468"/>
                  </a:lnTo>
                  <a:lnTo>
                    <a:pt x="13983" y="2481"/>
                  </a:lnTo>
                  <a:lnTo>
                    <a:pt x="13962" y="2482"/>
                  </a:lnTo>
                  <a:close/>
                  <a:moveTo>
                    <a:pt x="15738" y="2484"/>
                  </a:moveTo>
                  <a:lnTo>
                    <a:pt x="15718" y="2483"/>
                  </a:lnTo>
                  <a:lnTo>
                    <a:pt x="15718" y="2473"/>
                  </a:lnTo>
                  <a:lnTo>
                    <a:pt x="15718" y="2462"/>
                  </a:lnTo>
                  <a:lnTo>
                    <a:pt x="15719" y="2451"/>
                  </a:lnTo>
                  <a:lnTo>
                    <a:pt x="15719" y="2441"/>
                  </a:lnTo>
                  <a:lnTo>
                    <a:pt x="15719" y="2402"/>
                  </a:lnTo>
                  <a:lnTo>
                    <a:pt x="15738" y="2402"/>
                  </a:lnTo>
                  <a:lnTo>
                    <a:pt x="15738" y="2441"/>
                  </a:lnTo>
                  <a:lnTo>
                    <a:pt x="15738" y="2451"/>
                  </a:lnTo>
                  <a:lnTo>
                    <a:pt x="15738" y="2463"/>
                  </a:lnTo>
                  <a:lnTo>
                    <a:pt x="15738" y="2473"/>
                  </a:lnTo>
                  <a:lnTo>
                    <a:pt x="15738" y="2484"/>
                  </a:lnTo>
                  <a:close/>
                  <a:moveTo>
                    <a:pt x="12226" y="2512"/>
                  </a:moveTo>
                  <a:lnTo>
                    <a:pt x="12205" y="2512"/>
                  </a:lnTo>
                  <a:lnTo>
                    <a:pt x="12205" y="2431"/>
                  </a:lnTo>
                  <a:lnTo>
                    <a:pt x="12226" y="2431"/>
                  </a:lnTo>
                  <a:lnTo>
                    <a:pt x="12226" y="2512"/>
                  </a:lnTo>
                  <a:close/>
                  <a:moveTo>
                    <a:pt x="8713" y="2541"/>
                  </a:moveTo>
                  <a:lnTo>
                    <a:pt x="8693" y="2541"/>
                  </a:lnTo>
                  <a:lnTo>
                    <a:pt x="8693" y="2459"/>
                  </a:lnTo>
                  <a:lnTo>
                    <a:pt x="8713" y="2459"/>
                  </a:lnTo>
                  <a:lnTo>
                    <a:pt x="8713" y="2541"/>
                  </a:lnTo>
                  <a:close/>
                  <a:moveTo>
                    <a:pt x="10469" y="2554"/>
                  </a:moveTo>
                  <a:lnTo>
                    <a:pt x="10449" y="2554"/>
                  </a:lnTo>
                  <a:lnTo>
                    <a:pt x="10449" y="2472"/>
                  </a:lnTo>
                  <a:lnTo>
                    <a:pt x="10469" y="2472"/>
                  </a:lnTo>
                  <a:lnTo>
                    <a:pt x="10469" y="2554"/>
                  </a:lnTo>
                  <a:close/>
                  <a:moveTo>
                    <a:pt x="13982" y="2646"/>
                  </a:moveTo>
                  <a:lnTo>
                    <a:pt x="13979" y="2625"/>
                  </a:lnTo>
                  <a:lnTo>
                    <a:pt x="13975" y="2606"/>
                  </a:lnTo>
                  <a:lnTo>
                    <a:pt x="13972" y="2585"/>
                  </a:lnTo>
                  <a:lnTo>
                    <a:pt x="13968" y="2565"/>
                  </a:lnTo>
                  <a:lnTo>
                    <a:pt x="13989" y="2562"/>
                  </a:lnTo>
                  <a:lnTo>
                    <a:pt x="13991" y="2582"/>
                  </a:lnTo>
                  <a:lnTo>
                    <a:pt x="13995" y="2602"/>
                  </a:lnTo>
                  <a:lnTo>
                    <a:pt x="13998" y="2622"/>
                  </a:lnTo>
                  <a:lnTo>
                    <a:pt x="14003" y="2641"/>
                  </a:lnTo>
                  <a:lnTo>
                    <a:pt x="13982" y="2646"/>
                  </a:lnTo>
                  <a:close/>
                  <a:moveTo>
                    <a:pt x="15715" y="2648"/>
                  </a:moveTo>
                  <a:lnTo>
                    <a:pt x="15695" y="2644"/>
                  </a:lnTo>
                  <a:lnTo>
                    <a:pt x="15699" y="2624"/>
                  </a:lnTo>
                  <a:lnTo>
                    <a:pt x="15703" y="2604"/>
                  </a:lnTo>
                  <a:lnTo>
                    <a:pt x="15707" y="2584"/>
                  </a:lnTo>
                  <a:lnTo>
                    <a:pt x="15710" y="2564"/>
                  </a:lnTo>
                  <a:lnTo>
                    <a:pt x="15730" y="2567"/>
                  </a:lnTo>
                  <a:lnTo>
                    <a:pt x="15727" y="2588"/>
                  </a:lnTo>
                  <a:lnTo>
                    <a:pt x="15723" y="2608"/>
                  </a:lnTo>
                  <a:lnTo>
                    <a:pt x="15720" y="2628"/>
                  </a:lnTo>
                  <a:lnTo>
                    <a:pt x="15715" y="2648"/>
                  </a:lnTo>
                  <a:close/>
                  <a:moveTo>
                    <a:pt x="12226" y="2676"/>
                  </a:moveTo>
                  <a:lnTo>
                    <a:pt x="12205" y="2676"/>
                  </a:lnTo>
                  <a:lnTo>
                    <a:pt x="12205" y="2594"/>
                  </a:lnTo>
                  <a:lnTo>
                    <a:pt x="12226" y="2594"/>
                  </a:lnTo>
                  <a:lnTo>
                    <a:pt x="12226" y="2676"/>
                  </a:lnTo>
                  <a:close/>
                  <a:moveTo>
                    <a:pt x="8713" y="2704"/>
                  </a:moveTo>
                  <a:lnTo>
                    <a:pt x="8693" y="2704"/>
                  </a:lnTo>
                  <a:lnTo>
                    <a:pt x="8693" y="2623"/>
                  </a:lnTo>
                  <a:lnTo>
                    <a:pt x="8713" y="2623"/>
                  </a:lnTo>
                  <a:lnTo>
                    <a:pt x="8713" y="2704"/>
                  </a:lnTo>
                  <a:close/>
                  <a:moveTo>
                    <a:pt x="10469" y="2718"/>
                  </a:moveTo>
                  <a:lnTo>
                    <a:pt x="10449" y="2718"/>
                  </a:lnTo>
                  <a:lnTo>
                    <a:pt x="10449" y="2636"/>
                  </a:lnTo>
                  <a:lnTo>
                    <a:pt x="10469" y="2636"/>
                  </a:lnTo>
                  <a:lnTo>
                    <a:pt x="10469" y="2718"/>
                  </a:lnTo>
                  <a:close/>
                  <a:moveTo>
                    <a:pt x="14032" y="2803"/>
                  </a:moveTo>
                  <a:lnTo>
                    <a:pt x="14026" y="2785"/>
                  </a:lnTo>
                  <a:lnTo>
                    <a:pt x="14017" y="2765"/>
                  </a:lnTo>
                  <a:lnTo>
                    <a:pt x="14011" y="2746"/>
                  </a:lnTo>
                  <a:lnTo>
                    <a:pt x="14004" y="2726"/>
                  </a:lnTo>
                  <a:lnTo>
                    <a:pt x="14023" y="2719"/>
                  </a:lnTo>
                  <a:lnTo>
                    <a:pt x="14030" y="2739"/>
                  </a:lnTo>
                  <a:lnTo>
                    <a:pt x="14037" y="2758"/>
                  </a:lnTo>
                  <a:lnTo>
                    <a:pt x="14044" y="2777"/>
                  </a:lnTo>
                  <a:lnTo>
                    <a:pt x="14052" y="2795"/>
                  </a:lnTo>
                  <a:lnTo>
                    <a:pt x="14032" y="2803"/>
                  </a:lnTo>
                  <a:close/>
                  <a:moveTo>
                    <a:pt x="15663" y="2805"/>
                  </a:moveTo>
                  <a:lnTo>
                    <a:pt x="15644" y="2797"/>
                  </a:lnTo>
                  <a:lnTo>
                    <a:pt x="15652" y="2778"/>
                  </a:lnTo>
                  <a:lnTo>
                    <a:pt x="15659" y="2759"/>
                  </a:lnTo>
                  <a:lnTo>
                    <a:pt x="15666" y="2740"/>
                  </a:lnTo>
                  <a:lnTo>
                    <a:pt x="15673" y="2722"/>
                  </a:lnTo>
                  <a:lnTo>
                    <a:pt x="15692" y="2727"/>
                  </a:lnTo>
                  <a:lnTo>
                    <a:pt x="15686" y="2747"/>
                  </a:lnTo>
                  <a:lnTo>
                    <a:pt x="15679" y="2766"/>
                  </a:lnTo>
                  <a:lnTo>
                    <a:pt x="15671" y="2786"/>
                  </a:lnTo>
                  <a:lnTo>
                    <a:pt x="15663" y="2805"/>
                  </a:lnTo>
                  <a:close/>
                  <a:moveTo>
                    <a:pt x="12226" y="2840"/>
                  </a:moveTo>
                  <a:lnTo>
                    <a:pt x="12205" y="2840"/>
                  </a:lnTo>
                  <a:lnTo>
                    <a:pt x="12205" y="2758"/>
                  </a:lnTo>
                  <a:lnTo>
                    <a:pt x="12226" y="2758"/>
                  </a:lnTo>
                  <a:lnTo>
                    <a:pt x="12226" y="2840"/>
                  </a:lnTo>
                  <a:close/>
                  <a:moveTo>
                    <a:pt x="8713" y="2868"/>
                  </a:moveTo>
                  <a:lnTo>
                    <a:pt x="8693" y="2868"/>
                  </a:lnTo>
                  <a:lnTo>
                    <a:pt x="8693" y="2786"/>
                  </a:lnTo>
                  <a:lnTo>
                    <a:pt x="8713" y="2786"/>
                  </a:lnTo>
                  <a:lnTo>
                    <a:pt x="8713" y="2868"/>
                  </a:lnTo>
                  <a:close/>
                  <a:moveTo>
                    <a:pt x="6019" y="2659"/>
                  </a:moveTo>
                  <a:lnTo>
                    <a:pt x="6018" y="2639"/>
                  </a:lnTo>
                  <a:lnTo>
                    <a:pt x="6035" y="2638"/>
                  </a:lnTo>
                  <a:lnTo>
                    <a:pt x="6051" y="2638"/>
                  </a:lnTo>
                  <a:lnTo>
                    <a:pt x="6067" y="2637"/>
                  </a:lnTo>
                  <a:lnTo>
                    <a:pt x="6084" y="2638"/>
                  </a:lnTo>
                  <a:lnTo>
                    <a:pt x="6092" y="2638"/>
                  </a:lnTo>
                  <a:lnTo>
                    <a:pt x="6101" y="2638"/>
                  </a:lnTo>
                  <a:lnTo>
                    <a:pt x="6100" y="2659"/>
                  </a:lnTo>
                  <a:lnTo>
                    <a:pt x="6092" y="2659"/>
                  </a:lnTo>
                  <a:lnTo>
                    <a:pt x="6083" y="2657"/>
                  </a:lnTo>
                  <a:lnTo>
                    <a:pt x="6067" y="2657"/>
                  </a:lnTo>
                  <a:lnTo>
                    <a:pt x="6051" y="2657"/>
                  </a:lnTo>
                  <a:lnTo>
                    <a:pt x="6035" y="2659"/>
                  </a:lnTo>
                  <a:lnTo>
                    <a:pt x="6019" y="2659"/>
                  </a:lnTo>
                  <a:close/>
                  <a:moveTo>
                    <a:pt x="10469" y="2882"/>
                  </a:moveTo>
                  <a:lnTo>
                    <a:pt x="10449" y="2882"/>
                  </a:lnTo>
                  <a:lnTo>
                    <a:pt x="10449" y="2800"/>
                  </a:lnTo>
                  <a:lnTo>
                    <a:pt x="10469" y="2800"/>
                  </a:lnTo>
                  <a:lnTo>
                    <a:pt x="10469" y="2882"/>
                  </a:lnTo>
                  <a:close/>
                  <a:moveTo>
                    <a:pt x="6260" y="2679"/>
                  </a:moveTo>
                  <a:lnTo>
                    <a:pt x="6240" y="2675"/>
                  </a:lnTo>
                  <a:lnTo>
                    <a:pt x="6220" y="2671"/>
                  </a:lnTo>
                  <a:lnTo>
                    <a:pt x="6201" y="2668"/>
                  </a:lnTo>
                  <a:lnTo>
                    <a:pt x="6180" y="2666"/>
                  </a:lnTo>
                  <a:lnTo>
                    <a:pt x="6183" y="2645"/>
                  </a:lnTo>
                  <a:lnTo>
                    <a:pt x="6203" y="2647"/>
                  </a:lnTo>
                  <a:lnTo>
                    <a:pt x="6224" y="2651"/>
                  </a:lnTo>
                  <a:lnTo>
                    <a:pt x="6244" y="2655"/>
                  </a:lnTo>
                  <a:lnTo>
                    <a:pt x="6265" y="2660"/>
                  </a:lnTo>
                  <a:lnTo>
                    <a:pt x="6260" y="2679"/>
                  </a:lnTo>
                  <a:close/>
                  <a:moveTo>
                    <a:pt x="5859" y="2683"/>
                  </a:moveTo>
                  <a:lnTo>
                    <a:pt x="5855" y="2663"/>
                  </a:lnTo>
                  <a:lnTo>
                    <a:pt x="5874" y="2659"/>
                  </a:lnTo>
                  <a:lnTo>
                    <a:pt x="5895" y="2654"/>
                  </a:lnTo>
                  <a:lnTo>
                    <a:pt x="5916" y="2651"/>
                  </a:lnTo>
                  <a:lnTo>
                    <a:pt x="5936" y="2647"/>
                  </a:lnTo>
                  <a:lnTo>
                    <a:pt x="5939" y="2668"/>
                  </a:lnTo>
                  <a:lnTo>
                    <a:pt x="5919" y="2670"/>
                  </a:lnTo>
                  <a:lnTo>
                    <a:pt x="5898" y="2675"/>
                  </a:lnTo>
                  <a:lnTo>
                    <a:pt x="5879" y="2678"/>
                  </a:lnTo>
                  <a:lnTo>
                    <a:pt x="5859" y="2683"/>
                  </a:lnTo>
                  <a:close/>
                  <a:moveTo>
                    <a:pt x="6413" y="2731"/>
                  </a:moveTo>
                  <a:lnTo>
                    <a:pt x="6394" y="2723"/>
                  </a:lnTo>
                  <a:lnTo>
                    <a:pt x="6376" y="2715"/>
                  </a:lnTo>
                  <a:lnTo>
                    <a:pt x="6357" y="2708"/>
                  </a:lnTo>
                  <a:lnTo>
                    <a:pt x="6337" y="2701"/>
                  </a:lnTo>
                  <a:lnTo>
                    <a:pt x="6344" y="2682"/>
                  </a:lnTo>
                  <a:lnTo>
                    <a:pt x="6364" y="2688"/>
                  </a:lnTo>
                  <a:lnTo>
                    <a:pt x="6383" y="2695"/>
                  </a:lnTo>
                  <a:lnTo>
                    <a:pt x="6403" y="2703"/>
                  </a:lnTo>
                  <a:lnTo>
                    <a:pt x="6421" y="2711"/>
                  </a:lnTo>
                  <a:lnTo>
                    <a:pt x="6413" y="2731"/>
                  </a:lnTo>
                  <a:close/>
                  <a:moveTo>
                    <a:pt x="5707" y="2737"/>
                  </a:moveTo>
                  <a:lnTo>
                    <a:pt x="5698" y="2718"/>
                  </a:lnTo>
                  <a:lnTo>
                    <a:pt x="5717" y="2709"/>
                  </a:lnTo>
                  <a:lnTo>
                    <a:pt x="5737" y="2701"/>
                  </a:lnTo>
                  <a:lnTo>
                    <a:pt x="5755" y="2694"/>
                  </a:lnTo>
                  <a:lnTo>
                    <a:pt x="5775" y="2687"/>
                  </a:lnTo>
                  <a:lnTo>
                    <a:pt x="5782" y="2706"/>
                  </a:lnTo>
                  <a:lnTo>
                    <a:pt x="5763" y="2712"/>
                  </a:lnTo>
                  <a:lnTo>
                    <a:pt x="5744" y="2720"/>
                  </a:lnTo>
                  <a:lnTo>
                    <a:pt x="5725" y="2729"/>
                  </a:lnTo>
                  <a:lnTo>
                    <a:pt x="5707" y="2737"/>
                  </a:lnTo>
                  <a:close/>
                  <a:moveTo>
                    <a:pt x="14111" y="2948"/>
                  </a:moveTo>
                  <a:lnTo>
                    <a:pt x="14100" y="2931"/>
                  </a:lnTo>
                  <a:lnTo>
                    <a:pt x="14090" y="2914"/>
                  </a:lnTo>
                  <a:lnTo>
                    <a:pt x="14079" y="2896"/>
                  </a:lnTo>
                  <a:lnTo>
                    <a:pt x="14069" y="2877"/>
                  </a:lnTo>
                  <a:lnTo>
                    <a:pt x="14087" y="2868"/>
                  </a:lnTo>
                  <a:lnTo>
                    <a:pt x="14097" y="2885"/>
                  </a:lnTo>
                  <a:lnTo>
                    <a:pt x="14107" y="2903"/>
                  </a:lnTo>
                  <a:lnTo>
                    <a:pt x="14117" y="2920"/>
                  </a:lnTo>
                  <a:lnTo>
                    <a:pt x="14129" y="2937"/>
                  </a:lnTo>
                  <a:lnTo>
                    <a:pt x="14111" y="2948"/>
                  </a:lnTo>
                  <a:close/>
                  <a:moveTo>
                    <a:pt x="15584" y="2950"/>
                  </a:moveTo>
                  <a:lnTo>
                    <a:pt x="15566" y="2938"/>
                  </a:lnTo>
                  <a:lnTo>
                    <a:pt x="15577" y="2921"/>
                  </a:lnTo>
                  <a:lnTo>
                    <a:pt x="15588" y="2904"/>
                  </a:lnTo>
                  <a:lnTo>
                    <a:pt x="15598" y="2887"/>
                  </a:lnTo>
                  <a:lnTo>
                    <a:pt x="15609" y="2869"/>
                  </a:lnTo>
                  <a:lnTo>
                    <a:pt x="15626" y="2880"/>
                  </a:lnTo>
                  <a:lnTo>
                    <a:pt x="15616" y="2897"/>
                  </a:lnTo>
                  <a:lnTo>
                    <a:pt x="15605" y="2915"/>
                  </a:lnTo>
                  <a:lnTo>
                    <a:pt x="15595" y="2932"/>
                  </a:lnTo>
                  <a:lnTo>
                    <a:pt x="15584" y="2950"/>
                  </a:lnTo>
                  <a:close/>
                  <a:moveTo>
                    <a:pt x="12226" y="3003"/>
                  </a:moveTo>
                  <a:lnTo>
                    <a:pt x="12205" y="3003"/>
                  </a:lnTo>
                  <a:lnTo>
                    <a:pt x="12205" y="2922"/>
                  </a:lnTo>
                  <a:lnTo>
                    <a:pt x="12226" y="2922"/>
                  </a:lnTo>
                  <a:lnTo>
                    <a:pt x="12226" y="3003"/>
                  </a:lnTo>
                  <a:close/>
                  <a:moveTo>
                    <a:pt x="6554" y="2810"/>
                  </a:moveTo>
                  <a:lnTo>
                    <a:pt x="6538" y="2798"/>
                  </a:lnTo>
                  <a:lnTo>
                    <a:pt x="6521" y="2787"/>
                  </a:lnTo>
                  <a:lnTo>
                    <a:pt x="6503" y="2777"/>
                  </a:lnTo>
                  <a:lnTo>
                    <a:pt x="6485" y="2766"/>
                  </a:lnTo>
                  <a:lnTo>
                    <a:pt x="6495" y="2749"/>
                  </a:lnTo>
                  <a:lnTo>
                    <a:pt x="6514" y="2759"/>
                  </a:lnTo>
                  <a:lnTo>
                    <a:pt x="6531" y="2770"/>
                  </a:lnTo>
                  <a:lnTo>
                    <a:pt x="6548" y="2781"/>
                  </a:lnTo>
                  <a:lnTo>
                    <a:pt x="6565" y="2793"/>
                  </a:lnTo>
                  <a:lnTo>
                    <a:pt x="6554" y="2810"/>
                  </a:lnTo>
                  <a:close/>
                  <a:moveTo>
                    <a:pt x="5567" y="2817"/>
                  </a:moveTo>
                  <a:lnTo>
                    <a:pt x="5555" y="2801"/>
                  </a:lnTo>
                  <a:lnTo>
                    <a:pt x="5572" y="2788"/>
                  </a:lnTo>
                  <a:lnTo>
                    <a:pt x="5589" y="2778"/>
                  </a:lnTo>
                  <a:lnTo>
                    <a:pt x="5607" y="2766"/>
                  </a:lnTo>
                  <a:lnTo>
                    <a:pt x="5625" y="2756"/>
                  </a:lnTo>
                  <a:lnTo>
                    <a:pt x="5635" y="2773"/>
                  </a:lnTo>
                  <a:lnTo>
                    <a:pt x="5618" y="2784"/>
                  </a:lnTo>
                  <a:lnTo>
                    <a:pt x="5601" y="2795"/>
                  </a:lnTo>
                  <a:lnTo>
                    <a:pt x="5583" y="2805"/>
                  </a:lnTo>
                  <a:lnTo>
                    <a:pt x="5567" y="2817"/>
                  </a:lnTo>
                  <a:close/>
                  <a:moveTo>
                    <a:pt x="8713" y="3032"/>
                  </a:moveTo>
                  <a:lnTo>
                    <a:pt x="8693" y="3032"/>
                  </a:lnTo>
                  <a:lnTo>
                    <a:pt x="8693" y="2950"/>
                  </a:lnTo>
                  <a:lnTo>
                    <a:pt x="8713" y="2950"/>
                  </a:lnTo>
                  <a:lnTo>
                    <a:pt x="8713" y="3032"/>
                  </a:lnTo>
                  <a:close/>
                  <a:moveTo>
                    <a:pt x="10469" y="3045"/>
                  </a:moveTo>
                  <a:lnTo>
                    <a:pt x="10449" y="3045"/>
                  </a:lnTo>
                  <a:lnTo>
                    <a:pt x="10449" y="2963"/>
                  </a:lnTo>
                  <a:lnTo>
                    <a:pt x="10469" y="2963"/>
                  </a:lnTo>
                  <a:lnTo>
                    <a:pt x="10469" y="3045"/>
                  </a:lnTo>
                  <a:close/>
                  <a:moveTo>
                    <a:pt x="14216" y="3077"/>
                  </a:moveTo>
                  <a:lnTo>
                    <a:pt x="14202" y="3062"/>
                  </a:lnTo>
                  <a:lnTo>
                    <a:pt x="14188" y="3047"/>
                  </a:lnTo>
                  <a:lnTo>
                    <a:pt x="14174" y="3031"/>
                  </a:lnTo>
                  <a:lnTo>
                    <a:pt x="14161" y="3015"/>
                  </a:lnTo>
                  <a:lnTo>
                    <a:pt x="14177" y="3002"/>
                  </a:lnTo>
                  <a:lnTo>
                    <a:pt x="14189" y="3017"/>
                  </a:lnTo>
                  <a:lnTo>
                    <a:pt x="14203" y="3033"/>
                  </a:lnTo>
                  <a:lnTo>
                    <a:pt x="14217" y="3048"/>
                  </a:lnTo>
                  <a:lnTo>
                    <a:pt x="14231" y="3063"/>
                  </a:lnTo>
                  <a:lnTo>
                    <a:pt x="14216" y="3077"/>
                  </a:lnTo>
                  <a:close/>
                  <a:moveTo>
                    <a:pt x="15478" y="3078"/>
                  </a:moveTo>
                  <a:lnTo>
                    <a:pt x="15464" y="3063"/>
                  </a:lnTo>
                  <a:lnTo>
                    <a:pt x="15478" y="3049"/>
                  </a:lnTo>
                  <a:lnTo>
                    <a:pt x="15492" y="3034"/>
                  </a:lnTo>
                  <a:lnTo>
                    <a:pt x="15505" y="3018"/>
                  </a:lnTo>
                  <a:lnTo>
                    <a:pt x="15518" y="3003"/>
                  </a:lnTo>
                  <a:lnTo>
                    <a:pt x="15533" y="3016"/>
                  </a:lnTo>
                  <a:lnTo>
                    <a:pt x="15521" y="3032"/>
                  </a:lnTo>
                  <a:lnTo>
                    <a:pt x="15507" y="3048"/>
                  </a:lnTo>
                  <a:lnTo>
                    <a:pt x="15493" y="3063"/>
                  </a:lnTo>
                  <a:lnTo>
                    <a:pt x="15478" y="3078"/>
                  </a:lnTo>
                  <a:close/>
                  <a:moveTo>
                    <a:pt x="6677" y="2913"/>
                  </a:moveTo>
                  <a:lnTo>
                    <a:pt x="6664" y="2899"/>
                  </a:lnTo>
                  <a:lnTo>
                    <a:pt x="6649" y="2885"/>
                  </a:lnTo>
                  <a:lnTo>
                    <a:pt x="6634" y="2872"/>
                  </a:lnTo>
                  <a:lnTo>
                    <a:pt x="6618" y="2858"/>
                  </a:lnTo>
                  <a:lnTo>
                    <a:pt x="6632" y="2843"/>
                  </a:lnTo>
                  <a:lnTo>
                    <a:pt x="6647" y="2856"/>
                  </a:lnTo>
                  <a:lnTo>
                    <a:pt x="6663" y="2869"/>
                  </a:lnTo>
                  <a:lnTo>
                    <a:pt x="6677" y="2884"/>
                  </a:lnTo>
                  <a:lnTo>
                    <a:pt x="6692" y="2898"/>
                  </a:lnTo>
                  <a:lnTo>
                    <a:pt x="6677" y="2913"/>
                  </a:lnTo>
                  <a:close/>
                  <a:moveTo>
                    <a:pt x="5445" y="2922"/>
                  </a:moveTo>
                  <a:lnTo>
                    <a:pt x="5430" y="2908"/>
                  </a:lnTo>
                  <a:lnTo>
                    <a:pt x="5445" y="2893"/>
                  </a:lnTo>
                  <a:lnTo>
                    <a:pt x="5460" y="2879"/>
                  </a:lnTo>
                  <a:lnTo>
                    <a:pt x="5475" y="2865"/>
                  </a:lnTo>
                  <a:lnTo>
                    <a:pt x="5491" y="2851"/>
                  </a:lnTo>
                  <a:lnTo>
                    <a:pt x="5503" y="2867"/>
                  </a:lnTo>
                  <a:lnTo>
                    <a:pt x="5488" y="2880"/>
                  </a:lnTo>
                  <a:lnTo>
                    <a:pt x="5473" y="2893"/>
                  </a:lnTo>
                  <a:lnTo>
                    <a:pt x="5459" y="2908"/>
                  </a:lnTo>
                  <a:lnTo>
                    <a:pt x="5445" y="2922"/>
                  </a:lnTo>
                  <a:close/>
                  <a:moveTo>
                    <a:pt x="12226" y="3167"/>
                  </a:moveTo>
                  <a:lnTo>
                    <a:pt x="12205" y="3167"/>
                  </a:lnTo>
                  <a:lnTo>
                    <a:pt x="12205" y="3085"/>
                  </a:lnTo>
                  <a:lnTo>
                    <a:pt x="12226" y="3085"/>
                  </a:lnTo>
                  <a:lnTo>
                    <a:pt x="12226" y="3167"/>
                  </a:lnTo>
                  <a:close/>
                  <a:moveTo>
                    <a:pt x="14342" y="3183"/>
                  </a:moveTo>
                  <a:lnTo>
                    <a:pt x="14326" y="3172"/>
                  </a:lnTo>
                  <a:lnTo>
                    <a:pt x="14308" y="3159"/>
                  </a:lnTo>
                  <a:lnTo>
                    <a:pt x="14292" y="3147"/>
                  </a:lnTo>
                  <a:lnTo>
                    <a:pt x="14276" y="3133"/>
                  </a:lnTo>
                  <a:lnTo>
                    <a:pt x="14290" y="3118"/>
                  </a:lnTo>
                  <a:lnTo>
                    <a:pt x="14305" y="3131"/>
                  </a:lnTo>
                  <a:lnTo>
                    <a:pt x="14321" y="3143"/>
                  </a:lnTo>
                  <a:lnTo>
                    <a:pt x="14337" y="3155"/>
                  </a:lnTo>
                  <a:lnTo>
                    <a:pt x="14354" y="3167"/>
                  </a:lnTo>
                  <a:lnTo>
                    <a:pt x="14342" y="3183"/>
                  </a:lnTo>
                  <a:close/>
                  <a:moveTo>
                    <a:pt x="15352" y="3184"/>
                  </a:moveTo>
                  <a:lnTo>
                    <a:pt x="15341" y="3168"/>
                  </a:lnTo>
                  <a:lnTo>
                    <a:pt x="15357" y="3156"/>
                  </a:lnTo>
                  <a:lnTo>
                    <a:pt x="15373" y="3144"/>
                  </a:lnTo>
                  <a:lnTo>
                    <a:pt x="15389" y="3132"/>
                  </a:lnTo>
                  <a:lnTo>
                    <a:pt x="15405" y="3119"/>
                  </a:lnTo>
                  <a:lnTo>
                    <a:pt x="15417" y="3134"/>
                  </a:lnTo>
                  <a:lnTo>
                    <a:pt x="15403" y="3148"/>
                  </a:lnTo>
                  <a:lnTo>
                    <a:pt x="15385" y="3160"/>
                  </a:lnTo>
                  <a:lnTo>
                    <a:pt x="15369" y="3173"/>
                  </a:lnTo>
                  <a:lnTo>
                    <a:pt x="15352" y="3184"/>
                  </a:lnTo>
                  <a:close/>
                  <a:moveTo>
                    <a:pt x="8713" y="3196"/>
                  </a:moveTo>
                  <a:lnTo>
                    <a:pt x="8693" y="3196"/>
                  </a:lnTo>
                  <a:lnTo>
                    <a:pt x="8693" y="3113"/>
                  </a:lnTo>
                  <a:lnTo>
                    <a:pt x="8713" y="3113"/>
                  </a:lnTo>
                  <a:lnTo>
                    <a:pt x="8713" y="3196"/>
                  </a:lnTo>
                  <a:close/>
                  <a:moveTo>
                    <a:pt x="10469" y="3209"/>
                  </a:moveTo>
                  <a:lnTo>
                    <a:pt x="10449" y="3209"/>
                  </a:lnTo>
                  <a:lnTo>
                    <a:pt x="10449" y="3127"/>
                  </a:lnTo>
                  <a:lnTo>
                    <a:pt x="10469" y="3127"/>
                  </a:lnTo>
                  <a:lnTo>
                    <a:pt x="10469" y="3209"/>
                  </a:lnTo>
                  <a:close/>
                  <a:moveTo>
                    <a:pt x="6781" y="3038"/>
                  </a:moveTo>
                  <a:lnTo>
                    <a:pt x="6769" y="3021"/>
                  </a:lnTo>
                  <a:lnTo>
                    <a:pt x="6758" y="3005"/>
                  </a:lnTo>
                  <a:lnTo>
                    <a:pt x="6745" y="2989"/>
                  </a:lnTo>
                  <a:lnTo>
                    <a:pt x="6732" y="2973"/>
                  </a:lnTo>
                  <a:lnTo>
                    <a:pt x="6747" y="2960"/>
                  </a:lnTo>
                  <a:lnTo>
                    <a:pt x="6761" y="2976"/>
                  </a:lnTo>
                  <a:lnTo>
                    <a:pt x="6774" y="2992"/>
                  </a:lnTo>
                  <a:lnTo>
                    <a:pt x="6786" y="3009"/>
                  </a:lnTo>
                  <a:lnTo>
                    <a:pt x="6798" y="3026"/>
                  </a:lnTo>
                  <a:lnTo>
                    <a:pt x="6781" y="3038"/>
                  </a:lnTo>
                  <a:close/>
                  <a:moveTo>
                    <a:pt x="5344" y="3048"/>
                  </a:moveTo>
                  <a:lnTo>
                    <a:pt x="5327" y="3037"/>
                  </a:lnTo>
                  <a:lnTo>
                    <a:pt x="5338" y="3019"/>
                  </a:lnTo>
                  <a:lnTo>
                    <a:pt x="5350" y="3003"/>
                  </a:lnTo>
                  <a:lnTo>
                    <a:pt x="5362" y="2986"/>
                  </a:lnTo>
                  <a:lnTo>
                    <a:pt x="5375" y="2970"/>
                  </a:lnTo>
                  <a:lnTo>
                    <a:pt x="5391" y="2983"/>
                  </a:lnTo>
                  <a:lnTo>
                    <a:pt x="5378" y="2999"/>
                  </a:lnTo>
                  <a:lnTo>
                    <a:pt x="5367" y="3015"/>
                  </a:lnTo>
                  <a:lnTo>
                    <a:pt x="5354" y="3031"/>
                  </a:lnTo>
                  <a:lnTo>
                    <a:pt x="5344" y="3048"/>
                  </a:lnTo>
                  <a:close/>
                  <a:moveTo>
                    <a:pt x="14486" y="3266"/>
                  </a:moveTo>
                  <a:lnTo>
                    <a:pt x="14468" y="3257"/>
                  </a:lnTo>
                  <a:lnTo>
                    <a:pt x="14448" y="3247"/>
                  </a:lnTo>
                  <a:lnTo>
                    <a:pt x="14430" y="3238"/>
                  </a:lnTo>
                  <a:lnTo>
                    <a:pt x="14412" y="3228"/>
                  </a:lnTo>
                  <a:lnTo>
                    <a:pt x="14422" y="3210"/>
                  </a:lnTo>
                  <a:lnTo>
                    <a:pt x="14440" y="3220"/>
                  </a:lnTo>
                  <a:lnTo>
                    <a:pt x="14457" y="3229"/>
                  </a:lnTo>
                  <a:lnTo>
                    <a:pt x="14476" y="3238"/>
                  </a:lnTo>
                  <a:lnTo>
                    <a:pt x="14494" y="3246"/>
                  </a:lnTo>
                  <a:lnTo>
                    <a:pt x="14486" y="3266"/>
                  </a:lnTo>
                  <a:close/>
                  <a:moveTo>
                    <a:pt x="15209" y="3267"/>
                  </a:moveTo>
                  <a:lnTo>
                    <a:pt x="15201" y="3247"/>
                  </a:lnTo>
                  <a:lnTo>
                    <a:pt x="15218" y="3239"/>
                  </a:lnTo>
                  <a:lnTo>
                    <a:pt x="15236" y="3230"/>
                  </a:lnTo>
                  <a:lnTo>
                    <a:pt x="15255" y="3221"/>
                  </a:lnTo>
                  <a:lnTo>
                    <a:pt x="15272" y="3211"/>
                  </a:lnTo>
                  <a:lnTo>
                    <a:pt x="15282" y="3229"/>
                  </a:lnTo>
                  <a:lnTo>
                    <a:pt x="15264" y="3239"/>
                  </a:lnTo>
                  <a:lnTo>
                    <a:pt x="15246" y="3249"/>
                  </a:lnTo>
                  <a:lnTo>
                    <a:pt x="15227" y="3258"/>
                  </a:lnTo>
                  <a:lnTo>
                    <a:pt x="15209" y="3267"/>
                  </a:lnTo>
                  <a:close/>
                  <a:moveTo>
                    <a:pt x="14642" y="3319"/>
                  </a:moveTo>
                  <a:lnTo>
                    <a:pt x="14622" y="3314"/>
                  </a:lnTo>
                  <a:lnTo>
                    <a:pt x="14602" y="3308"/>
                  </a:lnTo>
                  <a:lnTo>
                    <a:pt x="14582" y="3302"/>
                  </a:lnTo>
                  <a:lnTo>
                    <a:pt x="14563" y="3296"/>
                  </a:lnTo>
                  <a:lnTo>
                    <a:pt x="14570" y="3276"/>
                  </a:lnTo>
                  <a:lnTo>
                    <a:pt x="14589" y="3283"/>
                  </a:lnTo>
                  <a:lnTo>
                    <a:pt x="14607" y="3289"/>
                  </a:lnTo>
                  <a:lnTo>
                    <a:pt x="14627" y="3294"/>
                  </a:lnTo>
                  <a:lnTo>
                    <a:pt x="14648" y="3299"/>
                  </a:lnTo>
                  <a:lnTo>
                    <a:pt x="14642" y="3319"/>
                  </a:lnTo>
                  <a:close/>
                  <a:moveTo>
                    <a:pt x="15052" y="3320"/>
                  </a:moveTo>
                  <a:lnTo>
                    <a:pt x="15047" y="3300"/>
                  </a:lnTo>
                  <a:lnTo>
                    <a:pt x="15067" y="3296"/>
                  </a:lnTo>
                  <a:lnTo>
                    <a:pt x="15086" y="3290"/>
                  </a:lnTo>
                  <a:lnTo>
                    <a:pt x="15106" y="3284"/>
                  </a:lnTo>
                  <a:lnTo>
                    <a:pt x="15125" y="3277"/>
                  </a:lnTo>
                  <a:lnTo>
                    <a:pt x="15132" y="3297"/>
                  </a:lnTo>
                  <a:lnTo>
                    <a:pt x="15113" y="3304"/>
                  </a:lnTo>
                  <a:lnTo>
                    <a:pt x="15092" y="3309"/>
                  </a:lnTo>
                  <a:lnTo>
                    <a:pt x="15073" y="3315"/>
                  </a:lnTo>
                  <a:lnTo>
                    <a:pt x="15052" y="3320"/>
                  </a:lnTo>
                  <a:close/>
                  <a:moveTo>
                    <a:pt x="12226" y="3331"/>
                  </a:moveTo>
                  <a:lnTo>
                    <a:pt x="12205" y="3331"/>
                  </a:lnTo>
                  <a:lnTo>
                    <a:pt x="12205" y="3249"/>
                  </a:lnTo>
                  <a:lnTo>
                    <a:pt x="12226" y="3249"/>
                  </a:lnTo>
                  <a:lnTo>
                    <a:pt x="12226" y="3331"/>
                  </a:lnTo>
                  <a:close/>
                  <a:moveTo>
                    <a:pt x="14806" y="3343"/>
                  </a:moveTo>
                  <a:lnTo>
                    <a:pt x="14785" y="3341"/>
                  </a:lnTo>
                  <a:lnTo>
                    <a:pt x="14764" y="3339"/>
                  </a:lnTo>
                  <a:lnTo>
                    <a:pt x="14744" y="3337"/>
                  </a:lnTo>
                  <a:lnTo>
                    <a:pt x="14723" y="3335"/>
                  </a:lnTo>
                  <a:lnTo>
                    <a:pt x="14727" y="3314"/>
                  </a:lnTo>
                  <a:lnTo>
                    <a:pt x="14746" y="3316"/>
                  </a:lnTo>
                  <a:lnTo>
                    <a:pt x="14767" y="3319"/>
                  </a:lnTo>
                  <a:lnTo>
                    <a:pt x="14787" y="3321"/>
                  </a:lnTo>
                  <a:lnTo>
                    <a:pt x="14807" y="3322"/>
                  </a:lnTo>
                  <a:lnTo>
                    <a:pt x="14806" y="3343"/>
                  </a:lnTo>
                  <a:close/>
                  <a:moveTo>
                    <a:pt x="14888" y="3343"/>
                  </a:moveTo>
                  <a:lnTo>
                    <a:pt x="14888" y="3322"/>
                  </a:lnTo>
                  <a:lnTo>
                    <a:pt x="14908" y="3321"/>
                  </a:lnTo>
                  <a:lnTo>
                    <a:pt x="14928" y="3320"/>
                  </a:lnTo>
                  <a:lnTo>
                    <a:pt x="14948" y="3317"/>
                  </a:lnTo>
                  <a:lnTo>
                    <a:pt x="14968" y="3315"/>
                  </a:lnTo>
                  <a:lnTo>
                    <a:pt x="14971" y="3335"/>
                  </a:lnTo>
                  <a:lnTo>
                    <a:pt x="14950" y="3338"/>
                  </a:lnTo>
                  <a:lnTo>
                    <a:pt x="14931" y="3339"/>
                  </a:lnTo>
                  <a:lnTo>
                    <a:pt x="14909" y="3341"/>
                  </a:lnTo>
                  <a:lnTo>
                    <a:pt x="14888" y="3343"/>
                  </a:lnTo>
                  <a:close/>
                  <a:moveTo>
                    <a:pt x="8713" y="3359"/>
                  </a:moveTo>
                  <a:lnTo>
                    <a:pt x="8693" y="3359"/>
                  </a:lnTo>
                  <a:lnTo>
                    <a:pt x="8693" y="3277"/>
                  </a:lnTo>
                  <a:lnTo>
                    <a:pt x="8713" y="3277"/>
                  </a:lnTo>
                  <a:lnTo>
                    <a:pt x="8713" y="3359"/>
                  </a:lnTo>
                  <a:close/>
                  <a:moveTo>
                    <a:pt x="10469" y="3372"/>
                  </a:moveTo>
                  <a:lnTo>
                    <a:pt x="10449" y="3372"/>
                  </a:lnTo>
                  <a:lnTo>
                    <a:pt x="10449" y="3291"/>
                  </a:lnTo>
                  <a:lnTo>
                    <a:pt x="10469" y="3291"/>
                  </a:lnTo>
                  <a:lnTo>
                    <a:pt x="10469" y="3372"/>
                  </a:lnTo>
                  <a:close/>
                  <a:moveTo>
                    <a:pt x="6860" y="3179"/>
                  </a:moveTo>
                  <a:lnTo>
                    <a:pt x="6852" y="3160"/>
                  </a:lnTo>
                  <a:lnTo>
                    <a:pt x="6842" y="3142"/>
                  </a:lnTo>
                  <a:lnTo>
                    <a:pt x="6833" y="3124"/>
                  </a:lnTo>
                  <a:lnTo>
                    <a:pt x="6823" y="3107"/>
                  </a:lnTo>
                  <a:lnTo>
                    <a:pt x="6841" y="3096"/>
                  </a:lnTo>
                  <a:lnTo>
                    <a:pt x="6852" y="3115"/>
                  </a:lnTo>
                  <a:lnTo>
                    <a:pt x="6861" y="3133"/>
                  </a:lnTo>
                  <a:lnTo>
                    <a:pt x="6870" y="3151"/>
                  </a:lnTo>
                  <a:lnTo>
                    <a:pt x="6878" y="3171"/>
                  </a:lnTo>
                  <a:lnTo>
                    <a:pt x="6860" y="3179"/>
                  </a:lnTo>
                  <a:close/>
                  <a:moveTo>
                    <a:pt x="5267" y="3190"/>
                  </a:moveTo>
                  <a:lnTo>
                    <a:pt x="5249" y="3182"/>
                  </a:lnTo>
                  <a:lnTo>
                    <a:pt x="5257" y="3164"/>
                  </a:lnTo>
                  <a:lnTo>
                    <a:pt x="5265" y="3146"/>
                  </a:lnTo>
                  <a:lnTo>
                    <a:pt x="5274" y="3126"/>
                  </a:lnTo>
                  <a:lnTo>
                    <a:pt x="5284" y="3108"/>
                  </a:lnTo>
                  <a:lnTo>
                    <a:pt x="5302" y="3118"/>
                  </a:lnTo>
                  <a:lnTo>
                    <a:pt x="5292" y="3135"/>
                  </a:lnTo>
                  <a:lnTo>
                    <a:pt x="5284" y="3154"/>
                  </a:lnTo>
                  <a:lnTo>
                    <a:pt x="5275" y="3172"/>
                  </a:lnTo>
                  <a:lnTo>
                    <a:pt x="5267" y="3190"/>
                  </a:lnTo>
                  <a:close/>
                  <a:moveTo>
                    <a:pt x="12226" y="3495"/>
                  </a:moveTo>
                  <a:lnTo>
                    <a:pt x="12205" y="3495"/>
                  </a:lnTo>
                  <a:lnTo>
                    <a:pt x="12205" y="3412"/>
                  </a:lnTo>
                  <a:lnTo>
                    <a:pt x="12226" y="3412"/>
                  </a:lnTo>
                  <a:lnTo>
                    <a:pt x="12226" y="3495"/>
                  </a:lnTo>
                  <a:close/>
                  <a:moveTo>
                    <a:pt x="8713" y="3522"/>
                  </a:moveTo>
                  <a:lnTo>
                    <a:pt x="8693" y="3522"/>
                  </a:lnTo>
                  <a:lnTo>
                    <a:pt x="8693" y="3441"/>
                  </a:lnTo>
                  <a:lnTo>
                    <a:pt x="8713" y="3441"/>
                  </a:lnTo>
                  <a:lnTo>
                    <a:pt x="8713" y="3522"/>
                  </a:lnTo>
                  <a:close/>
                  <a:moveTo>
                    <a:pt x="10469" y="3536"/>
                  </a:moveTo>
                  <a:lnTo>
                    <a:pt x="10449" y="3536"/>
                  </a:lnTo>
                  <a:lnTo>
                    <a:pt x="10449" y="3455"/>
                  </a:lnTo>
                  <a:lnTo>
                    <a:pt x="10469" y="3455"/>
                  </a:lnTo>
                  <a:lnTo>
                    <a:pt x="10469" y="3536"/>
                  </a:lnTo>
                  <a:close/>
                  <a:moveTo>
                    <a:pt x="6911" y="3331"/>
                  </a:moveTo>
                  <a:lnTo>
                    <a:pt x="6907" y="3312"/>
                  </a:lnTo>
                  <a:lnTo>
                    <a:pt x="6901" y="3292"/>
                  </a:lnTo>
                  <a:lnTo>
                    <a:pt x="6895" y="3273"/>
                  </a:lnTo>
                  <a:lnTo>
                    <a:pt x="6889" y="3254"/>
                  </a:lnTo>
                  <a:lnTo>
                    <a:pt x="6909" y="3247"/>
                  </a:lnTo>
                  <a:lnTo>
                    <a:pt x="6915" y="3267"/>
                  </a:lnTo>
                  <a:lnTo>
                    <a:pt x="6920" y="3286"/>
                  </a:lnTo>
                  <a:lnTo>
                    <a:pt x="6926" y="3307"/>
                  </a:lnTo>
                  <a:lnTo>
                    <a:pt x="6932" y="3327"/>
                  </a:lnTo>
                  <a:lnTo>
                    <a:pt x="6911" y="3331"/>
                  </a:lnTo>
                  <a:close/>
                  <a:moveTo>
                    <a:pt x="5219" y="3345"/>
                  </a:moveTo>
                  <a:lnTo>
                    <a:pt x="5200" y="3340"/>
                  </a:lnTo>
                  <a:lnTo>
                    <a:pt x="5204" y="3321"/>
                  </a:lnTo>
                  <a:lnTo>
                    <a:pt x="5209" y="3300"/>
                  </a:lnTo>
                  <a:lnTo>
                    <a:pt x="5215" y="3281"/>
                  </a:lnTo>
                  <a:lnTo>
                    <a:pt x="5220" y="3260"/>
                  </a:lnTo>
                  <a:lnTo>
                    <a:pt x="5240" y="3267"/>
                  </a:lnTo>
                  <a:lnTo>
                    <a:pt x="5234" y="3285"/>
                  </a:lnTo>
                  <a:lnTo>
                    <a:pt x="5228" y="3305"/>
                  </a:lnTo>
                  <a:lnTo>
                    <a:pt x="5224" y="3325"/>
                  </a:lnTo>
                  <a:lnTo>
                    <a:pt x="5219" y="3345"/>
                  </a:lnTo>
                  <a:close/>
                  <a:moveTo>
                    <a:pt x="12226" y="3658"/>
                  </a:moveTo>
                  <a:lnTo>
                    <a:pt x="12205" y="3658"/>
                  </a:lnTo>
                  <a:lnTo>
                    <a:pt x="12205" y="3576"/>
                  </a:lnTo>
                  <a:lnTo>
                    <a:pt x="12226" y="3576"/>
                  </a:lnTo>
                  <a:lnTo>
                    <a:pt x="12226" y="3658"/>
                  </a:lnTo>
                  <a:close/>
                  <a:moveTo>
                    <a:pt x="8713" y="3686"/>
                  </a:moveTo>
                  <a:lnTo>
                    <a:pt x="8693" y="3686"/>
                  </a:lnTo>
                  <a:lnTo>
                    <a:pt x="8693" y="3605"/>
                  </a:lnTo>
                  <a:lnTo>
                    <a:pt x="8713" y="3605"/>
                  </a:lnTo>
                  <a:lnTo>
                    <a:pt x="8713" y="3686"/>
                  </a:lnTo>
                  <a:close/>
                  <a:moveTo>
                    <a:pt x="10469" y="3700"/>
                  </a:moveTo>
                  <a:lnTo>
                    <a:pt x="10449" y="3700"/>
                  </a:lnTo>
                  <a:lnTo>
                    <a:pt x="10449" y="3618"/>
                  </a:lnTo>
                  <a:lnTo>
                    <a:pt x="10469" y="3618"/>
                  </a:lnTo>
                  <a:lnTo>
                    <a:pt x="10469" y="3700"/>
                  </a:lnTo>
                  <a:close/>
                  <a:moveTo>
                    <a:pt x="6935" y="3491"/>
                  </a:moveTo>
                  <a:lnTo>
                    <a:pt x="6934" y="3471"/>
                  </a:lnTo>
                  <a:lnTo>
                    <a:pt x="6932" y="3451"/>
                  </a:lnTo>
                  <a:lnTo>
                    <a:pt x="6930" y="3431"/>
                  </a:lnTo>
                  <a:lnTo>
                    <a:pt x="6927" y="3411"/>
                  </a:lnTo>
                  <a:lnTo>
                    <a:pt x="6947" y="3408"/>
                  </a:lnTo>
                  <a:lnTo>
                    <a:pt x="6950" y="3428"/>
                  </a:lnTo>
                  <a:lnTo>
                    <a:pt x="6952" y="3449"/>
                  </a:lnTo>
                  <a:lnTo>
                    <a:pt x="6954" y="3470"/>
                  </a:lnTo>
                  <a:lnTo>
                    <a:pt x="6956" y="3490"/>
                  </a:lnTo>
                  <a:lnTo>
                    <a:pt x="6935" y="3491"/>
                  </a:lnTo>
                  <a:close/>
                  <a:moveTo>
                    <a:pt x="5201" y="3505"/>
                  </a:moveTo>
                  <a:lnTo>
                    <a:pt x="5180" y="3504"/>
                  </a:lnTo>
                  <a:lnTo>
                    <a:pt x="5181" y="3483"/>
                  </a:lnTo>
                  <a:lnTo>
                    <a:pt x="5182" y="3463"/>
                  </a:lnTo>
                  <a:lnTo>
                    <a:pt x="5184" y="3442"/>
                  </a:lnTo>
                  <a:lnTo>
                    <a:pt x="5186" y="3422"/>
                  </a:lnTo>
                  <a:lnTo>
                    <a:pt x="5206" y="3424"/>
                  </a:lnTo>
                  <a:lnTo>
                    <a:pt x="5204" y="3445"/>
                  </a:lnTo>
                  <a:lnTo>
                    <a:pt x="5202" y="3464"/>
                  </a:lnTo>
                  <a:lnTo>
                    <a:pt x="5201" y="3485"/>
                  </a:lnTo>
                  <a:lnTo>
                    <a:pt x="5201" y="3505"/>
                  </a:lnTo>
                  <a:close/>
                  <a:moveTo>
                    <a:pt x="12226" y="3821"/>
                  </a:moveTo>
                  <a:lnTo>
                    <a:pt x="12205" y="3821"/>
                  </a:lnTo>
                  <a:lnTo>
                    <a:pt x="12205" y="3811"/>
                  </a:lnTo>
                  <a:lnTo>
                    <a:pt x="12205" y="3800"/>
                  </a:lnTo>
                  <a:lnTo>
                    <a:pt x="12205" y="3740"/>
                  </a:lnTo>
                  <a:lnTo>
                    <a:pt x="12226" y="3740"/>
                  </a:lnTo>
                  <a:lnTo>
                    <a:pt x="12226" y="3800"/>
                  </a:lnTo>
                  <a:lnTo>
                    <a:pt x="12226" y="3811"/>
                  </a:lnTo>
                  <a:lnTo>
                    <a:pt x="12226" y="3821"/>
                  </a:lnTo>
                  <a:close/>
                  <a:moveTo>
                    <a:pt x="8713" y="3850"/>
                  </a:moveTo>
                  <a:lnTo>
                    <a:pt x="8693" y="3850"/>
                  </a:lnTo>
                  <a:lnTo>
                    <a:pt x="8693" y="3769"/>
                  </a:lnTo>
                  <a:lnTo>
                    <a:pt x="8713" y="3769"/>
                  </a:lnTo>
                  <a:lnTo>
                    <a:pt x="8713" y="3850"/>
                  </a:lnTo>
                  <a:close/>
                  <a:moveTo>
                    <a:pt x="10450" y="3864"/>
                  </a:moveTo>
                  <a:lnTo>
                    <a:pt x="10450" y="3851"/>
                  </a:lnTo>
                  <a:lnTo>
                    <a:pt x="10450" y="3840"/>
                  </a:lnTo>
                  <a:lnTo>
                    <a:pt x="10449" y="3827"/>
                  </a:lnTo>
                  <a:lnTo>
                    <a:pt x="10449" y="3815"/>
                  </a:lnTo>
                  <a:lnTo>
                    <a:pt x="10449" y="3781"/>
                  </a:lnTo>
                  <a:lnTo>
                    <a:pt x="10469" y="3781"/>
                  </a:lnTo>
                  <a:lnTo>
                    <a:pt x="10469" y="3815"/>
                  </a:lnTo>
                  <a:lnTo>
                    <a:pt x="10469" y="3827"/>
                  </a:lnTo>
                  <a:lnTo>
                    <a:pt x="10469" y="3839"/>
                  </a:lnTo>
                  <a:lnTo>
                    <a:pt x="10471" y="3851"/>
                  </a:lnTo>
                  <a:lnTo>
                    <a:pt x="10471" y="3863"/>
                  </a:lnTo>
                  <a:lnTo>
                    <a:pt x="10450" y="3864"/>
                  </a:lnTo>
                  <a:close/>
                  <a:moveTo>
                    <a:pt x="6957" y="3591"/>
                  </a:moveTo>
                  <a:lnTo>
                    <a:pt x="6936" y="3591"/>
                  </a:lnTo>
                  <a:lnTo>
                    <a:pt x="6936" y="3510"/>
                  </a:lnTo>
                  <a:lnTo>
                    <a:pt x="6957" y="3510"/>
                  </a:lnTo>
                  <a:lnTo>
                    <a:pt x="6957" y="3591"/>
                  </a:lnTo>
                  <a:close/>
                  <a:moveTo>
                    <a:pt x="5201" y="3647"/>
                  </a:moveTo>
                  <a:lnTo>
                    <a:pt x="5180" y="3647"/>
                  </a:lnTo>
                  <a:lnTo>
                    <a:pt x="5180" y="3566"/>
                  </a:lnTo>
                  <a:lnTo>
                    <a:pt x="5201" y="3566"/>
                  </a:lnTo>
                  <a:lnTo>
                    <a:pt x="5201" y="3647"/>
                  </a:lnTo>
                  <a:close/>
                  <a:moveTo>
                    <a:pt x="12207" y="3986"/>
                  </a:moveTo>
                  <a:lnTo>
                    <a:pt x="12187" y="3982"/>
                  </a:lnTo>
                  <a:lnTo>
                    <a:pt x="12190" y="3962"/>
                  </a:lnTo>
                  <a:lnTo>
                    <a:pt x="12194" y="3942"/>
                  </a:lnTo>
                  <a:lnTo>
                    <a:pt x="12197" y="3922"/>
                  </a:lnTo>
                  <a:lnTo>
                    <a:pt x="12199" y="3902"/>
                  </a:lnTo>
                  <a:lnTo>
                    <a:pt x="12220" y="3904"/>
                  </a:lnTo>
                  <a:lnTo>
                    <a:pt x="12218" y="3925"/>
                  </a:lnTo>
                  <a:lnTo>
                    <a:pt x="12214" y="3945"/>
                  </a:lnTo>
                  <a:lnTo>
                    <a:pt x="12211" y="3966"/>
                  </a:lnTo>
                  <a:lnTo>
                    <a:pt x="12207" y="3986"/>
                  </a:lnTo>
                  <a:close/>
                  <a:moveTo>
                    <a:pt x="8713" y="4014"/>
                  </a:moveTo>
                  <a:lnTo>
                    <a:pt x="8693" y="4014"/>
                  </a:lnTo>
                  <a:lnTo>
                    <a:pt x="8693" y="3931"/>
                  </a:lnTo>
                  <a:lnTo>
                    <a:pt x="8713" y="3931"/>
                  </a:lnTo>
                  <a:lnTo>
                    <a:pt x="8713" y="4014"/>
                  </a:lnTo>
                  <a:close/>
                  <a:moveTo>
                    <a:pt x="10475" y="4028"/>
                  </a:moveTo>
                  <a:lnTo>
                    <a:pt x="10471" y="4007"/>
                  </a:lnTo>
                  <a:lnTo>
                    <a:pt x="10466" y="3988"/>
                  </a:lnTo>
                  <a:lnTo>
                    <a:pt x="10463" y="3967"/>
                  </a:lnTo>
                  <a:lnTo>
                    <a:pt x="10459" y="3946"/>
                  </a:lnTo>
                  <a:lnTo>
                    <a:pt x="10479" y="3943"/>
                  </a:lnTo>
                  <a:lnTo>
                    <a:pt x="10482" y="3963"/>
                  </a:lnTo>
                  <a:lnTo>
                    <a:pt x="10486" y="3983"/>
                  </a:lnTo>
                  <a:lnTo>
                    <a:pt x="10490" y="4002"/>
                  </a:lnTo>
                  <a:lnTo>
                    <a:pt x="10495" y="4023"/>
                  </a:lnTo>
                  <a:lnTo>
                    <a:pt x="10475" y="4028"/>
                  </a:lnTo>
                  <a:close/>
                  <a:moveTo>
                    <a:pt x="6957" y="3755"/>
                  </a:moveTo>
                  <a:lnTo>
                    <a:pt x="6936" y="3755"/>
                  </a:lnTo>
                  <a:lnTo>
                    <a:pt x="6936" y="3674"/>
                  </a:lnTo>
                  <a:lnTo>
                    <a:pt x="6957" y="3674"/>
                  </a:lnTo>
                  <a:lnTo>
                    <a:pt x="6957" y="3755"/>
                  </a:lnTo>
                  <a:close/>
                  <a:moveTo>
                    <a:pt x="5201" y="3769"/>
                  </a:moveTo>
                  <a:lnTo>
                    <a:pt x="5180" y="3769"/>
                  </a:lnTo>
                  <a:lnTo>
                    <a:pt x="5180" y="3687"/>
                  </a:lnTo>
                  <a:lnTo>
                    <a:pt x="5201" y="3687"/>
                  </a:lnTo>
                  <a:lnTo>
                    <a:pt x="5201" y="3769"/>
                  </a:lnTo>
                  <a:close/>
                  <a:moveTo>
                    <a:pt x="2631" y="4089"/>
                  </a:moveTo>
                  <a:lnTo>
                    <a:pt x="2616" y="4088"/>
                  </a:lnTo>
                  <a:lnTo>
                    <a:pt x="2600" y="4087"/>
                  </a:lnTo>
                  <a:lnTo>
                    <a:pt x="2585" y="4087"/>
                  </a:lnTo>
                  <a:lnTo>
                    <a:pt x="2570" y="4086"/>
                  </a:lnTo>
                  <a:lnTo>
                    <a:pt x="2562" y="4086"/>
                  </a:lnTo>
                  <a:lnTo>
                    <a:pt x="2556" y="4086"/>
                  </a:lnTo>
                  <a:lnTo>
                    <a:pt x="2551" y="4086"/>
                  </a:lnTo>
                  <a:lnTo>
                    <a:pt x="2550" y="4067"/>
                  </a:lnTo>
                  <a:lnTo>
                    <a:pt x="2556" y="4067"/>
                  </a:lnTo>
                  <a:lnTo>
                    <a:pt x="2564" y="4067"/>
                  </a:lnTo>
                  <a:lnTo>
                    <a:pt x="2570" y="4067"/>
                  </a:lnTo>
                  <a:lnTo>
                    <a:pt x="2586" y="4067"/>
                  </a:lnTo>
                  <a:lnTo>
                    <a:pt x="2601" y="4068"/>
                  </a:lnTo>
                  <a:lnTo>
                    <a:pt x="2617" y="4068"/>
                  </a:lnTo>
                  <a:lnTo>
                    <a:pt x="2633" y="4069"/>
                  </a:lnTo>
                  <a:lnTo>
                    <a:pt x="2631" y="4089"/>
                  </a:lnTo>
                  <a:close/>
                  <a:moveTo>
                    <a:pt x="2389" y="4102"/>
                  </a:moveTo>
                  <a:lnTo>
                    <a:pt x="2386" y="4083"/>
                  </a:lnTo>
                  <a:lnTo>
                    <a:pt x="2407" y="4078"/>
                  </a:lnTo>
                  <a:lnTo>
                    <a:pt x="2426" y="4076"/>
                  </a:lnTo>
                  <a:lnTo>
                    <a:pt x="2447" y="4072"/>
                  </a:lnTo>
                  <a:lnTo>
                    <a:pt x="2467" y="4070"/>
                  </a:lnTo>
                  <a:lnTo>
                    <a:pt x="2470" y="4091"/>
                  </a:lnTo>
                  <a:lnTo>
                    <a:pt x="2450" y="4093"/>
                  </a:lnTo>
                  <a:lnTo>
                    <a:pt x="2429" y="4095"/>
                  </a:lnTo>
                  <a:lnTo>
                    <a:pt x="2410" y="4099"/>
                  </a:lnTo>
                  <a:lnTo>
                    <a:pt x="2389" y="4102"/>
                  </a:lnTo>
                  <a:close/>
                  <a:moveTo>
                    <a:pt x="2790" y="4119"/>
                  </a:moveTo>
                  <a:lnTo>
                    <a:pt x="2771" y="4114"/>
                  </a:lnTo>
                  <a:lnTo>
                    <a:pt x="2751" y="4109"/>
                  </a:lnTo>
                  <a:lnTo>
                    <a:pt x="2731" y="4104"/>
                  </a:lnTo>
                  <a:lnTo>
                    <a:pt x="2711" y="4101"/>
                  </a:lnTo>
                  <a:lnTo>
                    <a:pt x="2715" y="4080"/>
                  </a:lnTo>
                  <a:lnTo>
                    <a:pt x="2735" y="4085"/>
                  </a:lnTo>
                  <a:lnTo>
                    <a:pt x="2756" y="4089"/>
                  </a:lnTo>
                  <a:lnTo>
                    <a:pt x="2775" y="4094"/>
                  </a:lnTo>
                  <a:lnTo>
                    <a:pt x="2796" y="4100"/>
                  </a:lnTo>
                  <a:lnTo>
                    <a:pt x="2790" y="4119"/>
                  </a:lnTo>
                  <a:close/>
                  <a:moveTo>
                    <a:pt x="12158" y="4144"/>
                  </a:moveTo>
                  <a:lnTo>
                    <a:pt x="12140" y="4136"/>
                  </a:lnTo>
                  <a:lnTo>
                    <a:pt x="12147" y="4117"/>
                  </a:lnTo>
                  <a:lnTo>
                    <a:pt x="12154" y="4099"/>
                  </a:lnTo>
                  <a:lnTo>
                    <a:pt x="12160" y="4079"/>
                  </a:lnTo>
                  <a:lnTo>
                    <a:pt x="12167" y="4060"/>
                  </a:lnTo>
                  <a:lnTo>
                    <a:pt x="12187" y="4067"/>
                  </a:lnTo>
                  <a:lnTo>
                    <a:pt x="12180" y="4086"/>
                  </a:lnTo>
                  <a:lnTo>
                    <a:pt x="12173" y="4106"/>
                  </a:lnTo>
                  <a:lnTo>
                    <a:pt x="12166" y="4125"/>
                  </a:lnTo>
                  <a:lnTo>
                    <a:pt x="12158" y="4144"/>
                  </a:lnTo>
                  <a:close/>
                  <a:moveTo>
                    <a:pt x="2235" y="4148"/>
                  </a:moveTo>
                  <a:lnTo>
                    <a:pt x="2227" y="4128"/>
                  </a:lnTo>
                  <a:lnTo>
                    <a:pt x="2246" y="4122"/>
                  </a:lnTo>
                  <a:lnTo>
                    <a:pt x="2266" y="4115"/>
                  </a:lnTo>
                  <a:lnTo>
                    <a:pt x="2286" y="4108"/>
                  </a:lnTo>
                  <a:lnTo>
                    <a:pt x="2306" y="4102"/>
                  </a:lnTo>
                  <a:lnTo>
                    <a:pt x="2311" y="4122"/>
                  </a:lnTo>
                  <a:lnTo>
                    <a:pt x="2292" y="4127"/>
                  </a:lnTo>
                  <a:lnTo>
                    <a:pt x="2273" y="4134"/>
                  </a:lnTo>
                  <a:lnTo>
                    <a:pt x="2254" y="4140"/>
                  </a:lnTo>
                  <a:lnTo>
                    <a:pt x="2235" y="4148"/>
                  </a:lnTo>
                  <a:close/>
                  <a:moveTo>
                    <a:pt x="8713" y="4178"/>
                  </a:moveTo>
                  <a:lnTo>
                    <a:pt x="8693" y="4178"/>
                  </a:lnTo>
                  <a:lnTo>
                    <a:pt x="8693" y="4095"/>
                  </a:lnTo>
                  <a:lnTo>
                    <a:pt x="8713" y="4095"/>
                  </a:lnTo>
                  <a:lnTo>
                    <a:pt x="8713" y="4178"/>
                  </a:lnTo>
                  <a:close/>
                  <a:moveTo>
                    <a:pt x="2940" y="4178"/>
                  </a:moveTo>
                  <a:lnTo>
                    <a:pt x="2922" y="4169"/>
                  </a:lnTo>
                  <a:lnTo>
                    <a:pt x="2904" y="4161"/>
                  </a:lnTo>
                  <a:lnTo>
                    <a:pt x="2885" y="4153"/>
                  </a:lnTo>
                  <a:lnTo>
                    <a:pt x="2866" y="4144"/>
                  </a:lnTo>
                  <a:lnTo>
                    <a:pt x="2874" y="4126"/>
                  </a:lnTo>
                  <a:lnTo>
                    <a:pt x="2893" y="4134"/>
                  </a:lnTo>
                  <a:lnTo>
                    <a:pt x="2912" y="4142"/>
                  </a:lnTo>
                  <a:lnTo>
                    <a:pt x="2931" y="4150"/>
                  </a:lnTo>
                  <a:lnTo>
                    <a:pt x="2950" y="4159"/>
                  </a:lnTo>
                  <a:lnTo>
                    <a:pt x="2940" y="4178"/>
                  </a:lnTo>
                  <a:close/>
                  <a:moveTo>
                    <a:pt x="10529" y="4183"/>
                  </a:moveTo>
                  <a:lnTo>
                    <a:pt x="10521" y="4165"/>
                  </a:lnTo>
                  <a:lnTo>
                    <a:pt x="10513" y="4146"/>
                  </a:lnTo>
                  <a:lnTo>
                    <a:pt x="10505" y="4126"/>
                  </a:lnTo>
                  <a:lnTo>
                    <a:pt x="10498" y="4107"/>
                  </a:lnTo>
                  <a:lnTo>
                    <a:pt x="10518" y="4100"/>
                  </a:lnTo>
                  <a:lnTo>
                    <a:pt x="10524" y="4119"/>
                  </a:lnTo>
                  <a:lnTo>
                    <a:pt x="10531" y="4138"/>
                  </a:lnTo>
                  <a:lnTo>
                    <a:pt x="10539" y="4157"/>
                  </a:lnTo>
                  <a:lnTo>
                    <a:pt x="10547" y="4175"/>
                  </a:lnTo>
                  <a:lnTo>
                    <a:pt x="10529" y="4183"/>
                  </a:lnTo>
                  <a:close/>
                  <a:moveTo>
                    <a:pt x="6957" y="3919"/>
                  </a:moveTo>
                  <a:lnTo>
                    <a:pt x="6936" y="3919"/>
                  </a:lnTo>
                  <a:lnTo>
                    <a:pt x="6936" y="3836"/>
                  </a:lnTo>
                  <a:lnTo>
                    <a:pt x="6957" y="3836"/>
                  </a:lnTo>
                  <a:lnTo>
                    <a:pt x="6957" y="3919"/>
                  </a:lnTo>
                  <a:close/>
                  <a:moveTo>
                    <a:pt x="5201" y="3933"/>
                  </a:moveTo>
                  <a:lnTo>
                    <a:pt x="5180" y="3933"/>
                  </a:lnTo>
                  <a:lnTo>
                    <a:pt x="5180" y="3851"/>
                  </a:lnTo>
                  <a:lnTo>
                    <a:pt x="5201" y="3851"/>
                  </a:lnTo>
                  <a:lnTo>
                    <a:pt x="5201" y="3933"/>
                  </a:lnTo>
                  <a:close/>
                  <a:moveTo>
                    <a:pt x="2090" y="4221"/>
                  </a:moveTo>
                  <a:lnTo>
                    <a:pt x="2080" y="4204"/>
                  </a:lnTo>
                  <a:lnTo>
                    <a:pt x="2097" y="4193"/>
                  </a:lnTo>
                  <a:lnTo>
                    <a:pt x="2116" y="4182"/>
                  </a:lnTo>
                  <a:lnTo>
                    <a:pt x="2134" y="4172"/>
                  </a:lnTo>
                  <a:lnTo>
                    <a:pt x="2152" y="4163"/>
                  </a:lnTo>
                  <a:lnTo>
                    <a:pt x="2161" y="4181"/>
                  </a:lnTo>
                  <a:lnTo>
                    <a:pt x="2143" y="4190"/>
                  </a:lnTo>
                  <a:lnTo>
                    <a:pt x="2126" y="4201"/>
                  </a:lnTo>
                  <a:lnTo>
                    <a:pt x="2109" y="4211"/>
                  </a:lnTo>
                  <a:lnTo>
                    <a:pt x="2090" y="4221"/>
                  </a:lnTo>
                  <a:close/>
                  <a:moveTo>
                    <a:pt x="3077" y="4264"/>
                  </a:moveTo>
                  <a:lnTo>
                    <a:pt x="3061" y="4252"/>
                  </a:lnTo>
                  <a:lnTo>
                    <a:pt x="3045" y="4240"/>
                  </a:lnTo>
                  <a:lnTo>
                    <a:pt x="3028" y="4229"/>
                  </a:lnTo>
                  <a:lnTo>
                    <a:pt x="3010" y="4218"/>
                  </a:lnTo>
                  <a:lnTo>
                    <a:pt x="3022" y="4201"/>
                  </a:lnTo>
                  <a:lnTo>
                    <a:pt x="3039" y="4212"/>
                  </a:lnTo>
                  <a:lnTo>
                    <a:pt x="3056" y="4224"/>
                  </a:lnTo>
                  <a:lnTo>
                    <a:pt x="3073" y="4235"/>
                  </a:lnTo>
                  <a:lnTo>
                    <a:pt x="3089" y="4248"/>
                  </a:lnTo>
                  <a:lnTo>
                    <a:pt x="3077" y="4264"/>
                  </a:lnTo>
                  <a:close/>
                  <a:moveTo>
                    <a:pt x="12083" y="4291"/>
                  </a:moveTo>
                  <a:lnTo>
                    <a:pt x="12065" y="4280"/>
                  </a:lnTo>
                  <a:lnTo>
                    <a:pt x="12076" y="4262"/>
                  </a:lnTo>
                  <a:lnTo>
                    <a:pt x="12086" y="4245"/>
                  </a:lnTo>
                  <a:lnTo>
                    <a:pt x="12096" y="4228"/>
                  </a:lnTo>
                  <a:lnTo>
                    <a:pt x="12105" y="4210"/>
                  </a:lnTo>
                  <a:lnTo>
                    <a:pt x="12124" y="4219"/>
                  </a:lnTo>
                  <a:lnTo>
                    <a:pt x="12115" y="4237"/>
                  </a:lnTo>
                  <a:lnTo>
                    <a:pt x="12104" y="4256"/>
                  </a:lnTo>
                  <a:lnTo>
                    <a:pt x="12094" y="4273"/>
                  </a:lnTo>
                  <a:lnTo>
                    <a:pt x="12083" y="4291"/>
                  </a:lnTo>
                  <a:close/>
                  <a:moveTo>
                    <a:pt x="1963" y="4320"/>
                  </a:moveTo>
                  <a:lnTo>
                    <a:pt x="1949" y="4305"/>
                  </a:lnTo>
                  <a:lnTo>
                    <a:pt x="1964" y="4291"/>
                  </a:lnTo>
                  <a:lnTo>
                    <a:pt x="1980" y="4277"/>
                  </a:lnTo>
                  <a:lnTo>
                    <a:pt x="1996" y="4265"/>
                  </a:lnTo>
                  <a:lnTo>
                    <a:pt x="2012" y="4251"/>
                  </a:lnTo>
                  <a:lnTo>
                    <a:pt x="2025" y="4267"/>
                  </a:lnTo>
                  <a:lnTo>
                    <a:pt x="2009" y="4280"/>
                  </a:lnTo>
                  <a:lnTo>
                    <a:pt x="1993" y="4293"/>
                  </a:lnTo>
                  <a:lnTo>
                    <a:pt x="1978" y="4306"/>
                  </a:lnTo>
                  <a:lnTo>
                    <a:pt x="1963" y="4320"/>
                  </a:lnTo>
                  <a:close/>
                  <a:moveTo>
                    <a:pt x="10612" y="4327"/>
                  </a:moveTo>
                  <a:lnTo>
                    <a:pt x="10600" y="4309"/>
                  </a:lnTo>
                  <a:lnTo>
                    <a:pt x="10589" y="4292"/>
                  </a:lnTo>
                  <a:lnTo>
                    <a:pt x="10577" y="4275"/>
                  </a:lnTo>
                  <a:lnTo>
                    <a:pt x="10567" y="4257"/>
                  </a:lnTo>
                  <a:lnTo>
                    <a:pt x="10585" y="4246"/>
                  </a:lnTo>
                  <a:lnTo>
                    <a:pt x="10596" y="4265"/>
                  </a:lnTo>
                  <a:lnTo>
                    <a:pt x="10606" y="4282"/>
                  </a:lnTo>
                  <a:lnTo>
                    <a:pt x="10617" y="4298"/>
                  </a:lnTo>
                  <a:lnTo>
                    <a:pt x="10629" y="4315"/>
                  </a:lnTo>
                  <a:lnTo>
                    <a:pt x="10612" y="4327"/>
                  </a:lnTo>
                  <a:close/>
                  <a:moveTo>
                    <a:pt x="8713" y="4342"/>
                  </a:moveTo>
                  <a:lnTo>
                    <a:pt x="8693" y="4342"/>
                  </a:lnTo>
                  <a:lnTo>
                    <a:pt x="8693" y="4259"/>
                  </a:lnTo>
                  <a:lnTo>
                    <a:pt x="8713" y="4259"/>
                  </a:lnTo>
                  <a:lnTo>
                    <a:pt x="8713" y="4342"/>
                  </a:lnTo>
                  <a:close/>
                  <a:moveTo>
                    <a:pt x="6957" y="4083"/>
                  </a:moveTo>
                  <a:lnTo>
                    <a:pt x="6936" y="4083"/>
                  </a:lnTo>
                  <a:lnTo>
                    <a:pt x="6936" y="4000"/>
                  </a:lnTo>
                  <a:lnTo>
                    <a:pt x="6957" y="4000"/>
                  </a:lnTo>
                  <a:lnTo>
                    <a:pt x="6957" y="4083"/>
                  </a:lnTo>
                  <a:close/>
                  <a:moveTo>
                    <a:pt x="5201" y="4086"/>
                  </a:moveTo>
                  <a:lnTo>
                    <a:pt x="5180" y="4086"/>
                  </a:lnTo>
                  <a:lnTo>
                    <a:pt x="5180" y="4005"/>
                  </a:lnTo>
                  <a:lnTo>
                    <a:pt x="5201" y="4005"/>
                  </a:lnTo>
                  <a:lnTo>
                    <a:pt x="5201" y="4086"/>
                  </a:lnTo>
                  <a:close/>
                  <a:moveTo>
                    <a:pt x="3196" y="4374"/>
                  </a:moveTo>
                  <a:lnTo>
                    <a:pt x="3182" y="4359"/>
                  </a:lnTo>
                  <a:lnTo>
                    <a:pt x="3167" y="4344"/>
                  </a:lnTo>
                  <a:lnTo>
                    <a:pt x="3154" y="4330"/>
                  </a:lnTo>
                  <a:lnTo>
                    <a:pt x="3139" y="4316"/>
                  </a:lnTo>
                  <a:lnTo>
                    <a:pt x="3152" y="4301"/>
                  </a:lnTo>
                  <a:lnTo>
                    <a:pt x="3167" y="4315"/>
                  </a:lnTo>
                  <a:lnTo>
                    <a:pt x="3182" y="4330"/>
                  </a:lnTo>
                  <a:lnTo>
                    <a:pt x="3197" y="4345"/>
                  </a:lnTo>
                  <a:lnTo>
                    <a:pt x="3211" y="4360"/>
                  </a:lnTo>
                  <a:lnTo>
                    <a:pt x="3196" y="4374"/>
                  </a:lnTo>
                  <a:close/>
                  <a:moveTo>
                    <a:pt x="11982" y="4422"/>
                  </a:moveTo>
                  <a:lnTo>
                    <a:pt x="11966" y="4408"/>
                  </a:lnTo>
                  <a:lnTo>
                    <a:pt x="11979" y="4393"/>
                  </a:lnTo>
                  <a:lnTo>
                    <a:pt x="11993" y="4377"/>
                  </a:lnTo>
                  <a:lnTo>
                    <a:pt x="12006" y="4362"/>
                  </a:lnTo>
                  <a:lnTo>
                    <a:pt x="12018" y="4346"/>
                  </a:lnTo>
                  <a:lnTo>
                    <a:pt x="12034" y="4359"/>
                  </a:lnTo>
                  <a:lnTo>
                    <a:pt x="12022" y="4375"/>
                  </a:lnTo>
                  <a:lnTo>
                    <a:pt x="12009" y="4391"/>
                  </a:lnTo>
                  <a:lnTo>
                    <a:pt x="11995" y="4406"/>
                  </a:lnTo>
                  <a:lnTo>
                    <a:pt x="11982" y="4422"/>
                  </a:lnTo>
                  <a:close/>
                  <a:moveTo>
                    <a:pt x="1856" y="4441"/>
                  </a:moveTo>
                  <a:lnTo>
                    <a:pt x="1839" y="4429"/>
                  </a:lnTo>
                  <a:lnTo>
                    <a:pt x="1852" y="4413"/>
                  </a:lnTo>
                  <a:lnTo>
                    <a:pt x="1865" y="4395"/>
                  </a:lnTo>
                  <a:lnTo>
                    <a:pt x="1878" y="4379"/>
                  </a:lnTo>
                  <a:lnTo>
                    <a:pt x="1891" y="4364"/>
                  </a:lnTo>
                  <a:lnTo>
                    <a:pt x="1907" y="4378"/>
                  </a:lnTo>
                  <a:lnTo>
                    <a:pt x="1893" y="4393"/>
                  </a:lnTo>
                  <a:lnTo>
                    <a:pt x="1881" y="4409"/>
                  </a:lnTo>
                  <a:lnTo>
                    <a:pt x="1868" y="4424"/>
                  </a:lnTo>
                  <a:lnTo>
                    <a:pt x="1856" y="4441"/>
                  </a:lnTo>
                  <a:close/>
                  <a:moveTo>
                    <a:pt x="10719" y="4453"/>
                  </a:moveTo>
                  <a:lnTo>
                    <a:pt x="10704" y="4438"/>
                  </a:lnTo>
                  <a:lnTo>
                    <a:pt x="10691" y="4423"/>
                  </a:lnTo>
                  <a:lnTo>
                    <a:pt x="10676" y="4408"/>
                  </a:lnTo>
                  <a:lnTo>
                    <a:pt x="10662" y="4392"/>
                  </a:lnTo>
                  <a:lnTo>
                    <a:pt x="10678" y="4379"/>
                  </a:lnTo>
                  <a:lnTo>
                    <a:pt x="10692" y="4394"/>
                  </a:lnTo>
                  <a:lnTo>
                    <a:pt x="10705" y="4409"/>
                  </a:lnTo>
                  <a:lnTo>
                    <a:pt x="10719" y="4424"/>
                  </a:lnTo>
                  <a:lnTo>
                    <a:pt x="10733" y="4438"/>
                  </a:lnTo>
                  <a:lnTo>
                    <a:pt x="10719" y="4453"/>
                  </a:lnTo>
                  <a:close/>
                  <a:moveTo>
                    <a:pt x="3292" y="4503"/>
                  </a:moveTo>
                  <a:lnTo>
                    <a:pt x="3282" y="4486"/>
                  </a:lnTo>
                  <a:lnTo>
                    <a:pt x="3270" y="4470"/>
                  </a:lnTo>
                  <a:lnTo>
                    <a:pt x="3259" y="4453"/>
                  </a:lnTo>
                  <a:lnTo>
                    <a:pt x="3246" y="4437"/>
                  </a:lnTo>
                  <a:lnTo>
                    <a:pt x="3264" y="4424"/>
                  </a:lnTo>
                  <a:lnTo>
                    <a:pt x="3275" y="4441"/>
                  </a:lnTo>
                  <a:lnTo>
                    <a:pt x="3288" y="4457"/>
                  </a:lnTo>
                  <a:lnTo>
                    <a:pt x="3299" y="4476"/>
                  </a:lnTo>
                  <a:lnTo>
                    <a:pt x="3309" y="4493"/>
                  </a:lnTo>
                  <a:lnTo>
                    <a:pt x="3292" y="4503"/>
                  </a:lnTo>
                  <a:close/>
                  <a:moveTo>
                    <a:pt x="8713" y="4504"/>
                  </a:moveTo>
                  <a:lnTo>
                    <a:pt x="8693" y="4504"/>
                  </a:lnTo>
                  <a:lnTo>
                    <a:pt x="8693" y="4423"/>
                  </a:lnTo>
                  <a:lnTo>
                    <a:pt x="8713" y="4423"/>
                  </a:lnTo>
                  <a:lnTo>
                    <a:pt x="8713" y="4504"/>
                  </a:lnTo>
                  <a:close/>
                  <a:moveTo>
                    <a:pt x="6957" y="4246"/>
                  </a:moveTo>
                  <a:lnTo>
                    <a:pt x="6936" y="4246"/>
                  </a:lnTo>
                  <a:lnTo>
                    <a:pt x="6936" y="4164"/>
                  </a:lnTo>
                  <a:lnTo>
                    <a:pt x="6957" y="4164"/>
                  </a:lnTo>
                  <a:lnTo>
                    <a:pt x="6957" y="4246"/>
                  </a:lnTo>
                  <a:close/>
                  <a:moveTo>
                    <a:pt x="11858" y="4532"/>
                  </a:moveTo>
                  <a:lnTo>
                    <a:pt x="11845" y="4515"/>
                  </a:lnTo>
                  <a:lnTo>
                    <a:pt x="11861" y="4503"/>
                  </a:lnTo>
                  <a:lnTo>
                    <a:pt x="11877" y="4490"/>
                  </a:lnTo>
                  <a:lnTo>
                    <a:pt x="11893" y="4477"/>
                  </a:lnTo>
                  <a:lnTo>
                    <a:pt x="11908" y="4464"/>
                  </a:lnTo>
                  <a:lnTo>
                    <a:pt x="11922" y="4479"/>
                  </a:lnTo>
                  <a:lnTo>
                    <a:pt x="11906" y="4493"/>
                  </a:lnTo>
                  <a:lnTo>
                    <a:pt x="11890" y="4507"/>
                  </a:lnTo>
                  <a:lnTo>
                    <a:pt x="11874" y="4519"/>
                  </a:lnTo>
                  <a:lnTo>
                    <a:pt x="11858" y="4532"/>
                  </a:lnTo>
                  <a:close/>
                  <a:moveTo>
                    <a:pt x="5201" y="4536"/>
                  </a:moveTo>
                  <a:lnTo>
                    <a:pt x="5180" y="4536"/>
                  </a:lnTo>
                  <a:lnTo>
                    <a:pt x="5180" y="4455"/>
                  </a:lnTo>
                  <a:lnTo>
                    <a:pt x="5201" y="4455"/>
                  </a:lnTo>
                  <a:lnTo>
                    <a:pt x="5201" y="4536"/>
                  </a:lnTo>
                  <a:close/>
                  <a:moveTo>
                    <a:pt x="5201" y="4384"/>
                  </a:moveTo>
                  <a:lnTo>
                    <a:pt x="5180" y="4384"/>
                  </a:lnTo>
                  <a:lnTo>
                    <a:pt x="5180" y="4303"/>
                  </a:lnTo>
                  <a:lnTo>
                    <a:pt x="5201" y="4303"/>
                  </a:lnTo>
                  <a:lnTo>
                    <a:pt x="5201" y="4384"/>
                  </a:lnTo>
                  <a:close/>
                  <a:moveTo>
                    <a:pt x="5201" y="4240"/>
                  </a:moveTo>
                  <a:lnTo>
                    <a:pt x="5180" y="4240"/>
                  </a:lnTo>
                  <a:lnTo>
                    <a:pt x="5180" y="4157"/>
                  </a:lnTo>
                  <a:lnTo>
                    <a:pt x="5201" y="4157"/>
                  </a:lnTo>
                  <a:lnTo>
                    <a:pt x="5201" y="4240"/>
                  </a:lnTo>
                  <a:close/>
                  <a:moveTo>
                    <a:pt x="10848" y="4556"/>
                  </a:moveTo>
                  <a:lnTo>
                    <a:pt x="10830" y="4544"/>
                  </a:lnTo>
                  <a:lnTo>
                    <a:pt x="10814" y="4533"/>
                  </a:lnTo>
                  <a:lnTo>
                    <a:pt x="10797" y="4520"/>
                  </a:lnTo>
                  <a:lnTo>
                    <a:pt x="10781" y="4508"/>
                  </a:lnTo>
                  <a:lnTo>
                    <a:pt x="10794" y="4492"/>
                  </a:lnTo>
                  <a:lnTo>
                    <a:pt x="10810" y="4504"/>
                  </a:lnTo>
                  <a:lnTo>
                    <a:pt x="10826" y="4516"/>
                  </a:lnTo>
                  <a:lnTo>
                    <a:pt x="10843" y="4527"/>
                  </a:lnTo>
                  <a:lnTo>
                    <a:pt x="10859" y="4539"/>
                  </a:lnTo>
                  <a:lnTo>
                    <a:pt x="10848" y="4556"/>
                  </a:lnTo>
                  <a:close/>
                  <a:moveTo>
                    <a:pt x="1773" y="4579"/>
                  </a:moveTo>
                  <a:lnTo>
                    <a:pt x="1755" y="4571"/>
                  </a:lnTo>
                  <a:lnTo>
                    <a:pt x="1764" y="4551"/>
                  </a:lnTo>
                  <a:lnTo>
                    <a:pt x="1773" y="4533"/>
                  </a:lnTo>
                  <a:lnTo>
                    <a:pt x="1783" y="4516"/>
                  </a:lnTo>
                  <a:lnTo>
                    <a:pt x="1794" y="4497"/>
                  </a:lnTo>
                  <a:lnTo>
                    <a:pt x="1811" y="4508"/>
                  </a:lnTo>
                  <a:lnTo>
                    <a:pt x="1801" y="4525"/>
                  </a:lnTo>
                  <a:lnTo>
                    <a:pt x="1791" y="4543"/>
                  </a:lnTo>
                  <a:lnTo>
                    <a:pt x="1781" y="4560"/>
                  </a:lnTo>
                  <a:lnTo>
                    <a:pt x="1773" y="4579"/>
                  </a:lnTo>
                  <a:close/>
                  <a:moveTo>
                    <a:pt x="11716" y="4616"/>
                  </a:moveTo>
                  <a:lnTo>
                    <a:pt x="11708" y="4598"/>
                  </a:lnTo>
                  <a:lnTo>
                    <a:pt x="11725" y="4589"/>
                  </a:lnTo>
                  <a:lnTo>
                    <a:pt x="11743" y="4580"/>
                  </a:lnTo>
                  <a:lnTo>
                    <a:pt x="11761" y="4571"/>
                  </a:lnTo>
                  <a:lnTo>
                    <a:pt x="11779" y="4560"/>
                  </a:lnTo>
                  <a:lnTo>
                    <a:pt x="11789" y="4578"/>
                  </a:lnTo>
                  <a:lnTo>
                    <a:pt x="11771" y="4588"/>
                  </a:lnTo>
                  <a:lnTo>
                    <a:pt x="11753" y="4598"/>
                  </a:lnTo>
                  <a:lnTo>
                    <a:pt x="11734" y="4607"/>
                  </a:lnTo>
                  <a:lnTo>
                    <a:pt x="11716" y="4616"/>
                  </a:lnTo>
                  <a:close/>
                  <a:moveTo>
                    <a:pt x="10993" y="4634"/>
                  </a:moveTo>
                  <a:lnTo>
                    <a:pt x="10975" y="4626"/>
                  </a:lnTo>
                  <a:lnTo>
                    <a:pt x="10956" y="4618"/>
                  </a:lnTo>
                  <a:lnTo>
                    <a:pt x="10937" y="4608"/>
                  </a:lnTo>
                  <a:lnTo>
                    <a:pt x="10919" y="4598"/>
                  </a:lnTo>
                  <a:lnTo>
                    <a:pt x="10929" y="4580"/>
                  </a:lnTo>
                  <a:lnTo>
                    <a:pt x="10946" y="4590"/>
                  </a:lnTo>
                  <a:lnTo>
                    <a:pt x="10964" y="4598"/>
                  </a:lnTo>
                  <a:lnTo>
                    <a:pt x="10983" y="4607"/>
                  </a:lnTo>
                  <a:lnTo>
                    <a:pt x="11001" y="4615"/>
                  </a:lnTo>
                  <a:lnTo>
                    <a:pt x="10993" y="4634"/>
                  </a:lnTo>
                  <a:close/>
                  <a:moveTo>
                    <a:pt x="3363" y="4649"/>
                  </a:moveTo>
                  <a:lnTo>
                    <a:pt x="3356" y="4629"/>
                  </a:lnTo>
                  <a:lnTo>
                    <a:pt x="3348" y="4611"/>
                  </a:lnTo>
                  <a:lnTo>
                    <a:pt x="3340" y="4592"/>
                  </a:lnTo>
                  <a:lnTo>
                    <a:pt x="3331" y="4574"/>
                  </a:lnTo>
                  <a:lnTo>
                    <a:pt x="3349" y="4565"/>
                  </a:lnTo>
                  <a:lnTo>
                    <a:pt x="3359" y="4583"/>
                  </a:lnTo>
                  <a:lnTo>
                    <a:pt x="3367" y="4603"/>
                  </a:lnTo>
                  <a:lnTo>
                    <a:pt x="3375" y="4621"/>
                  </a:lnTo>
                  <a:lnTo>
                    <a:pt x="3383" y="4641"/>
                  </a:lnTo>
                  <a:lnTo>
                    <a:pt x="3363" y="4649"/>
                  </a:lnTo>
                  <a:close/>
                  <a:moveTo>
                    <a:pt x="8713" y="4668"/>
                  </a:moveTo>
                  <a:lnTo>
                    <a:pt x="8693" y="4668"/>
                  </a:lnTo>
                  <a:lnTo>
                    <a:pt x="8693" y="4587"/>
                  </a:lnTo>
                  <a:lnTo>
                    <a:pt x="8713" y="4587"/>
                  </a:lnTo>
                  <a:lnTo>
                    <a:pt x="8713" y="4668"/>
                  </a:lnTo>
                  <a:close/>
                  <a:moveTo>
                    <a:pt x="11561" y="4674"/>
                  </a:moveTo>
                  <a:lnTo>
                    <a:pt x="11556" y="4654"/>
                  </a:lnTo>
                  <a:lnTo>
                    <a:pt x="11575" y="4649"/>
                  </a:lnTo>
                  <a:lnTo>
                    <a:pt x="11594" y="4643"/>
                  </a:lnTo>
                  <a:lnTo>
                    <a:pt x="11614" y="4637"/>
                  </a:lnTo>
                  <a:lnTo>
                    <a:pt x="11633" y="4630"/>
                  </a:lnTo>
                  <a:lnTo>
                    <a:pt x="11640" y="4650"/>
                  </a:lnTo>
                  <a:lnTo>
                    <a:pt x="11621" y="4657"/>
                  </a:lnTo>
                  <a:lnTo>
                    <a:pt x="11601" y="4662"/>
                  </a:lnTo>
                  <a:lnTo>
                    <a:pt x="11581" y="4668"/>
                  </a:lnTo>
                  <a:lnTo>
                    <a:pt x="11561" y="4674"/>
                  </a:lnTo>
                  <a:close/>
                  <a:moveTo>
                    <a:pt x="6957" y="4395"/>
                  </a:moveTo>
                  <a:lnTo>
                    <a:pt x="6936" y="4395"/>
                  </a:lnTo>
                  <a:lnTo>
                    <a:pt x="6936" y="4314"/>
                  </a:lnTo>
                  <a:lnTo>
                    <a:pt x="6957" y="4314"/>
                  </a:lnTo>
                  <a:lnTo>
                    <a:pt x="6957" y="4395"/>
                  </a:lnTo>
                  <a:close/>
                  <a:moveTo>
                    <a:pt x="6957" y="4539"/>
                  </a:moveTo>
                  <a:lnTo>
                    <a:pt x="6936" y="4539"/>
                  </a:lnTo>
                  <a:lnTo>
                    <a:pt x="6936" y="4457"/>
                  </a:lnTo>
                  <a:lnTo>
                    <a:pt x="6957" y="4457"/>
                  </a:lnTo>
                  <a:lnTo>
                    <a:pt x="6957" y="4539"/>
                  </a:lnTo>
                  <a:close/>
                  <a:moveTo>
                    <a:pt x="6957" y="4683"/>
                  </a:moveTo>
                  <a:lnTo>
                    <a:pt x="6936" y="4683"/>
                  </a:lnTo>
                  <a:lnTo>
                    <a:pt x="6936" y="4600"/>
                  </a:lnTo>
                  <a:lnTo>
                    <a:pt x="6957" y="4600"/>
                  </a:lnTo>
                  <a:lnTo>
                    <a:pt x="6957" y="4683"/>
                  </a:lnTo>
                  <a:close/>
                  <a:moveTo>
                    <a:pt x="11151" y="4683"/>
                  </a:moveTo>
                  <a:lnTo>
                    <a:pt x="11132" y="4679"/>
                  </a:lnTo>
                  <a:lnTo>
                    <a:pt x="11111" y="4674"/>
                  </a:lnTo>
                  <a:lnTo>
                    <a:pt x="11092" y="4668"/>
                  </a:lnTo>
                  <a:lnTo>
                    <a:pt x="11071" y="4662"/>
                  </a:lnTo>
                  <a:lnTo>
                    <a:pt x="11078" y="4643"/>
                  </a:lnTo>
                  <a:lnTo>
                    <a:pt x="11097" y="4649"/>
                  </a:lnTo>
                  <a:lnTo>
                    <a:pt x="11117" y="4654"/>
                  </a:lnTo>
                  <a:lnTo>
                    <a:pt x="11136" y="4659"/>
                  </a:lnTo>
                  <a:lnTo>
                    <a:pt x="11156" y="4663"/>
                  </a:lnTo>
                  <a:lnTo>
                    <a:pt x="11151" y="4683"/>
                  </a:lnTo>
                  <a:close/>
                  <a:moveTo>
                    <a:pt x="5201" y="4697"/>
                  </a:moveTo>
                  <a:lnTo>
                    <a:pt x="5180" y="4697"/>
                  </a:lnTo>
                  <a:lnTo>
                    <a:pt x="5180" y="4615"/>
                  </a:lnTo>
                  <a:lnTo>
                    <a:pt x="5201" y="4615"/>
                  </a:lnTo>
                  <a:lnTo>
                    <a:pt x="5201" y="4697"/>
                  </a:lnTo>
                  <a:close/>
                  <a:moveTo>
                    <a:pt x="11399" y="4701"/>
                  </a:moveTo>
                  <a:lnTo>
                    <a:pt x="11396" y="4681"/>
                  </a:lnTo>
                  <a:lnTo>
                    <a:pt x="11417" y="4678"/>
                  </a:lnTo>
                  <a:lnTo>
                    <a:pt x="11438" y="4677"/>
                  </a:lnTo>
                  <a:lnTo>
                    <a:pt x="11457" y="4674"/>
                  </a:lnTo>
                  <a:lnTo>
                    <a:pt x="11476" y="4671"/>
                  </a:lnTo>
                  <a:lnTo>
                    <a:pt x="11480" y="4691"/>
                  </a:lnTo>
                  <a:lnTo>
                    <a:pt x="11460" y="4694"/>
                  </a:lnTo>
                  <a:lnTo>
                    <a:pt x="11440" y="4697"/>
                  </a:lnTo>
                  <a:lnTo>
                    <a:pt x="11419" y="4699"/>
                  </a:lnTo>
                  <a:lnTo>
                    <a:pt x="11399" y="4701"/>
                  </a:lnTo>
                  <a:close/>
                  <a:moveTo>
                    <a:pt x="11315" y="4702"/>
                  </a:moveTo>
                  <a:lnTo>
                    <a:pt x="11294" y="4702"/>
                  </a:lnTo>
                  <a:lnTo>
                    <a:pt x="11274" y="4701"/>
                  </a:lnTo>
                  <a:lnTo>
                    <a:pt x="11253" y="4699"/>
                  </a:lnTo>
                  <a:lnTo>
                    <a:pt x="11232" y="4697"/>
                  </a:lnTo>
                  <a:lnTo>
                    <a:pt x="11236" y="4676"/>
                  </a:lnTo>
                  <a:lnTo>
                    <a:pt x="11255" y="4678"/>
                  </a:lnTo>
                  <a:lnTo>
                    <a:pt x="11276" y="4681"/>
                  </a:lnTo>
                  <a:lnTo>
                    <a:pt x="11295" y="4682"/>
                  </a:lnTo>
                  <a:lnTo>
                    <a:pt x="11316" y="4682"/>
                  </a:lnTo>
                  <a:lnTo>
                    <a:pt x="11315" y="4702"/>
                  </a:lnTo>
                  <a:close/>
                  <a:moveTo>
                    <a:pt x="1717" y="4730"/>
                  </a:moveTo>
                  <a:lnTo>
                    <a:pt x="1697" y="4725"/>
                  </a:lnTo>
                  <a:lnTo>
                    <a:pt x="1702" y="4705"/>
                  </a:lnTo>
                  <a:lnTo>
                    <a:pt x="1709" y="4685"/>
                  </a:lnTo>
                  <a:lnTo>
                    <a:pt x="1715" y="4666"/>
                  </a:lnTo>
                  <a:lnTo>
                    <a:pt x="1721" y="4646"/>
                  </a:lnTo>
                  <a:lnTo>
                    <a:pt x="1741" y="4653"/>
                  </a:lnTo>
                  <a:lnTo>
                    <a:pt x="1734" y="4673"/>
                  </a:lnTo>
                  <a:lnTo>
                    <a:pt x="1728" y="4692"/>
                  </a:lnTo>
                  <a:lnTo>
                    <a:pt x="1723" y="4710"/>
                  </a:lnTo>
                  <a:lnTo>
                    <a:pt x="1717" y="4730"/>
                  </a:lnTo>
                  <a:close/>
                  <a:moveTo>
                    <a:pt x="3408" y="4803"/>
                  </a:moveTo>
                  <a:lnTo>
                    <a:pt x="3404" y="4784"/>
                  </a:lnTo>
                  <a:lnTo>
                    <a:pt x="3400" y="4764"/>
                  </a:lnTo>
                  <a:lnTo>
                    <a:pt x="3395" y="4744"/>
                  </a:lnTo>
                  <a:lnTo>
                    <a:pt x="3390" y="4724"/>
                  </a:lnTo>
                  <a:lnTo>
                    <a:pt x="3409" y="4720"/>
                  </a:lnTo>
                  <a:lnTo>
                    <a:pt x="3415" y="4739"/>
                  </a:lnTo>
                  <a:lnTo>
                    <a:pt x="3419" y="4760"/>
                  </a:lnTo>
                  <a:lnTo>
                    <a:pt x="3424" y="4779"/>
                  </a:lnTo>
                  <a:lnTo>
                    <a:pt x="3428" y="4800"/>
                  </a:lnTo>
                  <a:lnTo>
                    <a:pt x="3408" y="4803"/>
                  </a:lnTo>
                  <a:close/>
                  <a:moveTo>
                    <a:pt x="8713" y="4832"/>
                  </a:moveTo>
                  <a:lnTo>
                    <a:pt x="8693" y="4832"/>
                  </a:lnTo>
                  <a:lnTo>
                    <a:pt x="8693" y="4751"/>
                  </a:lnTo>
                  <a:lnTo>
                    <a:pt x="8713" y="4751"/>
                  </a:lnTo>
                  <a:lnTo>
                    <a:pt x="8713" y="4832"/>
                  </a:lnTo>
                  <a:close/>
                  <a:moveTo>
                    <a:pt x="6957" y="4847"/>
                  </a:moveTo>
                  <a:lnTo>
                    <a:pt x="6936" y="4847"/>
                  </a:lnTo>
                  <a:lnTo>
                    <a:pt x="6936" y="4764"/>
                  </a:lnTo>
                  <a:lnTo>
                    <a:pt x="6957" y="4764"/>
                  </a:lnTo>
                  <a:lnTo>
                    <a:pt x="6957" y="4847"/>
                  </a:lnTo>
                  <a:close/>
                  <a:moveTo>
                    <a:pt x="5201" y="4860"/>
                  </a:moveTo>
                  <a:lnTo>
                    <a:pt x="5180" y="4860"/>
                  </a:lnTo>
                  <a:lnTo>
                    <a:pt x="5180" y="4778"/>
                  </a:lnTo>
                  <a:lnTo>
                    <a:pt x="5201" y="4778"/>
                  </a:lnTo>
                  <a:lnTo>
                    <a:pt x="5201" y="4860"/>
                  </a:lnTo>
                  <a:close/>
                  <a:moveTo>
                    <a:pt x="1689" y="4889"/>
                  </a:moveTo>
                  <a:lnTo>
                    <a:pt x="1670" y="4888"/>
                  </a:lnTo>
                  <a:lnTo>
                    <a:pt x="1671" y="4867"/>
                  </a:lnTo>
                  <a:lnTo>
                    <a:pt x="1673" y="4847"/>
                  </a:lnTo>
                  <a:lnTo>
                    <a:pt x="1676" y="4826"/>
                  </a:lnTo>
                  <a:lnTo>
                    <a:pt x="1679" y="4806"/>
                  </a:lnTo>
                  <a:lnTo>
                    <a:pt x="1700" y="4809"/>
                  </a:lnTo>
                  <a:lnTo>
                    <a:pt x="1696" y="4830"/>
                  </a:lnTo>
                  <a:lnTo>
                    <a:pt x="1694" y="4849"/>
                  </a:lnTo>
                  <a:lnTo>
                    <a:pt x="1692" y="4870"/>
                  </a:lnTo>
                  <a:lnTo>
                    <a:pt x="1689" y="4889"/>
                  </a:lnTo>
                  <a:close/>
                  <a:moveTo>
                    <a:pt x="3424" y="4964"/>
                  </a:moveTo>
                  <a:lnTo>
                    <a:pt x="3423" y="4944"/>
                  </a:lnTo>
                  <a:lnTo>
                    <a:pt x="3423" y="4924"/>
                  </a:lnTo>
                  <a:lnTo>
                    <a:pt x="3422" y="4904"/>
                  </a:lnTo>
                  <a:lnTo>
                    <a:pt x="3419" y="4883"/>
                  </a:lnTo>
                  <a:lnTo>
                    <a:pt x="3440" y="4881"/>
                  </a:lnTo>
                  <a:lnTo>
                    <a:pt x="3441" y="4902"/>
                  </a:lnTo>
                  <a:lnTo>
                    <a:pt x="3442" y="4922"/>
                  </a:lnTo>
                  <a:lnTo>
                    <a:pt x="3443" y="4943"/>
                  </a:lnTo>
                  <a:lnTo>
                    <a:pt x="3443" y="4964"/>
                  </a:lnTo>
                  <a:lnTo>
                    <a:pt x="3424" y="4964"/>
                  </a:lnTo>
                  <a:close/>
                  <a:moveTo>
                    <a:pt x="8713" y="4996"/>
                  </a:moveTo>
                  <a:lnTo>
                    <a:pt x="8693" y="4996"/>
                  </a:lnTo>
                  <a:lnTo>
                    <a:pt x="8693" y="4914"/>
                  </a:lnTo>
                  <a:lnTo>
                    <a:pt x="8713" y="4914"/>
                  </a:lnTo>
                  <a:lnTo>
                    <a:pt x="8713" y="4996"/>
                  </a:lnTo>
                  <a:close/>
                  <a:moveTo>
                    <a:pt x="6957" y="5009"/>
                  </a:moveTo>
                  <a:lnTo>
                    <a:pt x="6936" y="5009"/>
                  </a:lnTo>
                  <a:lnTo>
                    <a:pt x="6936" y="4928"/>
                  </a:lnTo>
                  <a:lnTo>
                    <a:pt x="6957" y="4928"/>
                  </a:lnTo>
                  <a:lnTo>
                    <a:pt x="6957" y="5009"/>
                  </a:lnTo>
                  <a:close/>
                  <a:moveTo>
                    <a:pt x="5201" y="5024"/>
                  </a:moveTo>
                  <a:lnTo>
                    <a:pt x="5180" y="5024"/>
                  </a:lnTo>
                  <a:lnTo>
                    <a:pt x="5180" y="4942"/>
                  </a:lnTo>
                  <a:lnTo>
                    <a:pt x="5201" y="4942"/>
                  </a:lnTo>
                  <a:lnTo>
                    <a:pt x="5201" y="5024"/>
                  </a:lnTo>
                  <a:close/>
                  <a:moveTo>
                    <a:pt x="1687" y="5053"/>
                  </a:moveTo>
                  <a:lnTo>
                    <a:pt x="1667" y="5053"/>
                  </a:lnTo>
                  <a:lnTo>
                    <a:pt x="1667" y="4970"/>
                  </a:lnTo>
                  <a:lnTo>
                    <a:pt x="1687" y="4970"/>
                  </a:lnTo>
                  <a:lnTo>
                    <a:pt x="1687" y="5053"/>
                  </a:lnTo>
                  <a:close/>
                  <a:moveTo>
                    <a:pt x="3443" y="5127"/>
                  </a:moveTo>
                  <a:lnTo>
                    <a:pt x="3424" y="5127"/>
                  </a:lnTo>
                  <a:lnTo>
                    <a:pt x="3424" y="5046"/>
                  </a:lnTo>
                  <a:lnTo>
                    <a:pt x="3443" y="5046"/>
                  </a:lnTo>
                  <a:lnTo>
                    <a:pt x="3443" y="5127"/>
                  </a:lnTo>
                  <a:close/>
                  <a:moveTo>
                    <a:pt x="8713" y="5160"/>
                  </a:moveTo>
                  <a:lnTo>
                    <a:pt x="8693" y="5160"/>
                  </a:lnTo>
                  <a:lnTo>
                    <a:pt x="8693" y="5077"/>
                  </a:lnTo>
                  <a:lnTo>
                    <a:pt x="8713" y="5077"/>
                  </a:lnTo>
                  <a:lnTo>
                    <a:pt x="8713" y="5160"/>
                  </a:lnTo>
                  <a:close/>
                  <a:moveTo>
                    <a:pt x="6957" y="5173"/>
                  </a:moveTo>
                  <a:lnTo>
                    <a:pt x="6936" y="5173"/>
                  </a:lnTo>
                  <a:lnTo>
                    <a:pt x="6936" y="5092"/>
                  </a:lnTo>
                  <a:lnTo>
                    <a:pt x="6957" y="5092"/>
                  </a:lnTo>
                  <a:lnTo>
                    <a:pt x="6957" y="5173"/>
                  </a:lnTo>
                  <a:close/>
                  <a:moveTo>
                    <a:pt x="5201" y="5188"/>
                  </a:moveTo>
                  <a:lnTo>
                    <a:pt x="5180" y="5188"/>
                  </a:lnTo>
                  <a:lnTo>
                    <a:pt x="5180" y="5106"/>
                  </a:lnTo>
                  <a:lnTo>
                    <a:pt x="5201" y="5106"/>
                  </a:lnTo>
                  <a:lnTo>
                    <a:pt x="5201" y="5188"/>
                  </a:lnTo>
                  <a:close/>
                  <a:moveTo>
                    <a:pt x="1672" y="5217"/>
                  </a:moveTo>
                  <a:lnTo>
                    <a:pt x="1652" y="5213"/>
                  </a:lnTo>
                  <a:lnTo>
                    <a:pt x="1656" y="5193"/>
                  </a:lnTo>
                  <a:lnTo>
                    <a:pt x="1658" y="5173"/>
                  </a:lnTo>
                  <a:lnTo>
                    <a:pt x="1662" y="5154"/>
                  </a:lnTo>
                  <a:lnTo>
                    <a:pt x="1664" y="5133"/>
                  </a:lnTo>
                  <a:lnTo>
                    <a:pt x="1684" y="5135"/>
                  </a:lnTo>
                  <a:lnTo>
                    <a:pt x="1681" y="5156"/>
                  </a:lnTo>
                  <a:lnTo>
                    <a:pt x="1679" y="5177"/>
                  </a:lnTo>
                  <a:lnTo>
                    <a:pt x="1676" y="5197"/>
                  </a:lnTo>
                  <a:lnTo>
                    <a:pt x="1672" y="5217"/>
                  </a:lnTo>
                  <a:close/>
                  <a:moveTo>
                    <a:pt x="3443" y="5291"/>
                  </a:moveTo>
                  <a:lnTo>
                    <a:pt x="3424" y="5291"/>
                  </a:lnTo>
                  <a:lnTo>
                    <a:pt x="3424" y="5210"/>
                  </a:lnTo>
                  <a:lnTo>
                    <a:pt x="3443" y="5210"/>
                  </a:lnTo>
                  <a:lnTo>
                    <a:pt x="3443" y="5291"/>
                  </a:lnTo>
                  <a:close/>
                  <a:moveTo>
                    <a:pt x="8712" y="5323"/>
                  </a:moveTo>
                  <a:lnTo>
                    <a:pt x="8691" y="5322"/>
                  </a:lnTo>
                  <a:lnTo>
                    <a:pt x="8693" y="5314"/>
                  </a:lnTo>
                  <a:lnTo>
                    <a:pt x="8693" y="5305"/>
                  </a:lnTo>
                  <a:lnTo>
                    <a:pt x="8693" y="5297"/>
                  </a:lnTo>
                  <a:lnTo>
                    <a:pt x="8693" y="5288"/>
                  </a:lnTo>
                  <a:lnTo>
                    <a:pt x="8693" y="5241"/>
                  </a:lnTo>
                  <a:lnTo>
                    <a:pt x="8713" y="5241"/>
                  </a:lnTo>
                  <a:lnTo>
                    <a:pt x="8713" y="5288"/>
                  </a:lnTo>
                  <a:lnTo>
                    <a:pt x="8713" y="5297"/>
                  </a:lnTo>
                  <a:lnTo>
                    <a:pt x="8713" y="5305"/>
                  </a:lnTo>
                  <a:lnTo>
                    <a:pt x="8713" y="5314"/>
                  </a:lnTo>
                  <a:lnTo>
                    <a:pt x="8712" y="5323"/>
                  </a:lnTo>
                  <a:close/>
                  <a:moveTo>
                    <a:pt x="6938" y="5337"/>
                  </a:moveTo>
                  <a:lnTo>
                    <a:pt x="6936" y="5329"/>
                  </a:lnTo>
                  <a:lnTo>
                    <a:pt x="6936" y="5320"/>
                  </a:lnTo>
                  <a:lnTo>
                    <a:pt x="6936" y="5311"/>
                  </a:lnTo>
                  <a:lnTo>
                    <a:pt x="6936" y="5302"/>
                  </a:lnTo>
                  <a:lnTo>
                    <a:pt x="6936" y="5256"/>
                  </a:lnTo>
                  <a:lnTo>
                    <a:pt x="6957" y="5256"/>
                  </a:lnTo>
                  <a:lnTo>
                    <a:pt x="6957" y="5302"/>
                  </a:lnTo>
                  <a:lnTo>
                    <a:pt x="6957" y="5311"/>
                  </a:lnTo>
                  <a:lnTo>
                    <a:pt x="6957" y="5320"/>
                  </a:lnTo>
                  <a:lnTo>
                    <a:pt x="6957" y="5328"/>
                  </a:lnTo>
                  <a:lnTo>
                    <a:pt x="6957" y="5337"/>
                  </a:lnTo>
                  <a:lnTo>
                    <a:pt x="6938" y="5337"/>
                  </a:lnTo>
                  <a:close/>
                  <a:moveTo>
                    <a:pt x="5201" y="5351"/>
                  </a:moveTo>
                  <a:lnTo>
                    <a:pt x="5180" y="5351"/>
                  </a:lnTo>
                  <a:lnTo>
                    <a:pt x="5180" y="5269"/>
                  </a:lnTo>
                  <a:lnTo>
                    <a:pt x="5201" y="5269"/>
                  </a:lnTo>
                  <a:lnTo>
                    <a:pt x="5201" y="5351"/>
                  </a:lnTo>
                  <a:close/>
                  <a:moveTo>
                    <a:pt x="1622" y="5375"/>
                  </a:moveTo>
                  <a:lnTo>
                    <a:pt x="1603" y="5367"/>
                  </a:lnTo>
                  <a:lnTo>
                    <a:pt x="1612" y="5349"/>
                  </a:lnTo>
                  <a:lnTo>
                    <a:pt x="1618" y="5329"/>
                  </a:lnTo>
                  <a:lnTo>
                    <a:pt x="1625" y="5311"/>
                  </a:lnTo>
                  <a:lnTo>
                    <a:pt x="1632" y="5291"/>
                  </a:lnTo>
                  <a:lnTo>
                    <a:pt x="1652" y="5297"/>
                  </a:lnTo>
                  <a:lnTo>
                    <a:pt x="1645" y="5318"/>
                  </a:lnTo>
                  <a:lnTo>
                    <a:pt x="1638" y="5337"/>
                  </a:lnTo>
                  <a:lnTo>
                    <a:pt x="1631" y="5355"/>
                  </a:lnTo>
                  <a:lnTo>
                    <a:pt x="1622" y="5375"/>
                  </a:lnTo>
                  <a:close/>
                  <a:moveTo>
                    <a:pt x="3443" y="5455"/>
                  </a:moveTo>
                  <a:lnTo>
                    <a:pt x="3424" y="5455"/>
                  </a:lnTo>
                  <a:lnTo>
                    <a:pt x="3424" y="5374"/>
                  </a:lnTo>
                  <a:lnTo>
                    <a:pt x="3443" y="5374"/>
                  </a:lnTo>
                  <a:lnTo>
                    <a:pt x="3443" y="5455"/>
                  </a:lnTo>
                  <a:close/>
                  <a:moveTo>
                    <a:pt x="8691" y="5487"/>
                  </a:moveTo>
                  <a:lnTo>
                    <a:pt x="8671" y="5483"/>
                  </a:lnTo>
                  <a:lnTo>
                    <a:pt x="8675" y="5463"/>
                  </a:lnTo>
                  <a:lnTo>
                    <a:pt x="8679" y="5444"/>
                  </a:lnTo>
                  <a:lnTo>
                    <a:pt x="8682" y="5423"/>
                  </a:lnTo>
                  <a:lnTo>
                    <a:pt x="8686" y="5404"/>
                  </a:lnTo>
                  <a:lnTo>
                    <a:pt x="8705" y="5406"/>
                  </a:lnTo>
                  <a:lnTo>
                    <a:pt x="8703" y="5426"/>
                  </a:lnTo>
                  <a:lnTo>
                    <a:pt x="8699" y="5447"/>
                  </a:lnTo>
                  <a:lnTo>
                    <a:pt x="8695" y="5467"/>
                  </a:lnTo>
                  <a:lnTo>
                    <a:pt x="8691" y="5487"/>
                  </a:lnTo>
                  <a:close/>
                  <a:moveTo>
                    <a:pt x="6958" y="5501"/>
                  </a:moveTo>
                  <a:lnTo>
                    <a:pt x="6955" y="5481"/>
                  </a:lnTo>
                  <a:lnTo>
                    <a:pt x="6950" y="5461"/>
                  </a:lnTo>
                  <a:lnTo>
                    <a:pt x="6947" y="5440"/>
                  </a:lnTo>
                  <a:lnTo>
                    <a:pt x="6944" y="5420"/>
                  </a:lnTo>
                  <a:lnTo>
                    <a:pt x="6964" y="5417"/>
                  </a:lnTo>
                  <a:lnTo>
                    <a:pt x="6967" y="5438"/>
                  </a:lnTo>
                  <a:lnTo>
                    <a:pt x="6971" y="5457"/>
                  </a:lnTo>
                  <a:lnTo>
                    <a:pt x="6974" y="5477"/>
                  </a:lnTo>
                  <a:lnTo>
                    <a:pt x="6979" y="5496"/>
                  </a:lnTo>
                  <a:lnTo>
                    <a:pt x="6958" y="5501"/>
                  </a:lnTo>
                  <a:close/>
                  <a:moveTo>
                    <a:pt x="5201" y="5515"/>
                  </a:moveTo>
                  <a:lnTo>
                    <a:pt x="5180" y="5515"/>
                  </a:lnTo>
                  <a:lnTo>
                    <a:pt x="5180" y="5433"/>
                  </a:lnTo>
                  <a:lnTo>
                    <a:pt x="5201" y="5433"/>
                  </a:lnTo>
                  <a:lnTo>
                    <a:pt x="5201" y="5515"/>
                  </a:lnTo>
                  <a:close/>
                  <a:moveTo>
                    <a:pt x="1540" y="5519"/>
                  </a:moveTo>
                  <a:lnTo>
                    <a:pt x="1523" y="5507"/>
                  </a:lnTo>
                  <a:lnTo>
                    <a:pt x="1535" y="5491"/>
                  </a:lnTo>
                  <a:lnTo>
                    <a:pt x="1546" y="5473"/>
                  </a:lnTo>
                  <a:lnTo>
                    <a:pt x="1558" y="5456"/>
                  </a:lnTo>
                  <a:lnTo>
                    <a:pt x="1567" y="5439"/>
                  </a:lnTo>
                  <a:lnTo>
                    <a:pt x="1585" y="5449"/>
                  </a:lnTo>
                  <a:lnTo>
                    <a:pt x="1575" y="5467"/>
                  </a:lnTo>
                  <a:lnTo>
                    <a:pt x="1563" y="5485"/>
                  </a:lnTo>
                  <a:lnTo>
                    <a:pt x="1552" y="5502"/>
                  </a:lnTo>
                  <a:lnTo>
                    <a:pt x="1540" y="5519"/>
                  </a:lnTo>
                  <a:close/>
                  <a:moveTo>
                    <a:pt x="3443" y="5619"/>
                  </a:moveTo>
                  <a:lnTo>
                    <a:pt x="3424" y="5619"/>
                  </a:lnTo>
                  <a:lnTo>
                    <a:pt x="3424" y="5536"/>
                  </a:lnTo>
                  <a:lnTo>
                    <a:pt x="3443" y="5536"/>
                  </a:lnTo>
                  <a:lnTo>
                    <a:pt x="3443" y="5619"/>
                  </a:lnTo>
                  <a:close/>
                  <a:moveTo>
                    <a:pt x="1429" y="5642"/>
                  </a:moveTo>
                  <a:lnTo>
                    <a:pt x="1416" y="5627"/>
                  </a:lnTo>
                  <a:lnTo>
                    <a:pt x="1431" y="5613"/>
                  </a:lnTo>
                  <a:lnTo>
                    <a:pt x="1445" y="5599"/>
                  </a:lnTo>
                  <a:lnTo>
                    <a:pt x="1459" y="5585"/>
                  </a:lnTo>
                  <a:lnTo>
                    <a:pt x="1473" y="5570"/>
                  </a:lnTo>
                  <a:lnTo>
                    <a:pt x="1488" y="5583"/>
                  </a:lnTo>
                  <a:lnTo>
                    <a:pt x="1474" y="5598"/>
                  </a:lnTo>
                  <a:lnTo>
                    <a:pt x="1460" y="5613"/>
                  </a:lnTo>
                  <a:lnTo>
                    <a:pt x="1445" y="5628"/>
                  </a:lnTo>
                  <a:lnTo>
                    <a:pt x="1429" y="5642"/>
                  </a:lnTo>
                  <a:close/>
                  <a:moveTo>
                    <a:pt x="8640" y="5644"/>
                  </a:moveTo>
                  <a:lnTo>
                    <a:pt x="8622" y="5636"/>
                  </a:lnTo>
                  <a:lnTo>
                    <a:pt x="8630" y="5618"/>
                  </a:lnTo>
                  <a:lnTo>
                    <a:pt x="8636" y="5599"/>
                  </a:lnTo>
                  <a:lnTo>
                    <a:pt x="8643" y="5580"/>
                  </a:lnTo>
                  <a:lnTo>
                    <a:pt x="8650" y="5560"/>
                  </a:lnTo>
                  <a:lnTo>
                    <a:pt x="8670" y="5567"/>
                  </a:lnTo>
                  <a:lnTo>
                    <a:pt x="8663" y="5587"/>
                  </a:lnTo>
                  <a:lnTo>
                    <a:pt x="8656" y="5606"/>
                  </a:lnTo>
                  <a:lnTo>
                    <a:pt x="8648" y="5626"/>
                  </a:lnTo>
                  <a:lnTo>
                    <a:pt x="8640" y="5644"/>
                  </a:lnTo>
                  <a:close/>
                  <a:moveTo>
                    <a:pt x="7011" y="5658"/>
                  </a:moveTo>
                  <a:lnTo>
                    <a:pt x="7003" y="5640"/>
                  </a:lnTo>
                  <a:lnTo>
                    <a:pt x="6995" y="5620"/>
                  </a:lnTo>
                  <a:lnTo>
                    <a:pt x="6988" y="5601"/>
                  </a:lnTo>
                  <a:lnTo>
                    <a:pt x="6981" y="5581"/>
                  </a:lnTo>
                  <a:lnTo>
                    <a:pt x="7001" y="5574"/>
                  </a:lnTo>
                  <a:lnTo>
                    <a:pt x="7007" y="5594"/>
                  </a:lnTo>
                  <a:lnTo>
                    <a:pt x="7014" y="5613"/>
                  </a:lnTo>
                  <a:lnTo>
                    <a:pt x="7021" y="5631"/>
                  </a:lnTo>
                  <a:lnTo>
                    <a:pt x="7029" y="5650"/>
                  </a:lnTo>
                  <a:lnTo>
                    <a:pt x="7011" y="5658"/>
                  </a:lnTo>
                  <a:close/>
                  <a:moveTo>
                    <a:pt x="5201" y="5678"/>
                  </a:moveTo>
                  <a:lnTo>
                    <a:pt x="5180" y="5678"/>
                  </a:lnTo>
                  <a:lnTo>
                    <a:pt x="5180" y="5597"/>
                  </a:lnTo>
                  <a:lnTo>
                    <a:pt x="5201" y="5597"/>
                  </a:lnTo>
                  <a:lnTo>
                    <a:pt x="5201" y="5678"/>
                  </a:lnTo>
                  <a:close/>
                  <a:moveTo>
                    <a:pt x="1296" y="5739"/>
                  </a:moveTo>
                  <a:lnTo>
                    <a:pt x="1286" y="5722"/>
                  </a:lnTo>
                  <a:lnTo>
                    <a:pt x="1303" y="5712"/>
                  </a:lnTo>
                  <a:lnTo>
                    <a:pt x="1321" y="5700"/>
                  </a:lnTo>
                  <a:lnTo>
                    <a:pt x="1337" y="5689"/>
                  </a:lnTo>
                  <a:lnTo>
                    <a:pt x="1354" y="5677"/>
                  </a:lnTo>
                  <a:lnTo>
                    <a:pt x="1365" y="5695"/>
                  </a:lnTo>
                  <a:lnTo>
                    <a:pt x="1348" y="5706"/>
                  </a:lnTo>
                  <a:lnTo>
                    <a:pt x="1331" y="5717"/>
                  </a:lnTo>
                  <a:lnTo>
                    <a:pt x="1314" y="5729"/>
                  </a:lnTo>
                  <a:lnTo>
                    <a:pt x="1296" y="5739"/>
                  </a:lnTo>
                  <a:close/>
                  <a:moveTo>
                    <a:pt x="3443" y="5783"/>
                  </a:moveTo>
                  <a:lnTo>
                    <a:pt x="3424" y="5783"/>
                  </a:lnTo>
                  <a:lnTo>
                    <a:pt x="3424" y="5700"/>
                  </a:lnTo>
                  <a:lnTo>
                    <a:pt x="3443" y="5700"/>
                  </a:lnTo>
                  <a:lnTo>
                    <a:pt x="3443" y="5783"/>
                  </a:lnTo>
                  <a:close/>
                  <a:moveTo>
                    <a:pt x="8562" y="5790"/>
                  </a:moveTo>
                  <a:lnTo>
                    <a:pt x="8545" y="5779"/>
                  </a:lnTo>
                  <a:lnTo>
                    <a:pt x="8556" y="5762"/>
                  </a:lnTo>
                  <a:lnTo>
                    <a:pt x="8567" y="5745"/>
                  </a:lnTo>
                  <a:lnTo>
                    <a:pt x="8577" y="5727"/>
                  </a:lnTo>
                  <a:lnTo>
                    <a:pt x="8586" y="5709"/>
                  </a:lnTo>
                  <a:lnTo>
                    <a:pt x="8604" y="5719"/>
                  </a:lnTo>
                  <a:lnTo>
                    <a:pt x="8594" y="5737"/>
                  </a:lnTo>
                  <a:lnTo>
                    <a:pt x="8584" y="5755"/>
                  </a:lnTo>
                  <a:lnTo>
                    <a:pt x="8573" y="5772"/>
                  </a:lnTo>
                  <a:lnTo>
                    <a:pt x="8562" y="5790"/>
                  </a:lnTo>
                  <a:close/>
                  <a:moveTo>
                    <a:pt x="7091" y="5803"/>
                  </a:moveTo>
                  <a:lnTo>
                    <a:pt x="7080" y="5786"/>
                  </a:lnTo>
                  <a:lnTo>
                    <a:pt x="7068" y="5768"/>
                  </a:lnTo>
                  <a:lnTo>
                    <a:pt x="7058" y="5751"/>
                  </a:lnTo>
                  <a:lnTo>
                    <a:pt x="7048" y="5732"/>
                  </a:lnTo>
                  <a:lnTo>
                    <a:pt x="7065" y="5722"/>
                  </a:lnTo>
                  <a:lnTo>
                    <a:pt x="7075" y="5740"/>
                  </a:lnTo>
                  <a:lnTo>
                    <a:pt x="7085" y="5758"/>
                  </a:lnTo>
                  <a:lnTo>
                    <a:pt x="7097" y="5775"/>
                  </a:lnTo>
                  <a:lnTo>
                    <a:pt x="7107" y="5792"/>
                  </a:lnTo>
                  <a:lnTo>
                    <a:pt x="7091" y="5803"/>
                  </a:lnTo>
                  <a:close/>
                  <a:moveTo>
                    <a:pt x="1144" y="5806"/>
                  </a:moveTo>
                  <a:lnTo>
                    <a:pt x="1138" y="5786"/>
                  </a:lnTo>
                  <a:lnTo>
                    <a:pt x="1158" y="5780"/>
                  </a:lnTo>
                  <a:lnTo>
                    <a:pt x="1176" y="5774"/>
                  </a:lnTo>
                  <a:lnTo>
                    <a:pt x="1196" y="5766"/>
                  </a:lnTo>
                  <a:lnTo>
                    <a:pt x="1214" y="5758"/>
                  </a:lnTo>
                  <a:lnTo>
                    <a:pt x="1222" y="5777"/>
                  </a:lnTo>
                  <a:lnTo>
                    <a:pt x="1203" y="5785"/>
                  </a:lnTo>
                  <a:lnTo>
                    <a:pt x="1184" y="5792"/>
                  </a:lnTo>
                  <a:lnTo>
                    <a:pt x="1165" y="5800"/>
                  </a:lnTo>
                  <a:lnTo>
                    <a:pt x="1144" y="5806"/>
                  </a:lnTo>
                  <a:close/>
                  <a:moveTo>
                    <a:pt x="983" y="5839"/>
                  </a:moveTo>
                  <a:lnTo>
                    <a:pt x="980" y="5819"/>
                  </a:lnTo>
                  <a:lnTo>
                    <a:pt x="1001" y="5817"/>
                  </a:lnTo>
                  <a:lnTo>
                    <a:pt x="1020" y="5814"/>
                  </a:lnTo>
                  <a:lnTo>
                    <a:pt x="1041" y="5810"/>
                  </a:lnTo>
                  <a:lnTo>
                    <a:pt x="1060" y="5807"/>
                  </a:lnTo>
                  <a:lnTo>
                    <a:pt x="1064" y="5827"/>
                  </a:lnTo>
                  <a:lnTo>
                    <a:pt x="1044" y="5831"/>
                  </a:lnTo>
                  <a:lnTo>
                    <a:pt x="1024" y="5834"/>
                  </a:lnTo>
                  <a:lnTo>
                    <a:pt x="1003" y="5837"/>
                  </a:lnTo>
                  <a:lnTo>
                    <a:pt x="983" y="5839"/>
                  </a:lnTo>
                  <a:close/>
                  <a:moveTo>
                    <a:pt x="5201" y="5842"/>
                  </a:moveTo>
                  <a:lnTo>
                    <a:pt x="5180" y="5842"/>
                  </a:lnTo>
                  <a:lnTo>
                    <a:pt x="5180" y="5761"/>
                  </a:lnTo>
                  <a:lnTo>
                    <a:pt x="5201" y="5761"/>
                  </a:lnTo>
                  <a:lnTo>
                    <a:pt x="5201" y="5842"/>
                  </a:lnTo>
                  <a:close/>
                  <a:moveTo>
                    <a:pt x="82" y="5842"/>
                  </a:moveTo>
                  <a:lnTo>
                    <a:pt x="0" y="5842"/>
                  </a:lnTo>
                  <a:lnTo>
                    <a:pt x="0" y="5823"/>
                  </a:lnTo>
                  <a:lnTo>
                    <a:pt x="82" y="5823"/>
                  </a:lnTo>
                  <a:lnTo>
                    <a:pt x="82" y="5842"/>
                  </a:lnTo>
                  <a:close/>
                  <a:moveTo>
                    <a:pt x="245" y="5842"/>
                  </a:moveTo>
                  <a:lnTo>
                    <a:pt x="163" y="5842"/>
                  </a:lnTo>
                  <a:lnTo>
                    <a:pt x="163" y="5823"/>
                  </a:lnTo>
                  <a:lnTo>
                    <a:pt x="245" y="5823"/>
                  </a:lnTo>
                  <a:lnTo>
                    <a:pt x="245" y="5842"/>
                  </a:lnTo>
                  <a:close/>
                  <a:moveTo>
                    <a:pt x="409" y="5842"/>
                  </a:moveTo>
                  <a:lnTo>
                    <a:pt x="327" y="5842"/>
                  </a:lnTo>
                  <a:lnTo>
                    <a:pt x="327" y="5823"/>
                  </a:lnTo>
                  <a:lnTo>
                    <a:pt x="409" y="5823"/>
                  </a:lnTo>
                  <a:lnTo>
                    <a:pt x="409" y="5842"/>
                  </a:lnTo>
                  <a:close/>
                  <a:moveTo>
                    <a:pt x="572" y="5842"/>
                  </a:moveTo>
                  <a:lnTo>
                    <a:pt x="491" y="5842"/>
                  </a:lnTo>
                  <a:lnTo>
                    <a:pt x="491" y="5823"/>
                  </a:lnTo>
                  <a:lnTo>
                    <a:pt x="572" y="5823"/>
                  </a:lnTo>
                  <a:lnTo>
                    <a:pt x="572" y="5842"/>
                  </a:lnTo>
                  <a:close/>
                  <a:moveTo>
                    <a:pt x="736" y="5842"/>
                  </a:moveTo>
                  <a:lnTo>
                    <a:pt x="655" y="5842"/>
                  </a:lnTo>
                  <a:lnTo>
                    <a:pt x="655" y="5823"/>
                  </a:lnTo>
                  <a:lnTo>
                    <a:pt x="736" y="5823"/>
                  </a:lnTo>
                  <a:lnTo>
                    <a:pt x="736" y="5842"/>
                  </a:lnTo>
                  <a:close/>
                  <a:moveTo>
                    <a:pt x="900" y="5842"/>
                  </a:moveTo>
                  <a:lnTo>
                    <a:pt x="818" y="5842"/>
                  </a:lnTo>
                  <a:lnTo>
                    <a:pt x="818" y="5823"/>
                  </a:lnTo>
                  <a:lnTo>
                    <a:pt x="900" y="5823"/>
                  </a:lnTo>
                  <a:lnTo>
                    <a:pt x="900" y="5842"/>
                  </a:lnTo>
                  <a:close/>
                  <a:moveTo>
                    <a:pt x="8459" y="5919"/>
                  </a:moveTo>
                  <a:lnTo>
                    <a:pt x="8444" y="5905"/>
                  </a:lnTo>
                  <a:lnTo>
                    <a:pt x="8458" y="5890"/>
                  </a:lnTo>
                  <a:lnTo>
                    <a:pt x="8472" y="5876"/>
                  </a:lnTo>
                  <a:lnTo>
                    <a:pt x="8484" y="5859"/>
                  </a:lnTo>
                  <a:lnTo>
                    <a:pt x="8498" y="5845"/>
                  </a:lnTo>
                  <a:lnTo>
                    <a:pt x="8514" y="5857"/>
                  </a:lnTo>
                  <a:lnTo>
                    <a:pt x="8500" y="5873"/>
                  </a:lnTo>
                  <a:lnTo>
                    <a:pt x="8486" y="5888"/>
                  </a:lnTo>
                  <a:lnTo>
                    <a:pt x="8473" y="5904"/>
                  </a:lnTo>
                  <a:lnTo>
                    <a:pt x="8459" y="5919"/>
                  </a:lnTo>
                  <a:close/>
                  <a:moveTo>
                    <a:pt x="7196" y="5930"/>
                  </a:moveTo>
                  <a:lnTo>
                    <a:pt x="7182" y="5916"/>
                  </a:lnTo>
                  <a:lnTo>
                    <a:pt x="7168" y="5901"/>
                  </a:lnTo>
                  <a:lnTo>
                    <a:pt x="7154" y="5885"/>
                  </a:lnTo>
                  <a:lnTo>
                    <a:pt x="7140" y="5869"/>
                  </a:lnTo>
                  <a:lnTo>
                    <a:pt x="7156" y="5856"/>
                  </a:lnTo>
                  <a:lnTo>
                    <a:pt x="7169" y="5871"/>
                  </a:lnTo>
                  <a:lnTo>
                    <a:pt x="7183" y="5887"/>
                  </a:lnTo>
                  <a:lnTo>
                    <a:pt x="7196" y="5901"/>
                  </a:lnTo>
                  <a:lnTo>
                    <a:pt x="7210" y="5916"/>
                  </a:lnTo>
                  <a:lnTo>
                    <a:pt x="7196" y="5930"/>
                  </a:lnTo>
                  <a:close/>
                  <a:moveTo>
                    <a:pt x="3443" y="5947"/>
                  </a:moveTo>
                  <a:lnTo>
                    <a:pt x="3424" y="5947"/>
                  </a:lnTo>
                  <a:lnTo>
                    <a:pt x="3424" y="5864"/>
                  </a:lnTo>
                  <a:lnTo>
                    <a:pt x="3443" y="5864"/>
                  </a:lnTo>
                  <a:lnTo>
                    <a:pt x="3443" y="5947"/>
                  </a:lnTo>
                  <a:close/>
                  <a:moveTo>
                    <a:pt x="5201" y="6006"/>
                  </a:moveTo>
                  <a:lnTo>
                    <a:pt x="5180" y="6006"/>
                  </a:lnTo>
                  <a:lnTo>
                    <a:pt x="5180" y="5924"/>
                  </a:lnTo>
                  <a:lnTo>
                    <a:pt x="5201" y="5924"/>
                  </a:lnTo>
                  <a:lnTo>
                    <a:pt x="5201" y="6006"/>
                  </a:lnTo>
                  <a:close/>
                  <a:moveTo>
                    <a:pt x="8334" y="6027"/>
                  </a:moveTo>
                  <a:lnTo>
                    <a:pt x="8321" y="6011"/>
                  </a:lnTo>
                  <a:lnTo>
                    <a:pt x="8339" y="5998"/>
                  </a:lnTo>
                  <a:lnTo>
                    <a:pt x="8355" y="5987"/>
                  </a:lnTo>
                  <a:lnTo>
                    <a:pt x="8370" y="5974"/>
                  </a:lnTo>
                  <a:lnTo>
                    <a:pt x="8386" y="5960"/>
                  </a:lnTo>
                  <a:lnTo>
                    <a:pt x="8398" y="5976"/>
                  </a:lnTo>
                  <a:lnTo>
                    <a:pt x="8383" y="5989"/>
                  </a:lnTo>
                  <a:lnTo>
                    <a:pt x="8367" y="6003"/>
                  </a:lnTo>
                  <a:lnTo>
                    <a:pt x="8350" y="6015"/>
                  </a:lnTo>
                  <a:lnTo>
                    <a:pt x="8334" y="6027"/>
                  </a:lnTo>
                  <a:close/>
                  <a:moveTo>
                    <a:pt x="7324" y="6036"/>
                  </a:moveTo>
                  <a:lnTo>
                    <a:pt x="7306" y="6023"/>
                  </a:lnTo>
                  <a:lnTo>
                    <a:pt x="7290" y="6012"/>
                  </a:lnTo>
                  <a:lnTo>
                    <a:pt x="7273" y="5999"/>
                  </a:lnTo>
                  <a:lnTo>
                    <a:pt x="7257" y="5985"/>
                  </a:lnTo>
                  <a:lnTo>
                    <a:pt x="7271" y="5971"/>
                  </a:lnTo>
                  <a:lnTo>
                    <a:pt x="7286" y="5983"/>
                  </a:lnTo>
                  <a:lnTo>
                    <a:pt x="7302" y="5995"/>
                  </a:lnTo>
                  <a:lnTo>
                    <a:pt x="7319" y="6007"/>
                  </a:lnTo>
                  <a:lnTo>
                    <a:pt x="7335" y="6019"/>
                  </a:lnTo>
                  <a:lnTo>
                    <a:pt x="7324" y="6036"/>
                  </a:lnTo>
                  <a:close/>
                  <a:moveTo>
                    <a:pt x="3443" y="6109"/>
                  </a:moveTo>
                  <a:lnTo>
                    <a:pt x="3424" y="6109"/>
                  </a:lnTo>
                  <a:lnTo>
                    <a:pt x="3424" y="6028"/>
                  </a:lnTo>
                  <a:lnTo>
                    <a:pt x="3443" y="6028"/>
                  </a:lnTo>
                  <a:lnTo>
                    <a:pt x="3443" y="6109"/>
                  </a:lnTo>
                  <a:close/>
                  <a:moveTo>
                    <a:pt x="8191" y="6110"/>
                  </a:moveTo>
                  <a:lnTo>
                    <a:pt x="8183" y="6092"/>
                  </a:lnTo>
                  <a:lnTo>
                    <a:pt x="8200" y="6083"/>
                  </a:lnTo>
                  <a:lnTo>
                    <a:pt x="8218" y="6074"/>
                  </a:lnTo>
                  <a:lnTo>
                    <a:pt x="8237" y="6065"/>
                  </a:lnTo>
                  <a:lnTo>
                    <a:pt x="8254" y="6054"/>
                  </a:lnTo>
                  <a:lnTo>
                    <a:pt x="8264" y="6073"/>
                  </a:lnTo>
                  <a:lnTo>
                    <a:pt x="8246" y="6082"/>
                  </a:lnTo>
                  <a:lnTo>
                    <a:pt x="8227" y="6092"/>
                  </a:lnTo>
                  <a:lnTo>
                    <a:pt x="8209" y="6101"/>
                  </a:lnTo>
                  <a:lnTo>
                    <a:pt x="8191" y="6110"/>
                  </a:lnTo>
                  <a:close/>
                  <a:moveTo>
                    <a:pt x="7468" y="6116"/>
                  </a:moveTo>
                  <a:lnTo>
                    <a:pt x="7450" y="6107"/>
                  </a:lnTo>
                  <a:lnTo>
                    <a:pt x="7430" y="6099"/>
                  </a:lnTo>
                  <a:lnTo>
                    <a:pt x="7412" y="6089"/>
                  </a:lnTo>
                  <a:lnTo>
                    <a:pt x="7393" y="6079"/>
                  </a:lnTo>
                  <a:lnTo>
                    <a:pt x="7404" y="6061"/>
                  </a:lnTo>
                  <a:lnTo>
                    <a:pt x="7421" y="6071"/>
                  </a:lnTo>
                  <a:lnTo>
                    <a:pt x="7439" y="6081"/>
                  </a:lnTo>
                  <a:lnTo>
                    <a:pt x="7458" y="6089"/>
                  </a:lnTo>
                  <a:lnTo>
                    <a:pt x="7476" y="6098"/>
                  </a:lnTo>
                  <a:lnTo>
                    <a:pt x="7468" y="6116"/>
                  </a:lnTo>
                  <a:close/>
                  <a:moveTo>
                    <a:pt x="8035" y="6165"/>
                  </a:moveTo>
                  <a:lnTo>
                    <a:pt x="8030" y="6145"/>
                  </a:lnTo>
                  <a:lnTo>
                    <a:pt x="8050" y="6140"/>
                  </a:lnTo>
                  <a:lnTo>
                    <a:pt x="8069" y="6134"/>
                  </a:lnTo>
                  <a:lnTo>
                    <a:pt x="8089" y="6129"/>
                  </a:lnTo>
                  <a:lnTo>
                    <a:pt x="8107" y="6122"/>
                  </a:lnTo>
                  <a:lnTo>
                    <a:pt x="8114" y="6141"/>
                  </a:lnTo>
                  <a:lnTo>
                    <a:pt x="8095" y="6148"/>
                  </a:lnTo>
                  <a:lnTo>
                    <a:pt x="8075" y="6154"/>
                  </a:lnTo>
                  <a:lnTo>
                    <a:pt x="8055" y="6160"/>
                  </a:lnTo>
                  <a:lnTo>
                    <a:pt x="8035" y="6165"/>
                  </a:lnTo>
                  <a:close/>
                  <a:moveTo>
                    <a:pt x="7625" y="6168"/>
                  </a:moveTo>
                  <a:lnTo>
                    <a:pt x="7604" y="6163"/>
                  </a:lnTo>
                  <a:lnTo>
                    <a:pt x="7585" y="6157"/>
                  </a:lnTo>
                  <a:lnTo>
                    <a:pt x="7565" y="6152"/>
                  </a:lnTo>
                  <a:lnTo>
                    <a:pt x="7545" y="6146"/>
                  </a:lnTo>
                  <a:lnTo>
                    <a:pt x="7552" y="6126"/>
                  </a:lnTo>
                  <a:lnTo>
                    <a:pt x="7571" y="6132"/>
                  </a:lnTo>
                  <a:lnTo>
                    <a:pt x="7591" y="6138"/>
                  </a:lnTo>
                  <a:lnTo>
                    <a:pt x="7610" y="6144"/>
                  </a:lnTo>
                  <a:lnTo>
                    <a:pt x="7629" y="6148"/>
                  </a:lnTo>
                  <a:lnTo>
                    <a:pt x="7625" y="6168"/>
                  </a:lnTo>
                  <a:close/>
                  <a:moveTo>
                    <a:pt x="5201" y="6170"/>
                  </a:moveTo>
                  <a:lnTo>
                    <a:pt x="5180" y="6170"/>
                  </a:lnTo>
                  <a:lnTo>
                    <a:pt x="5180" y="6087"/>
                  </a:lnTo>
                  <a:lnTo>
                    <a:pt x="5201" y="6087"/>
                  </a:lnTo>
                  <a:lnTo>
                    <a:pt x="5201" y="6170"/>
                  </a:lnTo>
                  <a:close/>
                  <a:moveTo>
                    <a:pt x="7871" y="6189"/>
                  </a:moveTo>
                  <a:lnTo>
                    <a:pt x="7870" y="6169"/>
                  </a:lnTo>
                  <a:lnTo>
                    <a:pt x="7891" y="6168"/>
                  </a:lnTo>
                  <a:lnTo>
                    <a:pt x="7910" y="6165"/>
                  </a:lnTo>
                  <a:lnTo>
                    <a:pt x="7931" y="6163"/>
                  </a:lnTo>
                  <a:lnTo>
                    <a:pt x="7950" y="6161"/>
                  </a:lnTo>
                  <a:lnTo>
                    <a:pt x="7954" y="6181"/>
                  </a:lnTo>
                  <a:lnTo>
                    <a:pt x="7933" y="6184"/>
                  </a:lnTo>
                  <a:lnTo>
                    <a:pt x="7912" y="6186"/>
                  </a:lnTo>
                  <a:lnTo>
                    <a:pt x="7892" y="6188"/>
                  </a:lnTo>
                  <a:lnTo>
                    <a:pt x="7871" y="6189"/>
                  </a:lnTo>
                  <a:close/>
                  <a:moveTo>
                    <a:pt x="7789" y="6189"/>
                  </a:moveTo>
                  <a:lnTo>
                    <a:pt x="7768" y="6188"/>
                  </a:lnTo>
                  <a:lnTo>
                    <a:pt x="7747" y="6187"/>
                  </a:lnTo>
                  <a:lnTo>
                    <a:pt x="7727" y="6185"/>
                  </a:lnTo>
                  <a:lnTo>
                    <a:pt x="7706" y="6183"/>
                  </a:lnTo>
                  <a:lnTo>
                    <a:pt x="7709" y="6162"/>
                  </a:lnTo>
                  <a:lnTo>
                    <a:pt x="7729" y="6165"/>
                  </a:lnTo>
                  <a:lnTo>
                    <a:pt x="7749" y="6166"/>
                  </a:lnTo>
                  <a:lnTo>
                    <a:pt x="7769" y="6169"/>
                  </a:lnTo>
                  <a:lnTo>
                    <a:pt x="7790" y="6169"/>
                  </a:lnTo>
                  <a:lnTo>
                    <a:pt x="7789" y="6189"/>
                  </a:lnTo>
                  <a:close/>
                  <a:moveTo>
                    <a:pt x="3443" y="6273"/>
                  </a:moveTo>
                  <a:lnTo>
                    <a:pt x="3424" y="6273"/>
                  </a:lnTo>
                  <a:lnTo>
                    <a:pt x="3424" y="6192"/>
                  </a:lnTo>
                  <a:lnTo>
                    <a:pt x="3443" y="6192"/>
                  </a:lnTo>
                  <a:lnTo>
                    <a:pt x="3443" y="6273"/>
                  </a:lnTo>
                  <a:close/>
                  <a:moveTo>
                    <a:pt x="5201" y="6334"/>
                  </a:moveTo>
                  <a:lnTo>
                    <a:pt x="5180" y="6334"/>
                  </a:lnTo>
                  <a:lnTo>
                    <a:pt x="5180" y="6251"/>
                  </a:lnTo>
                  <a:lnTo>
                    <a:pt x="5201" y="6251"/>
                  </a:lnTo>
                  <a:lnTo>
                    <a:pt x="5201" y="6334"/>
                  </a:lnTo>
                  <a:close/>
                  <a:moveTo>
                    <a:pt x="3443" y="6437"/>
                  </a:moveTo>
                  <a:lnTo>
                    <a:pt x="3424" y="6437"/>
                  </a:lnTo>
                  <a:lnTo>
                    <a:pt x="3424" y="6356"/>
                  </a:lnTo>
                  <a:lnTo>
                    <a:pt x="3443" y="6356"/>
                  </a:lnTo>
                  <a:lnTo>
                    <a:pt x="3443" y="6437"/>
                  </a:lnTo>
                  <a:close/>
                  <a:moveTo>
                    <a:pt x="5201" y="6496"/>
                  </a:moveTo>
                  <a:lnTo>
                    <a:pt x="5180" y="6496"/>
                  </a:lnTo>
                  <a:lnTo>
                    <a:pt x="5180" y="6415"/>
                  </a:lnTo>
                  <a:lnTo>
                    <a:pt x="5201" y="6415"/>
                  </a:lnTo>
                  <a:lnTo>
                    <a:pt x="5201" y="6496"/>
                  </a:lnTo>
                  <a:close/>
                  <a:moveTo>
                    <a:pt x="3427" y="6602"/>
                  </a:moveTo>
                  <a:lnTo>
                    <a:pt x="3425" y="6581"/>
                  </a:lnTo>
                  <a:lnTo>
                    <a:pt x="3424" y="6562"/>
                  </a:lnTo>
                  <a:lnTo>
                    <a:pt x="3424" y="6541"/>
                  </a:lnTo>
                  <a:lnTo>
                    <a:pt x="3424" y="6520"/>
                  </a:lnTo>
                  <a:lnTo>
                    <a:pt x="3443" y="6519"/>
                  </a:lnTo>
                  <a:lnTo>
                    <a:pt x="3445" y="6540"/>
                  </a:lnTo>
                  <a:lnTo>
                    <a:pt x="3445" y="6561"/>
                  </a:lnTo>
                  <a:lnTo>
                    <a:pt x="3446" y="6580"/>
                  </a:lnTo>
                  <a:lnTo>
                    <a:pt x="3448" y="6600"/>
                  </a:lnTo>
                  <a:lnTo>
                    <a:pt x="3427" y="6602"/>
                  </a:lnTo>
                  <a:close/>
                  <a:moveTo>
                    <a:pt x="5187" y="6661"/>
                  </a:moveTo>
                  <a:lnTo>
                    <a:pt x="5166" y="6658"/>
                  </a:lnTo>
                  <a:lnTo>
                    <a:pt x="5170" y="6638"/>
                  </a:lnTo>
                  <a:lnTo>
                    <a:pt x="5173" y="6618"/>
                  </a:lnTo>
                  <a:lnTo>
                    <a:pt x="5176" y="6598"/>
                  </a:lnTo>
                  <a:lnTo>
                    <a:pt x="5177" y="6578"/>
                  </a:lnTo>
                  <a:lnTo>
                    <a:pt x="5197" y="6580"/>
                  </a:lnTo>
                  <a:lnTo>
                    <a:pt x="5195" y="6600"/>
                  </a:lnTo>
                  <a:lnTo>
                    <a:pt x="5193" y="6620"/>
                  </a:lnTo>
                  <a:lnTo>
                    <a:pt x="5190" y="6641"/>
                  </a:lnTo>
                  <a:lnTo>
                    <a:pt x="5187" y="6661"/>
                  </a:lnTo>
                  <a:close/>
                  <a:moveTo>
                    <a:pt x="3457" y="6765"/>
                  </a:moveTo>
                  <a:lnTo>
                    <a:pt x="3451" y="6744"/>
                  </a:lnTo>
                  <a:lnTo>
                    <a:pt x="3447" y="6724"/>
                  </a:lnTo>
                  <a:lnTo>
                    <a:pt x="3442" y="6704"/>
                  </a:lnTo>
                  <a:lnTo>
                    <a:pt x="3439" y="6683"/>
                  </a:lnTo>
                  <a:lnTo>
                    <a:pt x="3458" y="6680"/>
                  </a:lnTo>
                  <a:lnTo>
                    <a:pt x="3463" y="6699"/>
                  </a:lnTo>
                  <a:lnTo>
                    <a:pt x="3466" y="6720"/>
                  </a:lnTo>
                  <a:lnTo>
                    <a:pt x="3472" y="6739"/>
                  </a:lnTo>
                  <a:lnTo>
                    <a:pt x="3477" y="6759"/>
                  </a:lnTo>
                  <a:lnTo>
                    <a:pt x="3457" y="6765"/>
                  </a:lnTo>
                  <a:close/>
                  <a:moveTo>
                    <a:pt x="5145" y="6821"/>
                  </a:moveTo>
                  <a:lnTo>
                    <a:pt x="5125" y="6814"/>
                  </a:lnTo>
                  <a:lnTo>
                    <a:pt x="5132" y="6795"/>
                  </a:lnTo>
                  <a:lnTo>
                    <a:pt x="5138" y="6776"/>
                  </a:lnTo>
                  <a:lnTo>
                    <a:pt x="5145" y="6756"/>
                  </a:lnTo>
                  <a:lnTo>
                    <a:pt x="5149" y="6737"/>
                  </a:lnTo>
                  <a:lnTo>
                    <a:pt x="5170" y="6743"/>
                  </a:lnTo>
                  <a:lnTo>
                    <a:pt x="5164" y="6762"/>
                  </a:lnTo>
                  <a:lnTo>
                    <a:pt x="5157" y="6782"/>
                  </a:lnTo>
                  <a:lnTo>
                    <a:pt x="5151" y="6801"/>
                  </a:lnTo>
                  <a:lnTo>
                    <a:pt x="5145" y="6821"/>
                  </a:lnTo>
                  <a:close/>
                  <a:moveTo>
                    <a:pt x="3517" y="6918"/>
                  </a:moveTo>
                  <a:lnTo>
                    <a:pt x="3508" y="6900"/>
                  </a:lnTo>
                  <a:lnTo>
                    <a:pt x="3500" y="6880"/>
                  </a:lnTo>
                  <a:lnTo>
                    <a:pt x="3491" y="6862"/>
                  </a:lnTo>
                  <a:lnTo>
                    <a:pt x="3483" y="6842"/>
                  </a:lnTo>
                  <a:lnTo>
                    <a:pt x="3503" y="6834"/>
                  </a:lnTo>
                  <a:lnTo>
                    <a:pt x="3510" y="6854"/>
                  </a:lnTo>
                  <a:lnTo>
                    <a:pt x="3518" y="6872"/>
                  </a:lnTo>
                  <a:lnTo>
                    <a:pt x="3527" y="6891"/>
                  </a:lnTo>
                  <a:lnTo>
                    <a:pt x="3535" y="6909"/>
                  </a:lnTo>
                  <a:lnTo>
                    <a:pt x="3517" y="6918"/>
                  </a:lnTo>
                  <a:close/>
                  <a:moveTo>
                    <a:pt x="5074" y="6971"/>
                  </a:moveTo>
                  <a:lnTo>
                    <a:pt x="5055" y="6960"/>
                  </a:lnTo>
                  <a:lnTo>
                    <a:pt x="5066" y="6942"/>
                  </a:lnTo>
                  <a:lnTo>
                    <a:pt x="5076" y="6925"/>
                  </a:lnTo>
                  <a:lnTo>
                    <a:pt x="5085" y="6907"/>
                  </a:lnTo>
                  <a:lnTo>
                    <a:pt x="5094" y="6888"/>
                  </a:lnTo>
                  <a:lnTo>
                    <a:pt x="5113" y="6897"/>
                  </a:lnTo>
                  <a:lnTo>
                    <a:pt x="5103" y="6916"/>
                  </a:lnTo>
                  <a:lnTo>
                    <a:pt x="5093" y="6934"/>
                  </a:lnTo>
                  <a:lnTo>
                    <a:pt x="5084" y="6952"/>
                  </a:lnTo>
                  <a:lnTo>
                    <a:pt x="5074" y="6971"/>
                  </a:lnTo>
                  <a:close/>
                  <a:moveTo>
                    <a:pt x="3605" y="7058"/>
                  </a:moveTo>
                  <a:lnTo>
                    <a:pt x="3592" y="7042"/>
                  </a:lnTo>
                  <a:lnTo>
                    <a:pt x="3580" y="7025"/>
                  </a:lnTo>
                  <a:lnTo>
                    <a:pt x="3568" y="7007"/>
                  </a:lnTo>
                  <a:lnTo>
                    <a:pt x="3558" y="6990"/>
                  </a:lnTo>
                  <a:lnTo>
                    <a:pt x="3575" y="6980"/>
                  </a:lnTo>
                  <a:lnTo>
                    <a:pt x="3585" y="6996"/>
                  </a:lnTo>
                  <a:lnTo>
                    <a:pt x="3597" y="7013"/>
                  </a:lnTo>
                  <a:lnTo>
                    <a:pt x="3608" y="7029"/>
                  </a:lnTo>
                  <a:lnTo>
                    <a:pt x="3621" y="7046"/>
                  </a:lnTo>
                  <a:lnTo>
                    <a:pt x="3605" y="7058"/>
                  </a:lnTo>
                  <a:close/>
                  <a:moveTo>
                    <a:pt x="4976" y="7105"/>
                  </a:moveTo>
                  <a:lnTo>
                    <a:pt x="4961" y="7091"/>
                  </a:lnTo>
                  <a:lnTo>
                    <a:pt x="4974" y="7076"/>
                  </a:lnTo>
                  <a:lnTo>
                    <a:pt x="4987" y="7060"/>
                  </a:lnTo>
                  <a:lnTo>
                    <a:pt x="4999" y="7044"/>
                  </a:lnTo>
                  <a:lnTo>
                    <a:pt x="5012" y="7028"/>
                  </a:lnTo>
                  <a:lnTo>
                    <a:pt x="5028" y="7039"/>
                  </a:lnTo>
                  <a:lnTo>
                    <a:pt x="5015" y="7057"/>
                  </a:lnTo>
                  <a:lnTo>
                    <a:pt x="5003" y="7073"/>
                  </a:lnTo>
                  <a:lnTo>
                    <a:pt x="4990" y="7089"/>
                  </a:lnTo>
                  <a:lnTo>
                    <a:pt x="4976" y="7105"/>
                  </a:lnTo>
                  <a:close/>
                  <a:moveTo>
                    <a:pt x="3716" y="7180"/>
                  </a:moveTo>
                  <a:lnTo>
                    <a:pt x="3701" y="7165"/>
                  </a:lnTo>
                  <a:lnTo>
                    <a:pt x="3686" y="7152"/>
                  </a:lnTo>
                  <a:lnTo>
                    <a:pt x="3671" y="7137"/>
                  </a:lnTo>
                  <a:lnTo>
                    <a:pt x="3658" y="7122"/>
                  </a:lnTo>
                  <a:lnTo>
                    <a:pt x="3672" y="7108"/>
                  </a:lnTo>
                  <a:lnTo>
                    <a:pt x="3686" y="7123"/>
                  </a:lnTo>
                  <a:lnTo>
                    <a:pt x="3701" y="7137"/>
                  </a:lnTo>
                  <a:lnTo>
                    <a:pt x="3715" y="7151"/>
                  </a:lnTo>
                  <a:lnTo>
                    <a:pt x="3730" y="7164"/>
                  </a:lnTo>
                  <a:lnTo>
                    <a:pt x="3716" y="7180"/>
                  </a:lnTo>
                  <a:close/>
                  <a:moveTo>
                    <a:pt x="4857" y="7218"/>
                  </a:moveTo>
                  <a:lnTo>
                    <a:pt x="4844" y="7202"/>
                  </a:lnTo>
                  <a:lnTo>
                    <a:pt x="4861" y="7190"/>
                  </a:lnTo>
                  <a:lnTo>
                    <a:pt x="4875" y="7177"/>
                  </a:lnTo>
                  <a:lnTo>
                    <a:pt x="4890" y="7163"/>
                  </a:lnTo>
                  <a:lnTo>
                    <a:pt x="4905" y="7149"/>
                  </a:lnTo>
                  <a:lnTo>
                    <a:pt x="4919" y="7164"/>
                  </a:lnTo>
                  <a:lnTo>
                    <a:pt x="4904" y="7178"/>
                  </a:lnTo>
                  <a:lnTo>
                    <a:pt x="4889" y="7192"/>
                  </a:lnTo>
                  <a:lnTo>
                    <a:pt x="4873" y="7206"/>
                  </a:lnTo>
                  <a:lnTo>
                    <a:pt x="4857" y="7218"/>
                  </a:lnTo>
                  <a:close/>
                  <a:moveTo>
                    <a:pt x="3849" y="7279"/>
                  </a:moveTo>
                  <a:lnTo>
                    <a:pt x="3831" y="7267"/>
                  </a:lnTo>
                  <a:lnTo>
                    <a:pt x="3813" y="7257"/>
                  </a:lnTo>
                  <a:lnTo>
                    <a:pt x="3797" y="7245"/>
                  </a:lnTo>
                  <a:lnTo>
                    <a:pt x="3780" y="7233"/>
                  </a:lnTo>
                  <a:lnTo>
                    <a:pt x="3793" y="7216"/>
                  </a:lnTo>
                  <a:lnTo>
                    <a:pt x="3809" y="7228"/>
                  </a:lnTo>
                  <a:lnTo>
                    <a:pt x="3825" y="7240"/>
                  </a:lnTo>
                  <a:lnTo>
                    <a:pt x="3842" y="7250"/>
                  </a:lnTo>
                  <a:lnTo>
                    <a:pt x="3859" y="7262"/>
                  </a:lnTo>
                  <a:lnTo>
                    <a:pt x="3849" y="7279"/>
                  </a:lnTo>
                  <a:close/>
                  <a:moveTo>
                    <a:pt x="4718" y="7309"/>
                  </a:moveTo>
                  <a:lnTo>
                    <a:pt x="4709" y="7290"/>
                  </a:lnTo>
                  <a:lnTo>
                    <a:pt x="4726" y="7281"/>
                  </a:lnTo>
                  <a:lnTo>
                    <a:pt x="4745" y="7271"/>
                  </a:lnTo>
                  <a:lnTo>
                    <a:pt x="4762" y="7261"/>
                  </a:lnTo>
                  <a:lnTo>
                    <a:pt x="4779" y="7250"/>
                  </a:lnTo>
                  <a:lnTo>
                    <a:pt x="4789" y="7267"/>
                  </a:lnTo>
                  <a:lnTo>
                    <a:pt x="4772" y="7278"/>
                  </a:lnTo>
                  <a:lnTo>
                    <a:pt x="4755" y="7289"/>
                  </a:lnTo>
                  <a:lnTo>
                    <a:pt x="4737" y="7300"/>
                  </a:lnTo>
                  <a:lnTo>
                    <a:pt x="4718" y="7309"/>
                  </a:lnTo>
                  <a:close/>
                  <a:moveTo>
                    <a:pt x="3997" y="7352"/>
                  </a:moveTo>
                  <a:lnTo>
                    <a:pt x="3977" y="7344"/>
                  </a:lnTo>
                  <a:lnTo>
                    <a:pt x="3959" y="7336"/>
                  </a:lnTo>
                  <a:lnTo>
                    <a:pt x="3939" y="7328"/>
                  </a:lnTo>
                  <a:lnTo>
                    <a:pt x="3921" y="7319"/>
                  </a:lnTo>
                  <a:lnTo>
                    <a:pt x="3930" y="7301"/>
                  </a:lnTo>
                  <a:lnTo>
                    <a:pt x="3949" y="7309"/>
                  </a:lnTo>
                  <a:lnTo>
                    <a:pt x="3967" y="7318"/>
                  </a:lnTo>
                  <a:lnTo>
                    <a:pt x="3985" y="7325"/>
                  </a:lnTo>
                  <a:lnTo>
                    <a:pt x="4005" y="7333"/>
                  </a:lnTo>
                  <a:lnTo>
                    <a:pt x="3997" y="7352"/>
                  </a:lnTo>
                  <a:close/>
                  <a:moveTo>
                    <a:pt x="4566" y="7372"/>
                  </a:moveTo>
                  <a:lnTo>
                    <a:pt x="4560" y="7352"/>
                  </a:lnTo>
                  <a:lnTo>
                    <a:pt x="4579" y="7346"/>
                  </a:lnTo>
                  <a:lnTo>
                    <a:pt x="4598" y="7340"/>
                  </a:lnTo>
                  <a:lnTo>
                    <a:pt x="4618" y="7333"/>
                  </a:lnTo>
                  <a:lnTo>
                    <a:pt x="4636" y="7325"/>
                  </a:lnTo>
                  <a:lnTo>
                    <a:pt x="4644" y="7344"/>
                  </a:lnTo>
                  <a:lnTo>
                    <a:pt x="4625" y="7351"/>
                  </a:lnTo>
                  <a:lnTo>
                    <a:pt x="4605" y="7359"/>
                  </a:lnTo>
                  <a:lnTo>
                    <a:pt x="4586" y="7366"/>
                  </a:lnTo>
                  <a:lnTo>
                    <a:pt x="4566" y="7372"/>
                  </a:lnTo>
                  <a:close/>
                  <a:moveTo>
                    <a:pt x="4156" y="7396"/>
                  </a:moveTo>
                  <a:lnTo>
                    <a:pt x="4136" y="7392"/>
                  </a:lnTo>
                  <a:lnTo>
                    <a:pt x="4116" y="7388"/>
                  </a:lnTo>
                  <a:lnTo>
                    <a:pt x="4095" y="7383"/>
                  </a:lnTo>
                  <a:lnTo>
                    <a:pt x="4076" y="7377"/>
                  </a:lnTo>
                  <a:lnTo>
                    <a:pt x="4081" y="7358"/>
                  </a:lnTo>
                  <a:lnTo>
                    <a:pt x="4101" y="7363"/>
                  </a:lnTo>
                  <a:lnTo>
                    <a:pt x="4120" y="7367"/>
                  </a:lnTo>
                  <a:lnTo>
                    <a:pt x="4140" y="7372"/>
                  </a:lnTo>
                  <a:lnTo>
                    <a:pt x="4161" y="7375"/>
                  </a:lnTo>
                  <a:lnTo>
                    <a:pt x="4156" y="7396"/>
                  </a:lnTo>
                  <a:close/>
                  <a:moveTo>
                    <a:pt x="4403" y="7405"/>
                  </a:moveTo>
                  <a:lnTo>
                    <a:pt x="4401" y="7384"/>
                  </a:lnTo>
                  <a:lnTo>
                    <a:pt x="4422" y="7382"/>
                  </a:lnTo>
                  <a:lnTo>
                    <a:pt x="4441" y="7379"/>
                  </a:lnTo>
                  <a:lnTo>
                    <a:pt x="4462" y="7375"/>
                  </a:lnTo>
                  <a:lnTo>
                    <a:pt x="4481" y="7372"/>
                  </a:lnTo>
                  <a:lnTo>
                    <a:pt x="4486" y="7392"/>
                  </a:lnTo>
                  <a:lnTo>
                    <a:pt x="4465" y="7396"/>
                  </a:lnTo>
                  <a:lnTo>
                    <a:pt x="4445" y="7399"/>
                  </a:lnTo>
                  <a:lnTo>
                    <a:pt x="4424" y="7401"/>
                  </a:lnTo>
                  <a:lnTo>
                    <a:pt x="4403" y="7405"/>
                  </a:lnTo>
                  <a:close/>
                  <a:moveTo>
                    <a:pt x="4312" y="7409"/>
                  </a:moveTo>
                  <a:lnTo>
                    <a:pt x="4293" y="7409"/>
                  </a:lnTo>
                  <a:lnTo>
                    <a:pt x="4275" y="7408"/>
                  </a:lnTo>
                  <a:lnTo>
                    <a:pt x="4257" y="7407"/>
                  </a:lnTo>
                  <a:lnTo>
                    <a:pt x="4238" y="7406"/>
                  </a:lnTo>
                  <a:lnTo>
                    <a:pt x="4240" y="7385"/>
                  </a:lnTo>
                  <a:lnTo>
                    <a:pt x="4258" y="7387"/>
                  </a:lnTo>
                  <a:lnTo>
                    <a:pt x="4276" y="7388"/>
                  </a:lnTo>
                  <a:lnTo>
                    <a:pt x="4293" y="7389"/>
                  </a:lnTo>
                  <a:lnTo>
                    <a:pt x="4312" y="7389"/>
                  </a:lnTo>
                  <a:lnTo>
                    <a:pt x="4321" y="7389"/>
                  </a:lnTo>
                  <a:lnTo>
                    <a:pt x="4321" y="7409"/>
                  </a:lnTo>
                  <a:lnTo>
                    <a:pt x="4312" y="740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2" name="Google Shape;1162;p5"/>
            <p:cNvSpPr/>
            <p:nvPr/>
          </p:nvSpPr>
          <p:spPr>
            <a:xfrm>
              <a:off x="-107950" y="5171778"/>
              <a:ext cx="22225" cy="11113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63" name="Google Shape;1163;p5"/>
          <p:cNvGrpSpPr/>
          <p:nvPr/>
        </p:nvGrpSpPr>
        <p:grpSpPr>
          <a:xfrm>
            <a:off x="2069319" y="4228026"/>
            <a:ext cx="1008000" cy="1008000"/>
            <a:chOff x="2069357" y="4235646"/>
            <a:chExt cx="1008000" cy="1008000"/>
          </a:xfrm>
        </p:grpSpPr>
        <p:sp>
          <p:nvSpPr>
            <p:cNvPr id="1164" name="Google Shape;1164;p5"/>
            <p:cNvSpPr/>
            <p:nvPr/>
          </p:nvSpPr>
          <p:spPr>
            <a:xfrm>
              <a:off x="2069357" y="4235646"/>
              <a:ext cx="1008000" cy="1008000"/>
            </a:xfrm>
            <a:custGeom>
              <a:avLst/>
              <a:gdLst/>
              <a:ahLst/>
              <a:cxnLst/>
              <a:rect l="l" t="t" r="r" b="b"/>
              <a:pathLst>
                <a:path w="1852" h="1851" extrusionOk="0">
                  <a:moveTo>
                    <a:pt x="926" y="1851"/>
                  </a:moveTo>
                  <a:lnTo>
                    <a:pt x="879" y="1850"/>
                  </a:lnTo>
                  <a:lnTo>
                    <a:pt x="832" y="1846"/>
                  </a:lnTo>
                  <a:lnTo>
                    <a:pt x="785" y="1841"/>
                  </a:lnTo>
                  <a:lnTo>
                    <a:pt x="739" y="1833"/>
                  </a:lnTo>
                  <a:lnTo>
                    <a:pt x="695" y="1822"/>
                  </a:lnTo>
                  <a:lnTo>
                    <a:pt x="651" y="1810"/>
                  </a:lnTo>
                  <a:lnTo>
                    <a:pt x="608" y="1795"/>
                  </a:lnTo>
                  <a:lnTo>
                    <a:pt x="566" y="1779"/>
                  </a:lnTo>
                  <a:lnTo>
                    <a:pt x="525" y="1760"/>
                  </a:lnTo>
                  <a:lnTo>
                    <a:pt x="485" y="1740"/>
                  </a:lnTo>
                  <a:lnTo>
                    <a:pt x="446" y="1717"/>
                  </a:lnTo>
                  <a:lnTo>
                    <a:pt x="408" y="1693"/>
                  </a:lnTo>
                  <a:lnTo>
                    <a:pt x="373" y="1668"/>
                  </a:lnTo>
                  <a:lnTo>
                    <a:pt x="337" y="1640"/>
                  </a:lnTo>
                  <a:lnTo>
                    <a:pt x="304" y="1610"/>
                  </a:lnTo>
                  <a:lnTo>
                    <a:pt x="272" y="1581"/>
                  </a:lnTo>
                  <a:lnTo>
                    <a:pt x="241" y="1548"/>
                  </a:lnTo>
                  <a:lnTo>
                    <a:pt x="212" y="1514"/>
                  </a:lnTo>
                  <a:lnTo>
                    <a:pt x="185" y="1480"/>
                  </a:lnTo>
                  <a:lnTo>
                    <a:pt x="159" y="1443"/>
                  </a:lnTo>
                  <a:lnTo>
                    <a:pt x="135" y="1405"/>
                  </a:lnTo>
                  <a:lnTo>
                    <a:pt x="113" y="1367"/>
                  </a:lnTo>
                  <a:lnTo>
                    <a:pt x="92" y="1327"/>
                  </a:lnTo>
                  <a:lnTo>
                    <a:pt x="74" y="1286"/>
                  </a:lnTo>
                  <a:lnTo>
                    <a:pt x="57" y="1244"/>
                  </a:lnTo>
                  <a:lnTo>
                    <a:pt x="43" y="1201"/>
                  </a:lnTo>
                  <a:lnTo>
                    <a:pt x="30" y="1157"/>
                  </a:lnTo>
                  <a:lnTo>
                    <a:pt x="20" y="1112"/>
                  </a:lnTo>
                  <a:lnTo>
                    <a:pt x="11" y="1066"/>
                  </a:lnTo>
                  <a:lnTo>
                    <a:pt x="5" y="1020"/>
                  </a:lnTo>
                  <a:lnTo>
                    <a:pt x="2" y="973"/>
                  </a:lnTo>
                  <a:lnTo>
                    <a:pt x="0" y="925"/>
                  </a:lnTo>
                  <a:lnTo>
                    <a:pt x="2" y="878"/>
                  </a:lnTo>
                  <a:lnTo>
                    <a:pt x="5" y="831"/>
                  </a:lnTo>
                  <a:lnTo>
                    <a:pt x="11" y="784"/>
                  </a:lnTo>
                  <a:lnTo>
                    <a:pt x="20" y="740"/>
                  </a:lnTo>
                  <a:lnTo>
                    <a:pt x="30" y="694"/>
                  </a:lnTo>
                  <a:lnTo>
                    <a:pt x="43" y="650"/>
                  </a:lnTo>
                  <a:lnTo>
                    <a:pt x="57" y="608"/>
                  </a:lnTo>
                  <a:lnTo>
                    <a:pt x="74" y="566"/>
                  </a:lnTo>
                  <a:lnTo>
                    <a:pt x="92" y="524"/>
                  </a:lnTo>
                  <a:lnTo>
                    <a:pt x="113" y="484"/>
                  </a:lnTo>
                  <a:lnTo>
                    <a:pt x="135" y="445"/>
                  </a:lnTo>
                  <a:lnTo>
                    <a:pt x="159" y="409"/>
                  </a:lnTo>
                  <a:lnTo>
                    <a:pt x="185" y="372"/>
                  </a:lnTo>
                  <a:lnTo>
                    <a:pt x="212" y="336"/>
                  </a:lnTo>
                  <a:lnTo>
                    <a:pt x="241" y="303"/>
                  </a:lnTo>
                  <a:lnTo>
                    <a:pt x="272" y="271"/>
                  </a:lnTo>
                  <a:lnTo>
                    <a:pt x="304" y="240"/>
                  </a:lnTo>
                  <a:lnTo>
                    <a:pt x="337" y="212"/>
                  </a:lnTo>
                  <a:lnTo>
                    <a:pt x="373" y="184"/>
                  </a:lnTo>
                  <a:lnTo>
                    <a:pt x="408" y="158"/>
                  </a:lnTo>
                  <a:lnTo>
                    <a:pt x="446" y="134"/>
                  </a:lnTo>
                  <a:lnTo>
                    <a:pt x="485" y="112"/>
                  </a:lnTo>
                  <a:lnTo>
                    <a:pt x="525" y="91"/>
                  </a:lnTo>
                  <a:lnTo>
                    <a:pt x="566" y="73"/>
                  </a:lnTo>
                  <a:lnTo>
                    <a:pt x="608" y="56"/>
                  </a:lnTo>
                  <a:lnTo>
                    <a:pt x="651" y="42"/>
                  </a:lnTo>
                  <a:lnTo>
                    <a:pt x="695" y="29"/>
                  </a:lnTo>
                  <a:lnTo>
                    <a:pt x="739" y="19"/>
                  </a:lnTo>
                  <a:lnTo>
                    <a:pt x="785" y="11"/>
                  </a:lnTo>
                  <a:lnTo>
                    <a:pt x="832" y="4"/>
                  </a:lnTo>
                  <a:lnTo>
                    <a:pt x="879" y="1"/>
                  </a:lnTo>
                  <a:lnTo>
                    <a:pt x="926" y="0"/>
                  </a:lnTo>
                  <a:lnTo>
                    <a:pt x="974" y="1"/>
                  </a:lnTo>
                  <a:lnTo>
                    <a:pt x="1021" y="4"/>
                  </a:lnTo>
                  <a:lnTo>
                    <a:pt x="1067" y="11"/>
                  </a:lnTo>
                  <a:lnTo>
                    <a:pt x="1113" y="19"/>
                  </a:lnTo>
                  <a:lnTo>
                    <a:pt x="1158" y="29"/>
                  </a:lnTo>
                  <a:lnTo>
                    <a:pt x="1202" y="42"/>
                  </a:lnTo>
                  <a:lnTo>
                    <a:pt x="1245" y="56"/>
                  </a:lnTo>
                  <a:lnTo>
                    <a:pt x="1287" y="73"/>
                  </a:lnTo>
                  <a:lnTo>
                    <a:pt x="1328" y="91"/>
                  </a:lnTo>
                  <a:lnTo>
                    <a:pt x="1367" y="112"/>
                  </a:lnTo>
                  <a:lnTo>
                    <a:pt x="1406" y="134"/>
                  </a:lnTo>
                  <a:lnTo>
                    <a:pt x="1444" y="158"/>
                  </a:lnTo>
                  <a:lnTo>
                    <a:pt x="1481" y="184"/>
                  </a:lnTo>
                  <a:lnTo>
                    <a:pt x="1515" y="212"/>
                  </a:lnTo>
                  <a:lnTo>
                    <a:pt x="1549" y="240"/>
                  </a:lnTo>
                  <a:lnTo>
                    <a:pt x="1581" y="271"/>
                  </a:lnTo>
                  <a:lnTo>
                    <a:pt x="1611" y="303"/>
                  </a:lnTo>
                  <a:lnTo>
                    <a:pt x="1641" y="336"/>
                  </a:lnTo>
                  <a:lnTo>
                    <a:pt x="1669" y="372"/>
                  </a:lnTo>
                  <a:lnTo>
                    <a:pt x="1694" y="409"/>
                  </a:lnTo>
                  <a:lnTo>
                    <a:pt x="1718" y="445"/>
                  </a:lnTo>
                  <a:lnTo>
                    <a:pt x="1741" y="484"/>
                  </a:lnTo>
                  <a:lnTo>
                    <a:pt x="1761" y="524"/>
                  </a:lnTo>
                  <a:lnTo>
                    <a:pt x="1780" y="566"/>
                  </a:lnTo>
                  <a:lnTo>
                    <a:pt x="1796" y="608"/>
                  </a:lnTo>
                  <a:lnTo>
                    <a:pt x="1811" y="650"/>
                  </a:lnTo>
                  <a:lnTo>
                    <a:pt x="1823" y="694"/>
                  </a:lnTo>
                  <a:lnTo>
                    <a:pt x="1833" y="740"/>
                  </a:lnTo>
                  <a:lnTo>
                    <a:pt x="1841" y="784"/>
                  </a:lnTo>
                  <a:lnTo>
                    <a:pt x="1847" y="831"/>
                  </a:lnTo>
                  <a:lnTo>
                    <a:pt x="1851" y="878"/>
                  </a:lnTo>
                  <a:lnTo>
                    <a:pt x="1852" y="925"/>
                  </a:lnTo>
                  <a:lnTo>
                    <a:pt x="1851" y="973"/>
                  </a:lnTo>
                  <a:lnTo>
                    <a:pt x="1847" y="1020"/>
                  </a:lnTo>
                  <a:lnTo>
                    <a:pt x="1841" y="1066"/>
                  </a:lnTo>
                  <a:lnTo>
                    <a:pt x="1833" y="1112"/>
                  </a:lnTo>
                  <a:lnTo>
                    <a:pt x="1823" y="1157"/>
                  </a:lnTo>
                  <a:lnTo>
                    <a:pt x="1811" y="1201"/>
                  </a:lnTo>
                  <a:lnTo>
                    <a:pt x="1796" y="1244"/>
                  </a:lnTo>
                  <a:lnTo>
                    <a:pt x="1780" y="1286"/>
                  </a:lnTo>
                  <a:lnTo>
                    <a:pt x="1761" y="1327"/>
                  </a:lnTo>
                  <a:lnTo>
                    <a:pt x="1741" y="1366"/>
                  </a:lnTo>
                  <a:lnTo>
                    <a:pt x="1718" y="1405"/>
                  </a:lnTo>
                  <a:lnTo>
                    <a:pt x="1694" y="1443"/>
                  </a:lnTo>
                  <a:lnTo>
                    <a:pt x="1669" y="1480"/>
                  </a:lnTo>
                  <a:lnTo>
                    <a:pt x="1641" y="1514"/>
                  </a:lnTo>
                  <a:lnTo>
                    <a:pt x="1611" y="1548"/>
                  </a:lnTo>
                  <a:lnTo>
                    <a:pt x="1581" y="1581"/>
                  </a:lnTo>
                  <a:lnTo>
                    <a:pt x="1549" y="1610"/>
                  </a:lnTo>
                  <a:lnTo>
                    <a:pt x="1515" y="1640"/>
                  </a:lnTo>
                  <a:lnTo>
                    <a:pt x="1481" y="1668"/>
                  </a:lnTo>
                  <a:lnTo>
                    <a:pt x="1444" y="1693"/>
                  </a:lnTo>
                  <a:lnTo>
                    <a:pt x="1406" y="1717"/>
                  </a:lnTo>
                  <a:lnTo>
                    <a:pt x="1367" y="1740"/>
                  </a:lnTo>
                  <a:lnTo>
                    <a:pt x="1328" y="1760"/>
                  </a:lnTo>
                  <a:lnTo>
                    <a:pt x="1287" y="1779"/>
                  </a:lnTo>
                  <a:lnTo>
                    <a:pt x="1245" y="1795"/>
                  </a:lnTo>
                  <a:lnTo>
                    <a:pt x="1202" y="1810"/>
                  </a:lnTo>
                  <a:lnTo>
                    <a:pt x="1158" y="1822"/>
                  </a:lnTo>
                  <a:lnTo>
                    <a:pt x="1113" y="1833"/>
                  </a:lnTo>
                  <a:lnTo>
                    <a:pt x="1067" y="1841"/>
                  </a:lnTo>
                  <a:lnTo>
                    <a:pt x="1021" y="1846"/>
                  </a:lnTo>
                  <a:lnTo>
                    <a:pt x="974" y="1850"/>
                  </a:lnTo>
                  <a:lnTo>
                    <a:pt x="926" y="1851"/>
                  </a:lnTo>
                  <a:close/>
                </a:path>
              </a:pathLst>
            </a:custGeom>
            <a:solidFill>
              <a:srgbClr val="38B8C6"/>
            </a:solidFill>
            <a:ln>
              <a:noFill/>
            </a:ln>
            <a:effectLst>
              <a:outerShdw blurRad="152400" dist="1524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5" name="Google Shape;1165;p5"/>
            <p:cNvSpPr/>
            <p:nvPr/>
          </p:nvSpPr>
          <p:spPr>
            <a:xfrm>
              <a:off x="2193945" y="4359440"/>
              <a:ext cx="758825" cy="760413"/>
            </a:xfrm>
            <a:custGeom>
              <a:avLst/>
              <a:gdLst/>
              <a:ahLst/>
              <a:cxnLst/>
              <a:rect l="l" t="t" r="r" b="b"/>
              <a:pathLst>
                <a:path w="1434" h="1436" extrusionOk="0">
                  <a:moveTo>
                    <a:pt x="717" y="1436"/>
                  </a:moveTo>
                  <a:lnTo>
                    <a:pt x="754" y="1434"/>
                  </a:lnTo>
                  <a:lnTo>
                    <a:pt x="790" y="1431"/>
                  </a:lnTo>
                  <a:lnTo>
                    <a:pt x="827" y="1426"/>
                  </a:lnTo>
                  <a:lnTo>
                    <a:pt x="861" y="1421"/>
                  </a:lnTo>
                  <a:lnTo>
                    <a:pt x="897" y="1413"/>
                  </a:lnTo>
                  <a:lnTo>
                    <a:pt x="930" y="1402"/>
                  </a:lnTo>
                  <a:lnTo>
                    <a:pt x="965" y="1392"/>
                  </a:lnTo>
                  <a:lnTo>
                    <a:pt x="997" y="1378"/>
                  </a:lnTo>
                  <a:lnTo>
                    <a:pt x="1029" y="1365"/>
                  </a:lnTo>
                  <a:lnTo>
                    <a:pt x="1060" y="1348"/>
                  </a:lnTo>
                  <a:lnTo>
                    <a:pt x="1089" y="1331"/>
                  </a:lnTo>
                  <a:lnTo>
                    <a:pt x="1118" y="1313"/>
                  </a:lnTo>
                  <a:lnTo>
                    <a:pt x="1147" y="1292"/>
                  </a:lnTo>
                  <a:lnTo>
                    <a:pt x="1174" y="1272"/>
                  </a:lnTo>
                  <a:lnTo>
                    <a:pt x="1199" y="1249"/>
                  </a:lnTo>
                  <a:lnTo>
                    <a:pt x="1225" y="1225"/>
                  </a:lnTo>
                  <a:lnTo>
                    <a:pt x="1249" y="1200"/>
                  </a:lnTo>
                  <a:lnTo>
                    <a:pt x="1270" y="1174"/>
                  </a:lnTo>
                  <a:lnTo>
                    <a:pt x="1292" y="1147"/>
                  </a:lnTo>
                  <a:lnTo>
                    <a:pt x="1313" y="1118"/>
                  </a:lnTo>
                  <a:lnTo>
                    <a:pt x="1331" y="1090"/>
                  </a:lnTo>
                  <a:lnTo>
                    <a:pt x="1348" y="1060"/>
                  </a:lnTo>
                  <a:lnTo>
                    <a:pt x="1364" y="1029"/>
                  </a:lnTo>
                  <a:lnTo>
                    <a:pt x="1378" y="997"/>
                  </a:lnTo>
                  <a:lnTo>
                    <a:pt x="1391" y="965"/>
                  </a:lnTo>
                  <a:lnTo>
                    <a:pt x="1402" y="931"/>
                  </a:lnTo>
                  <a:lnTo>
                    <a:pt x="1413" y="897"/>
                  </a:lnTo>
                  <a:lnTo>
                    <a:pt x="1421" y="863"/>
                  </a:lnTo>
                  <a:lnTo>
                    <a:pt x="1426" y="827"/>
                  </a:lnTo>
                  <a:lnTo>
                    <a:pt x="1431" y="791"/>
                  </a:lnTo>
                  <a:lnTo>
                    <a:pt x="1434" y="755"/>
                  </a:lnTo>
                  <a:lnTo>
                    <a:pt x="1434" y="717"/>
                  </a:lnTo>
                  <a:lnTo>
                    <a:pt x="1434" y="681"/>
                  </a:lnTo>
                  <a:lnTo>
                    <a:pt x="1431" y="644"/>
                  </a:lnTo>
                  <a:lnTo>
                    <a:pt x="1426" y="608"/>
                  </a:lnTo>
                  <a:lnTo>
                    <a:pt x="1421" y="573"/>
                  </a:lnTo>
                  <a:lnTo>
                    <a:pt x="1413" y="539"/>
                  </a:lnTo>
                  <a:lnTo>
                    <a:pt x="1402" y="504"/>
                  </a:lnTo>
                  <a:lnTo>
                    <a:pt x="1391" y="471"/>
                  </a:lnTo>
                  <a:lnTo>
                    <a:pt x="1378" y="439"/>
                  </a:lnTo>
                  <a:lnTo>
                    <a:pt x="1364" y="407"/>
                  </a:lnTo>
                  <a:lnTo>
                    <a:pt x="1348" y="376"/>
                  </a:lnTo>
                  <a:lnTo>
                    <a:pt x="1331" y="346"/>
                  </a:lnTo>
                  <a:lnTo>
                    <a:pt x="1313" y="316"/>
                  </a:lnTo>
                  <a:lnTo>
                    <a:pt x="1292" y="289"/>
                  </a:lnTo>
                  <a:lnTo>
                    <a:pt x="1270" y="261"/>
                  </a:lnTo>
                  <a:lnTo>
                    <a:pt x="1249" y="235"/>
                  </a:lnTo>
                  <a:lnTo>
                    <a:pt x="1225" y="211"/>
                  </a:lnTo>
                  <a:lnTo>
                    <a:pt x="1199" y="187"/>
                  </a:lnTo>
                  <a:lnTo>
                    <a:pt x="1174" y="164"/>
                  </a:lnTo>
                  <a:lnTo>
                    <a:pt x="1147" y="143"/>
                  </a:lnTo>
                  <a:lnTo>
                    <a:pt x="1118" y="123"/>
                  </a:lnTo>
                  <a:lnTo>
                    <a:pt x="1089" y="104"/>
                  </a:lnTo>
                  <a:lnTo>
                    <a:pt x="1060" y="87"/>
                  </a:lnTo>
                  <a:lnTo>
                    <a:pt x="1029" y="71"/>
                  </a:lnTo>
                  <a:lnTo>
                    <a:pt x="997" y="56"/>
                  </a:lnTo>
                  <a:lnTo>
                    <a:pt x="965" y="44"/>
                  </a:lnTo>
                  <a:lnTo>
                    <a:pt x="930" y="32"/>
                  </a:lnTo>
                  <a:lnTo>
                    <a:pt x="897" y="23"/>
                  </a:lnTo>
                  <a:lnTo>
                    <a:pt x="861" y="15"/>
                  </a:lnTo>
                  <a:lnTo>
                    <a:pt x="827" y="8"/>
                  </a:lnTo>
                  <a:lnTo>
                    <a:pt x="790" y="4"/>
                  </a:lnTo>
                  <a:lnTo>
                    <a:pt x="754" y="1"/>
                  </a:lnTo>
                  <a:lnTo>
                    <a:pt x="717" y="0"/>
                  </a:lnTo>
                  <a:lnTo>
                    <a:pt x="680" y="1"/>
                  </a:lnTo>
                  <a:lnTo>
                    <a:pt x="644" y="4"/>
                  </a:lnTo>
                  <a:lnTo>
                    <a:pt x="608" y="8"/>
                  </a:lnTo>
                  <a:lnTo>
                    <a:pt x="573" y="15"/>
                  </a:lnTo>
                  <a:lnTo>
                    <a:pt x="538" y="23"/>
                  </a:lnTo>
                  <a:lnTo>
                    <a:pt x="504" y="32"/>
                  </a:lnTo>
                  <a:lnTo>
                    <a:pt x="471" y="44"/>
                  </a:lnTo>
                  <a:lnTo>
                    <a:pt x="439" y="56"/>
                  </a:lnTo>
                  <a:lnTo>
                    <a:pt x="407" y="71"/>
                  </a:lnTo>
                  <a:lnTo>
                    <a:pt x="376" y="87"/>
                  </a:lnTo>
                  <a:lnTo>
                    <a:pt x="346" y="104"/>
                  </a:lnTo>
                  <a:lnTo>
                    <a:pt x="316" y="123"/>
                  </a:lnTo>
                  <a:lnTo>
                    <a:pt x="289" y="143"/>
                  </a:lnTo>
                  <a:lnTo>
                    <a:pt x="261" y="164"/>
                  </a:lnTo>
                  <a:lnTo>
                    <a:pt x="235" y="187"/>
                  </a:lnTo>
                  <a:lnTo>
                    <a:pt x="210" y="211"/>
                  </a:lnTo>
                  <a:lnTo>
                    <a:pt x="187" y="235"/>
                  </a:lnTo>
                  <a:lnTo>
                    <a:pt x="164" y="261"/>
                  </a:lnTo>
                  <a:lnTo>
                    <a:pt x="142" y="289"/>
                  </a:lnTo>
                  <a:lnTo>
                    <a:pt x="123" y="316"/>
                  </a:lnTo>
                  <a:lnTo>
                    <a:pt x="104" y="346"/>
                  </a:lnTo>
                  <a:lnTo>
                    <a:pt x="87" y="376"/>
                  </a:lnTo>
                  <a:lnTo>
                    <a:pt x="71" y="407"/>
                  </a:lnTo>
                  <a:lnTo>
                    <a:pt x="56" y="439"/>
                  </a:lnTo>
                  <a:lnTo>
                    <a:pt x="44" y="471"/>
                  </a:lnTo>
                  <a:lnTo>
                    <a:pt x="32" y="504"/>
                  </a:lnTo>
                  <a:lnTo>
                    <a:pt x="23" y="539"/>
                  </a:lnTo>
                  <a:lnTo>
                    <a:pt x="15" y="573"/>
                  </a:lnTo>
                  <a:lnTo>
                    <a:pt x="8" y="608"/>
                  </a:lnTo>
                  <a:lnTo>
                    <a:pt x="3" y="644"/>
                  </a:lnTo>
                  <a:lnTo>
                    <a:pt x="1" y="681"/>
                  </a:lnTo>
                  <a:lnTo>
                    <a:pt x="0" y="717"/>
                  </a:lnTo>
                  <a:lnTo>
                    <a:pt x="1" y="755"/>
                  </a:lnTo>
                  <a:lnTo>
                    <a:pt x="3" y="791"/>
                  </a:lnTo>
                  <a:lnTo>
                    <a:pt x="8" y="827"/>
                  </a:lnTo>
                  <a:lnTo>
                    <a:pt x="15" y="863"/>
                  </a:lnTo>
                  <a:lnTo>
                    <a:pt x="23" y="897"/>
                  </a:lnTo>
                  <a:lnTo>
                    <a:pt x="32" y="931"/>
                  </a:lnTo>
                  <a:lnTo>
                    <a:pt x="44" y="965"/>
                  </a:lnTo>
                  <a:lnTo>
                    <a:pt x="56" y="997"/>
                  </a:lnTo>
                  <a:lnTo>
                    <a:pt x="71" y="1029"/>
                  </a:lnTo>
                  <a:lnTo>
                    <a:pt x="87" y="1060"/>
                  </a:lnTo>
                  <a:lnTo>
                    <a:pt x="104" y="1090"/>
                  </a:lnTo>
                  <a:lnTo>
                    <a:pt x="123" y="1118"/>
                  </a:lnTo>
                  <a:lnTo>
                    <a:pt x="142" y="1147"/>
                  </a:lnTo>
                  <a:lnTo>
                    <a:pt x="164" y="1174"/>
                  </a:lnTo>
                  <a:lnTo>
                    <a:pt x="187" y="1200"/>
                  </a:lnTo>
                  <a:lnTo>
                    <a:pt x="210" y="1225"/>
                  </a:lnTo>
                  <a:lnTo>
                    <a:pt x="235" y="1249"/>
                  </a:lnTo>
                  <a:lnTo>
                    <a:pt x="261" y="1272"/>
                  </a:lnTo>
                  <a:lnTo>
                    <a:pt x="289" y="1292"/>
                  </a:lnTo>
                  <a:lnTo>
                    <a:pt x="316" y="1313"/>
                  </a:lnTo>
                  <a:lnTo>
                    <a:pt x="346" y="1331"/>
                  </a:lnTo>
                  <a:lnTo>
                    <a:pt x="376" y="1348"/>
                  </a:lnTo>
                  <a:lnTo>
                    <a:pt x="407" y="1365"/>
                  </a:lnTo>
                  <a:lnTo>
                    <a:pt x="439" y="1378"/>
                  </a:lnTo>
                  <a:lnTo>
                    <a:pt x="471" y="1392"/>
                  </a:lnTo>
                  <a:lnTo>
                    <a:pt x="504" y="1402"/>
                  </a:lnTo>
                  <a:lnTo>
                    <a:pt x="538" y="1413"/>
                  </a:lnTo>
                  <a:lnTo>
                    <a:pt x="573" y="1421"/>
                  </a:lnTo>
                  <a:lnTo>
                    <a:pt x="608" y="1426"/>
                  </a:lnTo>
                  <a:lnTo>
                    <a:pt x="644" y="1431"/>
                  </a:lnTo>
                  <a:lnTo>
                    <a:pt x="680" y="1434"/>
                  </a:lnTo>
                  <a:lnTo>
                    <a:pt x="717" y="1436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D8D8D8"/>
                </a:gs>
              </a:gsLst>
              <a:lin ang="2700000" scaled="0"/>
            </a:gradFill>
            <a:ln>
              <a:noFill/>
            </a:ln>
            <a:effectLst>
              <a:outerShdw blurRad="190500" dist="1016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6" name="Google Shape;1166;p5"/>
            <p:cNvSpPr/>
            <p:nvPr/>
          </p:nvSpPr>
          <p:spPr>
            <a:xfrm>
              <a:off x="2206645" y="4372140"/>
              <a:ext cx="733425" cy="735013"/>
            </a:xfrm>
            <a:custGeom>
              <a:avLst/>
              <a:gdLst/>
              <a:ahLst/>
              <a:cxnLst/>
              <a:rect l="l" t="t" r="r" b="b"/>
              <a:pathLst>
                <a:path w="1386" h="1387" extrusionOk="0">
                  <a:moveTo>
                    <a:pt x="693" y="1387"/>
                  </a:moveTo>
                  <a:lnTo>
                    <a:pt x="729" y="1386"/>
                  </a:lnTo>
                  <a:lnTo>
                    <a:pt x="764" y="1383"/>
                  </a:lnTo>
                  <a:lnTo>
                    <a:pt x="799" y="1379"/>
                  </a:lnTo>
                  <a:lnTo>
                    <a:pt x="833" y="1373"/>
                  </a:lnTo>
                  <a:lnTo>
                    <a:pt x="867" y="1365"/>
                  </a:lnTo>
                  <a:lnTo>
                    <a:pt x="899" y="1355"/>
                  </a:lnTo>
                  <a:lnTo>
                    <a:pt x="931" y="1345"/>
                  </a:lnTo>
                  <a:lnTo>
                    <a:pt x="964" y="1332"/>
                  </a:lnTo>
                  <a:lnTo>
                    <a:pt x="994" y="1319"/>
                  </a:lnTo>
                  <a:lnTo>
                    <a:pt x="1024" y="1304"/>
                  </a:lnTo>
                  <a:lnTo>
                    <a:pt x="1053" y="1287"/>
                  </a:lnTo>
                  <a:lnTo>
                    <a:pt x="1082" y="1268"/>
                  </a:lnTo>
                  <a:lnTo>
                    <a:pt x="1108" y="1249"/>
                  </a:lnTo>
                  <a:lnTo>
                    <a:pt x="1134" y="1228"/>
                  </a:lnTo>
                  <a:lnTo>
                    <a:pt x="1159" y="1206"/>
                  </a:lnTo>
                  <a:lnTo>
                    <a:pt x="1183" y="1184"/>
                  </a:lnTo>
                  <a:lnTo>
                    <a:pt x="1206" y="1160"/>
                  </a:lnTo>
                  <a:lnTo>
                    <a:pt x="1228" y="1134"/>
                  </a:lnTo>
                  <a:lnTo>
                    <a:pt x="1249" y="1108"/>
                  </a:lnTo>
                  <a:lnTo>
                    <a:pt x="1268" y="1082"/>
                  </a:lnTo>
                  <a:lnTo>
                    <a:pt x="1287" y="1053"/>
                  </a:lnTo>
                  <a:lnTo>
                    <a:pt x="1303" y="1024"/>
                  </a:lnTo>
                  <a:lnTo>
                    <a:pt x="1319" y="995"/>
                  </a:lnTo>
                  <a:lnTo>
                    <a:pt x="1332" y="964"/>
                  </a:lnTo>
                  <a:lnTo>
                    <a:pt x="1345" y="932"/>
                  </a:lnTo>
                  <a:lnTo>
                    <a:pt x="1355" y="899"/>
                  </a:lnTo>
                  <a:lnTo>
                    <a:pt x="1364" y="867"/>
                  </a:lnTo>
                  <a:lnTo>
                    <a:pt x="1373" y="833"/>
                  </a:lnTo>
                  <a:lnTo>
                    <a:pt x="1379" y="800"/>
                  </a:lnTo>
                  <a:lnTo>
                    <a:pt x="1383" y="764"/>
                  </a:lnTo>
                  <a:lnTo>
                    <a:pt x="1386" y="730"/>
                  </a:lnTo>
                  <a:lnTo>
                    <a:pt x="1386" y="693"/>
                  </a:lnTo>
                  <a:lnTo>
                    <a:pt x="1386" y="658"/>
                  </a:lnTo>
                  <a:lnTo>
                    <a:pt x="1383" y="622"/>
                  </a:lnTo>
                  <a:lnTo>
                    <a:pt x="1379" y="588"/>
                  </a:lnTo>
                  <a:lnTo>
                    <a:pt x="1373" y="553"/>
                  </a:lnTo>
                  <a:lnTo>
                    <a:pt x="1364" y="520"/>
                  </a:lnTo>
                  <a:lnTo>
                    <a:pt x="1355" y="487"/>
                  </a:lnTo>
                  <a:lnTo>
                    <a:pt x="1345" y="455"/>
                  </a:lnTo>
                  <a:lnTo>
                    <a:pt x="1332" y="424"/>
                  </a:lnTo>
                  <a:lnTo>
                    <a:pt x="1319" y="393"/>
                  </a:lnTo>
                  <a:lnTo>
                    <a:pt x="1303" y="363"/>
                  </a:lnTo>
                  <a:lnTo>
                    <a:pt x="1287" y="335"/>
                  </a:lnTo>
                  <a:lnTo>
                    <a:pt x="1268" y="306"/>
                  </a:lnTo>
                  <a:lnTo>
                    <a:pt x="1249" y="279"/>
                  </a:lnTo>
                  <a:lnTo>
                    <a:pt x="1228" y="252"/>
                  </a:lnTo>
                  <a:lnTo>
                    <a:pt x="1206" y="227"/>
                  </a:lnTo>
                  <a:lnTo>
                    <a:pt x="1183" y="203"/>
                  </a:lnTo>
                  <a:lnTo>
                    <a:pt x="1159" y="180"/>
                  </a:lnTo>
                  <a:lnTo>
                    <a:pt x="1134" y="158"/>
                  </a:lnTo>
                  <a:lnTo>
                    <a:pt x="1108" y="138"/>
                  </a:lnTo>
                  <a:lnTo>
                    <a:pt x="1082" y="119"/>
                  </a:lnTo>
                  <a:lnTo>
                    <a:pt x="1053" y="101"/>
                  </a:lnTo>
                  <a:lnTo>
                    <a:pt x="1024" y="84"/>
                  </a:lnTo>
                  <a:lnTo>
                    <a:pt x="994" y="69"/>
                  </a:lnTo>
                  <a:lnTo>
                    <a:pt x="964" y="55"/>
                  </a:lnTo>
                  <a:lnTo>
                    <a:pt x="931" y="43"/>
                  </a:lnTo>
                  <a:lnTo>
                    <a:pt x="899" y="31"/>
                  </a:lnTo>
                  <a:lnTo>
                    <a:pt x="867" y="22"/>
                  </a:lnTo>
                  <a:lnTo>
                    <a:pt x="833" y="14"/>
                  </a:lnTo>
                  <a:lnTo>
                    <a:pt x="799" y="8"/>
                  </a:lnTo>
                  <a:lnTo>
                    <a:pt x="764" y="4"/>
                  </a:lnTo>
                  <a:lnTo>
                    <a:pt x="729" y="1"/>
                  </a:lnTo>
                  <a:lnTo>
                    <a:pt x="693" y="0"/>
                  </a:lnTo>
                  <a:lnTo>
                    <a:pt x="658" y="1"/>
                  </a:lnTo>
                  <a:lnTo>
                    <a:pt x="622" y="4"/>
                  </a:lnTo>
                  <a:lnTo>
                    <a:pt x="588" y="8"/>
                  </a:lnTo>
                  <a:lnTo>
                    <a:pt x="553" y="14"/>
                  </a:lnTo>
                  <a:lnTo>
                    <a:pt x="520" y="22"/>
                  </a:lnTo>
                  <a:lnTo>
                    <a:pt x="487" y="31"/>
                  </a:lnTo>
                  <a:lnTo>
                    <a:pt x="455" y="43"/>
                  </a:lnTo>
                  <a:lnTo>
                    <a:pt x="424" y="55"/>
                  </a:lnTo>
                  <a:lnTo>
                    <a:pt x="393" y="69"/>
                  </a:lnTo>
                  <a:lnTo>
                    <a:pt x="363" y="84"/>
                  </a:lnTo>
                  <a:lnTo>
                    <a:pt x="333" y="101"/>
                  </a:lnTo>
                  <a:lnTo>
                    <a:pt x="306" y="119"/>
                  </a:lnTo>
                  <a:lnTo>
                    <a:pt x="278" y="138"/>
                  </a:lnTo>
                  <a:lnTo>
                    <a:pt x="252" y="158"/>
                  </a:lnTo>
                  <a:lnTo>
                    <a:pt x="227" y="180"/>
                  </a:lnTo>
                  <a:lnTo>
                    <a:pt x="203" y="203"/>
                  </a:lnTo>
                  <a:lnTo>
                    <a:pt x="180" y="227"/>
                  </a:lnTo>
                  <a:lnTo>
                    <a:pt x="158" y="252"/>
                  </a:lnTo>
                  <a:lnTo>
                    <a:pt x="138" y="279"/>
                  </a:lnTo>
                  <a:lnTo>
                    <a:pt x="118" y="306"/>
                  </a:lnTo>
                  <a:lnTo>
                    <a:pt x="101" y="335"/>
                  </a:lnTo>
                  <a:lnTo>
                    <a:pt x="84" y="363"/>
                  </a:lnTo>
                  <a:lnTo>
                    <a:pt x="69" y="393"/>
                  </a:lnTo>
                  <a:lnTo>
                    <a:pt x="55" y="424"/>
                  </a:lnTo>
                  <a:lnTo>
                    <a:pt x="42" y="455"/>
                  </a:lnTo>
                  <a:lnTo>
                    <a:pt x="31" y="487"/>
                  </a:lnTo>
                  <a:lnTo>
                    <a:pt x="22" y="520"/>
                  </a:lnTo>
                  <a:lnTo>
                    <a:pt x="14" y="553"/>
                  </a:lnTo>
                  <a:lnTo>
                    <a:pt x="8" y="588"/>
                  </a:lnTo>
                  <a:lnTo>
                    <a:pt x="3" y="622"/>
                  </a:lnTo>
                  <a:lnTo>
                    <a:pt x="1" y="658"/>
                  </a:lnTo>
                  <a:lnTo>
                    <a:pt x="0" y="693"/>
                  </a:lnTo>
                  <a:lnTo>
                    <a:pt x="1" y="730"/>
                  </a:lnTo>
                  <a:lnTo>
                    <a:pt x="3" y="764"/>
                  </a:lnTo>
                  <a:lnTo>
                    <a:pt x="8" y="800"/>
                  </a:lnTo>
                  <a:lnTo>
                    <a:pt x="14" y="833"/>
                  </a:lnTo>
                  <a:lnTo>
                    <a:pt x="22" y="867"/>
                  </a:lnTo>
                  <a:lnTo>
                    <a:pt x="31" y="899"/>
                  </a:lnTo>
                  <a:lnTo>
                    <a:pt x="42" y="932"/>
                  </a:lnTo>
                  <a:lnTo>
                    <a:pt x="55" y="964"/>
                  </a:lnTo>
                  <a:lnTo>
                    <a:pt x="69" y="995"/>
                  </a:lnTo>
                  <a:lnTo>
                    <a:pt x="84" y="1024"/>
                  </a:lnTo>
                  <a:lnTo>
                    <a:pt x="101" y="1053"/>
                  </a:lnTo>
                  <a:lnTo>
                    <a:pt x="118" y="1082"/>
                  </a:lnTo>
                  <a:lnTo>
                    <a:pt x="138" y="1108"/>
                  </a:lnTo>
                  <a:lnTo>
                    <a:pt x="158" y="1134"/>
                  </a:lnTo>
                  <a:lnTo>
                    <a:pt x="180" y="1160"/>
                  </a:lnTo>
                  <a:lnTo>
                    <a:pt x="203" y="1184"/>
                  </a:lnTo>
                  <a:lnTo>
                    <a:pt x="227" y="1206"/>
                  </a:lnTo>
                  <a:lnTo>
                    <a:pt x="252" y="1228"/>
                  </a:lnTo>
                  <a:lnTo>
                    <a:pt x="278" y="1249"/>
                  </a:lnTo>
                  <a:lnTo>
                    <a:pt x="306" y="1268"/>
                  </a:lnTo>
                  <a:lnTo>
                    <a:pt x="333" y="1287"/>
                  </a:lnTo>
                  <a:lnTo>
                    <a:pt x="363" y="1304"/>
                  </a:lnTo>
                  <a:lnTo>
                    <a:pt x="393" y="1319"/>
                  </a:lnTo>
                  <a:lnTo>
                    <a:pt x="424" y="1332"/>
                  </a:lnTo>
                  <a:lnTo>
                    <a:pt x="455" y="1345"/>
                  </a:lnTo>
                  <a:lnTo>
                    <a:pt x="487" y="1355"/>
                  </a:lnTo>
                  <a:lnTo>
                    <a:pt x="520" y="1365"/>
                  </a:lnTo>
                  <a:lnTo>
                    <a:pt x="553" y="1373"/>
                  </a:lnTo>
                  <a:lnTo>
                    <a:pt x="588" y="1379"/>
                  </a:lnTo>
                  <a:lnTo>
                    <a:pt x="622" y="1383"/>
                  </a:lnTo>
                  <a:lnTo>
                    <a:pt x="658" y="1386"/>
                  </a:lnTo>
                  <a:lnTo>
                    <a:pt x="693" y="1387"/>
                  </a:lnTo>
                  <a:close/>
                </a:path>
              </a:pathLst>
            </a:custGeom>
            <a:gradFill>
              <a:gsLst>
                <a:gs pos="0">
                  <a:srgbClr val="D8D8D8"/>
                </a:gs>
                <a:gs pos="52999">
                  <a:srgbClr val="D8D8D8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7" name="Google Shape;1167;p5"/>
            <p:cNvSpPr/>
            <p:nvPr/>
          </p:nvSpPr>
          <p:spPr>
            <a:xfrm>
              <a:off x="2301101" y="4590421"/>
              <a:ext cx="544513" cy="298450"/>
            </a:xfrm>
            <a:custGeom>
              <a:avLst/>
              <a:gdLst/>
              <a:ahLst/>
              <a:cxnLst/>
              <a:rect l="l" t="t" r="r" b="b"/>
              <a:pathLst>
                <a:path w="1030" h="564" extrusionOk="0">
                  <a:moveTo>
                    <a:pt x="929" y="355"/>
                  </a:moveTo>
                  <a:lnTo>
                    <a:pt x="928" y="348"/>
                  </a:lnTo>
                  <a:lnTo>
                    <a:pt x="923" y="330"/>
                  </a:lnTo>
                  <a:lnTo>
                    <a:pt x="915" y="301"/>
                  </a:lnTo>
                  <a:lnTo>
                    <a:pt x="905" y="265"/>
                  </a:lnTo>
                  <a:lnTo>
                    <a:pt x="898" y="244"/>
                  </a:lnTo>
                  <a:lnTo>
                    <a:pt x="890" y="224"/>
                  </a:lnTo>
                  <a:lnTo>
                    <a:pt x="881" y="201"/>
                  </a:lnTo>
                  <a:lnTo>
                    <a:pt x="871" y="178"/>
                  </a:lnTo>
                  <a:lnTo>
                    <a:pt x="859" y="155"/>
                  </a:lnTo>
                  <a:lnTo>
                    <a:pt x="847" y="131"/>
                  </a:lnTo>
                  <a:lnTo>
                    <a:pt x="833" y="108"/>
                  </a:lnTo>
                  <a:lnTo>
                    <a:pt x="818" y="86"/>
                  </a:lnTo>
                  <a:lnTo>
                    <a:pt x="880" y="52"/>
                  </a:lnTo>
                  <a:lnTo>
                    <a:pt x="1003" y="313"/>
                  </a:lnTo>
                  <a:lnTo>
                    <a:pt x="929" y="355"/>
                  </a:lnTo>
                  <a:close/>
                  <a:moveTo>
                    <a:pt x="804" y="395"/>
                  </a:moveTo>
                  <a:lnTo>
                    <a:pt x="802" y="402"/>
                  </a:lnTo>
                  <a:lnTo>
                    <a:pt x="799" y="408"/>
                  </a:lnTo>
                  <a:lnTo>
                    <a:pt x="794" y="413"/>
                  </a:lnTo>
                  <a:lnTo>
                    <a:pt x="788" y="416"/>
                  </a:lnTo>
                  <a:lnTo>
                    <a:pt x="780" y="418"/>
                  </a:lnTo>
                  <a:lnTo>
                    <a:pt x="771" y="418"/>
                  </a:lnTo>
                  <a:lnTo>
                    <a:pt x="760" y="417"/>
                  </a:lnTo>
                  <a:lnTo>
                    <a:pt x="747" y="414"/>
                  </a:lnTo>
                  <a:lnTo>
                    <a:pt x="740" y="411"/>
                  </a:lnTo>
                  <a:lnTo>
                    <a:pt x="732" y="408"/>
                  </a:lnTo>
                  <a:lnTo>
                    <a:pt x="724" y="403"/>
                  </a:lnTo>
                  <a:lnTo>
                    <a:pt x="717" y="398"/>
                  </a:lnTo>
                  <a:lnTo>
                    <a:pt x="701" y="384"/>
                  </a:lnTo>
                  <a:lnTo>
                    <a:pt x="687" y="370"/>
                  </a:lnTo>
                  <a:lnTo>
                    <a:pt x="666" y="345"/>
                  </a:lnTo>
                  <a:lnTo>
                    <a:pt x="657" y="334"/>
                  </a:lnTo>
                  <a:lnTo>
                    <a:pt x="663" y="346"/>
                  </a:lnTo>
                  <a:lnTo>
                    <a:pt x="671" y="359"/>
                  </a:lnTo>
                  <a:lnTo>
                    <a:pt x="681" y="371"/>
                  </a:lnTo>
                  <a:lnTo>
                    <a:pt x="691" y="383"/>
                  </a:lnTo>
                  <a:lnTo>
                    <a:pt x="710" y="402"/>
                  </a:lnTo>
                  <a:lnTo>
                    <a:pt x="724" y="415"/>
                  </a:lnTo>
                  <a:lnTo>
                    <a:pt x="728" y="421"/>
                  </a:lnTo>
                  <a:lnTo>
                    <a:pt x="731" y="426"/>
                  </a:lnTo>
                  <a:lnTo>
                    <a:pt x="732" y="433"/>
                  </a:lnTo>
                  <a:lnTo>
                    <a:pt x="733" y="440"/>
                  </a:lnTo>
                  <a:lnTo>
                    <a:pt x="732" y="447"/>
                  </a:lnTo>
                  <a:lnTo>
                    <a:pt x="731" y="454"/>
                  </a:lnTo>
                  <a:lnTo>
                    <a:pt x="730" y="460"/>
                  </a:lnTo>
                  <a:lnTo>
                    <a:pt x="726" y="464"/>
                  </a:lnTo>
                  <a:lnTo>
                    <a:pt x="723" y="469"/>
                  </a:lnTo>
                  <a:lnTo>
                    <a:pt x="717" y="471"/>
                  </a:lnTo>
                  <a:lnTo>
                    <a:pt x="713" y="473"/>
                  </a:lnTo>
                  <a:lnTo>
                    <a:pt x="706" y="473"/>
                  </a:lnTo>
                  <a:lnTo>
                    <a:pt x="690" y="472"/>
                  </a:lnTo>
                  <a:lnTo>
                    <a:pt x="671" y="469"/>
                  </a:lnTo>
                  <a:lnTo>
                    <a:pt x="666" y="468"/>
                  </a:lnTo>
                  <a:lnTo>
                    <a:pt x="660" y="464"/>
                  </a:lnTo>
                  <a:lnTo>
                    <a:pt x="653" y="461"/>
                  </a:lnTo>
                  <a:lnTo>
                    <a:pt x="646" y="456"/>
                  </a:lnTo>
                  <a:lnTo>
                    <a:pt x="632" y="445"/>
                  </a:lnTo>
                  <a:lnTo>
                    <a:pt x="619" y="432"/>
                  </a:lnTo>
                  <a:lnTo>
                    <a:pt x="597" y="409"/>
                  </a:lnTo>
                  <a:lnTo>
                    <a:pt x="588" y="400"/>
                  </a:lnTo>
                  <a:lnTo>
                    <a:pt x="591" y="408"/>
                  </a:lnTo>
                  <a:lnTo>
                    <a:pt x="596" y="416"/>
                  </a:lnTo>
                  <a:lnTo>
                    <a:pt x="600" y="424"/>
                  </a:lnTo>
                  <a:lnTo>
                    <a:pt x="606" y="431"/>
                  </a:lnTo>
                  <a:lnTo>
                    <a:pt x="618" y="444"/>
                  </a:lnTo>
                  <a:lnTo>
                    <a:pt x="629" y="455"/>
                  </a:lnTo>
                  <a:lnTo>
                    <a:pt x="650" y="471"/>
                  </a:lnTo>
                  <a:lnTo>
                    <a:pt x="658" y="476"/>
                  </a:lnTo>
                  <a:lnTo>
                    <a:pt x="660" y="480"/>
                  </a:lnTo>
                  <a:lnTo>
                    <a:pt x="661" y="484"/>
                  </a:lnTo>
                  <a:lnTo>
                    <a:pt x="662" y="487"/>
                  </a:lnTo>
                  <a:lnTo>
                    <a:pt x="662" y="492"/>
                  </a:lnTo>
                  <a:lnTo>
                    <a:pt x="661" y="495"/>
                  </a:lnTo>
                  <a:lnTo>
                    <a:pt x="659" y="498"/>
                  </a:lnTo>
                  <a:lnTo>
                    <a:pt x="657" y="502"/>
                  </a:lnTo>
                  <a:lnTo>
                    <a:pt x="653" y="504"/>
                  </a:lnTo>
                  <a:lnTo>
                    <a:pt x="650" y="508"/>
                  </a:lnTo>
                  <a:lnTo>
                    <a:pt x="645" y="510"/>
                  </a:lnTo>
                  <a:lnTo>
                    <a:pt x="639" y="512"/>
                  </a:lnTo>
                  <a:lnTo>
                    <a:pt x="634" y="513"/>
                  </a:lnTo>
                  <a:lnTo>
                    <a:pt x="627" y="515"/>
                  </a:lnTo>
                  <a:lnTo>
                    <a:pt x="620" y="515"/>
                  </a:lnTo>
                  <a:lnTo>
                    <a:pt x="612" y="513"/>
                  </a:lnTo>
                  <a:lnTo>
                    <a:pt x="604" y="512"/>
                  </a:lnTo>
                  <a:lnTo>
                    <a:pt x="596" y="511"/>
                  </a:lnTo>
                  <a:lnTo>
                    <a:pt x="587" y="508"/>
                  </a:lnTo>
                  <a:lnTo>
                    <a:pt x="580" y="504"/>
                  </a:lnTo>
                  <a:lnTo>
                    <a:pt x="572" y="500"/>
                  </a:lnTo>
                  <a:lnTo>
                    <a:pt x="558" y="490"/>
                  </a:lnTo>
                  <a:lnTo>
                    <a:pt x="547" y="480"/>
                  </a:lnTo>
                  <a:lnTo>
                    <a:pt x="529" y="461"/>
                  </a:lnTo>
                  <a:lnTo>
                    <a:pt x="522" y="453"/>
                  </a:lnTo>
                  <a:lnTo>
                    <a:pt x="526" y="461"/>
                  </a:lnTo>
                  <a:lnTo>
                    <a:pt x="529" y="469"/>
                  </a:lnTo>
                  <a:lnTo>
                    <a:pt x="535" y="476"/>
                  </a:lnTo>
                  <a:lnTo>
                    <a:pt x="540" y="484"/>
                  </a:lnTo>
                  <a:lnTo>
                    <a:pt x="552" y="496"/>
                  </a:lnTo>
                  <a:lnTo>
                    <a:pt x="564" y="505"/>
                  </a:lnTo>
                  <a:lnTo>
                    <a:pt x="568" y="510"/>
                  </a:lnTo>
                  <a:lnTo>
                    <a:pt x="571" y="515"/>
                  </a:lnTo>
                  <a:lnTo>
                    <a:pt x="571" y="520"/>
                  </a:lnTo>
                  <a:lnTo>
                    <a:pt x="569" y="525"/>
                  </a:lnTo>
                  <a:lnTo>
                    <a:pt x="566" y="533"/>
                  </a:lnTo>
                  <a:lnTo>
                    <a:pt x="564" y="536"/>
                  </a:lnTo>
                  <a:lnTo>
                    <a:pt x="560" y="540"/>
                  </a:lnTo>
                  <a:lnTo>
                    <a:pt x="555" y="542"/>
                  </a:lnTo>
                  <a:lnTo>
                    <a:pt x="549" y="543"/>
                  </a:lnTo>
                  <a:lnTo>
                    <a:pt x="543" y="542"/>
                  </a:lnTo>
                  <a:lnTo>
                    <a:pt x="529" y="540"/>
                  </a:lnTo>
                  <a:lnTo>
                    <a:pt x="516" y="535"/>
                  </a:lnTo>
                  <a:lnTo>
                    <a:pt x="490" y="524"/>
                  </a:lnTo>
                  <a:lnTo>
                    <a:pt x="480" y="517"/>
                  </a:lnTo>
                  <a:lnTo>
                    <a:pt x="480" y="508"/>
                  </a:lnTo>
                  <a:lnTo>
                    <a:pt x="477" y="486"/>
                  </a:lnTo>
                  <a:lnTo>
                    <a:pt x="474" y="474"/>
                  </a:lnTo>
                  <a:lnTo>
                    <a:pt x="471" y="464"/>
                  </a:lnTo>
                  <a:lnTo>
                    <a:pt x="469" y="460"/>
                  </a:lnTo>
                  <a:lnTo>
                    <a:pt x="465" y="456"/>
                  </a:lnTo>
                  <a:lnTo>
                    <a:pt x="462" y="454"/>
                  </a:lnTo>
                  <a:lnTo>
                    <a:pt x="458" y="453"/>
                  </a:lnTo>
                  <a:lnTo>
                    <a:pt x="451" y="453"/>
                  </a:lnTo>
                  <a:lnTo>
                    <a:pt x="446" y="454"/>
                  </a:lnTo>
                  <a:lnTo>
                    <a:pt x="442" y="456"/>
                  </a:lnTo>
                  <a:lnTo>
                    <a:pt x="439" y="460"/>
                  </a:lnTo>
                  <a:lnTo>
                    <a:pt x="435" y="464"/>
                  </a:lnTo>
                  <a:lnTo>
                    <a:pt x="434" y="466"/>
                  </a:lnTo>
                  <a:lnTo>
                    <a:pt x="434" y="457"/>
                  </a:lnTo>
                  <a:lnTo>
                    <a:pt x="431" y="434"/>
                  </a:lnTo>
                  <a:lnTo>
                    <a:pt x="427" y="422"/>
                  </a:lnTo>
                  <a:lnTo>
                    <a:pt x="423" y="411"/>
                  </a:lnTo>
                  <a:lnTo>
                    <a:pt x="419" y="407"/>
                  </a:lnTo>
                  <a:lnTo>
                    <a:pt x="415" y="402"/>
                  </a:lnTo>
                  <a:lnTo>
                    <a:pt x="411" y="400"/>
                  </a:lnTo>
                  <a:lnTo>
                    <a:pt x="406" y="398"/>
                  </a:lnTo>
                  <a:lnTo>
                    <a:pt x="401" y="398"/>
                  </a:lnTo>
                  <a:lnTo>
                    <a:pt x="395" y="398"/>
                  </a:lnTo>
                  <a:lnTo>
                    <a:pt x="392" y="399"/>
                  </a:lnTo>
                  <a:lnTo>
                    <a:pt x="387" y="400"/>
                  </a:lnTo>
                  <a:lnTo>
                    <a:pt x="380" y="403"/>
                  </a:lnTo>
                  <a:lnTo>
                    <a:pt x="375" y="407"/>
                  </a:lnTo>
                  <a:lnTo>
                    <a:pt x="368" y="416"/>
                  </a:lnTo>
                  <a:lnTo>
                    <a:pt x="366" y="419"/>
                  </a:lnTo>
                  <a:lnTo>
                    <a:pt x="364" y="411"/>
                  </a:lnTo>
                  <a:lnTo>
                    <a:pt x="360" y="392"/>
                  </a:lnTo>
                  <a:lnTo>
                    <a:pt x="355" y="381"/>
                  </a:lnTo>
                  <a:lnTo>
                    <a:pt x="348" y="370"/>
                  </a:lnTo>
                  <a:lnTo>
                    <a:pt x="345" y="366"/>
                  </a:lnTo>
                  <a:lnTo>
                    <a:pt x="340" y="362"/>
                  </a:lnTo>
                  <a:lnTo>
                    <a:pt x="335" y="359"/>
                  </a:lnTo>
                  <a:lnTo>
                    <a:pt x="329" y="358"/>
                  </a:lnTo>
                  <a:lnTo>
                    <a:pt x="323" y="356"/>
                  </a:lnTo>
                  <a:lnTo>
                    <a:pt x="317" y="356"/>
                  </a:lnTo>
                  <a:lnTo>
                    <a:pt x="313" y="358"/>
                  </a:lnTo>
                  <a:lnTo>
                    <a:pt x="307" y="360"/>
                  </a:lnTo>
                  <a:lnTo>
                    <a:pt x="299" y="367"/>
                  </a:lnTo>
                  <a:lnTo>
                    <a:pt x="291" y="375"/>
                  </a:lnTo>
                  <a:lnTo>
                    <a:pt x="281" y="392"/>
                  </a:lnTo>
                  <a:lnTo>
                    <a:pt x="277" y="400"/>
                  </a:lnTo>
                  <a:lnTo>
                    <a:pt x="274" y="393"/>
                  </a:lnTo>
                  <a:lnTo>
                    <a:pt x="269" y="387"/>
                  </a:lnTo>
                  <a:lnTo>
                    <a:pt x="264" y="381"/>
                  </a:lnTo>
                  <a:lnTo>
                    <a:pt x="257" y="374"/>
                  </a:lnTo>
                  <a:lnTo>
                    <a:pt x="241" y="360"/>
                  </a:lnTo>
                  <a:lnTo>
                    <a:pt x="223" y="347"/>
                  </a:lnTo>
                  <a:lnTo>
                    <a:pt x="188" y="323"/>
                  </a:lnTo>
                  <a:lnTo>
                    <a:pt x="160" y="307"/>
                  </a:lnTo>
                  <a:lnTo>
                    <a:pt x="168" y="288"/>
                  </a:lnTo>
                  <a:lnTo>
                    <a:pt x="177" y="266"/>
                  </a:lnTo>
                  <a:lnTo>
                    <a:pt x="183" y="243"/>
                  </a:lnTo>
                  <a:lnTo>
                    <a:pt x="191" y="217"/>
                  </a:lnTo>
                  <a:lnTo>
                    <a:pt x="198" y="189"/>
                  </a:lnTo>
                  <a:lnTo>
                    <a:pt x="204" y="159"/>
                  </a:lnTo>
                  <a:lnTo>
                    <a:pt x="209" y="126"/>
                  </a:lnTo>
                  <a:lnTo>
                    <a:pt x="213" y="92"/>
                  </a:lnTo>
                  <a:lnTo>
                    <a:pt x="230" y="98"/>
                  </a:lnTo>
                  <a:lnTo>
                    <a:pt x="254" y="103"/>
                  </a:lnTo>
                  <a:lnTo>
                    <a:pt x="269" y="107"/>
                  </a:lnTo>
                  <a:lnTo>
                    <a:pt x="285" y="108"/>
                  </a:lnTo>
                  <a:lnTo>
                    <a:pt x="303" y="109"/>
                  </a:lnTo>
                  <a:lnTo>
                    <a:pt x="322" y="109"/>
                  </a:lnTo>
                  <a:lnTo>
                    <a:pt x="343" y="108"/>
                  </a:lnTo>
                  <a:lnTo>
                    <a:pt x="374" y="106"/>
                  </a:lnTo>
                  <a:lnTo>
                    <a:pt x="410" y="103"/>
                  </a:lnTo>
                  <a:lnTo>
                    <a:pt x="450" y="100"/>
                  </a:lnTo>
                  <a:lnTo>
                    <a:pt x="449" y="103"/>
                  </a:lnTo>
                  <a:lnTo>
                    <a:pt x="448" y="108"/>
                  </a:lnTo>
                  <a:lnTo>
                    <a:pt x="446" y="115"/>
                  </a:lnTo>
                  <a:lnTo>
                    <a:pt x="442" y="122"/>
                  </a:lnTo>
                  <a:lnTo>
                    <a:pt x="438" y="128"/>
                  </a:lnTo>
                  <a:lnTo>
                    <a:pt x="432" y="136"/>
                  </a:lnTo>
                  <a:lnTo>
                    <a:pt x="422" y="149"/>
                  </a:lnTo>
                  <a:lnTo>
                    <a:pt x="411" y="161"/>
                  </a:lnTo>
                  <a:lnTo>
                    <a:pt x="408" y="165"/>
                  </a:lnTo>
                  <a:lnTo>
                    <a:pt x="406" y="171"/>
                  </a:lnTo>
                  <a:lnTo>
                    <a:pt x="406" y="175"/>
                  </a:lnTo>
                  <a:lnTo>
                    <a:pt x="407" y="181"/>
                  </a:lnTo>
                  <a:lnTo>
                    <a:pt x="409" y="187"/>
                  </a:lnTo>
                  <a:lnTo>
                    <a:pt x="413" y="191"/>
                  </a:lnTo>
                  <a:lnTo>
                    <a:pt x="417" y="195"/>
                  </a:lnTo>
                  <a:lnTo>
                    <a:pt x="423" y="199"/>
                  </a:lnTo>
                  <a:lnTo>
                    <a:pt x="431" y="202"/>
                  </a:lnTo>
                  <a:lnTo>
                    <a:pt x="441" y="204"/>
                  </a:lnTo>
                  <a:lnTo>
                    <a:pt x="453" y="205"/>
                  </a:lnTo>
                  <a:lnTo>
                    <a:pt x="466" y="205"/>
                  </a:lnTo>
                  <a:lnTo>
                    <a:pt x="477" y="203"/>
                  </a:lnTo>
                  <a:lnTo>
                    <a:pt x="486" y="201"/>
                  </a:lnTo>
                  <a:lnTo>
                    <a:pt x="494" y="196"/>
                  </a:lnTo>
                  <a:lnTo>
                    <a:pt x="501" y="191"/>
                  </a:lnTo>
                  <a:lnTo>
                    <a:pt x="506" y="186"/>
                  </a:lnTo>
                  <a:lnTo>
                    <a:pt x="512" y="180"/>
                  </a:lnTo>
                  <a:lnTo>
                    <a:pt x="517" y="174"/>
                  </a:lnTo>
                  <a:lnTo>
                    <a:pt x="520" y="167"/>
                  </a:lnTo>
                  <a:lnTo>
                    <a:pt x="526" y="155"/>
                  </a:lnTo>
                  <a:lnTo>
                    <a:pt x="529" y="145"/>
                  </a:lnTo>
                  <a:lnTo>
                    <a:pt x="532" y="136"/>
                  </a:lnTo>
                  <a:lnTo>
                    <a:pt x="532" y="134"/>
                  </a:lnTo>
                  <a:lnTo>
                    <a:pt x="539" y="138"/>
                  </a:lnTo>
                  <a:lnTo>
                    <a:pt x="545" y="141"/>
                  </a:lnTo>
                  <a:lnTo>
                    <a:pt x="552" y="142"/>
                  </a:lnTo>
                  <a:lnTo>
                    <a:pt x="559" y="143"/>
                  </a:lnTo>
                  <a:lnTo>
                    <a:pt x="565" y="143"/>
                  </a:lnTo>
                  <a:lnTo>
                    <a:pt x="571" y="143"/>
                  </a:lnTo>
                  <a:lnTo>
                    <a:pt x="576" y="142"/>
                  </a:lnTo>
                  <a:lnTo>
                    <a:pt x="582" y="141"/>
                  </a:lnTo>
                  <a:lnTo>
                    <a:pt x="598" y="133"/>
                  </a:lnTo>
                  <a:lnTo>
                    <a:pt x="604" y="130"/>
                  </a:lnTo>
                  <a:lnTo>
                    <a:pt x="605" y="140"/>
                  </a:lnTo>
                  <a:lnTo>
                    <a:pt x="610" y="156"/>
                  </a:lnTo>
                  <a:lnTo>
                    <a:pt x="630" y="179"/>
                  </a:lnTo>
                  <a:lnTo>
                    <a:pt x="673" y="224"/>
                  </a:lnTo>
                  <a:lnTo>
                    <a:pt x="722" y="272"/>
                  </a:lnTo>
                  <a:lnTo>
                    <a:pt x="757" y="307"/>
                  </a:lnTo>
                  <a:lnTo>
                    <a:pt x="769" y="317"/>
                  </a:lnTo>
                  <a:lnTo>
                    <a:pt x="778" y="330"/>
                  </a:lnTo>
                  <a:lnTo>
                    <a:pt x="787" y="343"/>
                  </a:lnTo>
                  <a:lnTo>
                    <a:pt x="794" y="355"/>
                  </a:lnTo>
                  <a:lnTo>
                    <a:pt x="800" y="367"/>
                  </a:lnTo>
                  <a:lnTo>
                    <a:pt x="803" y="378"/>
                  </a:lnTo>
                  <a:lnTo>
                    <a:pt x="804" y="389"/>
                  </a:lnTo>
                  <a:lnTo>
                    <a:pt x="804" y="395"/>
                  </a:lnTo>
                  <a:close/>
                  <a:moveTo>
                    <a:pt x="105" y="368"/>
                  </a:moveTo>
                  <a:lnTo>
                    <a:pt x="31" y="321"/>
                  </a:lnTo>
                  <a:lnTo>
                    <a:pt x="38" y="309"/>
                  </a:lnTo>
                  <a:lnTo>
                    <a:pt x="45" y="295"/>
                  </a:lnTo>
                  <a:lnTo>
                    <a:pt x="53" y="279"/>
                  </a:lnTo>
                  <a:lnTo>
                    <a:pt x="60" y="260"/>
                  </a:lnTo>
                  <a:lnTo>
                    <a:pt x="76" y="219"/>
                  </a:lnTo>
                  <a:lnTo>
                    <a:pt x="92" y="174"/>
                  </a:lnTo>
                  <a:lnTo>
                    <a:pt x="107" y="130"/>
                  </a:lnTo>
                  <a:lnTo>
                    <a:pt x="119" y="88"/>
                  </a:lnTo>
                  <a:lnTo>
                    <a:pt x="131" y="53"/>
                  </a:lnTo>
                  <a:lnTo>
                    <a:pt x="138" y="28"/>
                  </a:lnTo>
                  <a:lnTo>
                    <a:pt x="196" y="54"/>
                  </a:lnTo>
                  <a:lnTo>
                    <a:pt x="194" y="87"/>
                  </a:lnTo>
                  <a:lnTo>
                    <a:pt x="190" y="119"/>
                  </a:lnTo>
                  <a:lnTo>
                    <a:pt x="186" y="149"/>
                  </a:lnTo>
                  <a:lnTo>
                    <a:pt x="180" y="177"/>
                  </a:lnTo>
                  <a:lnTo>
                    <a:pt x="174" y="203"/>
                  </a:lnTo>
                  <a:lnTo>
                    <a:pt x="167" y="227"/>
                  </a:lnTo>
                  <a:lnTo>
                    <a:pt x="160" y="249"/>
                  </a:lnTo>
                  <a:lnTo>
                    <a:pt x="154" y="269"/>
                  </a:lnTo>
                  <a:lnTo>
                    <a:pt x="139" y="305"/>
                  </a:lnTo>
                  <a:lnTo>
                    <a:pt x="126" y="332"/>
                  </a:lnTo>
                  <a:lnTo>
                    <a:pt x="114" y="354"/>
                  </a:lnTo>
                  <a:lnTo>
                    <a:pt x="105" y="368"/>
                  </a:lnTo>
                  <a:close/>
                  <a:moveTo>
                    <a:pt x="678" y="67"/>
                  </a:moveTo>
                  <a:lnTo>
                    <a:pt x="687" y="61"/>
                  </a:lnTo>
                  <a:lnTo>
                    <a:pt x="697" y="55"/>
                  </a:lnTo>
                  <a:lnTo>
                    <a:pt x="713" y="46"/>
                  </a:lnTo>
                  <a:lnTo>
                    <a:pt x="730" y="38"/>
                  </a:lnTo>
                  <a:lnTo>
                    <a:pt x="734" y="37"/>
                  </a:lnTo>
                  <a:lnTo>
                    <a:pt x="738" y="38"/>
                  </a:lnTo>
                  <a:lnTo>
                    <a:pt x="740" y="41"/>
                  </a:lnTo>
                  <a:lnTo>
                    <a:pt x="742" y="45"/>
                  </a:lnTo>
                  <a:lnTo>
                    <a:pt x="744" y="54"/>
                  </a:lnTo>
                  <a:lnTo>
                    <a:pt x="744" y="64"/>
                  </a:lnTo>
                  <a:lnTo>
                    <a:pt x="742" y="75"/>
                  </a:lnTo>
                  <a:lnTo>
                    <a:pt x="741" y="86"/>
                  </a:lnTo>
                  <a:lnTo>
                    <a:pt x="739" y="95"/>
                  </a:lnTo>
                  <a:lnTo>
                    <a:pt x="736" y="104"/>
                  </a:lnTo>
                  <a:lnTo>
                    <a:pt x="733" y="108"/>
                  </a:lnTo>
                  <a:lnTo>
                    <a:pt x="732" y="110"/>
                  </a:lnTo>
                  <a:lnTo>
                    <a:pt x="730" y="112"/>
                  </a:lnTo>
                  <a:lnTo>
                    <a:pt x="726" y="115"/>
                  </a:lnTo>
                  <a:lnTo>
                    <a:pt x="728" y="115"/>
                  </a:lnTo>
                  <a:lnTo>
                    <a:pt x="726" y="115"/>
                  </a:lnTo>
                  <a:lnTo>
                    <a:pt x="722" y="114"/>
                  </a:lnTo>
                  <a:lnTo>
                    <a:pt x="716" y="111"/>
                  </a:lnTo>
                  <a:lnTo>
                    <a:pt x="708" y="107"/>
                  </a:lnTo>
                  <a:lnTo>
                    <a:pt x="699" y="101"/>
                  </a:lnTo>
                  <a:lnTo>
                    <a:pt x="679" y="87"/>
                  </a:lnTo>
                  <a:lnTo>
                    <a:pt x="660" y="72"/>
                  </a:lnTo>
                  <a:lnTo>
                    <a:pt x="670" y="69"/>
                  </a:lnTo>
                  <a:lnTo>
                    <a:pt x="678" y="67"/>
                  </a:lnTo>
                  <a:close/>
                  <a:moveTo>
                    <a:pt x="1028" y="305"/>
                  </a:moveTo>
                  <a:lnTo>
                    <a:pt x="894" y="28"/>
                  </a:lnTo>
                  <a:lnTo>
                    <a:pt x="893" y="24"/>
                  </a:lnTo>
                  <a:lnTo>
                    <a:pt x="890" y="23"/>
                  </a:lnTo>
                  <a:lnTo>
                    <a:pt x="888" y="21"/>
                  </a:lnTo>
                  <a:lnTo>
                    <a:pt x="886" y="20"/>
                  </a:lnTo>
                  <a:lnTo>
                    <a:pt x="883" y="20"/>
                  </a:lnTo>
                  <a:lnTo>
                    <a:pt x="880" y="20"/>
                  </a:lnTo>
                  <a:lnTo>
                    <a:pt x="878" y="20"/>
                  </a:lnTo>
                  <a:lnTo>
                    <a:pt x="875" y="21"/>
                  </a:lnTo>
                  <a:lnTo>
                    <a:pt x="772" y="76"/>
                  </a:lnTo>
                  <a:lnTo>
                    <a:pt x="787" y="98"/>
                  </a:lnTo>
                  <a:lnTo>
                    <a:pt x="780" y="103"/>
                  </a:lnTo>
                  <a:lnTo>
                    <a:pt x="771" y="108"/>
                  </a:lnTo>
                  <a:lnTo>
                    <a:pt x="762" y="111"/>
                  </a:lnTo>
                  <a:lnTo>
                    <a:pt x="753" y="114"/>
                  </a:lnTo>
                  <a:lnTo>
                    <a:pt x="757" y="103"/>
                  </a:lnTo>
                  <a:lnTo>
                    <a:pt x="761" y="92"/>
                  </a:lnTo>
                  <a:lnTo>
                    <a:pt x="762" y="79"/>
                  </a:lnTo>
                  <a:lnTo>
                    <a:pt x="763" y="68"/>
                  </a:lnTo>
                  <a:lnTo>
                    <a:pt x="763" y="56"/>
                  </a:lnTo>
                  <a:lnTo>
                    <a:pt x="762" y="46"/>
                  </a:lnTo>
                  <a:lnTo>
                    <a:pt x="761" y="37"/>
                  </a:lnTo>
                  <a:lnTo>
                    <a:pt x="758" y="29"/>
                  </a:lnTo>
                  <a:lnTo>
                    <a:pt x="756" y="25"/>
                  </a:lnTo>
                  <a:lnTo>
                    <a:pt x="753" y="22"/>
                  </a:lnTo>
                  <a:lnTo>
                    <a:pt x="749" y="18"/>
                  </a:lnTo>
                  <a:lnTo>
                    <a:pt x="746" y="17"/>
                  </a:lnTo>
                  <a:lnTo>
                    <a:pt x="740" y="16"/>
                  </a:lnTo>
                  <a:lnTo>
                    <a:pt x="733" y="16"/>
                  </a:lnTo>
                  <a:lnTo>
                    <a:pt x="726" y="17"/>
                  </a:lnTo>
                  <a:lnTo>
                    <a:pt x="720" y="21"/>
                  </a:lnTo>
                  <a:lnTo>
                    <a:pt x="703" y="28"/>
                  </a:lnTo>
                  <a:lnTo>
                    <a:pt x="686" y="38"/>
                  </a:lnTo>
                  <a:lnTo>
                    <a:pt x="677" y="44"/>
                  </a:lnTo>
                  <a:lnTo>
                    <a:pt x="668" y="48"/>
                  </a:lnTo>
                  <a:lnTo>
                    <a:pt x="658" y="52"/>
                  </a:lnTo>
                  <a:lnTo>
                    <a:pt x="639" y="56"/>
                  </a:lnTo>
                  <a:lnTo>
                    <a:pt x="638" y="55"/>
                  </a:lnTo>
                  <a:lnTo>
                    <a:pt x="631" y="51"/>
                  </a:lnTo>
                  <a:lnTo>
                    <a:pt x="624" y="47"/>
                  </a:lnTo>
                  <a:lnTo>
                    <a:pt x="616" y="45"/>
                  </a:lnTo>
                  <a:lnTo>
                    <a:pt x="607" y="45"/>
                  </a:lnTo>
                  <a:lnTo>
                    <a:pt x="576" y="44"/>
                  </a:lnTo>
                  <a:lnTo>
                    <a:pt x="541" y="44"/>
                  </a:lnTo>
                  <a:lnTo>
                    <a:pt x="509" y="43"/>
                  </a:lnTo>
                  <a:lnTo>
                    <a:pt x="487" y="44"/>
                  </a:lnTo>
                  <a:lnTo>
                    <a:pt x="482" y="45"/>
                  </a:lnTo>
                  <a:lnTo>
                    <a:pt x="477" y="47"/>
                  </a:lnTo>
                  <a:lnTo>
                    <a:pt x="472" y="51"/>
                  </a:lnTo>
                  <a:lnTo>
                    <a:pt x="469" y="55"/>
                  </a:lnTo>
                  <a:lnTo>
                    <a:pt x="462" y="65"/>
                  </a:lnTo>
                  <a:lnTo>
                    <a:pt x="457" y="79"/>
                  </a:lnTo>
                  <a:lnTo>
                    <a:pt x="416" y="83"/>
                  </a:lnTo>
                  <a:lnTo>
                    <a:pt x="378" y="85"/>
                  </a:lnTo>
                  <a:lnTo>
                    <a:pt x="346" y="87"/>
                  </a:lnTo>
                  <a:lnTo>
                    <a:pt x="321" y="90"/>
                  </a:lnTo>
                  <a:lnTo>
                    <a:pt x="301" y="90"/>
                  </a:lnTo>
                  <a:lnTo>
                    <a:pt x="283" y="87"/>
                  </a:lnTo>
                  <a:lnTo>
                    <a:pt x="266" y="85"/>
                  </a:lnTo>
                  <a:lnTo>
                    <a:pt x="252" y="83"/>
                  </a:lnTo>
                  <a:lnTo>
                    <a:pt x="228" y="76"/>
                  </a:lnTo>
                  <a:lnTo>
                    <a:pt x="214" y="71"/>
                  </a:lnTo>
                  <a:lnTo>
                    <a:pt x="215" y="60"/>
                  </a:lnTo>
                  <a:lnTo>
                    <a:pt x="217" y="48"/>
                  </a:lnTo>
                  <a:lnTo>
                    <a:pt x="217" y="41"/>
                  </a:lnTo>
                  <a:lnTo>
                    <a:pt x="125" y="0"/>
                  </a:lnTo>
                  <a:lnTo>
                    <a:pt x="123" y="10"/>
                  </a:lnTo>
                  <a:lnTo>
                    <a:pt x="109" y="55"/>
                  </a:lnTo>
                  <a:lnTo>
                    <a:pt x="94" y="102"/>
                  </a:lnTo>
                  <a:lnTo>
                    <a:pt x="79" y="149"/>
                  </a:lnTo>
                  <a:lnTo>
                    <a:pt x="63" y="196"/>
                  </a:lnTo>
                  <a:lnTo>
                    <a:pt x="47" y="238"/>
                  </a:lnTo>
                  <a:lnTo>
                    <a:pt x="33" y="274"/>
                  </a:lnTo>
                  <a:lnTo>
                    <a:pt x="26" y="289"/>
                  </a:lnTo>
                  <a:lnTo>
                    <a:pt x="20" y="300"/>
                  </a:lnTo>
                  <a:lnTo>
                    <a:pt x="14" y="309"/>
                  </a:lnTo>
                  <a:lnTo>
                    <a:pt x="9" y="316"/>
                  </a:lnTo>
                  <a:lnTo>
                    <a:pt x="0" y="324"/>
                  </a:lnTo>
                  <a:lnTo>
                    <a:pt x="110" y="394"/>
                  </a:lnTo>
                  <a:lnTo>
                    <a:pt x="116" y="387"/>
                  </a:lnTo>
                  <a:lnTo>
                    <a:pt x="119" y="383"/>
                  </a:lnTo>
                  <a:lnTo>
                    <a:pt x="126" y="372"/>
                  </a:lnTo>
                  <a:lnTo>
                    <a:pt x="136" y="355"/>
                  </a:lnTo>
                  <a:lnTo>
                    <a:pt x="149" y="332"/>
                  </a:lnTo>
                  <a:lnTo>
                    <a:pt x="206" y="370"/>
                  </a:lnTo>
                  <a:lnTo>
                    <a:pt x="199" y="374"/>
                  </a:lnTo>
                  <a:lnTo>
                    <a:pt x="186" y="385"/>
                  </a:lnTo>
                  <a:lnTo>
                    <a:pt x="182" y="389"/>
                  </a:lnTo>
                  <a:lnTo>
                    <a:pt x="180" y="393"/>
                  </a:lnTo>
                  <a:lnTo>
                    <a:pt x="178" y="398"/>
                  </a:lnTo>
                  <a:lnTo>
                    <a:pt x="178" y="402"/>
                  </a:lnTo>
                  <a:lnTo>
                    <a:pt x="177" y="408"/>
                  </a:lnTo>
                  <a:lnTo>
                    <a:pt x="178" y="413"/>
                  </a:lnTo>
                  <a:lnTo>
                    <a:pt x="181" y="418"/>
                  </a:lnTo>
                  <a:lnTo>
                    <a:pt x="185" y="424"/>
                  </a:lnTo>
                  <a:lnTo>
                    <a:pt x="190" y="430"/>
                  </a:lnTo>
                  <a:lnTo>
                    <a:pt x="197" y="433"/>
                  </a:lnTo>
                  <a:lnTo>
                    <a:pt x="204" y="437"/>
                  </a:lnTo>
                  <a:lnTo>
                    <a:pt x="212" y="438"/>
                  </a:lnTo>
                  <a:lnTo>
                    <a:pt x="220" y="439"/>
                  </a:lnTo>
                  <a:lnTo>
                    <a:pt x="228" y="438"/>
                  </a:lnTo>
                  <a:lnTo>
                    <a:pt x="236" y="438"/>
                  </a:lnTo>
                  <a:lnTo>
                    <a:pt x="244" y="435"/>
                  </a:lnTo>
                  <a:lnTo>
                    <a:pt x="273" y="429"/>
                  </a:lnTo>
                  <a:lnTo>
                    <a:pt x="284" y="423"/>
                  </a:lnTo>
                  <a:lnTo>
                    <a:pt x="284" y="427"/>
                  </a:lnTo>
                  <a:lnTo>
                    <a:pt x="284" y="438"/>
                  </a:lnTo>
                  <a:lnTo>
                    <a:pt x="286" y="444"/>
                  </a:lnTo>
                  <a:lnTo>
                    <a:pt x="289" y="450"/>
                  </a:lnTo>
                  <a:lnTo>
                    <a:pt x="293" y="457"/>
                  </a:lnTo>
                  <a:lnTo>
                    <a:pt x="299" y="463"/>
                  </a:lnTo>
                  <a:lnTo>
                    <a:pt x="307" y="469"/>
                  </a:lnTo>
                  <a:lnTo>
                    <a:pt x="316" y="472"/>
                  </a:lnTo>
                  <a:lnTo>
                    <a:pt x="327" y="473"/>
                  </a:lnTo>
                  <a:lnTo>
                    <a:pt x="336" y="474"/>
                  </a:lnTo>
                  <a:lnTo>
                    <a:pt x="352" y="473"/>
                  </a:lnTo>
                  <a:lnTo>
                    <a:pt x="358" y="472"/>
                  </a:lnTo>
                  <a:lnTo>
                    <a:pt x="358" y="477"/>
                  </a:lnTo>
                  <a:lnTo>
                    <a:pt x="358" y="487"/>
                  </a:lnTo>
                  <a:lnTo>
                    <a:pt x="360" y="493"/>
                  </a:lnTo>
                  <a:lnTo>
                    <a:pt x="362" y="498"/>
                  </a:lnTo>
                  <a:lnTo>
                    <a:pt x="366" y="504"/>
                  </a:lnTo>
                  <a:lnTo>
                    <a:pt x="370" y="508"/>
                  </a:lnTo>
                  <a:lnTo>
                    <a:pt x="377" y="511"/>
                  </a:lnTo>
                  <a:lnTo>
                    <a:pt x="384" y="513"/>
                  </a:lnTo>
                  <a:lnTo>
                    <a:pt x="391" y="513"/>
                  </a:lnTo>
                  <a:lnTo>
                    <a:pt x="398" y="513"/>
                  </a:lnTo>
                  <a:lnTo>
                    <a:pt x="408" y="512"/>
                  </a:lnTo>
                  <a:lnTo>
                    <a:pt x="413" y="511"/>
                  </a:lnTo>
                  <a:lnTo>
                    <a:pt x="413" y="516"/>
                  </a:lnTo>
                  <a:lnTo>
                    <a:pt x="414" y="526"/>
                  </a:lnTo>
                  <a:lnTo>
                    <a:pt x="416" y="533"/>
                  </a:lnTo>
                  <a:lnTo>
                    <a:pt x="419" y="539"/>
                  </a:lnTo>
                  <a:lnTo>
                    <a:pt x="424" y="545"/>
                  </a:lnTo>
                  <a:lnTo>
                    <a:pt x="430" y="550"/>
                  </a:lnTo>
                  <a:lnTo>
                    <a:pt x="433" y="552"/>
                  </a:lnTo>
                  <a:lnTo>
                    <a:pt x="437" y="553"/>
                  </a:lnTo>
                  <a:lnTo>
                    <a:pt x="441" y="553"/>
                  </a:lnTo>
                  <a:lnTo>
                    <a:pt x="445" y="553"/>
                  </a:lnTo>
                  <a:lnTo>
                    <a:pt x="451" y="551"/>
                  </a:lnTo>
                  <a:lnTo>
                    <a:pt x="457" y="549"/>
                  </a:lnTo>
                  <a:lnTo>
                    <a:pt x="466" y="541"/>
                  </a:lnTo>
                  <a:lnTo>
                    <a:pt x="470" y="536"/>
                  </a:lnTo>
                  <a:lnTo>
                    <a:pt x="479" y="541"/>
                  </a:lnTo>
                  <a:lnTo>
                    <a:pt x="503" y="551"/>
                  </a:lnTo>
                  <a:lnTo>
                    <a:pt x="518" y="556"/>
                  </a:lnTo>
                  <a:lnTo>
                    <a:pt x="532" y="560"/>
                  </a:lnTo>
                  <a:lnTo>
                    <a:pt x="547" y="564"/>
                  </a:lnTo>
                  <a:lnTo>
                    <a:pt x="559" y="564"/>
                  </a:lnTo>
                  <a:lnTo>
                    <a:pt x="565" y="564"/>
                  </a:lnTo>
                  <a:lnTo>
                    <a:pt x="569" y="563"/>
                  </a:lnTo>
                  <a:lnTo>
                    <a:pt x="574" y="562"/>
                  </a:lnTo>
                  <a:lnTo>
                    <a:pt x="577" y="559"/>
                  </a:lnTo>
                  <a:lnTo>
                    <a:pt x="583" y="555"/>
                  </a:lnTo>
                  <a:lnTo>
                    <a:pt x="588" y="550"/>
                  </a:lnTo>
                  <a:lnTo>
                    <a:pt x="591" y="540"/>
                  </a:lnTo>
                  <a:lnTo>
                    <a:pt x="592" y="535"/>
                  </a:lnTo>
                  <a:lnTo>
                    <a:pt x="600" y="537"/>
                  </a:lnTo>
                  <a:lnTo>
                    <a:pt x="620" y="539"/>
                  </a:lnTo>
                  <a:lnTo>
                    <a:pt x="631" y="540"/>
                  </a:lnTo>
                  <a:lnTo>
                    <a:pt x="643" y="540"/>
                  </a:lnTo>
                  <a:lnTo>
                    <a:pt x="654" y="539"/>
                  </a:lnTo>
                  <a:lnTo>
                    <a:pt x="663" y="535"/>
                  </a:lnTo>
                  <a:lnTo>
                    <a:pt x="667" y="534"/>
                  </a:lnTo>
                  <a:lnTo>
                    <a:pt x="670" y="531"/>
                  </a:lnTo>
                  <a:lnTo>
                    <a:pt x="673" y="528"/>
                  </a:lnTo>
                  <a:lnTo>
                    <a:pt x="675" y="525"/>
                  </a:lnTo>
                  <a:lnTo>
                    <a:pt x="678" y="517"/>
                  </a:lnTo>
                  <a:lnTo>
                    <a:pt x="681" y="509"/>
                  </a:lnTo>
                  <a:lnTo>
                    <a:pt x="682" y="496"/>
                  </a:lnTo>
                  <a:lnTo>
                    <a:pt x="682" y="489"/>
                  </a:lnTo>
                  <a:lnTo>
                    <a:pt x="687" y="492"/>
                  </a:lnTo>
                  <a:lnTo>
                    <a:pt x="703" y="495"/>
                  </a:lnTo>
                  <a:lnTo>
                    <a:pt x="713" y="495"/>
                  </a:lnTo>
                  <a:lnTo>
                    <a:pt x="722" y="495"/>
                  </a:lnTo>
                  <a:lnTo>
                    <a:pt x="731" y="494"/>
                  </a:lnTo>
                  <a:lnTo>
                    <a:pt x="739" y="489"/>
                  </a:lnTo>
                  <a:lnTo>
                    <a:pt x="742" y="487"/>
                  </a:lnTo>
                  <a:lnTo>
                    <a:pt x="745" y="484"/>
                  </a:lnTo>
                  <a:lnTo>
                    <a:pt x="748" y="480"/>
                  </a:lnTo>
                  <a:lnTo>
                    <a:pt x="749" y="477"/>
                  </a:lnTo>
                  <a:lnTo>
                    <a:pt x="753" y="469"/>
                  </a:lnTo>
                  <a:lnTo>
                    <a:pt x="755" y="460"/>
                  </a:lnTo>
                  <a:lnTo>
                    <a:pt x="756" y="446"/>
                  </a:lnTo>
                  <a:lnTo>
                    <a:pt x="756" y="439"/>
                  </a:lnTo>
                  <a:lnTo>
                    <a:pt x="763" y="440"/>
                  </a:lnTo>
                  <a:lnTo>
                    <a:pt x="779" y="441"/>
                  </a:lnTo>
                  <a:lnTo>
                    <a:pt x="789" y="441"/>
                  </a:lnTo>
                  <a:lnTo>
                    <a:pt x="800" y="439"/>
                  </a:lnTo>
                  <a:lnTo>
                    <a:pt x="810" y="437"/>
                  </a:lnTo>
                  <a:lnTo>
                    <a:pt x="819" y="432"/>
                  </a:lnTo>
                  <a:lnTo>
                    <a:pt x="823" y="430"/>
                  </a:lnTo>
                  <a:lnTo>
                    <a:pt x="826" y="425"/>
                  </a:lnTo>
                  <a:lnTo>
                    <a:pt x="828" y="421"/>
                  </a:lnTo>
                  <a:lnTo>
                    <a:pt x="830" y="416"/>
                  </a:lnTo>
                  <a:lnTo>
                    <a:pt x="832" y="405"/>
                  </a:lnTo>
                  <a:lnTo>
                    <a:pt x="833" y="392"/>
                  </a:lnTo>
                  <a:lnTo>
                    <a:pt x="832" y="371"/>
                  </a:lnTo>
                  <a:lnTo>
                    <a:pt x="831" y="362"/>
                  </a:lnTo>
                  <a:lnTo>
                    <a:pt x="885" y="330"/>
                  </a:lnTo>
                  <a:lnTo>
                    <a:pt x="903" y="383"/>
                  </a:lnTo>
                  <a:lnTo>
                    <a:pt x="904" y="385"/>
                  </a:lnTo>
                  <a:lnTo>
                    <a:pt x="906" y="387"/>
                  </a:lnTo>
                  <a:lnTo>
                    <a:pt x="909" y="389"/>
                  </a:lnTo>
                  <a:lnTo>
                    <a:pt x="911" y="391"/>
                  </a:lnTo>
                  <a:lnTo>
                    <a:pt x="913" y="391"/>
                  </a:lnTo>
                  <a:lnTo>
                    <a:pt x="917" y="391"/>
                  </a:lnTo>
                  <a:lnTo>
                    <a:pt x="919" y="391"/>
                  </a:lnTo>
                  <a:lnTo>
                    <a:pt x="921" y="390"/>
                  </a:lnTo>
                  <a:lnTo>
                    <a:pt x="1021" y="329"/>
                  </a:lnTo>
                  <a:lnTo>
                    <a:pt x="1024" y="327"/>
                  </a:lnTo>
                  <a:lnTo>
                    <a:pt x="1027" y="324"/>
                  </a:lnTo>
                  <a:lnTo>
                    <a:pt x="1028" y="322"/>
                  </a:lnTo>
                  <a:lnTo>
                    <a:pt x="1029" y="319"/>
                  </a:lnTo>
                  <a:lnTo>
                    <a:pt x="1030" y="315"/>
                  </a:lnTo>
                  <a:lnTo>
                    <a:pt x="1030" y="312"/>
                  </a:lnTo>
                  <a:lnTo>
                    <a:pt x="1029" y="308"/>
                  </a:lnTo>
                  <a:lnTo>
                    <a:pt x="1028" y="305"/>
                  </a:lnTo>
                  <a:close/>
                </a:path>
              </a:pathLst>
            </a:custGeom>
            <a:solidFill>
              <a:srgbClr val="38B8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1168" name="Google Shape;1168;p5"/>
          <p:cNvCxnSpPr/>
          <p:nvPr/>
        </p:nvCxnSpPr>
        <p:spPr>
          <a:xfrm>
            <a:off x="5619548" y="2921057"/>
            <a:ext cx="0" cy="1292086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dot"/>
            <a:round/>
            <a:headEnd type="oval" w="med" len="med"/>
            <a:tailEnd type="oval" w="med" len="med"/>
          </a:ln>
        </p:spPr>
      </p:cxnSp>
      <p:cxnSp>
        <p:nvCxnSpPr>
          <p:cNvPr id="1169" name="Google Shape;1169;p5"/>
          <p:cNvCxnSpPr/>
          <p:nvPr/>
        </p:nvCxnSpPr>
        <p:spPr>
          <a:xfrm>
            <a:off x="7688895" y="2225619"/>
            <a:ext cx="0" cy="1203381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ot"/>
            <a:round/>
            <a:headEnd type="oval" w="med" len="med"/>
            <a:tailEnd type="oval" w="med" len="med"/>
          </a:ln>
        </p:spPr>
      </p:cxnSp>
      <p:cxnSp>
        <p:nvCxnSpPr>
          <p:cNvPr id="1170" name="Google Shape;1170;p5"/>
          <p:cNvCxnSpPr/>
          <p:nvPr/>
        </p:nvCxnSpPr>
        <p:spPr>
          <a:xfrm>
            <a:off x="9778870" y="2225619"/>
            <a:ext cx="0" cy="411293"/>
          </a:xfrm>
          <a:prstGeom prst="straightConnector1">
            <a:avLst/>
          </a:prstGeom>
          <a:noFill/>
          <a:ln w="19050" cap="flat" cmpd="sng">
            <a:solidFill>
              <a:srgbClr val="006FA1"/>
            </a:solidFill>
            <a:prstDash val="dot"/>
            <a:round/>
            <a:headEnd type="oval" w="med" len="med"/>
            <a:tailEnd type="oval" w="med" len="med"/>
          </a:ln>
        </p:spPr>
      </p:cxnSp>
      <p:cxnSp>
        <p:nvCxnSpPr>
          <p:cNvPr id="1171" name="Google Shape;1171;p5"/>
          <p:cNvCxnSpPr/>
          <p:nvPr/>
        </p:nvCxnSpPr>
        <p:spPr>
          <a:xfrm>
            <a:off x="6689246" y="3976271"/>
            <a:ext cx="0" cy="1397964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dot"/>
            <a:round/>
            <a:headEnd type="oval" w="med" len="med"/>
            <a:tailEnd type="oval" w="med" len="med"/>
          </a:ln>
        </p:spPr>
      </p:cxnSp>
      <p:cxnSp>
        <p:nvCxnSpPr>
          <p:cNvPr id="1172" name="Google Shape;1172;p5"/>
          <p:cNvCxnSpPr/>
          <p:nvPr/>
        </p:nvCxnSpPr>
        <p:spPr>
          <a:xfrm>
            <a:off x="4610070" y="4613730"/>
            <a:ext cx="0" cy="934254"/>
          </a:xfrm>
          <a:prstGeom prst="straightConnector1">
            <a:avLst/>
          </a:prstGeom>
          <a:noFill/>
          <a:ln w="19050" cap="flat" cmpd="sng">
            <a:solidFill>
              <a:srgbClr val="9CCB48"/>
            </a:solidFill>
            <a:prstDash val="dot"/>
            <a:round/>
            <a:headEnd type="oval" w="med" len="med"/>
            <a:tailEnd type="oval" w="med" len="med"/>
          </a:ln>
        </p:spPr>
      </p:cxnSp>
      <p:cxnSp>
        <p:nvCxnSpPr>
          <p:cNvPr id="1173" name="Google Shape;1173;p5"/>
          <p:cNvCxnSpPr/>
          <p:nvPr/>
        </p:nvCxnSpPr>
        <p:spPr>
          <a:xfrm>
            <a:off x="8728928" y="3306154"/>
            <a:ext cx="0" cy="1098828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dot"/>
            <a:round/>
            <a:headEnd type="oval" w="med" len="med"/>
            <a:tailEnd type="oval" w="med" len="med"/>
          </a:ln>
        </p:spPr>
      </p:cxnSp>
      <p:pic>
        <p:nvPicPr>
          <p:cNvPr id="1174" name="Google Shape;1174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66864">
            <a:off x="167283" y="4777847"/>
            <a:ext cx="846268" cy="1538669"/>
          </a:xfrm>
          <a:prstGeom prst="rect">
            <a:avLst/>
          </a:prstGeom>
          <a:noFill/>
          <a:ln>
            <a:noFill/>
          </a:ln>
        </p:spPr>
      </p:pic>
      <p:sp>
        <p:nvSpPr>
          <p:cNvPr id="1175" name="Google Shape;1175;p5"/>
          <p:cNvSpPr txBox="1"/>
          <p:nvPr/>
        </p:nvSpPr>
        <p:spPr>
          <a:xfrm rot="-269967">
            <a:off x="104968" y="4845878"/>
            <a:ext cx="1173291" cy="483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r>
              <a:rPr lang="pt-BR" sz="1800" b="1" i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2018</a:t>
            </a:r>
            <a:endParaRPr/>
          </a:p>
        </p:txBody>
      </p:sp>
      <p:cxnSp>
        <p:nvCxnSpPr>
          <p:cNvPr id="1176" name="Google Shape;1176;p5"/>
          <p:cNvCxnSpPr/>
          <p:nvPr/>
        </p:nvCxnSpPr>
        <p:spPr>
          <a:xfrm>
            <a:off x="3572589" y="3030641"/>
            <a:ext cx="19656" cy="1753279"/>
          </a:xfrm>
          <a:prstGeom prst="straightConnector1">
            <a:avLst/>
          </a:prstGeom>
          <a:noFill/>
          <a:ln w="19050" cap="flat" cmpd="sng">
            <a:solidFill>
              <a:srgbClr val="515492"/>
            </a:solidFill>
            <a:prstDash val="dot"/>
            <a:round/>
            <a:headEnd type="oval" w="med" len="med"/>
            <a:tailEnd type="oval" w="med" len="med"/>
          </a:ln>
        </p:spPr>
      </p:cxnSp>
      <p:cxnSp>
        <p:nvCxnSpPr>
          <p:cNvPr id="1177" name="Google Shape;1177;p5"/>
          <p:cNvCxnSpPr/>
          <p:nvPr/>
        </p:nvCxnSpPr>
        <p:spPr>
          <a:xfrm>
            <a:off x="2573319" y="3755469"/>
            <a:ext cx="0" cy="214934"/>
          </a:xfrm>
          <a:prstGeom prst="straightConnector1">
            <a:avLst/>
          </a:prstGeom>
          <a:noFill/>
          <a:ln w="19050" cap="flat" cmpd="sng">
            <a:solidFill>
              <a:srgbClr val="38B8C6"/>
            </a:solidFill>
            <a:prstDash val="dot"/>
            <a:round/>
            <a:headEnd type="oval" w="med" len="med"/>
            <a:tailEnd type="oval" w="med" len="med"/>
          </a:ln>
        </p:spPr>
      </p:cxnSp>
      <p:sp>
        <p:nvSpPr>
          <p:cNvPr id="1178" name="Google Shape;1178;p5"/>
          <p:cNvSpPr/>
          <p:nvPr/>
        </p:nvSpPr>
        <p:spPr>
          <a:xfrm>
            <a:off x="1695890" y="3091026"/>
            <a:ext cx="175485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2018</a:t>
            </a:r>
            <a:r>
              <a:rPr lang="pt-BR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- Apoio de consultoria para começar rodar o SCRUM na área de RPA</a:t>
            </a:r>
            <a:endParaRPr/>
          </a:p>
        </p:txBody>
      </p:sp>
      <p:sp>
        <p:nvSpPr>
          <p:cNvPr id="1179" name="Google Shape;1179;p5"/>
          <p:cNvSpPr/>
          <p:nvPr/>
        </p:nvSpPr>
        <p:spPr>
          <a:xfrm>
            <a:off x="1991544" y="2370946"/>
            <a:ext cx="181273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2019</a:t>
            </a:r>
            <a:r>
              <a:rPr lang="pt-BR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– 1º semestre: Criação do primeiro robô P01 – CCT Tratamento de anomalias</a:t>
            </a:r>
            <a:endParaRPr/>
          </a:p>
        </p:txBody>
      </p:sp>
      <p:sp>
        <p:nvSpPr>
          <p:cNvPr id="1180" name="Google Shape;1180;p5"/>
          <p:cNvSpPr/>
          <p:nvPr/>
        </p:nvSpPr>
        <p:spPr>
          <a:xfrm>
            <a:off x="4139248" y="5589240"/>
            <a:ext cx="181273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2019</a:t>
            </a:r>
            <a:r>
              <a:rPr lang="pt-BR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– 2º semestre:</a:t>
            </a:r>
            <a:br>
              <a:rPr lang="pt-BR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pt-BR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P04 – Contas a pagar</a:t>
            </a:r>
            <a:br>
              <a:rPr lang="pt-BR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pt-BR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P05 – Liquidação de conta</a:t>
            </a:r>
            <a:endParaRPr/>
          </a:p>
        </p:txBody>
      </p:sp>
      <p:grpSp>
        <p:nvGrpSpPr>
          <p:cNvPr id="1181" name="Google Shape;1181;p5"/>
          <p:cNvGrpSpPr/>
          <p:nvPr/>
        </p:nvGrpSpPr>
        <p:grpSpPr>
          <a:xfrm>
            <a:off x="3098751" y="4920158"/>
            <a:ext cx="1008000" cy="1008000"/>
            <a:chOff x="3100533" y="4943018"/>
            <a:chExt cx="1008000" cy="1008000"/>
          </a:xfrm>
        </p:grpSpPr>
        <p:sp>
          <p:nvSpPr>
            <p:cNvPr id="1182" name="Google Shape;1182;p5"/>
            <p:cNvSpPr/>
            <p:nvPr/>
          </p:nvSpPr>
          <p:spPr>
            <a:xfrm>
              <a:off x="3100533" y="4943018"/>
              <a:ext cx="1008000" cy="1008000"/>
            </a:xfrm>
            <a:custGeom>
              <a:avLst/>
              <a:gdLst/>
              <a:ahLst/>
              <a:cxnLst/>
              <a:rect l="l" t="t" r="r" b="b"/>
              <a:pathLst>
                <a:path w="1852" h="1851" extrusionOk="0">
                  <a:moveTo>
                    <a:pt x="926" y="1851"/>
                  </a:moveTo>
                  <a:lnTo>
                    <a:pt x="879" y="1850"/>
                  </a:lnTo>
                  <a:lnTo>
                    <a:pt x="832" y="1846"/>
                  </a:lnTo>
                  <a:lnTo>
                    <a:pt x="785" y="1841"/>
                  </a:lnTo>
                  <a:lnTo>
                    <a:pt x="739" y="1833"/>
                  </a:lnTo>
                  <a:lnTo>
                    <a:pt x="695" y="1822"/>
                  </a:lnTo>
                  <a:lnTo>
                    <a:pt x="651" y="1810"/>
                  </a:lnTo>
                  <a:lnTo>
                    <a:pt x="608" y="1795"/>
                  </a:lnTo>
                  <a:lnTo>
                    <a:pt x="566" y="1779"/>
                  </a:lnTo>
                  <a:lnTo>
                    <a:pt x="525" y="1760"/>
                  </a:lnTo>
                  <a:lnTo>
                    <a:pt x="485" y="1740"/>
                  </a:lnTo>
                  <a:lnTo>
                    <a:pt x="446" y="1717"/>
                  </a:lnTo>
                  <a:lnTo>
                    <a:pt x="408" y="1693"/>
                  </a:lnTo>
                  <a:lnTo>
                    <a:pt x="373" y="1668"/>
                  </a:lnTo>
                  <a:lnTo>
                    <a:pt x="337" y="1640"/>
                  </a:lnTo>
                  <a:lnTo>
                    <a:pt x="304" y="1610"/>
                  </a:lnTo>
                  <a:lnTo>
                    <a:pt x="272" y="1581"/>
                  </a:lnTo>
                  <a:lnTo>
                    <a:pt x="241" y="1548"/>
                  </a:lnTo>
                  <a:lnTo>
                    <a:pt x="212" y="1514"/>
                  </a:lnTo>
                  <a:lnTo>
                    <a:pt x="185" y="1480"/>
                  </a:lnTo>
                  <a:lnTo>
                    <a:pt x="159" y="1443"/>
                  </a:lnTo>
                  <a:lnTo>
                    <a:pt x="135" y="1405"/>
                  </a:lnTo>
                  <a:lnTo>
                    <a:pt x="113" y="1367"/>
                  </a:lnTo>
                  <a:lnTo>
                    <a:pt x="92" y="1327"/>
                  </a:lnTo>
                  <a:lnTo>
                    <a:pt x="74" y="1286"/>
                  </a:lnTo>
                  <a:lnTo>
                    <a:pt x="57" y="1244"/>
                  </a:lnTo>
                  <a:lnTo>
                    <a:pt x="43" y="1201"/>
                  </a:lnTo>
                  <a:lnTo>
                    <a:pt x="30" y="1157"/>
                  </a:lnTo>
                  <a:lnTo>
                    <a:pt x="20" y="1112"/>
                  </a:lnTo>
                  <a:lnTo>
                    <a:pt x="11" y="1066"/>
                  </a:lnTo>
                  <a:lnTo>
                    <a:pt x="5" y="1020"/>
                  </a:lnTo>
                  <a:lnTo>
                    <a:pt x="2" y="973"/>
                  </a:lnTo>
                  <a:lnTo>
                    <a:pt x="0" y="925"/>
                  </a:lnTo>
                  <a:lnTo>
                    <a:pt x="2" y="878"/>
                  </a:lnTo>
                  <a:lnTo>
                    <a:pt x="5" y="831"/>
                  </a:lnTo>
                  <a:lnTo>
                    <a:pt x="11" y="784"/>
                  </a:lnTo>
                  <a:lnTo>
                    <a:pt x="20" y="740"/>
                  </a:lnTo>
                  <a:lnTo>
                    <a:pt x="30" y="694"/>
                  </a:lnTo>
                  <a:lnTo>
                    <a:pt x="43" y="650"/>
                  </a:lnTo>
                  <a:lnTo>
                    <a:pt x="57" y="608"/>
                  </a:lnTo>
                  <a:lnTo>
                    <a:pt x="74" y="566"/>
                  </a:lnTo>
                  <a:lnTo>
                    <a:pt x="92" y="524"/>
                  </a:lnTo>
                  <a:lnTo>
                    <a:pt x="113" y="484"/>
                  </a:lnTo>
                  <a:lnTo>
                    <a:pt x="135" y="445"/>
                  </a:lnTo>
                  <a:lnTo>
                    <a:pt x="159" y="409"/>
                  </a:lnTo>
                  <a:lnTo>
                    <a:pt x="185" y="372"/>
                  </a:lnTo>
                  <a:lnTo>
                    <a:pt x="212" y="336"/>
                  </a:lnTo>
                  <a:lnTo>
                    <a:pt x="241" y="303"/>
                  </a:lnTo>
                  <a:lnTo>
                    <a:pt x="272" y="271"/>
                  </a:lnTo>
                  <a:lnTo>
                    <a:pt x="304" y="240"/>
                  </a:lnTo>
                  <a:lnTo>
                    <a:pt x="337" y="212"/>
                  </a:lnTo>
                  <a:lnTo>
                    <a:pt x="373" y="184"/>
                  </a:lnTo>
                  <a:lnTo>
                    <a:pt x="408" y="158"/>
                  </a:lnTo>
                  <a:lnTo>
                    <a:pt x="446" y="134"/>
                  </a:lnTo>
                  <a:lnTo>
                    <a:pt x="485" y="112"/>
                  </a:lnTo>
                  <a:lnTo>
                    <a:pt x="525" y="91"/>
                  </a:lnTo>
                  <a:lnTo>
                    <a:pt x="566" y="73"/>
                  </a:lnTo>
                  <a:lnTo>
                    <a:pt x="608" y="56"/>
                  </a:lnTo>
                  <a:lnTo>
                    <a:pt x="651" y="42"/>
                  </a:lnTo>
                  <a:lnTo>
                    <a:pt x="695" y="29"/>
                  </a:lnTo>
                  <a:lnTo>
                    <a:pt x="739" y="19"/>
                  </a:lnTo>
                  <a:lnTo>
                    <a:pt x="785" y="11"/>
                  </a:lnTo>
                  <a:lnTo>
                    <a:pt x="832" y="4"/>
                  </a:lnTo>
                  <a:lnTo>
                    <a:pt x="879" y="1"/>
                  </a:lnTo>
                  <a:lnTo>
                    <a:pt x="926" y="0"/>
                  </a:lnTo>
                  <a:lnTo>
                    <a:pt x="974" y="1"/>
                  </a:lnTo>
                  <a:lnTo>
                    <a:pt x="1021" y="4"/>
                  </a:lnTo>
                  <a:lnTo>
                    <a:pt x="1067" y="11"/>
                  </a:lnTo>
                  <a:lnTo>
                    <a:pt x="1113" y="19"/>
                  </a:lnTo>
                  <a:lnTo>
                    <a:pt x="1158" y="29"/>
                  </a:lnTo>
                  <a:lnTo>
                    <a:pt x="1202" y="42"/>
                  </a:lnTo>
                  <a:lnTo>
                    <a:pt x="1245" y="56"/>
                  </a:lnTo>
                  <a:lnTo>
                    <a:pt x="1287" y="73"/>
                  </a:lnTo>
                  <a:lnTo>
                    <a:pt x="1328" y="91"/>
                  </a:lnTo>
                  <a:lnTo>
                    <a:pt x="1367" y="112"/>
                  </a:lnTo>
                  <a:lnTo>
                    <a:pt x="1406" y="134"/>
                  </a:lnTo>
                  <a:lnTo>
                    <a:pt x="1444" y="158"/>
                  </a:lnTo>
                  <a:lnTo>
                    <a:pt x="1481" y="184"/>
                  </a:lnTo>
                  <a:lnTo>
                    <a:pt x="1515" y="212"/>
                  </a:lnTo>
                  <a:lnTo>
                    <a:pt x="1549" y="240"/>
                  </a:lnTo>
                  <a:lnTo>
                    <a:pt x="1581" y="271"/>
                  </a:lnTo>
                  <a:lnTo>
                    <a:pt x="1611" y="303"/>
                  </a:lnTo>
                  <a:lnTo>
                    <a:pt x="1641" y="336"/>
                  </a:lnTo>
                  <a:lnTo>
                    <a:pt x="1669" y="372"/>
                  </a:lnTo>
                  <a:lnTo>
                    <a:pt x="1694" y="409"/>
                  </a:lnTo>
                  <a:lnTo>
                    <a:pt x="1718" y="445"/>
                  </a:lnTo>
                  <a:lnTo>
                    <a:pt x="1741" y="484"/>
                  </a:lnTo>
                  <a:lnTo>
                    <a:pt x="1761" y="524"/>
                  </a:lnTo>
                  <a:lnTo>
                    <a:pt x="1780" y="566"/>
                  </a:lnTo>
                  <a:lnTo>
                    <a:pt x="1796" y="608"/>
                  </a:lnTo>
                  <a:lnTo>
                    <a:pt x="1811" y="650"/>
                  </a:lnTo>
                  <a:lnTo>
                    <a:pt x="1823" y="694"/>
                  </a:lnTo>
                  <a:lnTo>
                    <a:pt x="1833" y="740"/>
                  </a:lnTo>
                  <a:lnTo>
                    <a:pt x="1841" y="784"/>
                  </a:lnTo>
                  <a:lnTo>
                    <a:pt x="1847" y="831"/>
                  </a:lnTo>
                  <a:lnTo>
                    <a:pt x="1851" y="878"/>
                  </a:lnTo>
                  <a:lnTo>
                    <a:pt x="1852" y="925"/>
                  </a:lnTo>
                  <a:lnTo>
                    <a:pt x="1851" y="973"/>
                  </a:lnTo>
                  <a:lnTo>
                    <a:pt x="1847" y="1020"/>
                  </a:lnTo>
                  <a:lnTo>
                    <a:pt x="1841" y="1066"/>
                  </a:lnTo>
                  <a:lnTo>
                    <a:pt x="1833" y="1112"/>
                  </a:lnTo>
                  <a:lnTo>
                    <a:pt x="1823" y="1157"/>
                  </a:lnTo>
                  <a:lnTo>
                    <a:pt x="1811" y="1201"/>
                  </a:lnTo>
                  <a:lnTo>
                    <a:pt x="1796" y="1244"/>
                  </a:lnTo>
                  <a:lnTo>
                    <a:pt x="1780" y="1286"/>
                  </a:lnTo>
                  <a:lnTo>
                    <a:pt x="1761" y="1327"/>
                  </a:lnTo>
                  <a:lnTo>
                    <a:pt x="1741" y="1366"/>
                  </a:lnTo>
                  <a:lnTo>
                    <a:pt x="1718" y="1405"/>
                  </a:lnTo>
                  <a:lnTo>
                    <a:pt x="1694" y="1443"/>
                  </a:lnTo>
                  <a:lnTo>
                    <a:pt x="1669" y="1480"/>
                  </a:lnTo>
                  <a:lnTo>
                    <a:pt x="1641" y="1514"/>
                  </a:lnTo>
                  <a:lnTo>
                    <a:pt x="1611" y="1548"/>
                  </a:lnTo>
                  <a:lnTo>
                    <a:pt x="1581" y="1581"/>
                  </a:lnTo>
                  <a:lnTo>
                    <a:pt x="1549" y="1610"/>
                  </a:lnTo>
                  <a:lnTo>
                    <a:pt x="1515" y="1640"/>
                  </a:lnTo>
                  <a:lnTo>
                    <a:pt x="1481" y="1668"/>
                  </a:lnTo>
                  <a:lnTo>
                    <a:pt x="1444" y="1693"/>
                  </a:lnTo>
                  <a:lnTo>
                    <a:pt x="1406" y="1717"/>
                  </a:lnTo>
                  <a:lnTo>
                    <a:pt x="1367" y="1740"/>
                  </a:lnTo>
                  <a:lnTo>
                    <a:pt x="1328" y="1760"/>
                  </a:lnTo>
                  <a:lnTo>
                    <a:pt x="1287" y="1779"/>
                  </a:lnTo>
                  <a:lnTo>
                    <a:pt x="1245" y="1795"/>
                  </a:lnTo>
                  <a:lnTo>
                    <a:pt x="1202" y="1810"/>
                  </a:lnTo>
                  <a:lnTo>
                    <a:pt x="1158" y="1822"/>
                  </a:lnTo>
                  <a:lnTo>
                    <a:pt x="1113" y="1833"/>
                  </a:lnTo>
                  <a:lnTo>
                    <a:pt x="1067" y="1841"/>
                  </a:lnTo>
                  <a:lnTo>
                    <a:pt x="1021" y="1846"/>
                  </a:lnTo>
                  <a:lnTo>
                    <a:pt x="974" y="1850"/>
                  </a:lnTo>
                  <a:lnTo>
                    <a:pt x="926" y="1851"/>
                  </a:lnTo>
                  <a:close/>
                </a:path>
              </a:pathLst>
            </a:custGeom>
            <a:solidFill>
              <a:srgbClr val="515492"/>
            </a:solidFill>
            <a:ln>
              <a:noFill/>
            </a:ln>
            <a:effectLst>
              <a:outerShdw blurRad="152400" dist="1524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83" name="Google Shape;1183;p5"/>
            <p:cNvSpPr/>
            <p:nvPr/>
          </p:nvSpPr>
          <p:spPr>
            <a:xfrm>
              <a:off x="3225121" y="5066812"/>
              <a:ext cx="758825" cy="760413"/>
            </a:xfrm>
            <a:custGeom>
              <a:avLst/>
              <a:gdLst/>
              <a:ahLst/>
              <a:cxnLst/>
              <a:rect l="l" t="t" r="r" b="b"/>
              <a:pathLst>
                <a:path w="1434" h="1436" extrusionOk="0">
                  <a:moveTo>
                    <a:pt x="717" y="1436"/>
                  </a:moveTo>
                  <a:lnTo>
                    <a:pt x="754" y="1434"/>
                  </a:lnTo>
                  <a:lnTo>
                    <a:pt x="790" y="1431"/>
                  </a:lnTo>
                  <a:lnTo>
                    <a:pt x="827" y="1426"/>
                  </a:lnTo>
                  <a:lnTo>
                    <a:pt x="861" y="1421"/>
                  </a:lnTo>
                  <a:lnTo>
                    <a:pt x="897" y="1413"/>
                  </a:lnTo>
                  <a:lnTo>
                    <a:pt x="930" y="1402"/>
                  </a:lnTo>
                  <a:lnTo>
                    <a:pt x="965" y="1392"/>
                  </a:lnTo>
                  <a:lnTo>
                    <a:pt x="997" y="1378"/>
                  </a:lnTo>
                  <a:lnTo>
                    <a:pt x="1029" y="1365"/>
                  </a:lnTo>
                  <a:lnTo>
                    <a:pt x="1060" y="1348"/>
                  </a:lnTo>
                  <a:lnTo>
                    <a:pt x="1089" y="1331"/>
                  </a:lnTo>
                  <a:lnTo>
                    <a:pt x="1118" y="1313"/>
                  </a:lnTo>
                  <a:lnTo>
                    <a:pt x="1147" y="1292"/>
                  </a:lnTo>
                  <a:lnTo>
                    <a:pt x="1174" y="1272"/>
                  </a:lnTo>
                  <a:lnTo>
                    <a:pt x="1199" y="1249"/>
                  </a:lnTo>
                  <a:lnTo>
                    <a:pt x="1225" y="1225"/>
                  </a:lnTo>
                  <a:lnTo>
                    <a:pt x="1249" y="1200"/>
                  </a:lnTo>
                  <a:lnTo>
                    <a:pt x="1270" y="1174"/>
                  </a:lnTo>
                  <a:lnTo>
                    <a:pt x="1292" y="1147"/>
                  </a:lnTo>
                  <a:lnTo>
                    <a:pt x="1313" y="1118"/>
                  </a:lnTo>
                  <a:lnTo>
                    <a:pt x="1331" y="1090"/>
                  </a:lnTo>
                  <a:lnTo>
                    <a:pt x="1348" y="1060"/>
                  </a:lnTo>
                  <a:lnTo>
                    <a:pt x="1364" y="1029"/>
                  </a:lnTo>
                  <a:lnTo>
                    <a:pt x="1378" y="997"/>
                  </a:lnTo>
                  <a:lnTo>
                    <a:pt x="1391" y="965"/>
                  </a:lnTo>
                  <a:lnTo>
                    <a:pt x="1402" y="931"/>
                  </a:lnTo>
                  <a:lnTo>
                    <a:pt x="1413" y="897"/>
                  </a:lnTo>
                  <a:lnTo>
                    <a:pt x="1421" y="863"/>
                  </a:lnTo>
                  <a:lnTo>
                    <a:pt x="1426" y="827"/>
                  </a:lnTo>
                  <a:lnTo>
                    <a:pt x="1431" y="791"/>
                  </a:lnTo>
                  <a:lnTo>
                    <a:pt x="1434" y="755"/>
                  </a:lnTo>
                  <a:lnTo>
                    <a:pt x="1434" y="717"/>
                  </a:lnTo>
                  <a:lnTo>
                    <a:pt x="1434" y="681"/>
                  </a:lnTo>
                  <a:lnTo>
                    <a:pt x="1431" y="644"/>
                  </a:lnTo>
                  <a:lnTo>
                    <a:pt x="1426" y="608"/>
                  </a:lnTo>
                  <a:lnTo>
                    <a:pt x="1421" y="573"/>
                  </a:lnTo>
                  <a:lnTo>
                    <a:pt x="1413" y="539"/>
                  </a:lnTo>
                  <a:lnTo>
                    <a:pt x="1402" y="504"/>
                  </a:lnTo>
                  <a:lnTo>
                    <a:pt x="1391" y="471"/>
                  </a:lnTo>
                  <a:lnTo>
                    <a:pt x="1378" y="439"/>
                  </a:lnTo>
                  <a:lnTo>
                    <a:pt x="1364" y="407"/>
                  </a:lnTo>
                  <a:lnTo>
                    <a:pt x="1348" y="376"/>
                  </a:lnTo>
                  <a:lnTo>
                    <a:pt x="1331" y="346"/>
                  </a:lnTo>
                  <a:lnTo>
                    <a:pt x="1313" y="316"/>
                  </a:lnTo>
                  <a:lnTo>
                    <a:pt x="1292" y="289"/>
                  </a:lnTo>
                  <a:lnTo>
                    <a:pt x="1270" y="261"/>
                  </a:lnTo>
                  <a:lnTo>
                    <a:pt x="1249" y="235"/>
                  </a:lnTo>
                  <a:lnTo>
                    <a:pt x="1225" y="211"/>
                  </a:lnTo>
                  <a:lnTo>
                    <a:pt x="1199" y="187"/>
                  </a:lnTo>
                  <a:lnTo>
                    <a:pt x="1174" y="164"/>
                  </a:lnTo>
                  <a:lnTo>
                    <a:pt x="1147" y="143"/>
                  </a:lnTo>
                  <a:lnTo>
                    <a:pt x="1118" y="123"/>
                  </a:lnTo>
                  <a:lnTo>
                    <a:pt x="1089" y="104"/>
                  </a:lnTo>
                  <a:lnTo>
                    <a:pt x="1060" y="87"/>
                  </a:lnTo>
                  <a:lnTo>
                    <a:pt x="1029" y="71"/>
                  </a:lnTo>
                  <a:lnTo>
                    <a:pt x="997" y="56"/>
                  </a:lnTo>
                  <a:lnTo>
                    <a:pt x="965" y="44"/>
                  </a:lnTo>
                  <a:lnTo>
                    <a:pt x="930" y="32"/>
                  </a:lnTo>
                  <a:lnTo>
                    <a:pt x="897" y="23"/>
                  </a:lnTo>
                  <a:lnTo>
                    <a:pt x="861" y="15"/>
                  </a:lnTo>
                  <a:lnTo>
                    <a:pt x="827" y="8"/>
                  </a:lnTo>
                  <a:lnTo>
                    <a:pt x="790" y="4"/>
                  </a:lnTo>
                  <a:lnTo>
                    <a:pt x="754" y="1"/>
                  </a:lnTo>
                  <a:lnTo>
                    <a:pt x="717" y="0"/>
                  </a:lnTo>
                  <a:lnTo>
                    <a:pt x="680" y="1"/>
                  </a:lnTo>
                  <a:lnTo>
                    <a:pt x="644" y="4"/>
                  </a:lnTo>
                  <a:lnTo>
                    <a:pt x="608" y="8"/>
                  </a:lnTo>
                  <a:lnTo>
                    <a:pt x="573" y="15"/>
                  </a:lnTo>
                  <a:lnTo>
                    <a:pt x="538" y="23"/>
                  </a:lnTo>
                  <a:lnTo>
                    <a:pt x="504" y="32"/>
                  </a:lnTo>
                  <a:lnTo>
                    <a:pt x="471" y="44"/>
                  </a:lnTo>
                  <a:lnTo>
                    <a:pt x="439" y="56"/>
                  </a:lnTo>
                  <a:lnTo>
                    <a:pt x="407" y="71"/>
                  </a:lnTo>
                  <a:lnTo>
                    <a:pt x="376" y="87"/>
                  </a:lnTo>
                  <a:lnTo>
                    <a:pt x="346" y="104"/>
                  </a:lnTo>
                  <a:lnTo>
                    <a:pt x="316" y="123"/>
                  </a:lnTo>
                  <a:lnTo>
                    <a:pt x="289" y="143"/>
                  </a:lnTo>
                  <a:lnTo>
                    <a:pt x="261" y="164"/>
                  </a:lnTo>
                  <a:lnTo>
                    <a:pt x="235" y="187"/>
                  </a:lnTo>
                  <a:lnTo>
                    <a:pt x="210" y="211"/>
                  </a:lnTo>
                  <a:lnTo>
                    <a:pt x="187" y="235"/>
                  </a:lnTo>
                  <a:lnTo>
                    <a:pt x="164" y="261"/>
                  </a:lnTo>
                  <a:lnTo>
                    <a:pt x="142" y="289"/>
                  </a:lnTo>
                  <a:lnTo>
                    <a:pt x="123" y="316"/>
                  </a:lnTo>
                  <a:lnTo>
                    <a:pt x="104" y="346"/>
                  </a:lnTo>
                  <a:lnTo>
                    <a:pt x="87" y="376"/>
                  </a:lnTo>
                  <a:lnTo>
                    <a:pt x="71" y="407"/>
                  </a:lnTo>
                  <a:lnTo>
                    <a:pt x="56" y="439"/>
                  </a:lnTo>
                  <a:lnTo>
                    <a:pt x="44" y="471"/>
                  </a:lnTo>
                  <a:lnTo>
                    <a:pt x="32" y="504"/>
                  </a:lnTo>
                  <a:lnTo>
                    <a:pt x="23" y="539"/>
                  </a:lnTo>
                  <a:lnTo>
                    <a:pt x="15" y="573"/>
                  </a:lnTo>
                  <a:lnTo>
                    <a:pt x="8" y="608"/>
                  </a:lnTo>
                  <a:lnTo>
                    <a:pt x="3" y="644"/>
                  </a:lnTo>
                  <a:lnTo>
                    <a:pt x="1" y="681"/>
                  </a:lnTo>
                  <a:lnTo>
                    <a:pt x="0" y="717"/>
                  </a:lnTo>
                  <a:lnTo>
                    <a:pt x="1" y="755"/>
                  </a:lnTo>
                  <a:lnTo>
                    <a:pt x="3" y="791"/>
                  </a:lnTo>
                  <a:lnTo>
                    <a:pt x="8" y="827"/>
                  </a:lnTo>
                  <a:lnTo>
                    <a:pt x="15" y="863"/>
                  </a:lnTo>
                  <a:lnTo>
                    <a:pt x="23" y="897"/>
                  </a:lnTo>
                  <a:lnTo>
                    <a:pt x="32" y="931"/>
                  </a:lnTo>
                  <a:lnTo>
                    <a:pt x="44" y="965"/>
                  </a:lnTo>
                  <a:lnTo>
                    <a:pt x="56" y="997"/>
                  </a:lnTo>
                  <a:lnTo>
                    <a:pt x="71" y="1029"/>
                  </a:lnTo>
                  <a:lnTo>
                    <a:pt x="87" y="1060"/>
                  </a:lnTo>
                  <a:lnTo>
                    <a:pt x="104" y="1090"/>
                  </a:lnTo>
                  <a:lnTo>
                    <a:pt x="123" y="1118"/>
                  </a:lnTo>
                  <a:lnTo>
                    <a:pt x="142" y="1147"/>
                  </a:lnTo>
                  <a:lnTo>
                    <a:pt x="164" y="1174"/>
                  </a:lnTo>
                  <a:lnTo>
                    <a:pt x="187" y="1200"/>
                  </a:lnTo>
                  <a:lnTo>
                    <a:pt x="210" y="1225"/>
                  </a:lnTo>
                  <a:lnTo>
                    <a:pt x="235" y="1249"/>
                  </a:lnTo>
                  <a:lnTo>
                    <a:pt x="261" y="1272"/>
                  </a:lnTo>
                  <a:lnTo>
                    <a:pt x="289" y="1292"/>
                  </a:lnTo>
                  <a:lnTo>
                    <a:pt x="316" y="1313"/>
                  </a:lnTo>
                  <a:lnTo>
                    <a:pt x="346" y="1331"/>
                  </a:lnTo>
                  <a:lnTo>
                    <a:pt x="376" y="1348"/>
                  </a:lnTo>
                  <a:lnTo>
                    <a:pt x="407" y="1365"/>
                  </a:lnTo>
                  <a:lnTo>
                    <a:pt x="439" y="1378"/>
                  </a:lnTo>
                  <a:lnTo>
                    <a:pt x="471" y="1392"/>
                  </a:lnTo>
                  <a:lnTo>
                    <a:pt x="504" y="1402"/>
                  </a:lnTo>
                  <a:lnTo>
                    <a:pt x="538" y="1413"/>
                  </a:lnTo>
                  <a:lnTo>
                    <a:pt x="573" y="1421"/>
                  </a:lnTo>
                  <a:lnTo>
                    <a:pt x="608" y="1426"/>
                  </a:lnTo>
                  <a:lnTo>
                    <a:pt x="644" y="1431"/>
                  </a:lnTo>
                  <a:lnTo>
                    <a:pt x="680" y="1434"/>
                  </a:lnTo>
                  <a:lnTo>
                    <a:pt x="717" y="1436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D8D8D8"/>
                </a:gs>
              </a:gsLst>
              <a:lin ang="2700000" scaled="0"/>
            </a:gradFill>
            <a:ln>
              <a:noFill/>
            </a:ln>
            <a:effectLst>
              <a:outerShdw blurRad="190500" dist="1016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84" name="Google Shape;1184;p5"/>
            <p:cNvSpPr/>
            <p:nvPr/>
          </p:nvSpPr>
          <p:spPr>
            <a:xfrm>
              <a:off x="3225121" y="5066812"/>
              <a:ext cx="758825" cy="760413"/>
            </a:xfrm>
            <a:custGeom>
              <a:avLst/>
              <a:gdLst/>
              <a:ahLst/>
              <a:cxnLst/>
              <a:rect l="l" t="t" r="r" b="b"/>
              <a:pathLst>
                <a:path w="1434" h="1436" extrusionOk="0">
                  <a:moveTo>
                    <a:pt x="717" y="1436"/>
                  </a:moveTo>
                  <a:lnTo>
                    <a:pt x="754" y="1434"/>
                  </a:lnTo>
                  <a:lnTo>
                    <a:pt x="790" y="1431"/>
                  </a:lnTo>
                  <a:lnTo>
                    <a:pt x="827" y="1426"/>
                  </a:lnTo>
                  <a:lnTo>
                    <a:pt x="861" y="1421"/>
                  </a:lnTo>
                  <a:lnTo>
                    <a:pt x="897" y="1413"/>
                  </a:lnTo>
                  <a:lnTo>
                    <a:pt x="930" y="1402"/>
                  </a:lnTo>
                  <a:lnTo>
                    <a:pt x="965" y="1392"/>
                  </a:lnTo>
                  <a:lnTo>
                    <a:pt x="997" y="1378"/>
                  </a:lnTo>
                  <a:lnTo>
                    <a:pt x="1029" y="1365"/>
                  </a:lnTo>
                  <a:lnTo>
                    <a:pt x="1060" y="1348"/>
                  </a:lnTo>
                  <a:lnTo>
                    <a:pt x="1089" y="1331"/>
                  </a:lnTo>
                  <a:lnTo>
                    <a:pt x="1118" y="1313"/>
                  </a:lnTo>
                  <a:lnTo>
                    <a:pt x="1147" y="1292"/>
                  </a:lnTo>
                  <a:lnTo>
                    <a:pt x="1174" y="1272"/>
                  </a:lnTo>
                  <a:lnTo>
                    <a:pt x="1199" y="1249"/>
                  </a:lnTo>
                  <a:lnTo>
                    <a:pt x="1225" y="1225"/>
                  </a:lnTo>
                  <a:lnTo>
                    <a:pt x="1249" y="1200"/>
                  </a:lnTo>
                  <a:lnTo>
                    <a:pt x="1270" y="1174"/>
                  </a:lnTo>
                  <a:lnTo>
                    <a:pt x="1292" y="1147"/>
                  </a:lnTo>
                  <a:lnTo>
                    <a:pt x="1313" y="1118"/>
                  </a:lnTo>
                  <a:lnTo>
                    <a:pt x="1331" y="1090"/>
                  </a:lnTo>
                  <a:lnTo>
                    <a:pt x="1348" y="1060"/>
                  </a:lnTo>
                  <a:lnTo>
                    <a:pt x="1364" y="1029"/>
                  </a:lnTo>
                  <a:lnTo>
                    <a:pt x="1378" y="997"/>
                  </a:lnTo>
                  <a:lnTo>
                    <a:pt x="1391" y="965"/>
                  </a:lnTo>
                  <a:lnTo>
                    <a:pt x="1402" y="931"/>
                  </a:lnTo>
                  <a:lnTo>
                    <a:pt x="1413" y="897"/>
                  </a:lnTo>
                  <a:lnTo>
                    <a:pt x="1421" y="863"/>
                  </a:lnTo>
                  <a:lnTo>
                    <a:pt x="1426" y="827"/>
                  </a:lnTo>
                  <a:lnTo>
                    <a:pt x="1431" y="791"/>
                  </a:lnTo>
                  <a:lnTo>
                    <a:pt x="1434" y="755"/>
                  </a:lnTo>
                  <a:lnTo>
                    <a:pt x="1434" y="717"/>
                  </a:lnTo>
                  <a:lnTo>
                    <a:pt x="1434" y="681"/>
                  </a:lnTo>
                  <a:lnTo>
                    <a:pt x="1431" y="644"/>
                  </a:lnTo>
                  <a:lnTo>
                    <a:pt x="1426" y="608"/>
                  </a:lnTo>
                  <a:lnTo>
                    <a:pt x="1421" y="573"/>
                  </a:lnTo>
                  <a:lnTo>
                    <a:pt x="1413" y="539"/>
                  </a:lnTo>
                  <a:lnTo>
                    <a:pt x="1402" y="504"/>
                  </a:lnTo>
                  <a:lnTo>
                    <a:pt x="1391" y="471"/>
                  </a:lnTo>
                  <a:lnTo>
                    <a:pt x="1378" y="439"/>
                  </a:lnTo>
                  <a:lnTo>
                    <a:pt x="1364" y="407"/>
                  </a:lnTo>
                  <a:lnTo>
                    <a:pt x="1348" y="376"/>
                  </a:lnTo>
                  <a:lnTo>
                    <a:pt x="1331" y="346"/>
                  </a:lnTo>
                  <a:lnTo>
                    <a:pt x="1313" y="316"/>
                  </a:lnTo>
                  <a:lnTo>
                    <a:pt x="1292" y="289"/>
                  </a:lnTo>
                  <a:lnTo>
                    <a:pt x="1270" y="261"/>
                  </a:lnTo>
                  <a:lnTo>
                    <a:pt x="1249" y="235"/>
                  </a:lnTo>
                  <a:lnTo>
                    <a:pt x="1225" y="211"/>
                  </a:lnTo>
                  <a:lnTo>
                    <a:pt x="1199" y="187"/>
                  </a:lnTo>
                  <a:lnTo>
                    <a:pt x="1174" y="164"/>
                  </a:lnTo>
                  <a:lnTo>
                    <a:pt x="1147" y="143"/>
                  </a:lnTo>
                  <a:lnTo>
                    <a:pt x="1118" y="123"/>
                  </a:lnTo>
                  <a:lnTo>
                    <a:pt x="1089" y="104"/>
                  </a:lnTo>
                  <a:lnTo>
                    <a:pt x="1060" y="87"/>
                  </a:lnTo>
                  <a:lnTo>
                    <a:pt x="1029" y="71"/>
                  </a:lnTo>
                  <a:lnTo>
                    <a:pt x="997" y="56"/>
                  </a:lnTo>
                  <a:lnTo>
                    <a:pt x="965" y="44"/>
                  </a:lnTo>
                  <a:lnTo>
                    <a:pt x="930" y="32"/>
                  </a:lnTo>
                  <a:lnTo>
                    <a:pt x="897" y="23"/>
                  </a:lnTo>
                  <a:lnTo>
                    <a:pt x="861" y="15"/>
                  </a:lnTo>
                  <a:lnTo>
                    <a:pt x="827" y="8"/>
                  </a:lnTo>
                  <a:lnTo>
                    <a:pt x="790" y="4"/>
                  </a:lnTo>
                  <a:lnTo>
                    <a:pt x="754" y="1"/>
                  </a:lnTo>
                  <a:lnTo>
                    <a:pt x="717" y="0"/>
                  </a:lnTo>
                  <a:lnTo>
                    <a:pt x="680" y="1"/>
                  </a:lnTo>
                  <a:lnTo>
                    <a:pt x="644" y="4"/>
                  </a:lnTo>
                  <a:lnTo>
                    <a:pt x="608" y="8"/>
                  </a:lnTo>
                  <a:lnTo>
                    <a:pt x="573" y="15"/>
                  </a:lnTo>
                  <a:lnTo>
                    <a:pt x="538" y="23"/>
                  </a:lnTo>
                  <a:lnTo>
                    <a:pt x="504" y="32"/>
                  </a:lnTo>
                  <a:lnTo>
                    <a:pt x="471" y="44"/>
                  </a:lnTo>
                  <a:lnTo>
                    <a:pt x="439" y="56"/>
                  </a:lnTo>
                  <a:lnTo>
                    <a:pt x="407" y="71"/>
                  </a:lnTo>
                  <a:lnTo>
                    <a:pt x="376" y="87"/>
                  </a:lnTo>
                  <a:lnTo>
                    <a:pt x="346" y="104"/>
                  </a:lnTo>
                  <a:lnTo>
                    <a:pt x="316" y="123"/>
                  </a:lnTo>
                  <a:lnTo>
                    <a:pt x="289" y="143"/>
                  </a:lnTo>
                  <a:lnTo>
                    <a:pt x="261" y="164"/>
                  </a:lnTo>
                  <a:lnTo>
                    <a:pt x="235" y="187"/>
                  </a:lnTo>
                  <a:lnTo>
                    <a:pt x="210" y="211"/>
                  </a:lnTo>
                  <a:lnTo>
                    <a:pt x="187" y="235"/>
                  </a:lnTo>
                  <a:lnTo>
                    <a:pt x="164" y="261"/>
                  </a:lnTo>
                  <a:lnTo>
                    <a:pt x="142" y="289"/>
                  </a:lnTo>
                  <a:lnTo>
                    <a:pt x="123" y="316"/>
                  </a:lnTo>
                  <a:lnTo>
                    <a:pt x="104" y="346"/>
                  </a:lnTo>
                  <a:lnTo>
                    <a:pt x="87" y="376"/>
                  </a:lnTo>
                  <a:lnTo>
                    <a:pt x="71" y="407"/>
                  </a:lnTo>
                  <a:lnTo>
                    <a:pt x="56" y="439"/>
                  </a:lnTo>
                  <a:lnTo>
                    <a:pt x="44" y="471"/>
                  </a:lnTo>
                  <a:lnTo>
                    <a:pt x="32" y="504"/>
                  </a:lnTo>
                  <a:lnTo>
                    <a:pt x="23" y="539"/>
                  </a:lnTo>
                  <a:lnTo>
                    <a:pt x="15" y="573"/>
                  </a:lnTo>
                  <a:lnTo>
                    <a:pt x="8" y="608"/>
                  </a:lnTo>
                  <a:lnTo>
                    <a:pt x="3" y="644"/>
                  </a:lnTo>
                  <a:lnTo>
                    <a:pt x="1" y="681"/>
                  </a:lnTo>
                  <a:lnTo>
                    <a:pt x="0" y="717"/>
                  </a:lnTo>
                  <a:lnTo>
                    <a:pt x="1" y="755"/>
                  </a:lnTo>
                  <a:lnTo>
                    <a:pt x="3" y="791"/>
                  </a:lnTo>
                  <a:lnTo>
                    <a:pt x="8" y="827"/>
                  </a:lnTo>
                  <a:lnTo>
                    <a:pt x="15" y="863"/>
                  </a:lnTo>
                  <a:lnTo>
                    <a:pt x="23" y="897"/>
                  </a:lnTo>
                  <a:lnTo>
                    <a:pt x="32" y="931"/>
                  </a:lnTo>
                  <a:lnTo>
                    <a:pt x="44" y="965"/>
                  </a:lnTo>
                  <a:lnTo>
                    <a:pt x="56" y="997"/>
                  </a:lnTo>
                  <a:lnTo>
                    <a:pt x="71" y="1029"/>
                  </a:lnTo>
                  <a:lnTo>
                    <a:pt x="87" y="1060"/>
                  </a:lnTo>
                  <a:lnTo>
                    <a:pt x="104" y="1090"/>
                  </a:lnTo>
                  <a:lnTo>
                    <a:pt x="123" y="1118"/>
                  </a:lnTo>
                  <a:lnTo>
                    <a:pt x="142" y="1147"/>
                  </a:lnTo>
                  <a:lnTo>
                    <a:pt x="164" y="1174"/>
                  </a:lnTo>
                  <a:lnTo>
                    <a:pt x="187" y="1200"/>
                  </a:lnTo>
                  <a:lnTo>
                    <a:pt x="210" y="1225"/>
                  </a:lnTo>
                  <a:lnTo>
                    <a:pt x="235" y="1249"/>
                  </a:lnTo>
                  <a:lnTo>
                    <a:pt x="261" y="1272"/>
                  </a:lnTo>
                  <a:lnTo>
                    <a:pt x="289" y="1292"/>
                  </a:lnTo>
                  <a:lnTo>
                    <a:pt x="316" y="1313"/>
                  </a:lnTo>
                  <a:lnTo>
                    <a:pt x="346" y="1331"/>
                  </a:lnTo>
                  <a:lnTo>
                    <a:pt x="376" y="1348"/>
                  </a:lnTo>
                  <a:lnTo>
                    <a:pt x="407" y="1365"/>
                  </a:lnTo>
                  <a:lnTo>
                    <a:pt x="439" y="1378"/>
                  </a:lnTo>
                  <a:lnTo>
                    <a:pt x="471" y="1392"/>
                  </a:lnTo>
                  <a:lnTo>
                    <a:pt x="504" y="1402"/>
                  </a:lnTo>
                  <a:lnTo>
                    <a:pt x="538" y="1413"/>
                  </a:lnTo>
                  <a:lnTo>
                    <a:pt x="573" y="1421"/>
                  </a:lnTo>
                  <a:lnTo>
                    <a:pt x="608" y="1426"/>
                  </a:lnTo>
                  <a:lnTo>
                    <a:pt x="644" y="1431"/>
                  </a:lnTo>
                  <a:lnTo>
                    <a:pt x="680" y="1434"/>
                  </a:lnTo>
                  <a:lnTo>
                    <a:pt x="717" y="1436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D8D8D8"/>
                </a:gs>
              </a:gsLst>
              <a:lin ang="2700000" scaled="0"/>
            </a:gradFill>
            <a:ln>
              <a:noFill/>
            </a:ln>
            <a:effectLst>
              <a:outerShdw blurRad="190500" dist="1016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85" name="Google Shape;1185;p5"/>
            <p:cNvSpPr/>
            <p:nvPr/>
          </p:nvSpPr>
          <p:spPr>
            <a:xfrm>
              <a:off x="3237821" y="5079512"/>
              <a:ext cx="733425" cy="735013"/>
            </a:xfrm>
            <a:custGeom>
              <a:avLst/>
              <a:gdLst/>
              <a:ahLst/>
              <a:cxnLst/>
              <a:rect l="l" t="t" r="r" b="b"/>
              <a:pathLst>
                <a:path w="1386" h="1387" extrusionOk="0">
                  <a:moveTo>
                    <a:pt x="693" y="1387"/>
                  </a:moveTo>
                  <a:lnTo>
                    <a:pt x="729" y="1386"/>
                  </a:lnTo>
                  <a:lnTo>
                    <a:pt x="764" y="1383"/>
                  </a:lnTo>
                  <a:lnTo>
                    <a:pt x="799" y="1379"/>
                  </a:lnTo>
                  <a:lnTo>
                    <a:pt x="833" y="1373"/>
                  </a:lnTo>
                  <a:lnTo>
                    <a:pt x="867" y="1365"/>
                  </a:lnTo>
                  <a:lnTo>
                    <a:pt x="899" y="1355"/>
                  </a:lnTo>
                  <a:lnTo>
                    <a:pt x="931" y="1345"/>
                  </a:lnTo>
                  <a:lnTo>
                    <a:pt x="964" y="1332"/>
                  </a:lnTo>
                  <a:lnTo>
                    <a:pt x="994" y="1319"/>
                  </a:lnTo>
                  <a:lnTo>
                    <a:pt x="1024" y="1304"/>
                  </a:lnTo>
                  <a:lnTo>
                    <a:pt x="1053" y="1287"/>
                  </a:lnTo>
                  <a:lnTo>
                    <a:pt x="1082" y="1268"/>
                  </a:lnTo>
                  <a:lnTo>
                    <a:pt x="1108" y="1249"/>
                  </a:lnTo>
                  <a:lnTo>
                    <a:pt x="1134" y="1228"/>
                  </a:lnTo>
                  <a:lnTo>
                    <a:pt x="1159" y="1206"/>
                  </a:lnTo>
                  <a:lnTo>
                    <a:pt x="1183" y="1184"/>
                  </a:lnTo>
                  <a:lnTo>
                    <a:pt x="1206" y="1160"/>
                  </a:lnTo>
                  <a:lnTo>
                    <a:pt x="1228" y="1134"/>
                  </a:lnTo>
                  <a:lnTo>
                    <a:pt x="1249" y="1108"/>
                  </a:lnTo>
                  <a:lnTo>
                    <a:pt x="1268" y="1082"/>
                  </a:lnTo>
                  <a:lnTo>
                    <a:pt x="1287" y="1053"/>
                  </a:lnTo>
                  <a:lnTo>
                    <a:pt x="1303" y="1024"/>
                  </a:lnTo>
                  <a:lnTo>
                    <a:pt x="1319" y="995"/>
                  </a:lnTo>
                  <a:lnTo>
                    <a:pt x="1332" y="964"/>
                  </a:lnTo>
                  <a:lnTo>
                    <a:pt x="1345" y="932"/>
                  </a:lnTo>
                  <a:lnTo>
                    <a:pt x="1355" y="899"/>
                  </a:lnTo>
                  <a:lnTo>
                    <a:pt x="1364" y="867"/>
                  </a:lnTo>
                  <a:lnTo>
                    <a:pt x="1373" y="833"/>
                  </a:lnTo>
                  <a:lnTo>
                    <a:pt x="1379" y="800"/>
                  </a:lnTo>
                  <a:lnTo>
                    <a:pt x="1383" y="764"/>
                  </a:lnTo>
                  <a:lnTo>
                    <a:pt x="1386" y="730"/>
                  </a:lnTo>
                  <a:lnTo>
                    <a:pt x="1386" y="693"/>
                  </a:lnTo>
                  <a:lnTo>
                    <a:pt x="1386" y="658"/>
                  </a:lnTo>
                  <a:lnTo>
                    <a:pt x="1383" y="622"/>
                  </a:lnTo>
                  <a:lnTo>
                    <a:pt x="1379" y="588"/>
                  </a:lnTo>
                  <a:lnTo>
                    <a:pt x="1373" y="553"/>
                  </a:lnTo>
                  <a:lnTo>
                    <a:pt x="1364" y="520"/>
                  </a:lnTo>
                  <a:lnTo>
                    <a:pt x="1355" y="487"/>
                  </a:lnTo>
                  <a:lnTo>
                    <a:pt x="1345" y="455"/>
                  </a:lnTo>
                  <a:lnTo>
                    <a:pt x="1332" y="424"/>
                  </a:lnTo>
                  <a:lnTo>
                    <a:pt x="1319" y="393"/>
                  </a:lnTo>
                  <a:lnTo>
                    <a:pt x="1303" y="363"/>
                  </a:lnTo>
                  <a:lnTo>
                    <a:pt x="1287" y="335"/>
                  </a:lnTo>
                  <a:lnTo>
                    <a:pt x="1268" y="306"/>
                  </a:lnTo>
                  <a:lnTo>
                    <a:pt x="1249" y="279"/>
                  </a:lnTo>
                  <a:lnTo>
                    <a:pt x="1228" y="252"/>
                  </a:lnTo>
                  <a:lnTo>
                    <a:pt x="1206" y="227"/>
                  </a:lnTo>
                  <a:lnTo>
                    <a:pt x="1183" y="203"/>
                  </a:lnTo>
                  <a:lnTo>
                    <a:pt x="1159" y="180"/>
                  </a:lnTo>
                  <a:lnTo>
                    <a:pt x="1134" y="158"/>
                  </a:lnTo>
                  <a:lnTo>
                    <a:pt x="1108" y="138"/>
                  </a:lnTo>
                  <a:lnTo>
                    <a:pt x="1082" y="119"/>
                  </a:lnTo>
                  <a:lnTo>
                    <a:pt x="1053" y="101"/>
                  </a:lnTo>
                  <a:lnTo>
                    <a:pt x="1024" y="84"/>
                  </a:lnTo>
                  <a:lnTo>
                    <a:pt x="994" y="69"/>
                  </a:lnTo>
                  <a:lnTo>
                    <a:pt x="964" y="55"/>
                  </a:lnTo>
                  <a:lnTo>
                    <a:pt x="931" y="43"/>
                  </a:lnTo>
                  <a:lnTo>
                    <a:pt x="899" y="31"/>
                  </a:lnTo>
                  <a:lnTo>
                    <a:pt x="867" y="22"/>
                  </a:lnTo>
                  <a:lnTo>
                    <a:pt x="833" y="14"/>
                  </a:lnTo>
                  <a:lnTo>
                    <a:pt x="799" y="8"/>
                  </a:lnTo>
                  <a:lnTo>
                    <a:pt x="764" y="4"/>
                  </a:lnTo>
                  <a:lnTo>
                    <a:pt x="729" y="1"/>
                  </a:lnTo>
                  <a:lnTo>
                    <a:pt x="693" y="0"/>
                  </a:lnTo>
                  <a:lnTo>
                    <a:pt x="658" y="1"/>
                  </a:lnTo>
                  <a:lnTo>
                    <a:pt x="622" y="4"/>
                  </a:lnTo>
                  <a:lnTo>
                    <a:pt x="588" y="8"/>
                  </a:lnTo>
                  <a:lnTo>
                    <a:pt x="553" y="14"/>
                  </a:lnTo>
                  <a:lnTo>
                    <a:pt x="520" y="22"/>
                  </a:lnTo>
                  <a:lnTo>
                    <a:pt x="487" y="31"/>
                  </a:lnTo>
                  <a:lnTo>
                    <a:pt x="455" y="43"/>
                  </a:lnTo>
                  <a:lnTo>
                    <a:pt x="424" y="55"/>
                  </a:lnTo>
                  <a:lnTo>
                    <a:pt x="393" y="69"/>
                  </a:lnTo>
                  <a:lnTo>
                    <a:pt x="363" y="84"/>
                  </a:lnTo>
                  <a:lnTo>
                    <a:pt x="333" y="101"/>
                  </a:lnTo>
                  <a:lnTo>
                    <a:pt x="306" y="119"/>
                  </a:lnTo>
                  <a:lnTo>
                    <a:pt x="278" y="138"/>
                  </a:lnTo>
                  <a:lnTo>
                    <a:pt x="252" y="158"/>
                  </a:lnTo>
                  <a:lnTo>
                    <a:pt x="227" y="180"/>
                  </a:lnTo>
                  <a:lnTo>
                    <a:pt x="203" y="203"/>
                  </a:lnTo>
                  <a:lnTo>
                    <a:pt x="180" y="227"/>
                  </a:lnTo>
                  <a:lnTo>
                    <a:pt x="158" y="252"/>
                  </a:lnTo>
                  <a:lnTo>
                    <a:pt x="138" y="279"/>
                  </a:lnTo>
                  <a:lnTo>
                    <a:pt x="118" y="306"/>
                  </a:lnTo>
                  <a:lnTo>
                    <a:pt x="101" y="335"/>
                  </a:lnTo>
                  <a:lnTo>
                    <a:pt x="84" y="363"/>
                  </a:lnTo>
                  <a:lnTo>
                    <a:pt x="69" y="393"/>
                  </a:lnTo>
                  <a:lnTo>
                    <a:pt x="55" y="424"/>
                  </a:lnTo>
                  <a:lnTo>
                    <a:pt x="42" y="455"/>
                  </a:lnTo>
                  <a:lnTo>
                    <a:pt x="31" y="487"/>
                  </a:lnTo>
                  <a:lnTo>
                    <a:pt x="22" y="520"/>
                  </a:lnTo>
                  <a:lnTo>
                    <a:pt x="14" y="553"/>
                  </a:lnTo>
                  <a:lnTo>
                    <a:pt x="8" y="588"/>
                  </a:lnTo>
                  <a:lnTo>
                    <a:pt x="3" y="622"/>
                  </a:lnTo>
                  <a:lnTo>
                    <a:pt x="1" y="658"/>
                  </a:lnTo>
                  <a:lnTo>
                    <a:pt x="0" y="693"/>
                  </a:lnTo>
                  <a:lnTo>
                    <a:pt x="1" y="730"/>
                  </a:lnTo>
                  <a:lnTo>
                    <a:pt x="3" y="764"/>
                  </a:lnTo>
                  <a:lnTo>
                    <a:pt x="8" y="800"/>
                  </a:lnTo>
                  <a:lnTo>
                    <a:pt x="14" y="833"/>
                  </a:lnTo>
                  <a:lnTo>
                    <a:pt x="22" y="867"/>
                  </a:lnTo>
                  <a:lnTo>
                    <a:pt x="31" y="899"/>
                  </a:lnTo>
                  <a:lnTo>
                    <a:pt x="42" y="932"/>
                  </a:lnTo>
                  <a:lnTo>
                    <a:pt x="55" y="964"/>
                  </a:lnTo>
                  <a:lnTo>
                    <a:pt x="69" y="995"/>
                  </a:lnTo>
                  <a:lnTo>
                    <a:pt x="84" y="1024"/>
                  </a:lnTo>
                  <a:lnTo>
                    <a:pt x="101" y="1053"/>
                  </a:lnTo>
                  <a:lnTo>
                    <a:pt x="118" y="1082"/>
                  </a:lnTo>
                  <a:lnTo>
                    <a:pt x="138" y="1108"/>
                  </a:lnTo>
                  <a:lnTo>
                    <a:pt x="158" y="1134"/>
                  </a:lnTo>
                  <a:lnTo>
                    <a:pt x="180" y="1160"/>
                  </a:lnTo>
                  <a:lnTo>
                    <a:pt x="203" y="1184"/>
                  </a:lnTo>
                  <a:lnTo>
                    <a:pt x="227" y="1206"/>
                  </a:lnTo>
                  <a:lnTo>
                    <a:pt x="252" y="1228"/>
                  </a:lnTo>
                  <a:lnTo>
                    <a:pt x="278" y="1249"/>
                  </a:lnTo>
                  <a:lnTo>
                    <a:pt x="306" y="1268"/>
                  </a:lnTo>
                  <a:lnTo>
                    <a:pt x="333" y="1287"/>
                  </a:lnTo>
                  <a:lnTo>
                    <a:pt x="363" y="1304"/>
                  </a:lnTo>
                  <a:lnTo>
                    <a:pt x="393" y="1319"/>
                  </a:lnTo>
                  <a:lnTo>
                    <a:pt x="424" y="1332"/>
                  </a:lnTo>
                  <a:lnTo>
                    <a:pt x="455" y="1345"/>
                  </a:lnTo>
                  <a:lnTo>
                    <a:pt x="487" y="1355"/>
                  </a:lnTo>
                  <a:lnTo>
                    <a:pt x="520" y="1365"/>
                  </a:lnTo>
                  <a:lnTo>
                    <a:pt x="553" y="1373"/>
                  </a:lnTo>
                  <a:lnTo>
                    <a:pt x="588" y="1379"/>
                  </a:lnTo>
                  <a:lnTo>
                    <a:pt x="622" y="1383"/>
                  </a:lnTo>
                  <a:lnTo>
                    <a:pt x="658" y="1386"/>
                  </a:lnTo>
                  <a:lnTo>
                    <a:pt x="693" y="1387"/>
                  </a:lnTo>
                  <a:close/>
                </a:path>
              </a:pathLst>
            </a:custGeom>
            <a:gradFill>
              <a:gsLst>
                <a:gs pos="0">
                  <a:srgbClr val="D8D8D8"/>
                </a:gs>
                <a:gs pos="52999">
                  <a:srgbClr val="D8D8D8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186" name="Google Shape;1186;p5"/>
            <p:cNvGrpSpPr/>
            <p:nvPr/>
          </p:nvGrpSpPr>
          <p:grpSpPr>
            <a:xfrm>
              <a:off x="3414033" y="5239056"/>
              <a:ext cx="381001" cy="415925"/>
              <a:chOff x="12335544" y="7785670"/>
              <a:chExt cx="381001" cy="415925"/>
            </a:xfrm>
          </p:grpSpPr>
          <p:sp>
            <p:nvSpPr>
              <p:cNvPr id="1187" name="Google Shape;1187;p5"/>
              <p:cNvSpPr/>
              <p:nvPr/>
            </p:nvSpPr>
            <p:spPr>
              <a:xfrm>
                <a:off x="12476832" y="8155558"/>
                <a:ext cx="98425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188" h="42" extrusionOk="0">
                    <a:moveTo>
                      <a:pt x="178" y="0"/>
                    </a:moveTo>
                    <a:lnTo>
                      <a:pt x="8" y="19"/>
                    </a:lnTo>
                    <a:lnTo>
                      <a:pt x="5" y="21"/>
                    </a:lnTo>
                    <a:lnTo>
                      <a:pt x="2" y="23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1" y="37"/>
                    </a:lnTo>
                    <a:lnTo>
                      <a:pt x="4" y="40"/>
                    </a:lnTo>
                    <a:lnTo>
                      <a:pt x="7" y="42"/>
                    </a:lnTo>
                    <a:lnTo>
                      <a:pt x="10" y="42"/>
                    </a:lnTo>
                    <a:lnTo>
                      <a:pt x="180" y="23"/>
                    </a:lnTo>
                    <a:lnTo>
                      <a:pt x="183" y="22"/>
                    </a:lnTo>
                    <a:lnTo>
                      <a:pt x="186" y="19"/>
                    </a:lnTo>
                    <a:lnTo>
                      <a:pt x="188" y="17"/>
                    </a:lnTo>
                    <a:lnTo>
                      <a:pt x="188" y="14"/>
                    </a:lnTo>
                    <a:lnTo>
                      <a:pt x="188" y="10"/>
                    </a:lnTo>
                    <a:lnTo>
                      <a:pt x="188" y="6"/>
                    </a:lnTo>
                    <a:lnTo>
                      <a:pt x="186" y="2"/>
                    </a:lnTo>
                    <a:lnTo>
                      <a:pt x="181" y="0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51549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88" name="Google Shape;1188;p5"/>
              <p:cNvSpPr/>
              <p:nvPr/>
            </p:nvSpPr>
            <p:spPr>
              <a:xfrm>
                <a:off x="12495882" y="8179370"/>
                <a:ext cx="6350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42" extrusionOk="0">
                    <a:moveTo>
                      <a:pt x="40" y="42"/>
                    </a:moveTo>
                    <a:lnTo>
                      <a:pt x="76" y="42"/>
                    </a:lnTo>
                    <a:lnTo>
                      <a:pt x="86" y="42"/>
                    </a:lnTo>
                    <a:lnTo>
                      <a:pt x="94" y="39"/>
                    </a:lnTo>
                    <a:lnTo>
                      <a:pt x="100" y="35"/>
                    </a:lnTo>
                    <a:lnTo>
                      <a:pt x="107" y="29"/>
                    </a:lnTo>
                    <a:lnTo>
                      <a:pt x="113" y="24"/>
                    </a:lnTo>
                    <a:lnTo>
                      <a:pt x="116" y="17"/>
                    </a:lnTo>
                    <a:lnTo>
                      <a:pt x="119" y="9"/>
                    </a:lnTo>
                    <a:lnTo>
                      <a:pt x="120" y="0"/>
                    </a:lnTo>
                    <a:lnTo>
                      <a:pt x="0" y="13"/>
                    </a:lnTo>
                    <a:lnTo>
                      <a:pt x="1" y="20"/>
                    </a:lnTo>
                    <a:lnTo>
                      <a:pt x="4" y="26"/>
                    </a:lnTo>
                    <a:lnTo>
                      <a:pt x="8" y="31"/>
                    </a:lnTo>
                    <a:lnTo>
                      <a:pt x="13" y="35"/>
                    </a:lnTo>
                    <a:lnTo>
                      <a:pt x="19" y="39"/>
                    </a:lnTo>
                    <a:lnTo>
                      <a:pt x="25" y="41"/>
                    </a:lnTo>
                    <a:lnTo>
                      <a:pt x="32" y="42"/>
                    </a:lnTo>
                    <a:lnTo>
                      <a:pt x="40" y="42"/>
                    </a:lnTo>
                    <a:close/>
                  </a:path>
                </a:pathLst>
              </a:custGeom>
              <a:solidFill>
                <a:srgbClr val="51549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89" name="Google Shape;1189;p5"/>
              <p:cNvSpPr/>
              <p:nvPr/>
            </p:nvSpPr>
            <p:spPr>
              <a:xfrm>
                <a:off x="12476832" y="8134920"/>
                <a:ext cx="98425" cy="23813"/>
              </a:xfrm>
              <a:custGeom>
                <a:avLst/>
                <a:gdLst/>
                <a:ahLst/>
                <a:cxnLst/>
                <a:rect l="l" t="t" r="r" b="b"/>
                <a:pathLst>
                  <a:path w="188" h="43" extrusionOk="0">
                    <a:moveTo>
                      <a:pt x="178" y="0"/>
                    </a:moveTo>
                    <a:lnTo>
                      <a:pt x="8" y="20"/>
                    </a:lnTo>
                    <a:lnTo>
                      <a:pt x="5" y="21"/>
                    </a:lnTo>
                    <a:lnTo>
                      <a:pt x="2" y="23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1" y="37"/>
                    </a:lnTo>
                    <a:lnTo>
                      <a:pt x="4" y="40"/>
                    </a:lnTo>
                    <a:lnTo>
                      <a:pt x="7" y="43"/>
                    </a:lnTo>
                    <a:lnTo>
                      <a:pt x="10" y="43"/>
                    </a:lnTo>
                    <a:lnTo>
                      <a:pt x="180" y="23"/>
                    </a:lnTo>
                    <a:lnTo>
                      <a:pt x="183" y="22"/>
                    </a:lnTo>
                    <a:lnTo>
                      <a:pt x="186" y="21"/>
                    </a:lnTo>
                    <a:lnTo>
                      <a:pt x="188" y="17"/>
                    </a:lnTo>
                    <a:lnTo>
                      <a:pt x="188" y="14"/>
                    </a:lnTo>
                    <a:lnTo>
                      <a:pt x="188" y="11"/>
                    </a:lnTo>
                    <a:lnTo>
                      <a:pt x="188" y="6"/>
                    </a:lnTo>
                    <a:lnTo>
                      <a:pt x="186" y="4"/>
                    </a:lnTo>
                    <a:lnTo>
                      <a:pt x="181" y="1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51549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90" name="Google Shape;1190;p5"/>
              <p:cNvSpPr/>
              <p:nvPr/>
            </p:nvSpPr>
            <p:spPr>
              <a:xfrm>
                <a:off x="12476832" y="8117458"/>
                <a:ext cx="98425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188" h="42" extrusionOk="0">
                    <a:moveTo>
                      <a:pt x="178" y="0"/>
                    </a:moveTo>
                    <a:lnTo>
                      <a:pt x="8" y="19"/>
                    </a:lnTo>
                    <a:lnTo>
                      <a:pt x="5" y="19"/>
                    </a:lnTo>
                    <a:lnTo>
                      <a:pt x="2" y="22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1" y="36"/>
                    </a:lnTo>
                    <a:lnTo>
                      <a:pt x="4" y="39"/>
                    </a:lnTo>
                    <a:lnTo>
                      <a:pt x="7" y="41"/>
                    </a:lnTo>
                    <a:lnTo>
                      <a:pt x="10" y="42"/>
                    </a:lnTo>
                    <a:lnTo>
                      <a:pt x="180" y="23"/>
                    </a:lnTo>
                    <a:lnTo>
                      <a:pt x="183" y="22"/>
                    </a:lnTo>
                    <a:lnTo>
                      <a:pt x="186" y="19"/>
                    </a:lnTo>
                    <a:lnTo>
                      <a:pt x="188" y="16"/>
                    </a:lnTo>
                    <a:lnTo>
                      <a:pt x="188" y="12"/>
                    </a:lnTo>
                    <a:lnTo>
                      <a:pt x="188" y="9"/>
                    </a:lnTo>
                    <a:lnTo>
                      <a:pt x="188" y="5"/>
                    </a:lnTo>
                    <a:lnTo>
                      <a:pt x="186" y="2"/>
                    </a:lnTo>
                    <a:lnTo>
                      <a:pt x="181" y="0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51549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91" name="Google Shape;1191;p5"/>
              <p:cNvSpPr/>
              <p:nvPr/>
            </p:nvSpPr>
            <p:spPr>
              <a:xfrm>
                <a:off x="12426032" y="7868220"/>
                <a:ext cx="201613" cy="25082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475" extrusionOk="0">
                    <a:moveTo>
                      <a:pt x="292" y="301"/>
                    </a:moveTo>
                    <a:lnTo>
                      <a:pt x="285" y="309"/>
                    </a:lnTo>
                    <a:lnTo>
                      <a:pt x="278" y="317"/>
                    </a:lnTo>
                    <a:lnTo>
                      <a:pt x="268" y="331"/>
                    </a:lnTo>
                    <a:lnTo>
                      <a:pt x="261" y="346"/>
                    </a:lnTo>
                    <a:lnTo>
                      <a:pt x="258" y="351"/>
                    </a:lnTo>
                    <a:lnTo>
                      <a:pt x="254" y="355"/>
                    </a:lnTo>
                    <a:lnTo>
                      <a:pt x="250" y="360"/>
                    </a:lnTo>
                    <a:lnTo>
                      <a:pt x="245" y="363"/>
                    </a:lnTo>
                    <a:lnTo>
                      <a:pt x="239" y="367"/>
                    </a:lnTo>
                    <a:lnTo>
                      <a:pt x="235" y="369"/>
                    </a:lnTo>
                    <a:lnTo>
                      <a:pt x="229" y="370"/>
                    </a:lnTo>
                    <a:lnTo>
                      <a:pt x="222" y="370"/>
                    </a:lnTo>
                    <a:lnTo>
                      <a:pt x="158" y="370"/>
                    </a:lnTo>
                    <a:lnTo>
                      <a:pt x="152" y="370"/>
                    </a:lnTo>
                    <a:lnTo>
                      <a:pt x="147" y="369"/>
                    </a:lnTo>
                    <a:lnTo>
                      <a:pt x="141" y="367"/>
                    </a:lnTo>
                    <a:lnTo>
                      <a:pt x="135" y="363"/>
                    </a:lnTo>
                    <a:lnTo>
                      <a:pt x="130" y="360"/>
                    </a:lnTo>
                    <a:lnTo>
                      <a:pt x="126" y="355"/>
                    </a:lnTo>
                    <a:lnTo>
                      <a:pt x="122" y="351"/>
                    </a:lnTo>
                    <a:lnTo>
                      <a:pt x="120" y="346"/>
                    </a:lnTo>
                    <a:lnTo>
                      <a:pt x="112" y="331"/>
                    </a:lnTo>
                    <a:lnTo>
                      <a:pt x="102" y="317"/>
                    </a:lnTo>
                    <a:lnTo>
                      <a:pt x="95" y="309"/>
                    </a:lnTo>
                    <a:lnTo>
                      <a:pt x="88" y="301"/>
                    </a:lnTo>
                    <a:lnTo>
                      <a:pt x="79" y="291"/>
                    </a:lnTo>
                    <a:lnTo>
                      <a:pt x="70" y="280"/>
                    </a:lnTo>
                    <a:lnTo>
                      <a:pt x="62" y="268"/>
                    </a:lnTo>
                    <a:lnTo>
                      <a:pt x="54" y="256"/>
                    </a:lnTo>
                    <a:lnTo>
                      <a:pt x="48" y="241"/>
                    </a:lnTo>
                    <a:lnTo>
                      <a:pt x="43" y="223"/>
                    </a:lnTo>
                    <a:lnTo>
                      <a:pt x="40" y="204"/>
                    </a:lnTo>
                    <a:lnTo>
                      <a:pt x="39" y="180"/>
                    </a:lnTo>
                    <a:lnTo>
                      <a:pt x="40" y="166"/>
                    </a:lnTo>
                    <a:lnTo>
                      <a:pt x="41" y="154"/>
                    </a:lnTo>
                    <a:lnTo>
                      <a:pt x="45" y="141"/>
                    </a:lnTo>
                    <a:lnTo>
                      <a:pt x="49" y="128"/>
                    </a:lnTo>
                    <a:lnTo>
                      <a:pt x="54" y="116"/>
                    </a:lnTo>
                    <a:lnTo>
                      <a:pt x="61" y="105"/>
                    </a:lnTo>
                    <a:lnTo>
                      <a:pt x="69" y="94"/>
                    </a:lnTo>
                    <a:lnTo>
                      <a:pt x="78" y="85"/>
                    </a:lnTo>
                    <a:lnTo>
                      <a:pt x="89" y="75"/>
                    </a:lnTo>
                    <a:lnTo>
                      <a:pt x="101" y="65"/>
                    </a:lnTo>
                    <a:lnTo>
                      <a:pt x="114" y="57"/>
                    </a:lnTo>
                    <a:lnTo>
                      <a:pt x="128" y="52"/>
                    </a:lnTo>
                    <a:lnTo>
                      <a:pt x="143" y="46"/>
                    </a:lnTo>
                    <a:lnTo>
                      <a:pt x="158" y="42"/>
                    </a:lnTo>
                    <a:lnTo>
                      <a:pt x="174" y="40"/>
                    </a:lnTo>
                    <a:lnTo>
                      <a:pt x="190" y="40"/>
                    </a:lnTo>
                    <a:lnTo>
                      <a:pt x="206" y="40"/>
                    </a:lnTo>
                    <a:lnTo>
                      <a:pt x="222" y="42"/>
                    </a:lnTo>
                    <a:lnTo>
                      <a:pt x="237" y="46"/>
                    </a:lnTo>
                    <a:lnTo>
                      <a:pt x="252" y="52"/>
                    </a:lnTo>
                    <a:lnTo>
                      <a:pt x="267" y="57"/>
                    </a:lnTo>
                    <a:lnTo>
                      <a:pt x="279" y="65"/>
                    </a:lnTo>
                    <a:lnTo>
                      <a:pt x="292" y="75"/>
                    </a:lnTo>
                    <a:lnTo>
                      <a:pt x="302" y="85"/>
                    </a:lnTo>
                    <a:lnTo>
                      <a:pt x="312" y="94"/>
                    </a:lnTo>
                    <a:lnTo>
                      <a:pt x="320" y="105"/>
                    </a:lnTo>
                    <a:lnTo>
                      <a:pt x="326" y="116"/>
                    </a:lnTo>
                    <a:lnTo>
                      <a:pt x="332" y="128"/>
                    </a:lnTo>
                    <a:lnTo>
                      <a:pt x="336" y="141"/>
                    </a:lnTo>
                    <a:lnTo>
                      <a:pt x="339" y="154"/>
                    </a:lnTo>
                    <a:lnTo>
                      <a:pt x="340" y="166"/>
                    </a:lnTo>
                    <a:lnTo>
                      <a:pt x="341" y="180"/>
                    </a:lnTo>
                    <a:lnTo>
                      <a:pt x="340" y="204"/>
                    </a:lnTo>
                    <a:lnTo>
                      <a:pt x="337" y="223"/>
                    </a:lnTo>
                    <a:lnTo>
                      <a:pt x="332" y="241"/>
                    </a:lnTo>
                    <a:lnTo>
                      <a:pt x="326" y="256"/>
                    </a:lnTo>
                    <a:lnTo>
                      <a:pt x="320" y="268"/>
                    </a:lnTo>
                    <a:lnTo>
                      <a:pt x="310" y="280"/>
                    </a:lnTo>
                    <a:lnTo>
                      <a:pt x="302" y="291"/>
                    </a:lnTo>
                    <a:lnTo>
                      <a:pt x="292" y="301"/>
                    </a:lnTo>
                    <a:close/>
                    <a:moveTo>
                      <a:pt x="190" y="0"/>
                    </a:moveTo>
                    <a:lnTo>
                      <a:pt x="171" y="1"/>
                    </a:lnTo>
                    <a:lnTo>
                      <a:pt x="152" y="3"/>
                    </a:lnTo>
                    <a:lnTo>
                      <a:pt x="134" y="8"/>
                    </a:lnTo>
                    <a:lnTo>
                      <a:pt x="117" y="14"/>
                    </a:lnTo>
                    <a:lnTo>
                      <a:pt x="100" y="21"/>
                    </a:lnTo>
                    <a:lnTo>
                      <a:pt x="84" y="29"/>
                    </a:lnTo>
                    <a:lnTo>
                      <a:pt x="69" y="39"/>
                    </a:lnTo>
                    <a:lnTo>
                      <a:pt x="56" y="50"/>
                    </a:lnTo>
                    <a:lnTo>
                      <a:pt x="43" y="63"/>
                    </a:lnTo>
                    <a:lnTo>
                      <a:pt x="32" y="77"/>
                    </a:lnTo>
                    <a:lnTo>
                      <a:pt x="23" y="92"/>
                    </a:lnTo>
                    <a:lnTo>
                      <a:pt x="15" y="108"/>
                    </a:lnTo>
                    <a:lnTo>
                      <a:pt x="8" y="125"/>
                    </a:lnTo>
                    <a:lnTo>
                      <a:pt x="3" y="142"/>
                    </a:lnTo>
                    <a:lnTo>
                      <a:pt x="0" y="162"/>
                    </a:lnTo>
                    <a:lnTo>
                      <a:pt x="0" y="181"/>
                    </a:lnTo>
                    <a:lnTo>
                      <a:pt x="0" y="198"/>
                    </a:lnTo>
                    <a:lnTo>
                      <a:pt x="1" y="214"/>
                    </a:lnTo>
                    <a:lnTo>
                      <a:pt x="3" y="228"/>
                    </a:lnTo>
                    <a:lnTo>
                      <a:pt x="7" y="242"/>
                    </a:lnTo>
                    <a:lnTo>
                      <a:pt x="10" y="254"/>
                    </a:lnTo>
                    <a:lnTo>
                      <a:pt x="15" y="265"/>
                    </a:lnTo>
                    <a:lnTo>
                      <a:pt x="19" y="275"/>
                    </a:lnTo>
                    <a:lnTo>
                      <a:pt x="25" y="284"/>
                    </a:lnTo>
                    <a:lnTo>
                      <a:pt x="35" y="301"/>
                    </a:lnTo>
                    <a:lnTo>
                      <a:pt x="48" y="316"/>
                    </a:lnTo>
                    <a:lnTo>
                      <a:pt x="59" y="330"/>
                    </a:lnTo>
                    <a:lnTo>
                      <a:pt x="72" y="343"/>
                    </a:lnTo>
                    <a:lnTo>
                      <a:pt x="79" y="354"/>
                    </a:lnTo>
                    <a:lnTo>
                      <a:pt x="85" y="365"/>
                    </a:lnTo>
                    <a:lnTo>
                      <a:pt x="89" y="377"/>
                    </a:lnTo>
                    <a:lnTo>
                      <a:pt x="93" y="387"/>
                    </a:lnTo>
                    <a:lnTo>
                      <a:pt x="95" y="403"/>
                    </a:lnTo>
                    <a:lnTo>
                      <a:pt x="96" y="410"/>
                    </a:lnTo>
                    <a:lnTo>
                      <a:pt x="96" y="465"/>
                    </a:lnTo>
                    <a:lnTo>
                      <a:pt x="97" y="470"/>
                    </a:lnTo>
                    <a:lnTo>
                      <a:pt x="100" y="473"/>
                    </a:lnTo>
                    <a:lnTo>
                      <a:pt x="103" y="474"/>
                    </a:lnTo>
                    <a:lnTo>
                      <a:pt x="106" y="475"/>
                    </a:lnTo>
                    <a:lnTo>
                      <a:pt x="276" y="456"/>
                    </a:lnTo>
                    <a:lnTo>
                      <a:pt x="279" y="455"/>
                    </a:lnTo>
                    <a:lnTo>
                      <a:pt x="282" y="453"/>
                    </a:lnTo>
                    <a:lnTo>
                      <a:pt x="284" y="449"/>
                    </a:lnTo>
                    <a:lnTo>
                      <a:pt x="284" y="446"/>
                    </a:lnTo>
                    <a:lnTo>
                      <a:pt x="284" y="410"/>
                    </a:lnTo>
                    <a:lnTo>
                      <a:pt x="285" y="403"/>
                    </a:lnTo>
                    <a:lnTo>
                      <a:pt x="287" y="387"/>
                    </a:lnTo>
                    <a:lnTo>
                      <a:pt x="291" y="377"/>
                    </a:lnTo>
                    <a:lnTo>
                      <a:pt x="295" y="365"/>
                    </a:lnTo>
                    <a:lnTo>
                      <a:pt x="301" y="354"/>
                    </a:lnTo>
                    <a:lnTo>
                      <a:pt x="309" y="343"/>
                    </a:lnTo>
                    <a:lnTo>
                      <a:pt x="321" y="330"/>
                    </a:lnTo>
                    <a:lnTo>
                      <a:pt x="332" y="316"/>
                    </a:lnTo>
                    <a:lnTo>
                      <a:pt x="345" y="301"/>
                    </a:lnTo>
                    <a:lnTo>
                      <a:pt x="356" y="284"/>
                    </a:lnTo>
                    <a:lnTo>
                      <a:pt x="361" y="275"/>
                    </a:lnTo>
                    <a:lnTo>
                      <a:pt x="365" y="265"/>
                    </a:lnTo>
                    <a:lnTo>
                      <a:pt x="370" y="254"/>
                    </a:lnTo>
                    <a:lnTo>
                      <a:pt x="373" y="242"/>
                    </a:lnTo>
                    <a:lnTo>
                      <a:pt x="377" y="228"/>
                    </a:lnTo>
                    <a:lnTo>
                      <a:pt x="379" y="214"/>
                    </a:lnTo>
                    <a:lnTo>
                      <a:pt x="380" y="198"/>
                    </a:lnTo>
                    <a:lnTo>
                      <a:pt x="381" y="181"/>
                    </a:lnTo>
                    <a:lnTo>
                      <a:pt x="380" y="162"/>
                    </a:lnTo>
                    <a:lnTo>
                      <a:pt x="377" y="142"/>
                    </a:lnTo>
                    <a:lnTo>
                      <a:pt x="372" y="125"/>
                    </a:lnTo>
                    <a:lnTo>
                      <a:pt x="366" y="108"/>
                    </a:lnTo>
                    <a:lnTo>
                      <a:pt x="358" y="92"/>
                    </a:lnTo>
                    <a:lnTo>
                      <a:pt x="348" y="77"/>
                    </a:lnTo>
                    <a:lnTo>
                      <a:pt x="337" y="63"/>
                    </a:lnTo>
                    <a:lnTo>
                      <a:pt x="325" y="50"/>
                    </a:lnTo>
                    <a:lnTo>
                      <a:pt x="312" y="39"/>
                    </a:lnTo>
                    <a:lnTo>
                      <a:pt x="297" y="29"/>
                    </a:lnTo>
                    <a:lnTo>
                      <a:pt x="281" y="21"/>
                    </a:lnTo>
                    <a:lnTo>
                      <a:pt x="263" y="14"/>
                    </a:lnTo>
                    <a:lnTo>
                      <a:pt x="246" y="8"/>
                    </a:lnTo>
                    <a:lnTo>
                      <a:pt x="228" y="3"/>
                    </a:lnTo>
                    <a:lnTo>
                      <a:pt x="210" y="1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51549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92" name="Google Shape;1192;p5"/>
              <p:cNvSpPr/>
              <p:nvPr/>
            </p:nvSpPr>
            <p:spPr>
              <a:xfrm>
                <a:off x="12335544" y="7969820"/>
                <a:ext cx="63500" cy="14288"/>
              </a:xfrm>
              <a:custGeom>
                <a:avLst/>
                <a:gdLst/>
                <a:ahLst/>
                <a:cxnLst/>
                <a:rect l="l" t="t" r="r" b="b"/>
                <a:pathLst>
                  <a:path w="118" h="28" extrusionOk="0">
                    <a:moveTo>
                      <a:pt x="104" y="0"/>
                    </a:moveTo>
                    <a:lnTo>
                      <a:pt x="14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20"/>
                    </a:lnTo>
                    <a:lnTo>
                      <a:pt x="4" y="24"/>
                    </a:lnTo>
                    <a:lnTo>
                      <a:pt x="9" y="27"/>
                    </a:lnTo>
                    <a:lnTo>
                      <a:pt x="14" y="28"/>
                    </a:lnTo>
                    <a:lnTo>
                      <a:pt x="104" y="28"/>
                    </a:lnTo>
                    <a:lnTo>
                      <a:pt x="109" y="27"/>
                    </a:lnTo>
                    <a:lnTo>
                      <a:pt x="114" y="24"/>
                    </a:lnTo>
                    <a:lnTo>
                      <a:pt x="117" y="20"/>
                    </a:lnTo>
                    <a:lnTo>
                      <a:pt x="118" y="14"/>
                    </a:lnTo>
                    <a:lnTo>
                      <a:pt x="117" y="8"/>
                    </a:lnTo>
                    <a:lnTo>
                      <a:pt x="114" y="4"/>
                    </a:lnTo>
                    <a:lnTo>
                      <a:pt x="109" y="2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51549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93" name="Google Shape;1193;p5"/>
              <p:cNvSpPr/>
              <p:nvPr/>
            </p:nvSpPr>
            <p:spPr>
              <a:xfrm>
                <a:off x="12518107" y="7785670"/>
                <a:ext cx="1587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28" h="118" extrusionOk="0">
                    <a:moveTo>
                      <a:pt x="14" y="118"/>
                    </a:moveTo>
                    <a:lnTo>
                      <a:pt x="20" y="117"/>
                    </a:lnTo>
                    <a:lnTo>
                      <a:pt x="24" y="115"/>
                    </a:lnTo>
                    <a:lnTo>
                      <a:pt x="27" y="110"/>
                    </a:lnTo>
                    <a:lnTo>
                      <a:pt x="28" y="105"/>
                    </a:lnTo>
                    <a:lnTo>
                      <a:pt x="28" y="15"/>
                    </a:lnTo>
                    <a:lnTo>
                      <a:pt x="27" y="10"/>
                    </a:lnTo>
                    <a:lnTo>
                      <a:pt x="24" y="5"/>
                    </a:lnTo>
                    <a:lnTo>
                      <a:pt x="20" y="2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5"/>
                    </a:lnTo>
                    <a:lnTo>
                      <a:pt x="1" y="10"/>
                    </a:lnTo>
                    <a:lnTo>
                      <a:pt x="0" y="15"/>
                    </a:lnTo>
                    <a:lnTo>
                      <a:pt x="0" y="105"/>
                    </a:lnTo>
                    <a:lnTo>
                      <a:pt x="1" y="110"/>
                    </a:lnTo>
                    <a:lnTo>
                      <a:pt x="4" y="115"/>
                    </a:lnTo>
                    <a:lnTo>
                      <a:pt x="8" y="117"/>
                    </a:lnTo>
                    <a:lnTo>
                      <a:pt x="14" y="118"/>
                    </a:lnTo>
                    <a:close/>
                  </a:path>
                </a:pathLst>
              </a:custGeom>
              <a:solidFill>
                <a:srgbClr val="51549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94" name="Google Shape;1194;p5"/>
              <p:cNvSpPr/>
              <p:nvPr/>
            </p:nvSpPr>
            <p:spPr>
              <a:xfrm>
                <a:off x="12654632" y="7969820"/>
                <a:ext cx="61913" cy="14288"/>
              </a:xfrm>
              <a:custGeom>
                <a:avLst/>
                <a:gdLst/>
                <a:ahLst/>
                <a:cxnLst/>
                <a:rect l="l" t="t" r="r" b="b"/>
                <a:pathLst>
                  <a:path w="118" h="28" extrusionOk="0">
                    <a:moveTo>
                      <a:pt x="103" y="0"/>
                    </a:moveTo>
                    <a:lnTo>
                      <a:pt x="14" y="0"/>
                    </a:lnTo>
                    <a:lnTo>
                      <a:pt x="8" y="2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1" y="20"/>
                    </a:lnTo>
                    <a:lnTo>
                      <a:pt x="3" y="24"/>
                    </a:lnTo>
                    <a:lnTo>
                      <a:pt x="8" y="27"/>
                    </a:lnTo>
                    <a:lnTo>
                      <a:pt x="14" y="28"/>
                    </a:lnTo>
                    <a:lnTo>
                      <a:pt x="103" y="28"/>
                    </a:lnTo>
                    <a:lnTo>
                      <a:pt x="109" y="27"/>
                    </a:lnTo>
                    <a:lnTo>
                      <a:pt x="113" y="24"/>
                    </a:lnTo>
                    <a:lnTo>
                      <a:pt x="117" y="20"/>
                    </a:lnTo>
                    <a:lnTo>
                      <a:pt x="118" y="14"/>
                    </a:lnTo>
                    <a:lnTo>
                      <a:pt x="117" y="8"/>
                    </a:lnTo>
                    <a:lnTo>
                      <a:pt x="113" y="4"/>
                    </a:lnTo>
                    <a:lnTo>
                      <a:pt x="109" y="2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51549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95" name="Google Shape;1195;p5"/>
              <p:cNvSpPr/>
              <p:nvPr/>
            </p:nvSpPr>
            <p:spPr>
              <a:xfrm>
                <a:off x="12621294" y="7844408"/>
                <a:ext cx="476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87" y="5"/>
                    </a:moveTo>
                    <a:lnTo>
                      <a:pt x="82" y="1"/>
                    </a:lnTo>
                    <a:lnTo>
                      <a:pt x="77" y="0"/>
                    </a:lnTo>
                    <a:lnTo>
                      <a:pt x="72" y="1"/>
                    </a:lnTo>
                    <a:lnTo>
                      <a:pt x="67" y="5"/>
                    </a:lnTo>
                    <a:lnTo>
                      <a:pt x="3" y="68"/>
                    </a:lnTo>
                    <a:lnTo>
                      <a:pt x="1" y="72"/>
                    </a:lnTo>
                    <a:lnTo>
                      <a:pt x="0" y="78"/>
                    </a:lnTo>
                    <a:lnTo>
                      <a:pt x="1" y="83"/>
                    </a:lnTo>
                    <a:lnTo>
                      <a:pt x="3" y="87"/>
                    </a:lnTo>
                    <a:lnTo>
                      <a:pt x="8" y="91"/>
                    </a:lnTo>
                    <a:lnTo>
                      <a:pt x="14" y="92"/>
                    </a:lnTo>
                    <a:lnTo>
                      <a:pt x="19" y="91"/>
                    </a:lnTo>
                    <a:lnTo>
                      <a:pt x="24" y="87"/>
                    </a:lnTo>
                    <a:lnTo>
                      <a:pt x="87" y="24"/>
                    </a:lnTo>
                    <a:lnTo>
                      <a:pt x="90" y="20"/>
                    </a:lnTo>
                    <a:lnTo>
                      <a:pt x="91" y="14"/>
                    </a:lnTo>
                    <a:lnTo>
                      <a:pt x="90" y="9"/>
                    </a:lnTo>
                    <a:lnTo>
                      <a:pt x="87" y="5"/>
                    </a:lnTo>
                    <a:close/>
                  </a:path>
                </a:pathLst>
              </a:custGeom>
              <a:solidFill>
                <a:srgbClr val="51549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96" name="Google Shape;1196;p5"/>
              <p:cNvSpPr/>
              <p:nvPr/>
            </p:nvSpPr>
            <p:spPr>
              <a:xfrm>
                <a:off x="12383169" y="7844408"/>
                <a:ext cx="49213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88" y="68"/>
                    </a:moveTo>
                    <a:lnTo>
                      <a:pt x="25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20"/>
                    </a:lnTo>
                    <a:lnTo>
                      <a:pt x="4" y="24"/>
                    </a:lnTo>
                    <a:lnTo>
                      <a:pt x="67" y="87"/>
                    </a:lnTo>
                    <a:lnTo>
                      <a:pt x="73" y="91"/>
                    </a:lnTo>
                    <a:lnTo>
                      <a:pt x="78" y="92"/>
                    </a:lnTo>
                    <a:lnTo>
                      <a:pt x="83" y="91"/>
                    </a:lnTo>
                    <a:lnTo>
                      <a:pt x="88" y="87"/>
                    </a:lnTo>
                    <a:lnTo>
                      <a:pt x="91" y="83"/>
                    </a:lnTo>
                    <a:lnTo>
                      <a:pt x="92" y="78"/>
                    </a:lnTo>
                    <a:lnTo>
                      <a:pt x="91" y="72"/>
                    </a:lnTo>
                    <a:lnTo>
                      <a:pt x="88" y="68"/>
                    </a:lnTo>
                    <a:close/>
                  </a:path>
                </a:pathLst>
              </a:custGeom>
              <a:solidFill>
                <a:srgbClr val="51549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97" name="Google Shape;1197;p5"/>
              <p:cNvSpPr/>
              <p:nvPr/>
            </p:nvSpPr>
            <p:spPr>
              <a:xfrm>
                <a:off x="12476832" y="7904733"/>
                <a:ext cx="98425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188" h="56" extrusionOk="0">
                    <a:moveTo>
                      <a:pt x="94" y="0"/>
                    </a:moveTo>
                    <a:lnTo>
                      <a:pt x="81" y="0"/>
                    </a:lnTo>
                    <a:lnTo>
                      <a:pt x="70" y="1"/>
                    </a:lnTo>
                    <a:lnTo>
                      <a:pt x="59" y="3"/>
                    </a:lnTo>
                    <a:lnTo>
                      <a:pt x="47" y="7"/>
                    </a:lnTo>
                    <a:lnTo>
                      <a:pt x="36" y="11"/>
                    </a:lnTo>
                    <a:lnTo>
                      <a:pt x="25" y="16"/>
                    </a:lnTo>
                    <a:lnTo>
                      <a:pt x="16" y="22"/>
                    </a:lnTo>
                    <a:lnTo>
                      <a:pt x="6" y="27"/>
                    </a:lnTo>
                    <a:lnTo>
                      <a:pt x="4" y="30"/>
                    </a:lnTo>
                    <a:lnTo>
                      <a:pt x="2" y="33"/>
                    </a:lnTo>
                    <a:lnTo>
                      <a:pt x="1" y="37"/>
                    </a:lnTo>
                    <a:lnTo>
                      <a:pt x="0" y="39"/>
                    </a:lnTo>
                    <a:lnTo>
                      <a:pt x="0" y="42"/>
                    </a:lnTo>
                    <a:lnTo>
                      <a:pt x="1" y="46"/>
                    </a:lnTo>
                    <a:lnTo>
                      <a:pt x="2" y="49"/>
                    </a:lnTo>
                    <a:lnTo>
                      <a:pt x="5" y="51"/>
                    </a:lnTo>
                    <a:lnTo>
                      <a:pt x="9" y="55"/>
                    </a:lnTo>
                    <a:lnTo>
                      <a:pt x="15" y="56"/>
                    </a:lnTo>
                    <a:lnTo>
                      <a:pt x="21" y="56"/>
                    </a:lnTo>
                    <a:lnTo>
                      <a:pt x="25" y="53"/>
                    </a:lnTo>
                    <a:lnTo>
                      <a:pt x="33" y="48"/>
                    </a:lnTo>
                    <a:lnTo>
                      <a:pt x="40" y="43"/>
                    </a:lnTo>
                    <a:lnTo>
                      <a:pt x="48" y="40"/>
                    </a:lnTo>
                    <a:lnTo>
                      <a:pt x="57" y="38"/>
                    </a:lnTo>
                    <a:lnTo>
                      <a:pt x="67" y="34"/>
                    </a:lnTo>
                    <a:lnTo>
                      <a:pt x="76" y="33"/>
                    </a:lnTo>
                    <a:lnTo>
                      <a:pt x="85" y="32"/>
                    </a:lnTo>
                    <a:lnTo>
                      <a:pt x="94" y="32"/>
                    </a:lnTo>
                    <a:lnTo>
                      <a:pt x="103" y="32"/>
                    </a:lnTo>
                    <a:lnTo>
                      <a:pt x="114" y="33"/>
                    </a:lnTo>
                    <a:lnTo>
                      <a:pt x="123" y="34"/>
                    </a:lnTo>
                    <a:lnTo>
                      <a:pt x="131" y="37"/>
                    </a:lnTo>
                    <a:lnTo>
                      <a:pt x="140" y="40"/>
                    </a:lnTo>
                    <a:lnTo>
                      <a:pt x="148" y="43"/>
                    </a:lnTo>
                    <a:lnTo>
                      <a:pt x="156" y="48"/>
                    </a:lnTo>
                    <a:lnTo>
                      <a:pt x="163" y="53"/>
                    </a:lnTo>
                    <a:lnTo>
                      <a:pt x="167" y="56"/>
                    </a:lnTo>
                    <a:lnTo>
                      <a:pt x="173" y="56"/>
                    </a:lnTo>
                    <a:lnTo>
                      <a:pt x="179" y="55"/>
                    </a:lnTo>
                    <a:lnTo>
                      <a:pt x="183" y="51"/>
                    </a:lnTo>
                    <a:lnTo>
                      <a:pt x="186" y="49"/>
                    </a:lnTo>
                    <a:lnTo>
                      <a:pt x="187" y="46"/>
                    </a:lnTo>
                    <a:lnTo>
                      <a:pt x="188" y="42"/>
                    </a:lnTo>
                    <a:lnTo>
                      <a:pt x="188" y="39"/>
                    </a:lnTo>
                    <a:lnTo>
                      <a:pt x="188" y="37"/>
                    </a:lnTo>
                    <a:lnTo>
                      <a:pt x="187" y="33"/>
                    </a:lnTo>
                    <a:lnTo>
                      <a:pt x="185" y="30"/>
                    </a:lnTo>
                    <a:lnTo>
                      <a:pt x="182" y="27"/>
                    </a:lnTo>
                    <a:lnTo>
                      <a:pt x="173" y="22"/>
                    </a:lnTo>
                    <a:lnTo>
                      <a:pt x="163" y="16"/>
                    </a:lnTo>
                    <a:lnTo>
                      <a:pt x="152" y="11"/>
                    </a:lnTo>
                    <a:lnTo>
                      <a:pt x="141" y="7"/>
                    </a:lnTo>
                    <a:lnTo>
                      <a:pt x="130" y="3"/>
                    </a:lnTo>
                    <a:lnTo>
                      <a:pt x="118" y="1"/>
                    </a:lnTo>
                    <a:lnTo>
                      <a:pt x="107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51549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198" name="Google Shape;1198;p5"/>
          <p:cNvGrpSpPr/>
          <p:nvPr/>
        </p:nvGrpSpPr>
        <p:grpSpPr>
          <a:xfrm>
            <a:off x="4137351" y="3471619"/>
            <a:ext cx="1008000" cy="1008000"/>
            <a:chOff x="4137351" y="3471619"/>
            <a:chExt cx="1008000" cy="1008000"/>
          </a:xfrm>
        </p:grpSpPr>
        <p:sp>
          <p:nvSpPr>
            <p:cNvPr id="1199" name="Google Shape;1199;p5"/>
            <p:cNvSpPr/>
            <p:nvPr/>
          </p:nvSpPr>
          <p:spPr>
            <a:xfrm>
              <a:off x="4261939" y="3595413"/>
              <a:ext cx="758825" cy="760413"/>
            </a:xfrm>
            <a:custGeom>
              <a:avLst/>
              <a:gdLst/>
              <a:ahLst/>
              <a:cxnLst/>
              <a:rect l="l" t="t" r="r" b="b"/>
              <a:pathLst>
                <a:path w="1434" h="1436" extrusionOk="0">
                  <a:moveTo>
                    <a:pt x="717" y="1436"/>
                  </a:moveTo>
                  <a:lnTo>
                    <a:pt x="754" y="1434"/>
                  </a:lnTo>
                  <a:lnTo>
                    <a:pt x="790" y="1431"/>
                  </a:lnTo>
                  <a:lnTo>
                    <a:pt x="827" y="1426"/>
                  </a:lnTo>
                  <a:lnTo>
                    <a:pt x="861" y="1421"/>
                  </a:lnTo>
                  <a:lnTo>
                    <a:pt x="897" y="1413"/>
                  </a:lnTo>
                  <a:lnTo>
                    <a:pt x="930" y="1402"/>
                  </a:lnTo>
                  <a:lnTo>
                    <a:pt x="965" y="1392"/>
                  </a:lnTo>
                  <a:lnTo>
                    <a:pt x="997" y="1378"/>
                  </a:lnTo>
                  <a:lnTo>
                    <a:pt x="1029" y="1365"/>
                  </a:lnTo>
                  <a:lnTo>
                    <a:pt x="1060" y="1348"/>
                  </a:lnTo>
                  <a:lnTo>
                    <a:pt x="1089" y="1331"/>
                  </a:lnTo>
                  <a:lnTo>
                    <a:pt x="1118" y="1313"/>
                  </a:lnTo>
                  <a:lnTo>
                    <a:pt x="1147" y="1292"/>
                  </a:lnTo>
                  <a:lnTo>
                    <a:pt x="1174" y="1272"/>
                  </a:lnTo>
                  <a:lnTo>
                    <a:pt x="1199" y="1249"/>
                  </a:lnTo>
                  <a:lnTo>
                    <a:pt x="1225" y="1225"/>
                  </a:lnTo>
                  <a:lnTo>
                    <a:pt x="1249" y="1200"/>
                  </a:lnTo>
                  <a:lnTo>
                    <a:pt x="1270" y="1174"/>
                  </a:lnTo>
                  <a:lnTo>
                    <a:pt x="1292" y="1147"/>
                  </a:lnTo>
                  <a:lnTo>
                    <a:pt x="1313" y="1118"/>
                  </a:lnTo>
                  <a:lnTo>
                    <a:pt x="1331" y="1090"/>
                  </a:lnTo>
                  <a:lnTo>
                    <a:pt x="1348" y="1060"/>
                  </a:lnTo>
                  <a:lnTo>
                    <a:pt x="1364" y="1029"/>
                  </a:lnTo>
                  <a:lnTo>
                    <a:pt x="1378" y="997"/>
                  </a:lnTo>
                  <a:lnTo>
                    <a:pt x="1391" y="965"/>
                  </a:lnTo>
                  <a:lnTo>
                    <a:pt x="1402" y="931"/>
                  </a:lnTo>
                  <a:lnTo>
                    <a:pt x="1413" y="897"/>
                  </a:lnTo>
                  <a:lnTo>
                    <a:pt x="1421" y="863"/>
                  </a:lnTo>
                  <a:lnTo>
                    <a:pt x="1426" y="827"/>
                  </a:lnTo>
                  <a:lnTo>
                    <a:pt x="1431" y="791"/>
                  </a:lnTo>
                  <a:lnTo>
                    <a:pt x="1434" y="755"/>
                  </a:lnTo>
                  <a:lnTo>
                    <a:pt x="1434" y="717"/>
                  </a:lnTo>
                  <a:lnTo>
                    <a:pt x="1434" y="681"/>
                  </a:lnTo>
                  <a:lnTo>
                    <a:pt x="1431" y="644"/>
                  </a:lnTo>
                  <a:lnTo>
                    <a:pt x="1426" y="608"/>
                  </a:lnTo>
                  <a:lnTo>
                    <a:pt x="1421" y="573"/>
                  </a:lnTo>
                  <a:lnTo>
                    <a:pt x="1413" y="539"/>
                  </a:lnTo>
                  <a:lnTo>
                    <a:pt x="1402" y="504"/>
                  </a:lnTo>
                  <a:lnTo>
                    <a:pt x="1391" y="471"/>
                  </a:lnTo>
                  <a:lnTo>
                    <a:pt x="1378" y="439"/>
                  </a:lnTo>
                  <a:lnTo>
                    <a:pt x="1364" y="407"/>
                  </a:lnTo>
                  <a:lnTo>
                    <a:pt x="1348" y="376"/>
                  </a:lnTo>
                  <a:lnTo>
                    <a:pt x="1331" y="346"/>
                  </a:lnTo>
                  <a:lnTo>
                    <a:pt x="1313" y="316"/>
                  </a:lnTo>
                  <a:lnTo>
                    <a:pt x="1292" y="289"/>
                  </a:lnTo>
                  <a:lnTo>
                    <a:pt x="1270" y="261"/>
                  </a:lnTo>
                  <a:lnTo>
                    <a:pt x="1249" y="235"/>
                  </a:lnTo>
                  <a:lnTo>
                    <a:pt x="1225" y="211"/>
                  </a:lnTo>
                  <a:lnTo>
                    <a:pt x="1199" y="187"/>
                  </a:lnTo>
                  <a:lnTo>
                    <a:pt x="1174" y="164"/>
                  </a:lnTo>
                  <a:lnTo>
                    <a:pt x="1147" y="143"/>
                  </a:lnTo>
                  <a:lnTo>
                    <a:pt x="1118" y="123"/>
                  </a:lnTo>
                  <a:lnTo>
                    <a:pt x="1089" y="104"/>
                  </a:lnTo>
                  <a:lnTo>
                    <a:pt x="1060" y="87"/>
                  </a:lnTo>
                  <a:lnTo>
                    <a:pt x="1029" y="71"/>
                  </a:lnTo>
                  <a:lnTo>
                    <a:pt x="997" y="56"/>
                  </a:lnTo>
                  <a:lnTo>
                    <a:pt x="965" y="44"/>
                  </a:lnTo>
                  <a:lnTo>
                    <a:pt x="930" y="32"/>
                  </a:lnTo>
                  <a:lnTo>
                    <a:pt x="897" y="23"/>
                  </a:lnTo>
                  <a:lnTo>
                    <a:pt x="861" y="15"/>
                  </a:lnTo>
                  <a:lnTo>
                    <a:pt x="827" y="8"/>
                  </a:lnTo>
                  <a:lnTo>
                    <a:pt x="790" y="4"/>
                  </a:lnTo>
                  <a:lnTo>
                    <a:pt x="754" y="1"/>
                  </a:lnTo>
                  <a:lnTo>
                    <a:pt x="717" y="0"/>
                  </a:lnTo>
                  <a:lnTo>
                    <a:pt x="680" y="1"/>
                  </a:lnTo>
                  <a:lnTo>
                    <a:pt x="644" y="4"/>
                  </a:lnTo>
                  <a:lnTo>
                    <a:pt x="608" y="8"/>
                  </a:lnTo>
                  <a:lnTo>
                    <a:pt x="573" y="15"/>
                  </a:lnTo>
                  <a:lnTo>
                    <a:pt x="538" y="23"/>
                  </a:lnTo>
                  <a:lnTo>
                    <a:pt x="504" y="32"/>
                  </a:lnTo>
                  <a:lnTo>
                    <a:pt x="471" y="44"/>
                  </a:lnTo>
                  <a:lnTo>
                    <a:pt x="439" y="56"/>
                  </a:lnTo>
                  <a:lnTo>
                    <a:pt x="407" y="71"/>
                  </a:lnTo>
                  <a:lnTo>
                    <a:pt x="376" y="87"/>
                  </a:lnTo>
                  <a:lnTo>
                    <a:pt x="346" y="104"/>
                  </a:lnTo>
                  <a:lnTo>
                    <a:pt x="316" y="123"/>
                  </a:lnTo>
                  <a:lnTo>
                    <a:pt x="289" y="143"/>
                  </a:lnTo>
                  <a:lnTo>
                    <a:pt x="261" y="164"/>
                  </a:lnTo>
                  <a:lnTo>
                    <a:pt x="235" y="187"/>
                  </a:lnTo>
                  <a:lnTo>
                    <a:pt x="210" y="211"/>
                  </a:lnTo>
                  <a:lnTo>
                    <a:pt x="187" y="235"/>
                  </a:lnTo>
                  <a:lnTo>
                    <a:pt x="164" y="261"/>
                  </a:lnTo>
                  <a:lnTo>
                    <a:pt x="142" y="289"/>
                  </a:lnTo>
                  <a:lnTo>
                    <a:pt x="123" y="316"/>
                  </a:lnTo>
                  <a:lnTo>
                    <a:pt x="104" y="346"/>
                  </a:lnTo>
                  <a:lnTo>
                    <a:pt x="87" y="376"/>
                  </a:lnTo>
                  <a:lnTo>
                    <a:pt x="71" y="407"/>
                  </a:lnTo>
                  <a:lnTo>
                    <a:pt x="56" y="439"/>
                  </a:lnTo>
                  <a:lnTo>
                    <a:pt x="44" y="471"/>
                  </a:lnTo>
                  <a:lnTo>
                    <a:pt x="32" y="504"/>
                  </a:lnTo>
                  <a:lnTo>
                    <a:pt x="23" y="539"/>
                  </a:lnTo>
                  <a:lnTo>
                    <a:pt x="15" y="573"/>
                  </a:lnTo>
                  <a:lnTo>
                    <a:pt x="8" y="608"/>
                  </a:lnTo>
                  <a:lnTo>
                    <a:pt x="3" y="644"/>
                  </a:lnTo>
                  <a:lnTo>
                    <a:pt x="1" y="681"/>
                  </a:lnTo>
                  <a:lnTo>
                    <a:pt x="0" y="717"/>
                  </a:lnTo>
                  <a:lnTo>
                    <a:pt x="1" y="755"/>
                  </a:lnTo>
                  <a:lnTo>
                    <a:pt x="3" y="791"/>
                  </a:lnTo>
                  <a:lnTo>
                    <a:pt x="8" y="827"/>
                  </a:lnTo>
                  <a:lnTo>
                    <a:pt x="15" y="863"/>
                  </a:lnTo>
                  <a:lnTo>
                    <a:pt x="23" y="897"/>
                  </a:lnTo>
                  <a:lnTo>
                    <a:pt x="32" y="931"/>
                  </a:lnTo>
                  <a:lnTo>
                    <a:pt x="44" y="965"/>
                  </a:lnTo>
                  <a:lnTo>
                    <a:pt x="56" y="997"/>
                  </a:lnTo>
                  <a:lnTo>
                    <a:pt x="71" y="1029"/>
                  </a:lnTo>
                  <a:lnTo>
                    <a:pt x="87" y="1060"/>
                  </a:lnTo>
                  <a:lnTo>
                    <a:pt x="104" y="1090"/>
                  </a:lnTo>
                  <a:lnTo>
                    <a:pt x="123" y="1118"/>
                  </a:lnTo>
                  <a:lnTo>
                    <a:pt x="142" y="1147"/>
                  </a:lnTo>
                  <a:lnTo>
                    <a:pt x="164" y="1174"/>
                  </a:lnTo>
                  <a:lnTo>
                    <a:pt x="187" y="1200"/>
                  </a:lnTo>
                  <a:lnTo>
                    <a:pt x="210" y="1225"/>
                  </a:lnTo>
                  <a:lnTo>
                    <a:pt x="235" y="1249"/>
                  </a:lnTo>
                  <a:lnTo>
                    <a:pt x="261" y="1272"/>
                  </a:lnTo>
                  <a:lnTo>
                    <a:pt x="289" y="1292"/>
                  </a:lnTo>
                  <a:lnTo>
                    <a:pt x="316" y="1313"/>
                  </a:lnTo>
                  <a:lnTo>
                    <a:pt x="346" y="1331"/>
                  </a:lnTo>
                  <a:lnTo>
                    <a:pt x="376" y="1348"/>
                  </a:lnTo>
                  <a:lnTo>
                    <a:pt x="407" y="1365"/>
                  </a:lnTo>
                  <a:lnTo>
                    <a:pt x="439" y="1378"/>
                  </a:lnTo>
                  <a:lnTo>
                    <a:pt x="471" y="1392"/>
                  </a:lnTo>
                  <a:lnTo>
                    <a:pt x="504" y="1402"/>
                  </a:lnTo>
                  <a:lnTo>
                    <a:pt x="538" y="1413"/>
                  </a:lnTo>
                  <a:lnTo>
                    <a:pt x="573" y="1421"/>
                  </a:lnTo>
                  <a:lnTo>
                    <a:pt x="608" y="1426"/>
                  </a:lnTo>
                  <a:lnTo>
                    <a:pt x="644" y="1431"/>
                  </a:lnTo>
                  <a:lnTo>
                    <a:pt x="680" y="1434"/>
                  </a:lnTo>
                  <a:lnTo>
                    <a:pt x="717" y="1436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D8D8D8"/>
                </a:gs>
              </a:gsLst>
              <a:lin ang="2700000" scaled="0"/>
            </a:gradFill>
            <a:ln>
              <a:noFill/>
            </a:ln>
            <a:effectLst>
              <a:outerShdw blurRad="190500" dist="1016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00" name="Google Shape;1200;p5"/>
            <p:cNvSpPr/>
            <p:nvPr/>
          </p:nvSpPr>
          <p:spPr>
            <a:xfrm>
              <a:off x="4137351" y="3471619"/>
              <a:ext cx="1008000" cy="1008000"/>
            </a:xfrm>
            <a:custGeom>
              <a:avLst/>
              <a:gdLst/>
              <a:ahLst/>
              <a:cxnLst/>
              <a:rect l="l" t="t" r="r" b="b"/>
              <a:pathLst>
                <a:path w="1852" h="1851" extrusionOk="0">
                  <a:moveTo>
                    <a:pt x="926" y="1851"/>
                  </a:moveTo>
                  <a:lnTo>
                    <a:pt x="879" y="1850"/>
                  </a:lnTo>
                  <a:lnTo>
                    <a:pt x="832" y="1846"/>
                  </a:lnTo>
                  <a:lnTo>
                    <a:pt x="785" y="1841"/>
                  </a:lnTo>
                  <a:lnTo>
                    <a:pt x="739" y="1833"/>
                  </a:lnTo>
                  <a:lnTo>
                    <a:pt x="695" y="1822"/>
                  </a:lnTo>
                  <a:lnTo>
                    <a:pt x="651" y="1810"/>
                  </a:lnTo>
                  <a:lnTo>
                    <a:pt x="608" y="1795"/>
                  </a:lnTo>
                  <a:lnTo>
                    <a:pt x="566" y="1779"/>
                  </a:lnTo>
                  <a:lnTo>
                    <a:pt x="525" y="1760"/>
                  </a:lnTo>
                  <a:lnTo>
                    <a:pt x="485" y="1740"/>
                  </a:lnTo>
                  <a:lnTo>
                    <a:pt x="446" y="1717"/>
                  </a:lnTo>
                  <a:lnTo>
                    <a:pt x="408" y="1693"/>
                  </a:lnTo>
                  <a:lnTo>
                    <a:pt x="373" y="1668"/>
                  </a:lnTo>
                  <a:lnTo>
                    <a:pt x="337" y="1640"/>
                  </a:lnTo>
                  <a:lnTo>
                    <a:pt x="304" y="1610"/>
                  </a:lnTo>
                  <a:lnTo>
                    <a:pt x="272" y="1581"/>
                  </a:lnTo>
                  <a:lnTo>
                    <a:pt x="241" y="1548"/>
                  </a:lnTo>
                  <a:lnTo>
                    <a:pt x="212" y="1514"/>
                  </a:lnTo>
                  <a:lnTo>
                    <a:pt x="185" y="1480"/>
                  </a:lnTo>
                  <a:lnTo>
                    <a:pt x="159" y="1443"/>
                  </a:lnTo>
                  <a:lnTo>
                    <a:pt x="135" y="1405"/>
                  </a:lnTo>
                  <a:lnTo>
                    <a:pt x="113" y="1367"/>
                  </a:lnTo>
                  <a:lnTo>
                    <a:pt x="92" y="1327"/>
                  </a:lnTo>
                  <a:lnTo>
                    <a:pt x="74" y="1286"/>
                  </a:lnTo>
                  <a:lnTo>
                    <a:pt x="57" y="1244"/>
                  </a:lnTo>
                  <a:lnTo>
                    <a:pt x="43" y="1201"/>
                  </a:lnTo>
                  <a:lnTo>
                    <a:pt x="30" y="1157"/>
                  </a:lnTo>
                  <a:lnTo>
                    <a:pt x="20" y="1112"/>
                  </a:lnTo>
                  <a:lnTo>
                    <a:pt x="11" y="1066"/>
                  </a:lnTo>
                  <a:lnTo>
                    <a:pt x="5" y="1020"/>
                  </a:lnTo>
                  <a:lnTo>
                    <a:pt x="2" y="973"/>
                  </a:lnTo>
                  <a:lnTo>
                    <a:pt x="0" y="925"/>
                  </a:lnTo>
                  <a:lnTo>
                    <a:pt x="2" y="878"/>
                  </a:lnTo>
                  <a:lnTo>
                    <a:pt x="5" y="831"/>
                  </a:lnTo>
                  <a:lnTo>
                    <a:pt x="11" y="784"/>
                  </a:lnTo>
                  <a:lnTo>
                    <a:pt x="20" y="740"/>
                  </a:lnTo>
                  <a:lnTo>
                    <a:pt x="30" y="694"/>
                  </a:lnTo>
                  <a:lnTo>
                    <a:pt x="43" y="650"/>
                  </a:lnTo>
                  <a:lnTo>
                    <a:pt x="57" y="608"/>
                  </a:lnTo>
                  <a:lnTo>
                    <a:pt x="74" y="566"/>
                  </a:lnTo>
                  <a:lnTo>
                    <a:pt x="92" y="524"/>
                  </a:lnTo>
                  <a:lnTo>
                    <a:pt x="113" y="484"/>
                  </a:lnTo>
                  <a:lnTo>
                    <a:pt x="135" y="445"/>
                  </a:lnTo>
                  <a:lnTo>
                    <a:pt x="159" y="409"/>
                  </a:lnTo>
                  <a:lnTo>
                    <a:pt x="185" y="372"/>
                  </a:lnTo>
                  <a:lnTo>
                    <a:pt x="212" y="336"/>
                  </a:lnTo>
                  <a:lnTo>
                    <a:pt x="241" y="303"/>
                  </a:lnTo>
                  <a:lnTo>
                    <a:pt x="272" y="271"/>
                  </a:lnTo>
                  <a:lnTo>
                    <a:pt x="304" y="240"/>
                  </a:lnTo>
                  <a:lnTo>
                    <a:pt x="337" y="212"/>
                  </a:lnTo>
                  <a:lnTo>
                    <a:pt x="373" y="184"/>
                  </a:lnTo>
                  <a:lnTo>
                    <a:pt x="408" y="158"/>
                  </a:lnTo>
                  <a:lnTo>
                    <a:pt x="446" y="134"/>
                  </a:lnTo>
                  <a:lnTo>
                    <a:pt x="485" y="112"/>
                  </a:lnTo>
                  <a:lnTo>
                    <a:pt x="525" y="91"/>
                  </a:lnTo>
                  <a:lnTo>
                    <a:pt x="566" y="73"/>
                  </a:lnTo>
                  <a:lnTo>
                    <a:pt x="608" y="56"/>
                  </a:lnTo>
                  <a:lnTo>
                    <a:pt x="651" y="42"/>
                  </a:lnTo>
                  <a:lnTo>
                    <a:pt x="695" y="29"/>
                  </a:lnTo>
                  <a:lnTo>
                    <a:pt x="739" y="19"/>
                  </a:lnTo>
                  <a:lnTo>
                    <a:pt x="785" y="11"/>
                  </a:lnTo>
                  <a:lnTo>
                    <a:pt x="832" y="4"/>
                  </a:lnTo>
                  <a:lnTo>
                    <a:pt x="879" y="1"/>
                  </a:lnTo>
                  <a:lnTo>
                    <a:pt x="926" y="0"/>
                  </a:lnTo>
                  <a:lnTo>
                    <a:pt x="974" y="1"/>
                  </a:lnTo>
                  <a:lnTo>
                    <a:pt x="1021" y="4"/>
                  </a:lnTo>
                  <a:lnTo>
                    <a:pt x="1067" y="11"/>
                  </a:lnTo>
                  <a:lnTo>
                    <a:pt x="1113" y="19"/>
                  </a:lnTo>
                  <a:lnTo>
                    <a:pt x="1158" y="29"/>
                  </a:lnTo>
                  <a:lnTo>
                    <a:pt x="1202" y="42"/>
                  </a:lnTo>
                  <a:lnTo>
                    <a:pt x="1245" y="56"/>
                  </a:lnTo>
                  <a:lnTo>
                    <a:pt x="1287" y="73"/>
                  </a:lnTo>
                  <a:lnTo>
                    <a:pt x="1328" y="91"/>
                  </a:lnTo>
                  <a:lnTo>
                    <a:pt x="1367" y="112"/>
                  </a:lnTo>
                  <a:lnTo>
                    <a:pt x="1406" y="134"/>
                  </a:lnTo>
                  <a:lnTo>
                    <a:pt x="1444" y="158"/>
                  </a:lnTo>
                  <a:lnTo>
                    <a:pt x="1481" y="184"/>
                  </a:lnTo>
                  <a:lnTo>
                    <a:pt x="1515" y="212"/>
                  </a:lnTo>
                  <a:lnTo>
                    <a:pt x="1549" y="240"/>
                  </a:lnTo>
                  <a:lnTo>
                    <a:pt x="1581" y="271"/>
                  </a:lnTo>
                  <a:lnTo>
                    <a:pt x="1611" y="303"/>
                  </a:lnTo>
                  <a:lnTo>
                    <a:pt x="1641" y="336"/>
                  </a:lnTo>
                  <a:lnTo>
                    <a:pt x="1669" y="372"/>
                  </a:lnTo>
                  <a:lnTo>
                    <a:pt x="1694" y="409"/>
                  </a:lnTo>
                  <a:lnTo>
                    <a:pt x="1718" y="445"/>
                  </a:lnTo>
                  <a:lnTo>
                    <a:pt x="1741" y="484"/>
                  </a:lnTo>
                  <a:lnTo>
                    <a:pt x="1761" y="524"/>
                  </a:lnTo>
                  <a:lnTo>
                    <a:pt x="1780" y="566"/>
                  </a:lnTo>
                  <a:lnTo>
                    <a:pt x="1796" y="608"/>
                  </a:lnTo>
                  <a:lnTo>
                    <a:pt x="1811" y="650"/>
                  </a:lnTo>
                  <a:lnTo>
                    <a:pt x="1823" y="694"/>
                  </a:lnTo>
                  <a:lnTo>
                    <a:pt x="1833" y="740"/>
                  </a:lnTo>
                  <a:lnTo>
                    <a:pt x="1841" y="784"/>
                  </a:lnTo>
                  <a:lnTo>
                    <a:pt x="1847" y="831"/>
                  </a:lnTo>
                  <a:lnTo>
                    <a:pt x="1851" y="878"/>
                  </a:lnTo>
                  <a:lnTo>
                    <a:pt x="1852" y="925"/>
                  </a:lnTo>
                  <a:lnTo>
                    <a:pt x="1851" y="973"/>
                  </a:lnTo>
                  <a:lnTo>
                    <a:pt x="1847" y="1020"/>
                  </a:lnTo>
                  <a:lnTo>
                    <a:pt x="1841" y="1066"/>
                  </a:lnTo>
                  <a:lnTo>
                    <a:pt x="1833" y="1112"/>
                  </a:lnTo>
                  <a:lnTo>
                    <a:pt x="1823" y="1157"/>
                  </a:lnTo>
                  <a:lnTo>
                    <a:pt x="1811" y="1201"/>
                  </a:lnTo>
                  <a:lnTo>
                    <a:pt x="1796" y="1244"/>
                  </a:lnTo>
                  <a:lnTo>
                    <a:pt x="1780" y="1286"/>
                  </a:lnTo>
                  <a:lnTo>
                    <a:pt x="1761" y="1327"/>
                  </a:lnTo>
                  <a:lnTo>
                    <a:pt x="1741" y="1366"/>
                  </a:lnTo>
                  <a:lnTo>
                    <a:pt x="1718" y="1405"/>
                  </a:lnTo>
                  <a:lnTo>
                    <a:pt x="1694" y="1443"/>
                  </a:lnTo>
                  <a:lnTo>
                    <a:pt x="1669" y="1480"/>
                  </a:lnTo>
                  <a:lnTo>
                    <a:pt x="1641" y="1514"/>
                  </a:lnTo>
                  <a:lnTo>
                    <a:pt x="1611" y="1548"/>
                  </a:lnTo>
                  <a:lnTo>
                    <a:pt x="1581" y="1581"/>
                  </a:lnTo>
                  <a:lnTo>
                    <a:pt x="1549" y="1610"/>
                  </a:lnTo>
                  <a:lnTo>
                    <a:pt x="1515" y="1640"/>
                  </a:lnTo>
                  <a:lnTo>
                    <a:pt x="1481" y="1668"/>
                  </a:lnTo>
                  <a:lnTo>
                    <a:pt x="1444" y="1693"/>
                  </a:lnTo>
                  <a:lnTo>
                    <a:pt x="1406" y="1717"/>
                  </a:lnTo>
                  <a:lnTo>
                    <a:pt x="1367" y="1740"/>
                  </a:lnTo>
                  <a:lnTo>
                    <a:pt x="1328" y="1760"/>
                  </a:lnTo>
                  <a:lnTo>
                    <a:pt x="1287" y="1779"/>
                  </a:lnTo>
                  <a:lnTo>
                    <a:pt x="1245" y="1795"/>
                  </a:lnTo>
                  <a:lnTo>
                    <a:pt x="1202" y="1810"/>
                  </a:lnTo>
                  <a:lnTo>
                    <a:pt x="1158" y="1822"/>
                  </a:lnTo>
                  <a:lnTo>
                    <a:pt x="1113" y="1833"/>
                  </a:lnTo>
                  <a:lnTo>
                    <a:pt x="1067" y="1841"/>
                  </a:lnTo>
                  <a:lnTo>
                    <a:pt x="1021" y="1846"/>
                  </a:lnTo>
                  <a:lnTo>
                    <a:pt x="974" y="1850"/>
                  </a:lnTo>
                  <a:lnTo>
                    <a:pt x="926" y="1851"/>
                  </a:lnTo>
                  <a:close/>
                </a:path>
              </a:pathLst>
            </a:custGeom>
            <a:solidFill>
              <a:srgbClr val="9CCB48"/>
            </a:solidFill>
            <a:ln>
              <a:noFill/>
            </a:ln>
            <a:effectLst>
              <a:outerShdw blurRad="152400" dist="1524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01" name="Google Shape;1201;p5"/>
            <p:cNvSpPr/>
            <p:nvPr/>
          </p:nvSpPr>
          <p:spPr>
            <a:xfrm>
              <a:off x="4261939" y="3595413"/>
              <a:ext cx="758825" cy="760413"/>
            </a:xfrm>
            <a:custGeom>
              <a:avLst/>
              <a:gdLst/>
              <a:ahLst/>
              <a:cxnLst/>
              <a:rect l="l" t="t" r="r" b="b"/>
              <a:pathLst>
                <a:path w="1434" h="1436" extrusionOk="0">
                  <a:moveTo>
                    <a:pt x="717" y="1436"/>
                  </a:moveTo>
                  <a:lnTo>
                    <a:pt x="754" y="1434"/>
                  </a:lnTo>
                  <a:lnTo>
                    <a:pt x="790" y="1431"/>
                  </a:lnTo>
                  <a:lnTo>
                    <a:pt x="827" y="1426"/>
                  </a:lnTo>
                  <a:lnTo>
                    <a:pt x="861" y="1421"/>
                  </a:lnTo>
                  <a:lnTo>
                    <a:pt x="897" y="1413"/>
                  </a:lnTo>
                  <a:lnTo>
                    <a:pt x="930" y="1402"/>
                  </a:lnTo>
                  <a:lnTo>
                    <a:pt x="965" y="1392"/>
                  </a:lnTo>
                  <a:lnTo>
                    <a:pt x="997" y="1378"/>
                  </a:lnTo>
                  <a:lnTo>
                    <a:pt x="1029" y="1365"/>
                  </a:lnTo>
                  <a:lnTo>
                    <a:pt x="1060" y="1348"/>
                  </a:lnTo>
                  <a:lnTo>
                    <a:pt x="1089" y="1331"/>
                  </a:lnTo>
                  <a:lnTo>
                    <a:pt x="1118" y="1313"/>
                  </a:lnTo>
                  <a:lnTo>
                    <a:pt x="1147" y="1292"/>
                  </a:lnTo>
                  <a:lnTo>
                    <a:pt x="1174" y="1272"/>
                  </a:lnTo>
                  <a:lnTo>
                    <a:pt x="1199" y="1249"/>
                  </a:lnTo>
                  <a:lnTo>
                    <a:pt x="1225" y="1225"/>
                  </a:lnTo>
                  <a:lnTo>
                    <a:pt x="1249" y="1200"/>
                  </a:lnTo>
                  <a:lnTo>
                    <a:pt x="1270" y="1174"/>
                  </a:lnTo>
                  <a:lnTo>
                    <a:pt x="1292" y="1147"/>
                  </a:lnTo>
                  <a:lnTo>
                    <a:pt x="1313" y="1118"/>
                  </a:lnTo>
                  <a:lnTo>
                    <a:pt x="1331" y="1090"/>
                  </a:lnTo>
                  <a:lnTo>
                    <a:pt x="1348" y="1060"/>
                  </a:lnTo>
                  <a:lnTo>
                    <a:pt x="1364" y="1029"/>
                  </a:lnTo>
                  <a:lnTo>
                    <a:pt x="1378" y="997"/>
                  </a:lnTo>
                  <a:lnTo>
                    <a:pt x="1391" y="965"/>
                  </a:lnTo>
                  <a:lnTo>
                    <a:pt x="1402" y="931"/>
                  </a:lnTo>
                  <a:lnTo>
                    <a:pt x="1413" y="897"/>
                  </a:lnTo>
                  <a:lnTo>
                    <a:pt x="1421" y="863"/>
                  </a:lnTo>
                  <a:lnTo>
                    <a:pt x="1426" y="827"/>
                  </a:lnTo>
                  <a:lnTo>
                    <a:pt x="1431" y="791"/>
                  </a:lnTo>
                  <a:lnTo>
                    <a:pt x="1434" y="755"/>
                  </a:lnTo>
                  <a:lnTo>
                    <a:pt x="1434" y="717"/>
                  </a:lnTo>
                  <a:lnTo>
                    <a:pt x="1434" y="681"/>
                  </a:lnTo>
                  <a:lnTo>
                    <a:pt x="1431" y="644"/>
                  </a:lnTo>
                  <a:lnTo>
                    <a:pt x="1426" y="608"/>
                  </a:lnTo>
                  <a:lnTo>
                    <a:pt x="1421" y="573"/>
                  </a:lnTo>
                  <a:lnTo>
                    <a:pt x="1413" y="539"/>
                  </a:lnTo>
                  <a:lnTo>
                    <a:pt x="1402" y="504"/>
                  </a:lnTo>
                  <a:lnTo>
                    <a:pt x="1391" y="471"/>
                  </a:lnTo>
                  <a:lnTo>
                    <a:pt x="1378" y="439"/>
                  </a:lnTo>
                  <a:lnTo>
                    <a:pt x="1364" y="407"/>
                  </a:lnTo>
                  <a:lnTo>
                    <a:pt x="1348" y="376"/>
                  </a:lnTo>
                  <a:lnTo>
                    <a:pt x="1331" y="346"/>
                  </a:lnTo>
                  <a:lnTo>
                    <a:pt x="1313" y="316"/>
                  </a:lnTo>
                  <a:lnTo>
                    <a:pt x="1292" y="289"/>
                  </a:lnTo>
                  <a:lnTo>
                    <a:pt x="1270" y="261"/>
                  </a:lnTo>
                  <a:lnTo>
                    <a:pt x="1249" y="235"/>
                  </a:lnTo>
                  <a:lnTo>
                    <a:pt x="1225" y="211"/>
                  </a:lnTo>
                  <a:lnTo>
                    <a:pt x="1199" y="187"/>
                  </a:lnTo>
                  <a:lnTo>
                    <a:pt x="1174" y="164"/>
                  </a:lnTo>
                  <a:lnTo>
                    <a:pt x="1147" y="143"/>
                  </a:lnTo>
                  <a:lnTo>
                    <a:pt x="1118" y="123"/>
                  </a:lnTo>
                  <a:lnTo>
                    <a:pt x="1089" y="104"/>
                  </a:lnTo>
                  <a:lnTo>
                    <a:pt x="1060" y="87"/>
                  </a:lnTo>
                  <a:lnTo>
                    <a:pt x="1029" y="71"/>
                  </a:lnTo>
                  <a:lnTo>
                    <a:pt x="997" y="56"/>
                  </a:lnTo>
                  <a:lnTo>
                    <a:pt x="965" y="44"/>
                  </a:lnTo>
                  <a:lnTo>
                    <a:pt x="930" y="32"/>
                  </a:lnTo>
                  <a:lnTo>
                    <a:pt x="897" y="23"/>
                  </a:lnTo>
                  <a:lnTo>
                    <a:pt x="861" y="15"/>
                  </a:lnTo>
                  <a:lnTo>
                    <a:pt x="827" y="8"/>
                  </a:lnTo>
                  <a:lnTo>
                    <a:pt x="790" y="4"/>
                  </a:lnTo>
                  <a:lnTo>
                    <a:pt x="754" y="1"/>
                  </a:lnTo>
                  <a:lnTo>
                    <a:pt x="717" y="0"/>
                  </a:lnTo>
                  <a:lnTo>
                    <a:pt x="680" y="1"/>
                  </a:lnTo>
                  <a:lnTo>
                    <a:pt x="644" y="4"/>
                  </a:lnTo>
                  <a:lnTo>
                    <a:pt x="608" y="8"/>
                  </a:lnTo>
                  <a:lnTo>
                    <a:pt x="573" y="15"/>
                  </a:lnTo>
                  <a:lnTo>
                    <a:pt x="538" y="23"/>
                  </a:lnTo>
                  <a:lnTo>
                    <a:pt x="504" y="32"/>
                  </a:lnTo>
                  <a:lnTo>
                    <a:pt x="471" y="44"/>
                  </a:lnTo>
                  <a:lnTo>
                    <a:pt x="439" y="56"/>
                  </a:lnTo>
                  <a:lnTo>
                    <a:pt x="407" y="71"/>
                  </a:lnTo>
                  <a:lnTo>
                    <a:pt x="376" y="87"/>
                  </a:lnTo>
                  <a:lnTo>
                    <a:pt x="346" y="104"/>
                  </a:lnTo>
                  <a:lnTo>
                    <a:pt x="316" y="123"/>
                  </a:lnTo>
                  <a:lnTo>
                    <a:pt x="289" y="143"/>
                  </a:lnTo>
                  <a:lnTo>
                    <a:pt x="261" y="164"/>
                  </a:lnTo>
                  <a:lnTo>
                    <a:pt x="235" y="187"/>
                  </a:lnTo>
                  <a:lnTo>
                    <a:pt x="210" y="211"/>
                  </a:lnTo>
                  <a:lnTo>
                    <a:pt x="187" y="235"/>
                  </a:lnTo>
                  <a:lnTo>
                    <a:pt x="164" y="261"/>
                  </a:lnTo>
                  <a:lnTo>
                    <a:pt x="142" y="289"/>
                  </a:lnTo>
                  <a:lnTo>
                    <a:pt x="123" y="316"/>
                  </a:lnTo>
                  <a:lnTo>
                    <a:pt x="104" y="346"/>
                  </a:lnTo>
                  <a:lnTo>
                    <a:pt x="87" y="376"/>
                  </a:lnTo>
                  <a:lnTo>
                    <a:pt x="71" y="407"/>
                  </a:lnTo>
                  <a:lnTo>
                    <a:pt x="56" y="439"/>
                  </a:lnTo>
                  <a:lnTo>
                    <a:pt x="44" y="471"/>
                  </a:lnTo>
                  <a:lnTo>
                    <a:pt x="32" y="504"/>
                  </a:lnTo>
                  <a:lnTo>
                    <a:pt x="23" y="539"/>
                  </a:lnTo>
                  <a:lnTo>
                    <a:pt x="15" y="573"/>
                  </a:lnTo>
                  <a:lnTo>
                    <a:pt x="8" y="608"/>
                  </a:lnTo>
                  <a:lnTo>
                    <a:pt x="3" y="644"/>
                  </a:lnTo>
                  <a:lnTo>
                    <a:pt x="1" y="681"/>
                  </a:lnTo>
                  <a:lnTo>
                    <a:pt x="0" y="717"/>
                  </a:lnTo>
                  <a:lnTo>
                    <a:pt x="1" y="755"/>
                  </a:lnTo>
                  <a:lnTo>
                    <a:pt x="3" y="791"/>
                  </a:lnTo>
                  <a:lnTo>
                    <a:pt x="8" y="827"/>
                  </a:lnTo>
                  <a:lnTo>
                    <a:pt x="15" y="863"/>
                  </a:lnTo>
                  <a:lnTo>
                    <a:pt x="23" y="897"/>
                  </a:lnTo>
                  <a:lnTo>
                    <a:pt x="32" y="931"/>
                  </a:lnTo>
                  <a:lnTo>
                    <a:pt x="44" y="965"/>
                  </a:lnTo>
                  <a:lnTo>
                    <a:pt x="56" y="997"/>
                  </a:lnTo>
                  <a:lnTo>
                    <a:pt x="71" y="1029"/>
                  </a:lnTo>
                  <a:lnTo>
                    <a:pt x="87" y="1060"/>
                  </a:lnTo>
                  <a:lnTo>
                    <a:pt x="104" y="1090"/>
                  </a:lnTo>
                  <a:lnTo>
                    <a:pt x="123" y="1118"/>
                  </a:lnTo>
                  <a:lnTo>
                    <a:pt x="142" y="1147"/>
                  </a:lnTo>
                  <a:lnTo>
                    <a:pt x="164" y="1174"/>
                  </a:lnTo>
                  <a:lnTo>
                    <a:pt x="187" y="1200"/>
                  </a:lnTo>
                  <a:lnTo>
                    <a:pt x="210" y="1225"/>
                  </a:lnTo>
                  <a:lnTo>
                    <a:pt x="235" y="1249"/>
                  </a:lnTo>
                  <a:lnTo>
                    <a:pt x="261" y="1272"/>
                  </a:lnTo>
                  <a:lnTo>
                    <a:pt x="289" y="1292"/>
                  </a:lnTo>
                  <a:lnTo>
                    <a:pt x="316" y="1313"/>
                  </a:lnTo>
                  <a:lnTo>
                    <a:pt x="346" y="1331"/>
                  </a:lnTo>
                  <a:lnTo>
                    <a:pt x="376" y="1348"/>
                  </a:lnTo>
                  <a:lnTo>
                    <a:pt x="407" y="1365"/>
                  </a:lnTo>
                  <a:lnTo>
                    <a:pt x="439" y="1378"/>
                  </a:lnTo>
                  <a:lnTo>
                    <a:pt x="471" y="1392"/>
                  </a:lnTo>
                  <a:lnTo>
                    <a:pt x="504" y="1402"/>
                  </a:lnTo>
                  <a:lnTo>
                    <a:pt x="538" y="1413"/>
                  </a:lnTo>
                  <a:lnTo>
                    <a:pt x="573" y="1421"/>
                  </a:lnTo>
                  <a:lnTo>
                    <a:pt x="608" y="1426"/>
                  </a:lnTo>
                  <a:lnTo>
                    <a:pt x="644" y="1431"/>
                  </a:lnTo>
                  <a:lnTo>
                    <a:pt x="680" y="1434"/>
                  </a:lnTo>
                  <a:lnTo>
                    <a:pt x="717" y="1436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D8D8D8"/>
                </a:gs>
              </a:gsLst>
              <a:lin ang="2700000" scaled="0"/>
            </a:gradFill>
            <a:ln>
              <a:noFill/>
            </a:ln>
            <a:effectLst>
              <a:outerShdw blurRad="190500" dist="1016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02" name="Google Shape;1202;p5"/>
            <p:cNvSpPr/>
            <p:nvPr/>
          </p:nvSpPr>
          <p:spPr>
            <a:xfrm>
              <a:off x="4274639" y="3608113"/>
              <a:ext cx="733425" cy="735013"/>
            </a:xfrm>
            <a:custGeom>
              <a:avLst/>
              <a:gdLst/>
              <a:ahLst/>
              <a:cxnLst/>
              <a:rect l="l" t="t" r="r" b="b"/>
              <a:pathLst>
                <a:path w="1386" h="1387" extrusionOk="0">
                  <a:moveTo>
                    <a:pt x="693" y="1387"/>
                  </a:moveTo>
                  <a:lnTo>
                    <a:pt x="729" y="1386"/>
                  </a:lnTo>
                  <a:lnTo>
                    <a:pt x="764" y="1383"/>
                  </a:lnTo>
                  <a:lnTo>
                    <a:pt x="799" y="1379"/>
                  </a:lnTo>
                  <a:lnTo>
                    <a:pt x="833" y="1373"/>
                  </a:lnTo>
                  <a:lnTo>
                    <a:pt x="867" y="1365"/>
                  </a:lnTo>
                  <a:lnTo>
                    <a:pt x="899" y="1355"/>
                  </a:lnTo>
                  <a:lnTo>
                    <a:pt x="931" y="1345"/>
                  </a:lnTo>
                  <a:lnTo>
                    <a:pt x="964" y="1332"/>
                  </a:lnTo>
                  <a:lnTo>
                    <a:pt x="994" y="1319"/>
                  </a:lnTo>
                  <a:lnTo>
                    <a:pt x="1024" y="1304"/>
                  </a:lnTo>
                  <a:lnTo>
                    <a:pt x="1053" y="1287"/>
                  </a:lnTo>
                  <a:lnTo>
                    <a:pt x="1082" y="1268"/>
                  </a:lnTo>
                  <a:lnTo>
                    <a:pt x="1108" y="1249"/>
                  </a:lnTo>
                  <a:lnTo>
                    <a:pt x="1134" y="1228"/>
                  </a:lnTo>
                  <a:lnTo>
                    <a:pt x="1159" y="1206"/>
                  </a:lnTo>
                  <a:lnTo>
                    <a:pt x="1183" y="1184"/>
                  </a:lnTo>
                  <a:lnTo>
                    <a:pt x="1206" y="1160"/>
                  </a:lnTo>
                  <a:lnTo>
                    <a:pt x="1228" y="1134"/>
                  </a:lnTo>
                  <a:lnTo>
                    <a:pt x="1249" y="1108"/>
                  </a:lnTo>
                  <a:lnTo>
                    <a:pt x="1268" y="1082"/>
                  </a:lnTo>
                  <a:lnTo>
                    <a:pt x="1287" y="1053"/>
                  </a:lnTo>
                  <a:lnTo>
                    <a:pt x="1303" y="1024"/>
                  </a:lnTo>
                  <a:lnTo>
                    <a:pt x="1319" y="995"/>
                  </a:lnTo>
                  <a:lnTo>
                    <a:pt x="1332" y="964"/>
                  </a:lnTo>
                  <a:lnTo>
                    <a:pt x="1345" y="932"/>
                  </a:lnTo>
                  <a:lnTo>
                    <a:pt x="1355" y="899"/>
                  </a:lnTo>
                  <a:lnTo>
                    <a:pt x="1364" y="867"/>
                  </a:lnTo>
                  <a:lnTo>
                    <a:pt x="1373" y="833"/>
                  </a:lnTo>
                  <a:lnTo>
                    <a:pt x="1379" y="800"/>
                  </a:lnTo>
                  <a:lnTo>
                    <a:pt x="1383" y="764"/>
                  </a:lnTo>
                  <a:lnTo>
                    <a:pt x="1386" y="730"/>
                  </a:lnTo>
                  <a:lnTo>
                    <a:pt x="1386" y="693"/>
                  </a:lnTo>
                  <a:lnTo>
                    <a:pt x="1386" y="658"/>
                  </a:lnTo>
                  <a:lnTo>
                    <a:pt x="1383" y="622"/>
                  </a:lnTo>
                  <a:lnTo>
                    <a:pt x="1379" y="588"/>
                  </a:lnTo>
                  <a:lnTo>
                    <a:pt x="1373" y="553"/>
                  </a:lnTo>
                  <a:lnTo>
                    <a:pt x="1364" y="520"/>
                  </a:lnTo>
                  <a:lnTo>
                    <a:pt x="1355" y="487"/>
                  </a:lnTo>
                  <a:lnTo>
                    <a:pt x="1345" y="455"/>
                  </a:lnTo>
                  <a:lnTo>
                    <a:pt x="1332" y="424"/>
                  </a:lnTo>
                  <a:lnTo>
                    <a:pt x="1319" y="393"/>
                  </a:lnTo>
                  <a:lnTo>
                    <a:pt x="1303" y="363"/>
                  </a:lnTo>
                  <a:lnTo>
                    <a:pt x="1287" y="335"/>
                  </a:lnTo>
                  <a:lnTo>
                    <a:pt x="1268" y="306"/>
                  </a:lnTo>
                  <a:lnTo>
                    <a:pt x="1249" y="279"/>
                  </a:lnTo>
                  <a:lnTo>
                    <a:pt x="1228" y="252"/>
                  </a:lnTo>
                  <a:lnTo>
                    <a:pt x="1206" y="227"/>
                  </a:lnTo>
                  <a:lnTo>
                    <a:pt x="1183" y="203"/>
                  </a:lnTo>
                  <a:lnTo>
                    <a:pt x="1159" y="180"/>
                  </a:lnTo>
                  <a:lnTo>
                    <a:pt x="1134" y="158"/>
                  </a:lnTo>
                  <a:lnTo>
                    <a:pt x="1108" y="138"/>
                  </a:lnTo>
                  <a:lnTo>
                    <a:pt x="1082" y="119"/>
                  </a:lnTo>
                  <a:lnTo>
                    <a:pt x="1053" y="101"/>
                  </a:lnTo>
                  <a:lnTo>
                    <a:pt x="1024" y="84"/>
                  </a:lnTo>
                  <a:lnTo>
                    <a:pt x="994" y="69"/>
                  </a:lnTo>
                  <a:lnTo>
                    <a:pt x="964" y="55"/>
                  </a:lnTo>
                  <a:lnTo>
                    <a:pt x="931" y="43"/>
                  </a:lnTo>
                  <a:lnTo>
                    <a:pt x="899" y="31"/>
                  </a:lnTo>
                  <a:lnTo>
                    <a:pt x="867" y="22"/>
                  </a:lnTo>
                  <a:lnTo>
                    <a:pt x="833" y="14"/>
                  </a:lnTo>
                  <a:lnTo>
                    <a:pt x="799" y="8"/>
                  </a:lnTo>
                  <a:lnTo>
                    <a:pt x="764" y="4"/>
                  </a:lnTo>
                  <a:lnTo>
                    <a:pt x="729" y="1"/>
                  </a:lnTo>
                  <a:lnTo>
                    <a:pt x="693" y="0"/>
                  </a:lnTo>
                  <a:lnTo>
                    <a:pt x="658" y="1"/>
                  </a:lnTo>
                  <a:lnTo>
                    <a:pt x="622" y="4"/>
                  </a:lnTo>
                  <a:lnTo>
                    <a:pt x="588" y="8"/>
                  </a:lnTo>
                  <a:lnTo>
                    <a:pt x="553" y="14"/>
                  </a:lnTo>
                  <a:lnTo>
                    <a:pt x="520" y="22"/>
                  </a:lnTo>
                  <a:lnTo>
                    <a:pt x="487" y="31"/>
                  </a:lnTo>
                  <a:lnTo>
                    <a:pt x="455" y="43"/>
                  </a:lnTo>
                  <a:lnTo>
                    <a:pt x="424" y="55"/>
                  </a:lnTo>
                  <a:lnTo>
                    <a:pt x="393" y="69"/>
                  </a:lnTo>
                  <a:lnTo>
                    <a:pt x="363" y="84"/>
                  </a:lnTo>
                  <a:lnTo>
                    <a:pt x="333" y="101"/>
                  </a:lnTo>
                  <a:lnTo>
                    <a:pt x="306" y="119"/>
                  </a:lnTo>
                  <a:lnTo>
                    <a:pt x="278" y="138"/>
                  </a:lnTo>
                  <a:lnTo>
                    <a:pt x="252" y="158"/>
                  </a:lnTo>
                  <a:lnTo>
                    <a:pt x="227" y="180"/>
                  </a:lnTo>
                  <a:lnTo>
                    <a:pt x="203" y="203"/>
                  </a:lnTo>
                  <a:lnTo>
                    <a:pt x="180" y="227"/>
                  </a:lnTo>
                  <a:lnTo>
                    <a:pt x="158" y="252"/>
                  </a:lnTo>
                  <a:lnTo>
                    <a:pt x="138" y="279"/>
                  </a:lnTo>
                  <a:lnTo>
                    <a:pt x="118" y="306"/>
                  </a:lnTo>
                  <a:lnTo>
                    <a:pt x="101" y="335"/>
                  </a:lnTo>
                  <a:lnTo>
                    <a:pt x="84" y="363"/>
                  </a:lnTo>
                  <a:lnTo>
                    <a:pt x="69" y="393"/>
                  </a:lnTo>
                  <a:lnTo>
                    <a:pt x="55" y="424"/>
                  </a:lnTo>
                  <a:lnTo>
                    <a:pt x="42" y="455"/>
                  </a:lnTo>
                  <a:lnTo>
                    <a:pt x="31" y="487"/>
                  </a:lnTo>
                  <a:lnTo>
                    <a:pt x="22" y="520"/>
                  </a:lnTo>
                  <a:lnTo>
                    <a:pt x="14" y="553"/>
                  </a:lnTo>
                  <a:lnTo>
                    <a:pt x="8" y="588"/>
                  </a:lnTo>
                  <a:lnTo>
                    <a:pt x="3" y="622"/>
                  </a:lnTo>
                  <a:lnTo>
                    <a:pt x="1" y="658"/>
                  </a:lnTo>
                  <a:lnTo>
                    <a:pt x="0" y="693"/>
                  </a:lnTo>
                  <a:lnTo>
                    <a:pt x="1" y="730"/>
                  </a:lnTo>
                  <a:lnTo>
                    <a:pt x="3" y="764"/>
                  </a:lnTo>
                  <a:lnTo>
                    <a:pt x="8" y="800"/>
                  </a:lnTo>
                  <a:lnTo>
                    <a:pt x="14" y="833"/>
                  </a:lnTo>
                  <a:lnTo>
                    <a:pt x="22" y="867"/>
                  </a:lnTo>
                  <a:lnTo>
                    <a:pt x="31" y="899"/>
                  </a:lnTo>
                  <a:lnTo>
                    <a:pt x="42" y="932"/>
                  </a:lnTo>
                  <a:lnTo>
                    <a:pt x="55" y="964"/>
                  </a:lnTo>
                  <a:lnTo>
                    <a:pt x="69" y="995"/>
                  </a:lnTo>
                  <a:lnTo>
                    <a:pt x="84" y="1024"/>
                  </a:lnTo>
                  <a:lnTo>
                    <a:pt x="101" y="1053"/>
                  </a:lnTo>
                  <a:lnTo>
                    <a:pt x="118" y="1082"/>
                  </a:lnTo>
                  <a:lnTo>
                    <a:pt x="138" y="1108"/>
                  </a:lnTo>
                  <a:lnTo>
                    <a:pt x="158" y="1134"/>
                  </a:lnTo>
                  <a:lnTo>
                    <a:pt x="180" y="1160"/>
                  </a:lnTo>
                  <a:lnTo>
                    <a:pt x="203" y="1184"/>
                  </a:lnTo>
                  <a:lnTo>
                    <a:pt x="227" y="1206"/>
                  </a:lnTo>
                  <a:lnTo>
                    <a:pt x="252" y="1228"/>
                  </a:lnTo>
                  <a:lnTo>
                    <a:pt x="278" y="1249"/>
                  </a:lnTo>
                  <a:lnTo>
                    <a:pt x="306" y="1268"/>
                  </a:lnTo>
                  <a:lnTo>
                    <a:pt x="333" y="1287"/>
                  </a:lnTo>
                  <a:lnTo>
                    <a:pt x="363" y="1304"/>
                  </a:lnTo>
                  <a:lnTo>
                    <a:pt x="393" y="1319"/>
                  </a:lnTo>
                  <a:lnTo>
                    <a:pt x="424" y="1332"/>
                  </a:lnTo>
                  <a:lnTo>
                    <a:pt x="455" y="1345"/>
                  </a:lnTo>
                  <a:lnTo>
                    <a:pt x="487" y="1355"/>
                  </a:lnTo>
                  <a:lnTo>
                    <a:pt x="520" y="1365"/>
                  </a:lnTo>
                  <a:lnTo>
                    <a:pt x="553" y="1373"/>
                  </a:lnTo>
                  <a:lnTo>
                    <a:pt x="588" y="1379"/>
                  </a:lnTo>
                  <a:lnTo>
                    <a:pt x="622" y="1383"/>
                  </a:lnTo>
                  <a:lnTo>
                    <a:pt x="658" y="1386"/>
                  </a:lnTo>
                  <a:lnTo>
                    <a:pt x="693" y="1387"/>
                  </a:lnTo>
                  <a:close/>
                </a:path>
              </a:pathLst>
            </a:custGeom>
            <a:gradFill>
              <a:gsLst>
                <a:gs pos="0">
                  <a:srgbClr val="D8D8D8"/>
                </a:gs>
                <a:gs pos="52999">
                  <a:srgbClr val="D8D8D8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203" name="Google Shape;1203;p5"/>
            <p:cNvGrpSpPr/>
            <p:nvPr/>
          </p:nvGrpSpPr>
          <p:grpSpPr>
            <a:xfrm>
              <a:off x="4425451" y="3766863"/>
              <a:ext cx="431801" cy="417512"/>
              <a:chOff x="10927373" y="4924586"/>
              <a:chExt cx="431801" cy="417512"/>
            </a:xfrm>
          </p:grpSpPr>
          <p:sp>
            <p:nvSpPr>
              <p:cNvPr id="1204" name="Google Shape;1204;p5"/>
              <p:cNvSpPr/>
              <p:nvPr/>
            </p:nvSpPr>
            <p:spPr>
              <a:xfrm>
                <a:off x="10927373" y="5034123"/>
                <a:ext cx="307975" cy="3079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582" extrusionOk="0">
                    <a:moveTo>
                      <a:pt x="291" y="468"/>
                    </a:moveTo>
                    <a:lnTo>
                      <a:pt x="273" y="467"/>
                    </a:lnTo>
                    <a:lnTo>
                      <a:pt x="256" y="464"/>
                    </a:lnTo>
                    <a:lnTo>
                      <a:pt x="239" y="460"/>
                    </a:lnTo>
                    <a:lnTo>
                      <a:pt x="223" y="454"/>
                    </a:lnTo>
                    <a:lnTo>
                      <a:pt x="208" y="446"/>
                    </a:lnTo>
                    <a:lnTo>
                      <a:pt x="193" y="438"/>
                    </a:lnTo>
                    <a:lnTo>
                      <a:pt x="179" y="428"/>
                    </a:lnTo>
                    <a:lnTo>
                      <a:pt x="166" y="416"/>
                    </a:lnTo>
                    <a:lnTo>
                      <a:pt x="155" y="404"/>
                    </a:lnTo>
                    <a:lnTo>
                      <a:pt x="145" y="390"/>
                    </a:lnTo>
                    <a:lnTo>
                      <a:pt x="137" y="375"/>
                    </a:lnTo>
                    <a:lnTo>
                      <a:pt x="129" y="360"/>
                    </a:lnTo>
                    <a:lnTo>
                      <a:pt x="123" y="344"/>
                    </a:lnTo>
                    <a:lnTo>
                      <a:pt x="118" y="327"/>
                    </a:lnTo>
                    <a:lnTo>
                      <a:pt x="116" y="310"/>
                    </a:lnTo>
                    <a:lnTo>
                      <a:pt x="115" y="291"/>
                    </a:lnTo>
                    <a:lnTo>
                      <a:pt x="116" y="273"/>
                    </a:lnTo>
                    <a:lnTo>
                      <a:pt x="118" y="256"/>
                    </a:lnTo>
                    <a:lnTo>
                      <a:pt x="123" y="239"/>
                    </a:lnTo>
                    <a:lnTo>
                      <a:pt x="129" y="222"/>
                    </a:lnTo>
                    <a:lnTo>
                      <a:pt x="137" y="206"/>
                    </a:lnTo>
                    <a:lnTo>
                      <a:pt x="145" y="193"/>
                    </a:lnTo>
                    <a:lnTo>
                      <a:pt x="155" y="179"/>
                    </a:lnTo>
                    <a:lnTo>
                      <a:pt x="166" y="166"/>
                    </a:lnTo>
                    <a:lnTo>
                      <a:pt x="179" y="155"/>
                    </a:lnTo>
                    <a:lnTo>
                      <a:pt x="193" y="145"/>
                    </a:lnTo>
                    <a:lnTo>
                      <a:pt x="208" y="135"/>
                    </a:lnTo>
                    <a:lnTo>
                      <a:pt x="223" y="129"/>
                    </a:lnTo>
                    <a:lnTo>
                      <a:pt x="239" y="123"/>
                    </a:lnTo>
                    <a:lnTo>
                      <a:pt x="256" y="118"/>
                    </a:lnTo>
                    <a:lnTo>
                      <a:pt x="273" y="116"/>
                    </a:lnTo>
                    <a:lnTo>
                      <a:pt x="291" y="115"/>
                    </a:lnTo>
                    <a:lnTo>
                      <a:pt x="310" y="116"/>
                    </a:lnTo>
                    <a:lnTo>
                      <a:pt x="327" y="118"/>
                    </a:lnTo>
                    <a:lnTo>
                      <a:pt x="344" y="123"/>
                    </a:lnTo>
                    <a:lnTo>
                      <a:pt x="360" y="129"/>
                    </a:lnTo>
                    <a:lnTo>
                      <a:pt x="375" y="135"/>
                    </a:lnTo>
                    <a:lnTo>
                      <a:pt x="390" y="145"/>
                    </a:lnTo>
                    <a:lnTo>
                      <a:pt x="404" y="155"/>
                    </a:lnTo>
                    <a:lnTo>
                      <a:pt x="416" y="166"/>
                    </a:lnTo>
                    <a:lnTo>
                      <a:pt x="428" y="179"/>
                    </a:lnTo>
                    <a:lnTo>
                      <a:pt x="438" y="193"/>
                    </a:lnTo>
                    <a:lnTo>
                      <a:pt x="446" y="206"/>
                    </a:lnTo>
                    <a:lnTo>
                      <a:pt x="454" y="222"/>
                    </a:lnTo>
                    <a:lnTo>
                      <a:pt x="460" y="239"/>
                    </a:lnTo>
                    <a:lnTo>
                      <a:pt x="464" y="256"/>
                    </a:lnTo>
                    <a:lnTo>
                      <a:pt x="467" y="273"/>
                    </a:lnTo>
                    <a:lnTo>
                      <a:pt x="468" y="291"/>
                    </a:lnTo>
                    <a:lnTo>
                      <a:pt x="467" y="310"/>
                    </a:lnTo>
                    <a:lnTo>
                      <a:pt x="464" y="327"/>
                    </a:lnTo>
                    <a:lnTo>
                      <a:pt x="460" y="344"/>
                    </a:lnTo>
                    <a:lnTo>
                      <a:pt x="454" y="360"/>
                    </a:lnTo>
                    <a:lnTo>
                      <a:pt x="446" y="375"/>
                    </a:lnTo>
                    <a:lnTo>
                      <a:pt x="438" y="390"/>
                    </a:lnTo>
                    <a:lnTo>
                      <a:pt x="428" y="404"/>
                    </a:lnTo>
                    <a:lnTo>
                      <a:pt x="416" y="416"/>
                    </a:lnTo>
                    <a:lnTo>
                      <a:pt x="404" y="428"/>
                    </a:lnTo>
                    <a:lnTo>
                      <a:pt x="390" y="438"/>
                    </a:lnTo>
                    <a:lnTo>
                      <a:pt x="375" y="446"/>
                    </a:lnTo>
                    <a:lnTo>
                      <a:pt x="360" y="454"/>
                    </a:lnTo>
                    <a:lnTo>
                      <a:pt x="344" y="460"/>
                    </a:lnTo>
                    <a:lnTo>
                      <a:pt x="327" y="464"/>
                    </a:lnTo>
                    <a:lnTo>
                      <a:pt x="310" y="467"/>
                    </a:lnTo>
                    <a:lnTo>
                      <a:pt x="291" y="468"/>
                    </a:lnTo>
                    <a:close/>
                    <a:moveTo>
                      <a:pt x="563" y="244"/>
                    </a:moveTo>
                    <a:lnTo>
                      <a:pt x="553" y="244"/>
                    </a:lnTo>
                    <a:lnTo>
                      <a:pt x="548" y="244"/>
                    </a:lnTo>
                    <a:lnTo>
                      <a:pt x="543" y="243"/>
                    </a:lnTo>
                    <a:lnTo>
                      <a:pt x="540" y="242"/>
                    </a:lnTo>
                    <a:lnTo>
                      <a:pt x="536" y="240"/>
                    </a:lnTo>
                    <a:lnTo>
                      <a:pt x="533" y="236"/>
                    </a:lnTo>
                    <a:lnTo>
                      <a:pt x="531" y="233"/>
                    </a:lnTo>
                    <a:lnTo>
                      <a:pt x="528" y="229"/>
                    </a:lnTo>
                    <a:lnTo>
                      <a:pt x="527" y="226"/>
                    </a:lnTo>
                    <a:lnTo>
                      <a:pt x="523" y="211"/>
                    </a:lnTo>
                    <a:lnTo>
                      <a:pt x="517" y="197"/>
                    </a:lnTo>
                    <a:lnTo>
                      <a:pt x="511" y="184"/>
                    </a:lnTo>
                    <a:lnTo>
                      <a:pt x="504" y="171"/>
                    </a:lnTo>
                    <a:lnTo>
                      <a:pt x="502" y="166"/>
                    </a:lnTo>
                    <a:lnTo>
                      <a:pt x="501" y="163"/>
                    </a:lnTo>
                    <a:lnTo>
                      <a:pt x="501" y="158"/>
                    </a:lnTo>
                    <a:lnTo>
                      <a:pt x="501" y="155"/>
                    </a:lnTo>
                    <a:lnTo>
                      <a:pt x="502" y="150"/>
                    </a:lnTo>
                    <a:lnTo>
                      <a:pt x="503" y="147"/>
                    </a:lnTo>
                    <a:lnTo>
                      <a:pt x="506" y="143"/>
                    </a:lnTo>
                    <a:lnTo>
                      <a:pt x="509" y="140"/>
                    </a:lnTo>
                    <a:lnTo>
                      <a:pt x="516" y="132"/>
                    </a:lnTo>
                    <a:lnTo>
                      <a:pt x="518" y="130"/>
                    </a:lnTo>
                    <a:lnTo>
                      <a:pt x="520" y="126"/>
                    </a:lnTo>
                    <a:lnTo>
                      <a:pt x="522" y="122"/>
                    </a:lnTo>
                    <a:lnTo>
                      <a:pt x="522" y="118"/>
                    </a:lnTo>
                    <a:lnTo>
                      <a:pt x="522" y="114"/>
                    </a:lnTo>
                    <a:lnTo>
                      <a:pt x="520" y="110"/>
                    </a:lnTo>
                    <a:lnTo>
                      <a:pt x="518" y="107"/>
                    </a:lnTo>
                    <a:lnTo>
                      <a:pt x="516" y="103"/>
                    </a:lnTo>
                    <a:lnTo>
                      <a:pt x="479" y="67"/>
                    </a:lnTo>
                    <a:lnTo>
                      <a:pt x="476" y="64"/>
                    </a:lnTo>
                    <a:lnTo>
                      <a:pt x="472" y="62"/>
                    </a:lnTo>
                    <a:lnTo>
                      <a:pt x="468" y="61"/>
                    </a:lnTo>
                    <a:lnTo>
                      <a:pt x="464" y="61"/>
                    </a:lnTo>
                    <a:lnTo>
                      <a:pt x="461" y="61"/>
                    </a:lnTo>
                    <a:lnTo>
                      <a:pt x="456" y="62"/>
                    </a:lnTo>
                    <a:lnTo>
                      <a:pt x="453" y="64"/>
                    </a:lnTo>
                    <a:lnTo>
                      <a:pt x="451" y="67"/>
                    </a:lnTo>
                    <a:lnTo>
                      <a:pt x="443" y="74"/>
                    </a:lnTo>
                    <a:lnTo>
                      <a:pt x="439" y="77"/>
                    </a:lnTo>
                    <a:lnTo>
                      <a:pt x="436" y="78"/>
                    </a:lnTo>
                    <a:lnTo>
                      <a:pt x="432" y="80"/>
                    </a:lnTo>
                    <a:lnTo>
                      <a:pt x="428" y="82"/>
                    </a:lnTo>
                    <a:lnTo>
                      <a:pt x="424" y="82"/>
                    </a:lnTo>
                    <a:lnTo>
                      <a:pt x="420" y="80"/>
                    </a:lnTo>
                    <a:lnTo>
                      <a:pt x="415" y="79"/>
                    </a:lnTo>
                    <a:lnTo>
                      <a:pt x="412" y="78"/>
                    </a:lnTo>
                    <a:lnTo>
                      <a:pt x="399" y="71"/>
                    </a:lnTo>
                    <a:lnTo>
                      <a:pt x="385" y="66"/>
                    </a:lnTo>
                    <a:lnTo>
                      <a:pt x="372" y="60"/>
                    </a:lnTo>
                    <a:lnTo>
                      <a:pt x="357" y="55"/>
                    </a:lnTo>
                    <a:lnTo>
                      <a:pt x="353" y="54"/>
                    </a:lnTo>
                    <a:lnTo>
                      <a:pt x="350" y="52"/>
                    </a:lnTo>
                    <a:lnTo>
                      <a:pt x="346" y="50"/>
                    </a:lnTo>
                    <a:lnTo>
                      <a:pt x="343" y="46"/>
                    </a:lnTo>
                    <a:lnTo>
                      <a:pt x="341" y="43"/>
                    </a:lnTo>
                    <a:lnTo>
                      <a:pt x="339" y="39"/>
                    </a:lnTo>
                    <a:lnTo>
                      <a:pt x="338" y="35"/>
                    </a:lnTo>
                    <a:lnTo>
                      <a:pt x="338" y="30"/>
                    </a:lnTo>
                    <a:lnTo>
                      <a:pt x="338" y="20"/>
                    </a:lnTo>
                    <a:lnTo>
                      <a:pt x="337" y="16"/>
                    </a:lnTo>
                    <a:lnTo>
                      <a:pt x="336" y="12"/>
                    </a:lnTo>
                    <a:lnTo>
                      <a:pt x="335" y="8"/>
                    </a:lnTo>
                    <a:lnTo>
                      <a:pt x="333" y="6"/>
                    </a:lnTo>
                    <a:lnTo>
                      <a:pt x="329" y="4"/>
                    </a:lnTo>
                    <a:lnTo>
                      <a:pt x="326" y="1"/>
                    </a:lnTo>
                    <a:lnTo>
                      <a:pt x="322" y="0"/>
                    </a:lnTo>
                    <a:lnTo>
                      <a:pt x="318" y="0"/>
                    </a:lnTo>
                    <a:lnTo>
                      <a:pt x="265" y="0"/>
                    </a:lnTo>
                    <a:lnTo>
                      <a:pt x="260" y="0"/>
                    </a:lnTo>
                    <a:lnTo>
                      <a:pt x="257" y="1"/>
                    </a:lnTo>
                    <a:lnTo>
                      <a:pt x="254" y="4"/>
                    </a:lnTo>
                    <a:lnTo>
                      <a:pt x="250" y="6"/>
                    </a:lnTo>
                    <a:lnTo>
                      <a:pt x="248" y="8"/>
                    </a:lnTo>
                    <a:lnTo>
                      <a:pt x="247" y="12"/>
                    </a:lnTo>
                    <a:lnTo>
                      <a:pt x="246" y="16"/>
                    </a:lnTo>
                    <a:lnTo>
                      <a:pt x="244" y="20"/>
                    </a:lnTo>
                    <a:lnTo>
                      <a:pt x="244" y="30"/>
                    </a:lnTo>
                    <a:lnTo>
                      <a:pt x="244" y="35"/>
                    </a:lnTo>
                    <a:lnTo>
                      <a:pt x="243" y="39"/>
                    </a:lnTo>
                    <a:lnTo>
                      <a:pt x="242" y="43"/>
                    </a:lnTo>
                    <a:lnTo>
                      <a:pt x="240" y="46"/>
                    </a:lnTo>
                    <a:lnTo>
                      <a:pt x="236" y="50"/>
                    </a:lnTo>
                    <a:lnTo>
                      <a:pt x="233" y="52"/>
                    </a:lnTo>
                    <a:lnTo>
                      <a:pt x="229" y="54"/>
                    </a:lnTo>
                    <a:lnTo>
                      <a:pt x="226" y="55"/>
                    </a:lnTo>
                    <a:lnTo>
                      <a:pt x="211" y="60"/>
                    </a:lnTo>
                    <a:lnTo>
                      <a:pt x="197" y="66"/>
                    </a:lnTo>
                    <a:lnTo>
                      <a:pt x="184" y="71"/>
                    </a:lnTo>
                    <a:lnTo>
                      <a:pt x="171" y="78"/>
                    </a:lnTo>
                    <a:lnTo>
                      <a:pt x="168" y="79"/>
                    </a:lnTo>
                    <a:lnTo>
                      <a:pt x="163" y="80"/>
                    </a:lnTo>
                    <a:lnTo>
                      <a:pt x="158" y="82"/>
                    </a:lnTo>
                    <a:lnTo>
                      <a:pt x="155" y="82"/>
                    </a:lnTo>
                    <a:lnTo>
                      <a:pt x="150" y="80"/>
                    </a:lnTo>
                    <a:lnTo>
                      <a:pt x="147" y="78"/>
                    </a:lnTo>
                    <a:lnTo>
                      <a:pt x="144" y="77"/>
                    </a:lnTo>
                    <a:lnTo>
                      <a:pt x="140" y="74"/>
                    </a:lnTo>
                    <a:lnTo>
                      <a:pt x="132" y="67"/>
                    </a:lnTo>
                    <a:lnTo>
                      <a:pt x="130" y="64"/>
                    </a:lnTo>
                    <a:lnTo>
                      <a:pt x="126" y="62"/>
                    </a:lnTo>
                    <a:lnTo>
                      <a:pt x="122" y="61"/>
                    </a:lnTo>
                    <a:lnTo>
                      <a:pt x="118" y="61"/>
                    </a:lnTo>
                    <a:lnTo>
                      <a:pt x="115" y="61"/>
                    </a:lnTo>
                    <a:lnTo>
                      <a:pt x="110" y="62"/>
                    </a:lnTo>
                    <a:lnTo>
                      <a:pt x="107" y="64"/>
                    </a:lnTo>
                    <a:lnTo>
                      <a:pt x="103" y="67"/>
                    </a:lnTo>
                    <a:lnTo>
                      <a:pt x="67" y="103"/>
                    </a:lnTo>
                    <a:lnTo>
                      <a:pt x="65" y="107"/>
                    </a:lnTo>
                    <a:lnTo>
                      <a:pt x="62" y="110"/>
                    </a:lnTo>
                    <a:lnTo>
                      <a:pt x="61" y="114"/>
                    </a:lnTo>
                    <a:lnTo>
                      <a:pt x="61" y="118"/>
                    </a:lnTo>
                    <a:lnTo>
                      <a:pt x="61" y="122"/>
                    </a:lnTo>
                    <a:lnTo>
                      <a:pt x="62" y="126"/>
                    </a:lnTo>
                    <a:lnTo>
                      <a:pt x="65" y="130"/>
                    </a:lnTo>
                    <a:lnTo>
                      <a:pt x="67" y="132"/>
                    </a:lnTo>
                    <a:lnTo>
                      <a:pt x="74" y="140"/>
                    </a:lnTo>
                    <a:lnTo>
                      <a:pt x="77" y="143"/>
                    </a:lnTo>
                    <a:lnTo>
                      <a:pt x="79" y="147"/>
                    </a:lnTo>
                    <a:lnTo>
                      <a:pt x="81" y="150"/>
                    </a:lnTo>
                    <a:lnTo>
                      <a:pt x="82" y="155"/>
                    </a:lnTo>
                    <a:lnTo>
                      <a:pt x="82" y="158"/>
                    </a:lnTo>
                    <a:lnTo>
                      <a:pt x="81" y="163"/>
                    </a:lnTo>
                    <a:lnTo>
                      <a:pt x="81" y="166"/>
                    </a:lnTo>
                    <a:lnTo>
                      <a:pt x="78" y="171"/>
                    </a:lnTo>
                    <a:lnTo>
                      <a:pt x="71" y="184"/>
                    </a:lnTo>
                    <a:lnTo>
                      <a:pt x="66" y="197"/>
                    </a:lnTo>
                    <a:lnTo>
                      <a:pt x="60" y="211"/>
                    </a:lnTo>
                    <a:lnTo>
                      <a:pt x="55" y="226"/>
                    </a:lnTo>
                    <a:lnTo>
                      <a:pt x="54" y="229"/>
                    </a:lnTo>
                    <a:lnTo>
                      <a:pt x="52" y="233"/>
                    </a:lnTo>
                    <a:lnTo>
                      <a:pt x="50" y="236"/>
                    </a:lnTo>
                    <a:lnTo>
                      <a:pt x="46" y="240"/>
                    </a:lnTo>
                    <a:lnTo>
                      <a:pt x="43" y="242"/>
                    </a:lnTo>
                    <a:lnTo>
                      <a:pt x="39" y="243"/>
                    </a:lnTo>
                    <a:lnTo>
                      <a:pt x="35" y="244"/>
                    </a:lnTo>
                    <a:lnTo>
                      <a:pt x="30" y="244"/>
                    </a:lnTo>
                    <a:lnTo>
                      <a:pt x="20" y="244"/>
                    </a:lnTo>
                    <a:lnTo>
                      <a:pt x="16" y="245"/>
                    </a:lnTo>
                    <a:lnTo>
                      <a:pt x="12" y="247"/>
                    </a:lnTo>
                    <a:lnTo>
                      <a:pt x="8" y="248"/>
                    </a:lnTo>
                    <a:lnTo>
                      <a:pt x="6" y="250"/>
                    </a:lnTo>
                    <a:lnTo>
                      <a:pt x="4" y="253"/>
                    </a:lnTo>
                    <a:lnTo>
                      <a:pt x="1" y="257"/>
                    </a:lnTo>
                    <a:lnTo>
                      <a:pt x="0" y="260"/>
                    </a:lnTo>
                    <a:lnTo>
                      <a:pt x="0" y="265"/>
                    </a:lnTo>
                    <a:lnTo>
                      <a:pt x="0" y="318"/>
                    </a:lnTo>
                    <a:lnTo>
                      <a:pt x="0" y="321"/>
                    </a:lnTo>
                    <a:lnTo>
                      <a:pt x="1" y="326"/>
                    </a:lnTo>
                    <a:lnTo>
                      <a:pt x="4" y="329"/>
                    </a:lnTo>
                    <a:lnTo>
                      <a:pt x="6" y="331"/>
                    </a:lnTo>
                    <a:lnTo>
                      <a:pt x="8" y="335"/>
                    </a:lnTo>
                    <a:lnTo>
                      <a:pt x="12" y="336"/>
                    </a:lnTo>
                    <a:lnTo>
                      <a:pt x="16" y="337"/>
                    </a:lnTo>
                    <a:lnTo>
                      <a:pt x="20" y="338"/>
                    </a:lnTo>
                    <a:lnTo>
                      <a:pt x="30" y="338"/>
                    </a:lnTo>
                    <a:lnTo>
                      <a:pt x="35" y="338"/>
                    </a:lnTo>
                    <a:lnTo>
                      <a:pt x="39" y="339"/>
                    </a:lnTo>
                    <a:lnTo>
                      <a:pt x="43" y="340"/>
                    </a:lnTo>
                    <a:lnTo>
                      <a:pt x="46" y="343"/>
                    </a:lnTo>
                    <a:lnTo>
                      <a:pt x="50" y="346"/>
                    </a:lnTo>
                    <a:lnTo>
                      <a:pt x="52" y="349"/>
                    </a:lnTo>
                    <a:lnTo>
                      <a:pt x="54" y="353"/>
                    </a:lnTo>
                    <a:lnTo>
                      <a:pt x="55" y="357"/>
                    </a:lnTo>
                    <a:lnTo>
                      <a:pt x="60" y="371"/>
                    </a:lnTo>
                    <a:lnTo>
                      <a:pt x="66" y="385"/>
                    </a:lnTo>
                    <a:lnTo>
                      <a:pt x="71" y="399"/>
                    </a:lnTo>
                    <a:lnTo>
                      <a:pt x="78" y="412"/>
                    </a:lnTo>
                    <a:lnTo>
                      <a:pt x="81" y="415"/>
                    </a:lnTo>
                    <a:lnTo>
                      <a:pt x="81" y="420"/>
                    </a:lnTo>
                    <a:lnTo>
                      <a:pt x="82" y="424"/>
                    </a:lnTo>
                    <a:lnTo>
                      <a:pt x="82" y="428"/>
                    </a:lnTo>
                    <a:lnTo>
                      <a:pt x="81" y="432"/>
                    </a:lnTo>
                    <a:lnTo>
                      <a:pt x="79" y="436"/>
                    </a:lnTo>
                    <a:lnTo>
                      <a:pt x="77" y="439"/>
                    </a:lnTo>
                    <a:lnTo>
                      <a:pt x="74" y="442"/>
                    </a:lnTo>
                    <a:lnTo>
                      <a:pt x="67" y="449"/>
                    </a:lnTo>
                    <a:lnTo>
                      <a:pt x="65" y="453"/>
                    </a:lnTo>
                    <a:lnTo>
                      <a:pt x="62" y="456"/>
                    </a:lnTo>
                    <a:lnTo>
                      <a:pt x="61" y="461"/>
                    </a:lnTo>
                    <a:lnTo>
                      <a:pt x="61" y="464"/>
                    </a:lnTo>
                    <a:lnTo>
                      <a:pt x="61" y="468"/>
                    </a:lnTo>
                    <a:lnTo>
                      <a:pt x="62" y="472"/>
                    </a:lnTo>
                    <a:lnTo>
                      <a:pt x="65" y="476"/>
                    </a:lnTo>
                    <a:lnTo>
                      <a:pt x="67" y="478"/>
                    </a:lnTo>
                    <a:lnTo>
                      <a:pt x="103" y="516"/>
                    </a:lnTo>
                    <a:lnTo>
                      <a:pt x="107" y="518"/>
                    </a:lnTo>
                    <a:lnTo>
                      <a:pt x="110" y="520"/>
                    </a:lnTo>
                    <a:lnTo>
                      <a:pt x="115" y="522"/>
                    </a:lnTo>
                    <a:lnTo>
                      <a:pt x="118" y="522"/>
                    </a:lnTo>
                    <a:lnTo>
                      <a:pt x="122" y="522"/>
                    </a:lnTo>
                    <a:lnTo>
                      <a:pt x="126" y="520"/>
                    </a:lnTo>
                    <a:lnTo>
                      <a:pt x="130" y="518"/>
                    </a:lnTo>
                    <a:lnTo>
                      <a:pt x="132" y="516"/>
                    </a:lnTo>
                    <a:lnTo>
                      <a:pt x="140" y="509"/>
                    </a:lnTo>
                    <a:lnTo>
                      <a:pt x="144" y="505"/>
                    </a:lnTo>
                    <a:lnTo>
                      <a:pt x="147" y="503"/>
                    </a:lnTo>
                    <a:lnTo>
                      <a:pt x="150" y="502"/>
                    </a:lnTo>
                    <a:lnTo>
                      <a:pt x="155" y="501"/>
                    </a:lnTo>
                    <a:lnTo>
                      <a:pt x="158" y="501"/>
                    </a:lnTo>
                    <a:lnTo>
                      <a:pt x="163" y="501"/>
                    </a:lnTo>
                    <a:lnTo>
                      <a:pt x="168" y="502"/>
                    </a:lnTo>
                    <a:lnTo>
                      <a:pt x="171" y="504"/>
                    </a:lnTo>
                    <a:lnTo>
                      <a:pt x="184" y="511"/>
                    </a:lnTo>
                    <a:lnTo>
                      <a:pt x="197" y="517"/>
                    </a:lnTo>
                    <a:lnTo>
                      <a:pt x="211" y="523"/>
                    </a:lnTo>
                    <a:lnTo>
                      <a:pt x="226" y="527"/>
                    </a:lnTo>
                    <a:lnTo>
                      <a:pt x="229" y="528"/>
                    </a:lnTo>
                    <a:lnTo>
                      <a:pt x="233" y="531"/>
                    </a:lnTo>
                    <a:lnTo>
                      <a:pt x="236" y="533"/>
                    </a:lnTo>
                    <a:lnTo>
                      <a:pt x="240" y="536"/>
                    </a:lnTo>
                    <a:lnTo>
                      <a:pt x="242" y="540"/>
                    </a:lnTo>
                    <a:lnTo>
                      <a:pt x="243" y="543"/>
                    </a:lnTo>
                    <a:lnTo>
                      <a:pt x="244" y="548"/>
                    </a:lnTo>
                    <a:lnTo>
                      <a:pt x="244" y="551"/>
                    </a:lnTo>
                    <a:lnTo>
                      <a:pt x="244" y="562"/>
                    </a:lnTo>
                    <a:lnTo>
                      <a:pt x="246" y="566"/>
                    </a:lnTo>
                    <a:lnTo>
                      <a:pt x="247" y="570"/>
                    </a:lnTo>
                    <a:lnTo>
                      <a:pt x="248" y="573"/>
                    </a:lnTo>
                    <a:lnTo>
                      <a:pt x="250" y="576"/>
                    </a:lnTo>
                    <a:lnTo>
                      <a:pt x="254" y="579"/>
                    </a:lnTo>
                    <a:lnTo>
                      <a:pt x="257" y="581"/>
                    </a:lnTo>
                    <a:lnTo>
                      <a:pt x="260" y="582"/>
                    </a:lnTo>
                    <a:lnTo>
                      <a:pt x="265" y="582"/>
                    </a:lnTo>
                    <a:lnTo>
                      <a:pt x="318" y="582"/>
                    </a:lnTo>
                    <a:lnTo>
                      <a:pt x="322" y="582"/>
                    </a:lnTo>
                    <a:lnTo>
                      <a:pt x="326" y="581"/>
                    </a:lnTo>
                    <a:lnTo>
                      <a:pt x="329" y="579"/>
                    </a:lnTo>
                    <a:lnTo>
                      <a:pt x="333" y="576"/>
                    </a:lnTo>
                    <a:lnTo>
                      <a:pt x="335" y="573"/>
                    </a:lnTo>
                    <a:lnTo>
                      <a:pt x="336" y="570"/>
                    </a:lnTo>
                    <a:lnTo>
                      <a:pt x="337" y="566"/>
                    </a:lnTo>
                    <a:lnTo>
                      <a:pt x="338" y="562"/>
                    </a:lnTo>
                    <a:lnTo>
                      <a:pt x="338" y="551"/>
                    </a:lnTo>
                    <a:lnTo>
                      <a:pt x="338" y="548"/>
                    </a:lnTo>
                    <a:lnTo>
                      <a:pt x="339" y="543"/>
                    </a:lnTo>
                    <a:lnTo>
                      <a:pt x="341" y="540"/>
                    </a:lnTo>
                    <a:lnTo>
                      <a:pt x="343" y="536"/>
                    </a:lnTo>
                    <a:lnTo>
                      <a:pt x="346" y="533"/>
                    </a:lnTo>
                    <a:lnTo>
                      <a:pt x="350" y="531"/>
                    </a:lnTo>
                    <a:lnTo>
                      <a:pt x="353" y="528"/>
                    </a:lnTo>
                    <a:lnTo>
                      <a:pt x="357" y="527"/>
                    </a:lnTo>
                    <a:lnTo>
                      <a:pt x="372" y="523"/>
                    </a:lnTo>
                    <a:lnTo>
                      <a:pt x="385" y="517"/>
                    </a:lnTo>
                    <a:lnTo>
                      <a:pt x="399" y="511"/>
                    </a:lnTo>
                    <a:lnTo>
                      <a:pt x="412" y="504"/>
                    </a:lnTo>
                    <a:lnTo>
                      <a:pt x="415" y="502"/>
                    </a:lnTo>
                    <a:lnTo>
                      <a:pt x="420" y="501"/>
                    </a:lnTo>
                    <a:lnTo>
                      <a:pt x="424" y="501"/>
                    </a:lnTo>
                    <a:lnTo>
                      <a:pt x="428" y="501"/>
                    </a:lnTo>
                    <a:lnTo>
                      <a:pt x="432" y="502"/>
                    </a:lnTo>
                    <a:lnTo>
                      <a:pt x="436" y="503"/>
                    </a:lnTo>
                    <a:lnTo>
                      <a:pt x="439" y="505"/>
                    </a:lnTo>
                    <a:lnTo>
                      <a:pt x="443" y="509"/>
                    </a:lnTo>
                    <a:lnTo>
                      <a:pt x="451" y="516"/>
                    </a:lnTo>
                    <a:lnTo>
                      <a:pt x="453" y="518"/>
                    </a:lnTo>
                    <a:lnTo>
                      <a:pt x="456" y="520"/>
                    </a:lnTo>
                    <a:lnTo>
                      <a:pt x="461" y="522"/>
                    </a:lnTo>
                    <a:lnTo>
                      <a:pt x="464" y="522"/>
                    </a:lnTo>
                    <a:lnTo>
                      <a:pt x="468" y="522"/>
                    </a:lnTo>
                    <a:lnTo>
                      <a:pt x="472" y="520"/>
                    </a:lnTo>
                    <a:lnTo>
                      <a:pt x="476" y="518"/>
                    </a:lnTo>
                    <a:lnTo>
                      <a:pt x="479" y="516"/>
                    </a:lnTo>
                    <a:lnTo>
                      <a:pt x="516" y="478"/>
                    </a:lnTo>
                    <a:lnTo>
                      <a:pt x="518" y="476"/>
                    </a:lnTo>
                    <a:lnTo>
                      <a:pt x="520" y="472"/>
                    </a:lnTo>
                    <a:lnTo>
                      <a:pt x="522" y="468"/>
                    </a:lnTo>
                    <a:lnTo>
                      <a:pt x="522" y="464"/>
                    </a:lnTo>
                    <a:lnTo>
                      <a:pt x="522" y="461"/>
                    </a:lnTo>
                    <a:lnTo>
                      <a:pt x="520" y="456"/>
                    </a:lnTo>
                    <a:lnTo>
                      <a:pt x="518" y="453"/>
                    </a:lnTo>
                    <a:lnTo>
                      <a:pt x="516" y="449"/>
                    </a:lnTo>
                    <a:lnTo>
                      <a:pt x="509" y="442"/>
                    </a:lnTo>
                    <a:lnTo>
                      <a:pt x="506" y="439"/>
                    </a:lnTo>
                    <a:lnTo>
                      <a:pt x="503" y="436"/>
                    </a:lnTo>
                    <a:lnTo>
                      <a:pt x="502" y="432"/>
                    </a:lnTo>
                    <a:lnTo>
                      <a:pt x="501" y="428"/>
                    </a:lnTo>
                    <a:lnTo>
                      <a:pt x="501" y="424"/>
                    </a:lnTo>
                    <a:lnTo>
                      <a:pt x="501" y="420"/>
                    </a:lnTo>
                    <a:lnTo>
                      <a:pt x="502" y="415"/>
                    </a:lnTo>
                    <a:lnTo>
                      <a:pt x="504" y="412"/>
                    </a:lnTo>
                    <a:lnTo>
                      <a:pt x="511" y="399"/>
                    </a:lnTo>
                    <a:lnTo>
                      <a:pt x="517" y="385"/>
                    </a:lnTo>
                    <a:lnTo>
                      <a:pt x="523" y="371"/>
                    </a:lnTo>
                    <a:lnTo>
                      <a:pt x="527" y="357"/>
                    </a:lnTo>
                    <a:lnTo>
                      <a:pt x="528" y="353"/>
                    </a:lnTo>
                    <a:lnTo>
                      <a:pt x="531" y="349"/>
                    </a:lnTo>
                    <a:lnTo>
                      <a:pt x="533" y="346"/>
                    </a:lnTo>
                    <a:lnTo>
                      <a:pt x="536" y="343"/>
                    </a:lnTo>
                    <a:lnTo>
                      <a:pt x="540" y="340"/>
                    </a:lnTo>
                    <a:lnTo>
                      <a:pt x="543" y="339"/>
                    </a:lnTo>
                    <a:lnTo>
                      <a:pt x="548" y="338"/>
                    </a:lnTo>
                    <a:lnTo>
                      <a:pt x="553" y="338"/>
                    </a:lnTo>
                    <a:lnTo>
                      <a:pt x="563" y="338"/>
                    </a:lnTo>
                    <a:lnTo>
                      <a:pt x="566" y="337"/>
                    </a:lnTo>
                    <a:lnTo>
                      <a:pt x="570" y="336"/>
                    </a:lnTo>
                    <a:lnTo>
                      <a:pt x="574" y="335"/>
                    </a:lnTo>
                    <a:lnTo>
                      <a:pt x="577" y="331"/>
                    </a:lnTo>
                    <a:lnTo>
                      <a:pt x="579" y="329"/>
                    </a:lnTo>
                    <a:lnTo>
                      <a:pt x="581" y="326"/>
                    </a:lnTo>
                    <a:lnTo>
                      <a:pt x="582" y="321"/>
                    </a:lnTo>
                    <a:lnTo>
                      <a:pt x="582" y="318"/>
                    </a:lnTo>
                    <a:lnTo>
                      <a:pt x="582" y="265"/>
                    </a:lnTo>
                    <a:lnTo>
                      <a:pt x="582" y="260"/>
                    </a:lnTo>
                    <a:lnTo>
                      <a:pt x="581" y="257"/>
                    </a:lnTo>
                    <a:lnTo>
                      <a:pt x="579" y="253"/>
                    </a:lnTo>
                    <a:lnTo>
                      <a:pt x="577" y="250"/>
                    </a:lnTo>
                    <a:lnTo>
                      <a:pt x="574" y="248"/>
                    </a:lnTo>
                    <a:lnTo>
                      <a:pt x="570" y="247"/>
                    </a:lnTo>
                    <a:lnTo>
                      <a:pt x="566" y="245"/>
                    </a:lnTo>
                    <a:lnTo>
                      <a:pt x="563" y="244"/>
                    </a:lnTo>
                    <a:close/>
                  </a:path>
                </a:pathLst>
              </a:custGeom>
              <a:solidFill>
                <a:srgbClr val="9CCB4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05" name="Google Shape;1205;p5"/>
              <p:cNvSpPr/>
              <p:nvPr/>
            </p:nvSpPr>
            <p:spPr>
              <a:xfrm>
                <a:off x="11214711" y="4988086"/>
                <a:ext cx="144463" cy="14446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74" extrusionOk="0">
                    <a:moveTo>
                      <a:pt x="137" y="188"/>
                    </a:moveTo>
                    <a:lnTo>
                      <a:pt x="126" y="187"/>
                    </a:lnTo>
                    <a:lnTo>
                      <a:pt x="117" y="183"/>
                    </a:lnTo>
                    <a:lnTo>
                      <a:pt x="108" y="179"/>
                    </a:lnTo>
                    <a:lnTo>
                      <a:pt x="101" y="173"/>
                    </a:lnTo>
                    <a:lnTo>
                      <a:pt x="94" y="165"/>
                    </a:lnTo>
                    <a:lnTo>
                      <a:pt x="90" y="156"/>
                    </a:lnTo>
                    <a:lnTo>
                      <a:pt x="87" y="147"/>
                    </a:lnTo>
                    <a:lnTo>
                      <a:pt x="86" y="136"/>
                    </a:lnTo>
                    <a:lnTo>
                      <a:pt x="87" y="126"/>
                    </a:lnTo>
                    <a:lnTo>
                      <a:pt x="90" y="117"/>
                    </a:lnTo>
                    <a:lnTo>
                      <a:pt x="94" y="108"/>
                    </a:lnTo>
                    <a:lnTo>
                      <a:pt x="101" y="101"/>
                    </a:lnTo>
                    <a:lnTo>
                      <a:pt x="108" y="94"/>
                    </a:lnTo>
                    <a:lnTo>
                      <a:pt x="117" y="89"/>
                    </a:lnTo>
                    <a:lnTo>
                      <a:pt x="126" y="87"/>
                    </a:lnTo>
                    <a:lnTo>
                      <a:pt x="137" y="86"/>
                    </a:lnTo>
                    <a:lnTo>
                      <a:pt x="147" y="87"/>
                    </a:lnTo>
                    <a:lnTo>
                      <a:pt x="157" y="89"/>
                    </a:lnTo>
                    <a:lnTo>
                      <a:pt x="165" y="94"/>
                    </a:lnTo>
                    <a:lnTo>
                      <a:pt x="173" y="101"/>
                    </a:lnTo>
                    <a:lnTo>
                      <a:pt x="179" y="108"/>
                    </a:lnTo>
                    <a:lnTo>
                      <a:pt x="184" y="117"/>
                    </a:lnTo>
                    <a:lnTo>
                      <a:pt x="187" y="126"/>
                    </a:lnTo>
                    <a:lnTo>
                      <a:pt x="188" y="136"/>
                    </a:lnTo>
                    <a:lnTo>
                      <a:pt x="187" y="147"/>
                    </a:lnTo>
                    <a:lnTo>
                      <a:pt x="184" y="156"/>
                    </a:lnTo>
                    <a:lnTo>
                      <a:pt x="179" y="165"/>
                    </a:lnTo>
                    <a:lnTo>
                      <a:pt x="173" y="173"/>
                    </a:lnTo>
                    <a:lnTo>
                      <a:pt x="165" y="179"/>
                    </a:lnTo>
                    <a:lnTo>
                      <a:pt x="157" y="183"/>
                    </a:lnTo>
                    <a:lnTo>
                      <a:pt x="147" y="187"/>
                    </a:lnTo>
                    <a:lnTo>
                      <a:pt x="137" y="188"/>
                    </a:lnTo>
                    <a:close/>
                    <a:moveTo>
                      <a:pt x="264" y="114"/>
                    </a:moveTo>
                    <a:lnTo>
                      <a:pt x="259" y="114"/>
                    </a:lnTo>
                    <a:lnTo>
                      <a:pt x="256" y="114"/>
                    </a:lnTo>
                    <a:lnTo>
                      <a:pt x="252" y="112"/>
                    </a:lnTo>
                    <a:lnTo>
                      <a:pt x="249" y="109"/>
                    </a:lnTo>
                    <a:lnTo>
                      <a:pt x="248" y="105"/>
                    </a:lnTo>
                    <a:lnTo>
                      <a:pt x="243" y="93"/>
                    </a:lnTo>
                    <a:lnTo>
                      <a:pt x="237" y="80"/>
                    </a:lnTo>
                    <a:lnTo>
                      <a:pt x="235" y="77"/>
                    </a:lnTo>
                    <a:lnTo>
                      <a:pt x="235" y="72"/>
                    </a:lnTo>
                    <a:lnTo>
                      <a:pt x="236" y="69"/>
                    </a:lnTo>
                    <a:lnTo>
                      <a:pt x="239" y="65"/>
                    </a:lnTo>
                    <a:lnTo>
                      <a:pt x="242" y="62"/>
                    </a:lnTo>
                    <a:lnTo>
                      <a:pt x="244" y="58"/>
                    </a:lnTo>
                    <a:lnTo>
                      <a:pt x="245" y="55"/>
                    </a:lnTo>
                    <a:lnTo>
                      <a:pt x="244" y="51"/>
                    </a:lnTo>
                    <a:lnTo>
                      <a:pt x="242" y="48"/>
                    </a:lnTo>
                    <a:lnTo>
                      <a:pt x="225" y="31"/>
                    </a:lnTo>
                    <a:lnTo>
                      <a:pt x="221" y="29"/>
                    </a:lnTo>
                    <a:lnTo>
                      <a:pt x="218" y="29"/>
                    </a:lnTo>
                    <a:lnTo>
                      <a:pt x="214" y="29"/>
                    </a:lnTo>
                    <a:lnTo>
                      <a:pt x="211" y="31"/>
                    </a:lnTo>
                    <a:lnTo>
                      <a:pt x="208" y="34"/>
                    </a:lnTo>
                    <a:lnTo>
                      <a:pt x="204" y="37"/>
                    </a:lnTo>
                    <a:lnTo>
                      <a:pt x="201" y="38"/>
                    </a:lnTo>
                    <a:lnTo>
                      <a:pt x="197" y="38"/>
                    </a:lnTo>
                    <a:lnTo>
                      <a:pt x="194" y="37"/>
                    </a:lnTo>
                    <a:lnTo>
                      <a:pt x="181" y="31"/>
                    </a:lnTo>
                    <a:lnTo>
                      <a:pt x="167" y="26"/>
                    </a:lnTo>
                    <a:lnTo>
                      <a:pt x="164" y="24"/>
                    </a:lnTo>
                    <a:lnTo>
                      <a:pt x="161" y="22"/>
                    </a:lnTo>
                    <a:lnTo>
                      <a:pt x="159" y="18"/>
                    </a:lnTo>
                    <a:lnTo>
                      <a:pt x="158" y="14"/>
                    </a:lnTo>
                    <a:lnTo>
                      <a:pt x="158" y="9"/>
                    </a:lnTo>
                    <a:lnTo>
                      <a:pt x="158" y="6"/>
                    </a:lnTo>
                    <a:lnTo>
                      <a:pt x="156" y="2"/>
                    </a:lnTo>
                    <a:lnTo>
                      <a:pt x="153" y="1"/>
                    </a:lnTo>
                    <a:lnTo>
                      <a:pt x="149" y="0"/>
                    </a:lnTo>
                    <a:lnTo>
                      <a:pt x="124" y="0"/>
                    </a:lnTo>
                    <a:lnTo>
                      <a:pt x="121" y="1"/>
                    </a:lnTo>
                    <a:lnTo>
                      <a:pt x="118" y="2"/>
                    </a:lnTo>
                    <a:lnTo>
                      <a:pt x="116" y="6"/>
                    </a:lnTo>
                    <a:lnTo>
                      <a:pt x="115" y="9"/>
                    </a:lnTo>
                    <a:lnTo>
                      <a:pt x="115" y="14"/>
                    </a:lnTo>
                    <a:lnTo>
                      <a:pt x="115" y="18"/>
                    </a:lnTo>
                    <a:lnTo>
                      <a:pt x="112" y="22"/>
                    </a:lnTo>
                    <a:lnTo>
                      <a:pt x="110" y="24"/>
                    </a:lnTo>
                    <a:lnTo>
                      <a:pt x="106" y="26"/>
                    </a:lnTo>
                    <a:lnTo>
                      <a:pt x="93" y="31"/>
                    </a:lnTo>
                    <a:lnTo>
                      <a:pt x="80" y="37"/>
                    </a:lnTo>
                    <a:lnTo>
                      <a:pt x="77" y="38"/>
                    </a:lnTo>
                    <a:lnTo>
                      <a:pt x="72" y="38"/>
                    </a:lnTo>
                    <a:lnTo>
                      <a:pt x="69" y="37"/>
                    </a:lnTo>
                    <a:lnTo>
                      <a:pt x="66" y="34"/>
                    </a:lnTo>
                    <a:lnTo>
                      <a:pt x="62" y="31"/>
                    </a:lnTo>
                    <a:lnTo>
                      <a:pt x="60" y="29"/>
                    </a:lnTo>
                    <a:lnTo>
                      <a:pt x="55" y="29"/>
                    </a:lnTo>
                    <a:lnTo>
                      <a:pt x="52" y="29"/>
                    </a:lnTo>
                    <a:lnTo>
                      <a:pt x="48" y="31"/>
                    </a:lnTo>
                    <a:lnTo>
                      <a:pt x="31" y="48"/>
                    </a:lnTo>
                    <a:lnTo>
                      <a:pt x="29" y="51"/>
                    </a:lnTo>
                    <a:lnTo>
                      <a:pt x="29" y="55"/>
                    </a:lnTo>
                    <a:lnTo>
                      <a:pt x="29" y="58"/>
                    </a:lnTo>
                    <a:lnTo>
                      <a:pt x="31" y="62"/>
                    </a:lnTo>
                    <a:lnTo>
                      <a:pt x="35" y="65"/>
                    </a:lnTo>
                    <a:lnTo>
                      <a:pt x="37" y="69"/>
                    </a:lnTo>
                    <a:lnTo>
                      <a:pt x="38" y="72"/>
                    </a:lnTo>
                    <a:lnTo>
                      <a:pt x="38" y="77"/>
                    </a:lnTo>
                    <a:lnTo>
                      <a:pt x="37" y="80"/>
                    </a:lnTo>
                    <a:lnTo>
                      <a:pt x="31" y="93"/>
                    </a:lnTo>
                    <a:lnTo>
                      <a:pt x="27" y="105"/>
                    </a:lnTo>
                    <a:lnTo>
                      <a:pt x="24" y="109"/>
                    </a:lnTo>
                    <a:lnTo>
                      <a:pt x="22" y="112"/>
                    </a:lnTo>
                    <a:lnTo>
                      <a:pt x="19" y="114"/>
                    </a:lnTo>
                    <a:lnTo>
                      <a:pt x="14" y="114"/>
                    </a:lnTo>
                    <a:lnTo>
                      <a:pt x="9" y="114"/>
                    </a:lnTo>
                    <a:lnTo>
                      <a:pt x="6" y="116"/>
                    </a:lnTo>
                    <a:lnTo>
                      <a:pt x="3" y="118"/>
                    </a:lnTo>
                    <a:lnTo>
                      <a:pt x="1" y="120"/>
                    </a:lnTo>
                    <a:lnTo>
                      <a:pt x="0" y="124"/>
                    </a:lnTo>
                    <a:lnTo>
                      <a:pt x="0" y="149"/>
                    </a:lnTo>
                    <a:lnTo>
                      <a:pt x="1" y="152"/>
                    </a:lnTo>
                    <a:lnTo>
                      <a:pt x="3" y="156"/>
                    </a:lnTo>
                    <a:lnTo>
                      <a:pt x="6" y="158"/>
                    </a:lnTo>
                    <a:lnTo>
                      <a:pt x="9" y="158"/>
                    </a:lnTo>
                    <a:lnTo>
                      <a:pt x="14" y="158"/>
                    </a:lnTo>
                    <a:lnTo>
                      <a:pt x="19" y="159"/>
                    </a:lnTo>
                    <a:lnTo>
                      <a:pt x="22" y="160"/>
                    </a:lnTo>
                    <a:lnTo>
                      <a:pt x="24" y="164"/>
                    </a:lnTo>
                    <a:lnTo>
                      <a:pt x="27" y="167"/>
                    </a:lnTo>
                    <a:lnTo>
                      <a:pt x="31" y="181"/>
                    </a:lnTo>
                    <a:lnTo>
                      <a:pt x="37" y="192"/>
                    </a:lnTo>
                    <a:lnTo>
                      <a:pt x="38" y="197"/>
                    </a:lnTo>
                    <a:lnTo>
                      <a:pt x="38" y="200"/>
                    </a:lnTo>
                    <a:lnTo>
                      <a:pt x="37" y="204"/>
                    </a:lnTo>
                    <a:lnTo>
                      <a:pt x="35" y="207"/>
                    </a:lnTo>
                    <a:lnTo>
                      <a:pt x="31" y="211"/>
                    </a:lnTo>
                    <a:lnTo>
                      <a:pt x="29" y="214"/>
                    </a:lnTo>
                    <a:lnTo>
                      <a:pt x="29" y="218"/>
                    </a:lnTo>
                    <a:lnTo>
                      <a:pt x="29" y="221"/>
                    </a:lnTo>
                    <a:lnTo>
                      <a:pt x="31" y="224"/>
                    </a:lnTo>
                    <a:lnTo>
                      <a:pt x="48" y="242"/>
                    </a:lnTo>
                    <a:lnTo>
                      <a:pt x="52" y="244"/>
                    </a:lnTo>
                    <a:lnTo>
                      <a:pt x="55" y="245"/>
                    </a:lnTo>
                    <a:lnTo>
                      <a:pt x="60" y="244"/>
                    </a:lnTo>
                    <a:lnTo>
                      <a:pt x="62" y="242"/>
                    </a:lnTo>
                    <a:lnTo>
                      <a:pt x="66" y="238"/>
                    </a:lnTo>
                    <a:lnTo>
                      <a:pt x="69" y="236"/>
                    </a:lnTo>
                    <a:lnTo>
                      <a:pt x="72" y="235"/>
                    </a:lnTo>
                    <a:lnTo>
                      <a:pt x="77" y="235"/>
                    </a:lnTo>
                    <a:lnTo>
                      <a:pt x="80" y="236"/>
                    </a:lnTo>
                    <a:lnTo>
                      <a:pt x="93" y="243"/>
                    </a:lnTo>
                    <a:lnTo>
                      <a:pt x="106" y="247"/>
                    </a:lnTo>
                    <a:lnTo>
                      <a:pt x="110" y="248"/>
                    </a:lnTo>
                    <a:lnTo>
                      <a:pt x="112" y="252"/>
                    </a:lnTo>
                    <a:lnTo>
                      <a:pt x="115" y="255"/>
                    </a:lnTo>
                    <a:lnTo>
                      <a:pt x="115" y="259"/>
                    </a:lnTo>
                    <a:lnTo>
                      <a:pt x="115" y="263"/>
                    </a:lnTo>
                    <a:lnTo>
                      <a:pt x="116" y="267"/>
                    </a:lnTo>
                    <a:lnTo>
                      <a:pt x="118" y="270"/>
                    </a:lnTo>
                    <a:lnTo>
                      <a:pt x="121" y="273"/>
                    </a:lnTo>
                    <a:lnTo>
                      <a:pt x="124" y="274"/>
                    </a:lnTo>
                    <a:lnTo>
                      <a:pt x="149" y="274"/>
                    </a:lnTo>
                    <a:lnTo>
                      <a:pt x="153" y="273"/>
                    </a:lnTo>
                    <a:lnTo>
                      <a:pt x="156" y="270"/>
                    </a:lnTo>
                    <a:lnTo>
                      <a:pt x="158" y="267"/>
                    </a:lnTo>
                    <a:lnTo>
                      <a:pt x="158" y="263"/>
                    </a:lnTo>
                    <a:lnTo>
                      <a:pt x="158" y="259"/>
                    </a:lnTo>
                    <a:lnTo>
                      <a:pt x="159" y="255"/>
                    </a:lnTo>
                    <a:lnTo>
                      <a:pt x="161" y="252"/>
                    </a:lnTo>
                    <a:lnTo>
                      <a:pt x="164" y="248"/>
                    </a:lnTo>
                    <a:lnTo>
                      <a:pt x="167" y="247"/>
                    </a:lnTo>
                    <a:lnTo>
                      <a:pt x="181" y="243"/>
                    </a:lnTo>
                    <a:lnTo>
                      <a:pt x="194" y="236"/>
                    </a:lnTo>
                    <a:lnTo>
                      <a:pt x="197" y="235"/>
                    </a:lnTo>
                    <a:lnTo>
                      <a:pt x="201" y="235"/>
                    </a:lnTo>
                    <a:lnTo>
                      <a:pt x="204" y="236"/>
                    </a:lnTo>
                    <a:lnTo>
                      <a:pt x="208" y="238"/>
                    </a:lnTo>
                    <a:lnTo>
                      <a:pt x="211" y="242"/>
                    </a:lnTo>
                    <a:lnTo>
                      <a:pt x="214" y="244"/>
                    </a:lnTo>
                    <a:lnTo>
                      <a:pt x="218" y="245"/>
                    </a:lnTo>
                    <a:lnTo>
                      <a:pt x="221" y="244"/>
                    </a:lnTo>
                    <a:lnTo>
                      <a:pt x="225" y="242"/>
                    </a:lnTo>
                    <a:lnTo>
                      <a:pt x="242" y="224"/>
                    </a:lnTo>
                    <a:lnTo>
                      <a:pt x="244" y="221"/>
                    </a:lnTo>
                    <a:lnTo>
                      <a:pt x="245" y="218"/>
                    </a:lnTo>
                    <a:lnTo>
                      <a:pt x="244" y="214"/>
                    </a:lnTo>
                    <a:lnTo>
                      <a:pt x="242" y="211"/>
                    </a:lnTo>
                    <a:lnTo>
                      <a:pt x="239" y="207"/>
                    </a:lnTo>
                    <a:lnTo>
                      <a:pt x="236" y="204"/>
                    </a:lnTo>
                    <a:lnTo>
                      <a:pt x="235" y="200"/>
                    </a:lnTo>
                    <a:lnTo>
                      <a:pt x="235" y="197"/>
                    </a:lnTo>
                    <a:lnTo>
                      <a:pt x="237" y="192"/>
                    </a:lnTo>
                    <a:lnTo>
                      <a:pt x="243" y="181"/>
                    </a:lnTo>
                    <a:lnTo>
                      <a:pt x="248" y="167"/>
                    </a:lnTo>
                    <a:lnTo>
                      <a:pt x="249" y="164"/>
                    </a:lnTo>
                    <a:lnTo>
                      <a:pt x="252" y="160"/>
                    </a:lnTo>
                    <a:lnTo>
                      <a:pt x="256" y="159"/>
                    </a:lnTo>
                    <a:lnTo>
                      <a:pt x="259" y="158"/>
                    </a:lnTo>
                    <a:lnTo>
                      <a:pt x="264" y="158"/>
                    </a:lnTo>
                    <a:lnTo>
                      <a:pt x="267" y="158"/>
                    </a:lnTo>
                    <a:lnTo>
                      <a:pt x="271" y="156"/>
                    </a:lnTo>
                    <a:lnTo>
                      <a:pt x="273" y="152"/>
                    </a:lnTo>
                    <a:lnTo>
                      <a:pt x="274" y="149"/>
                    </a:lnTo>
                    <a:lnTo>
                      <a:pt x="274" y="124"/>
                    </a:lnTo>
                    <a:lnTo>
                      <a:pt x="273" y="120"/>
                    </a:lnTo>
                    <a:lnTo>
                      <a:pt x="271" y="118"/>
                    </a:lnTo>
                    <a:lnTo>
                      <a:pt x="267" y="116"/>
                    </a:lnTo>
                    <a:lnTo>
                      <a:pt x="264" y="114"/>
                    </a:lnTo>
                    <a:close/>
                  </a:path>
                </a:pathLst>
              </a:custGeom>
              <a:solidFill>
                <a:srgbClr val="9CCB4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06" name="Google Shape;1206;p5"/>
              <p:cNvSpPr/>
              <p:nvPr/>
            </p:nvSpPr>
            <p:spPr>
              <a:xfrm>
                <a:off x="11151211" y="4924586"/>
                <a:ext cx="825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58" extrusionOk="0">
                    <a:moveTo>
                      <a:pt x="79" y="49"/>
                    </a:moveTo>
                    <a:lnTo>
                      <a:pt x="85" y="50"/>
                    </a:lnTo>
                    <a:lnTo>
                      <a:pt x="90" y="51"/>
                    </a:lnTo>
                    <a:lnTo>
                      <a:pt x="95" y="55"/>
                    </a:lnTo>
                    <a:lnTo>
                      <a:pt x="99" y="58"/>
                    </a:lnTo>
                    <a:lnTo>
                      <a:pt x="103" y="63"/>
                    </a:lnTo>
                    <a:lnTo>
                      <a:pt x="106" y="67"/>
                    </a:lnTo>
                    <a:lnTo>
                      <a:pt x="107" y="73"/>
                    </a:lnTo>
                    <a:lnTo>
                      <a:pt x="109" y="79"/>
                    </a:lnTo>
                    <a:lnTo>
                      <a:pt x="107" y="84"/>
                    </a:lnTo>
                    <a:lnTo>
                      <a:pt x="106" y="90"/>
                    </a:lnTo>
                    <a:lnTo>
                      <a:pt x="103" y="95"/>
                    </a:lnTo>
                    <a:lnTo>
                      <a:pt x="99" y="99"/>
                    </a:lnTo>
                    <a:lnTo>
                      <a:pt x="95" y="103"/>
                    </a:lnTo>
                    <a:lnTo>
                      <a:pt x="90" y="106"/>
                    </a:lnTo>
                    <a:lnTo>
                      <a:pt x="85" y="107"/>
                    </a:lnTo>
                    <a:lnTo>
                      <a:pt x="79" y="108"/>
                    </a:lnTo>
                    <a:lnTo>
                      <a:pt x="73" y="107"/>
                    </a:lnTo>
                    <a:lnTo>
                      <a:pt x="67" y="106"/>
                    </a:lnTo>
                    <a:lnTo>
                      <a:pt x="63" y="103"/>
                    </a:lnTo>
                    <a:lnTo>
                      <a:pt x="58" y="99"/>
                    </a:lnTo>
                    <a:lnTo>
                      <a:pt x="55" y="95"/>
                    </a:lnTo>
                    <a:lnTo>
                      <a:pt x="51" y="90"/>
                    </a:lnTo>
                    <a:lnTo>
                      <a:pt x="50" y="84"/>
                    </a:lnTo>
                    <a:lnTo>
                      <a:pt x="49" y="79"/>
                    </a:lnTo>
                    <a:lnTo>
                      <a:pt x="50" y="73"/>
                    </a:lnTo>
                    <a:lnTo>
                      <a:pt x="51" y="67"/>
                    </a:lnTo>
                    <a:lnTo>
                      <a:pt x="55" y="63"/>
                    </a:lnTo>
                    <a:lnTo>
                      <a:pt x="58" y="58"/>
                    </a:lnTo>
                    <a:lnTo>
                      <a:pt x="63" y="55"/>
                    </a:lnTo>
                    <a:lnTo>
                      <a:pt x="67" y="51"/>
                    </a:lnTo>
                    <a:lnTo>
                      <a:pt x="73" y="50"/>
                    </a:lnTo>
                    <a:lnTo>
                      <a:pt x="79" y="49"/>
                    </a:lnTo>
                    <a:close/>
                    <a:moveTo>
                      <a:pt x="6" y="91"/>
                    </a:moveTo>
                    <a:lnTo>
                      <a:pt x="8" y="91"/>
                    </a:lnTo>
                    <a:lnTo>
                      <a:pt x="10" y="91"/>
                    </a:lnTo>
                    <a:lnTo>
                      <a:pt x="12" y="92"/>
                    </a:lnTo>
                    <a:lnTo>
                      <a:pt x="14" y="95"/>
                    </a:lnTo>
                    <a:lnTo>
                      <a:pt x="15" y="97"/>
                    </a:lnTo>
                    <a:lnTo>
                      <a:pt x="17" y="104"/>
                    </a:lnTo>
                    <a:lnTo>
                      <a:pt x="20" y="112"/>
                    </a:lnTo>
                    <a:lnTo>
                      <a:pt x="22" y="113"/>
                    </a:lnTo>
                    <a:lnTo>
                      <a:pt x="22" y="115"/>
                    </a:lnTo>
                    <a:lnTo>
                      <a:pt x="22" y="118"/>
                    </a:lnTo>
                    <a:lnTo>
                      <a:pt x="19" y="120"/>
                    </a:lnTo>
                    <a:lnTo>
                      <a:pt x="18" y="122"/>
                    </a:lnTo>
                    <a:lnTo>
                      <a:pt x="17" y="123"/>
                    </a:lnTo>
                    <a:lnTo>
                      <a:pt x="16" y="126"/>
                    </a:lnTo>
                    <a:lnTo>
                      <a:pt x="17" y="128"/>
                    </a:lnTo>
                    <a:lnTo>
                      <a:pt x="18" y="130"/>
                    </a:lnTo>
                    <a:lnTo>
                      <a:pt x="27" y="139"/>
                    </a:lnTo>
                    <a:lnTo>
                      <a:pt x="30" y="141"/>
                    </a:lnTo>
                    <a:lnTo>
                      <a:pt x="32" y="142"/>
                    </a:lnTo>
                    <a:lnTo>
                      <a:pt x="34" y="141"/>
                    </a:lnTo>
                    <a:lnTo>
                      <a:pt x="35" y="139"/>
                    </a:lnTo>
                    <a:lnTo>
                      <a:pt x="38" y="138"/>
                    </a:lnTo>
                    <a:lnTo>
                      <a:pt x="40" y="136"/>
                    </a:lnTo>
                    <a:lnTo>
                      <a:pt x="42" y="136"/>
                    </a:lnTo>
                    <a:lnTo>
                      <a:pt x="43" y="136"/>
                    </a:lnTo>
                    <a:lnTo>
                      <a:pt x="46" y="137"/>
                    </a:lnTo>
                    <a:lnTo>
                      <a:pt x="54" y="141"/>
                    </a:lnTo>
                    <a:lnTo>
                      <a:pt x="61" y="143"/>
                    </a:lnTo>
                    <a:lnTo>
                      <a:pt x="63" y="144"/>
                    </a:lnTo>
                    <a:lnTo>
                      <a:pt x="65" y="145"/>
                    </a:lnTo>
                    <a:lnTo>
                      <a:pt x="66" y="147"/>
                    </a:lnTo>
                    <a:lnTo>
                      <a:pt x="66" y="150"/>
                    </a:lnTo>
                    <a:lnTo>
                      <a:pt x="66" y="152"/>
                    </a:lnTo>
                    <a:lnTo>
                      <a:pt x="66" y="154"/>
                    </a:lnTo>
                    <a:lnTo>
                      <a:pt x="67" y="157"/>
                    </a:lnTo>
                    <a:lnTo>
                      <a:pt x="70" y="158"/>
                    </a:lnTo>
                    <a:lnTo>
                      <a:pt x="72" y="158"/>
                    </a:lnTo>
                    <a:lnTo>
                      <a:pt x="86" y="158"/>
                    </a:lnTo>
                    <a:lnTo>
                      <a:pt x="88" y="158"/>
                    </a:lnTo>
                    <a:lnTo>
                      <a:pt x="90" y="157"/>
                    </a:lnTo>
                    <a:lnTo>
                      <a:pt x="91" y="154"/>
                    </a:lnTo>
                    <a:lnTo>
                      <a:pt x="91" y="152"/>
                    </a:lnTo>
                    <a:lnTo>
                      <a:pt x="91" y="150"/>
                    </a:lnTo>
                    <a:lnTo>
                      <a:pt x="91" y="147"/>
                    </a:lnTo>
                    <a:lnTo>
                      <a:pt x="93" y="145"/>
                    </a:lnTo>
                    <a:lnTo>
                      <a:pt x="95" y="144"/>
                    </a:lnTo>
                    <a:lnTo>
                      <a:pt x="97" y="143"/>
                    </a:lnTo>
                    <a:lnTo>
                      <a:pt x="104" y="141"/>
                    </a:lnTo>
                    <a:lnTo>
                      <a:pt x="112" y="137"/>
                    </a:lnTo>
                    <a:lnTo>
                      <a:pt x="113" y="136"/>
                    </a:lnTo>
                    <a:lnTo>
                      <a:pt x="115" y="136"/>
                    </a:lnTo>
                    <a:lnTo>
                      <a:pt x="118" y="136"/>
                    </a:lnTo>
                    <a:lnTo>
                      <a:pt x="120" y="138"/>
                    </a:lnTo>
                    <a:lnTo>
                      <a:pt x="122" y="139"/>
                    </a:lnTo>
                    <a:lnTo>
                      <a:pt x="124" y="141"/>
                    </a:lnTo>
                    <a:lnTo>
                      <a:pt x="126" y="142"/>
                    </a:lnTo>
                    <a:lnTo>
                      <a:pt x="128" y="141"/>
                    </a:lnTo>
                    <a:lnTo>
                      <a:pt x="129" y="139"/>
                    </a:lnTo>
                    <a:lnTo>
                      <a:pt x="140" y="130"/>
                    </a:lnTo>
                    <a:lnTo>
                      <a:pt x="141" y="128"/>
                    </a:lnTo>
                    <a:lnTo>
                      <a:pt x="142" y="126"/>
                    </a:lnTo>
                    <a:lnTo>
                      <a:pt x="141" y="123"/>
                    </a:lnTo>
                    <a:lnTo>
                      <a:pt x="140" y="122"/>
                    </a:lnTo>
                    <a:lnTo>
                      <a:pt x="138" y="120"/>
                    </a:lnTo>
                    <a:lnTo>
                      <a:pt x="136" y="118"/>
                    </a:lnTo>
                    <a:lnTo>
                      <a:pt x="136" y="115"/>
                    </a:lnTo>
                    <a:lnTo>
                      <a:pt x="136" y="113"/>
                    </a:lnTo>
                    <a:lnTo>
                      <a:pt x="137" y="112"/>
                    </a:lnTo>
                    <a:lnTo>
                      <a:pt x="141" y="104"/>
                    </a:lnTo>
                    <a:lnTo>
                      <a:pt x="143" y="97"/>
                    </a:lnTo>
                    <a:lnTo>
                      <a:pt x="144" y="95"/>
                    </a:lnTo>
                    <a:lnTo>
                      <a:pt x="145" y="92"/>
                    </a:lnTo>
                    <a:lnTo>
                      <a:pt x="148" y="91"/>
                    </a:lnTo>
                    <a:lnTo>
                      <a:pt x="150" y="91"/>
                    </a:lnTo>
                    <a:lnTo>
                      <a:pt x="152" y="91"/>
                    </a:lnTo>
                    <a:lnTo>
                      <a:pt x="154" y="91"/>
                    </a:lnTo>
                    <a:lnTo>
                      <a:pt x="157" y="90"/>
                    </a:lnTo>
                    <a:lnTo>
                      <a:pt x="158" y="88"/>
                    </a:lnTo>
                    <a:lnTo>
                      <a:pt x="158" y="86"/>
                    </a:lnTo>
                    <a:lnTo>
                      <a:pt x="158" y="72"/>
                    </a:lnTo>
                    <a:lnTo>
                      <a:pt x="158" y="69"/>
                    </a:lnTo>
                    <a:lnTo>
                      <a:pt x="157" y="67"/>
                    </a:lnTo>
                    <a:lnTo>
                      <a:pt x="154" y="66"/>
                    </a:lnTo>
                    <a:lnTo>
                      <a:pt x="152" y="66"/>
                    </a:lnTo>
                    <a:lnTo>
                      <a:pt x="150" y="66"/>
                    </a:lnTo>
                    <a:lnTo>
                      <a:pt x="148" y="66"/>
                    </a:lnTo>
                    <a:lnTo>
                      <a:pt x="145" y="65"/>
                    </a:lnTo>
                    <a:lnTo>
                      <a:pt x="144" y="63"/>
                    </a:lnTo>
                    <a:lnTo>
                      <a:pt x="143" y="60"/>
                    </a:lnTo>
                    <a:lnTo>
                      <a:pt x="141" y="53"/>
                    </a:lnTo>
                    <a:lnTo>
                      <a:pt x="137" y="45"/>
                    </a:lnTo>
                    <a:lnTo>
                      <a:pt x="136" y="44"/>
                    </a:lnTo>
                    <a:lnTo>
                      <a:pt x="136" y="42"/>
                    </a:lnTo>
                    <a:lnTo>
                      <a:pt x="136" y="40"/>
                    </a:lnTo>
                    <a:lnTo>
                      <a:pt x="138" y="37"/>
                    </a:lnTo>
                    <a:lnTo>
                      <a:pt x="140" y="35"/>
                    </a:lnTo>
                    <a:lnTo>
                      <a:pt x="141" y="34"/>
                    </a:lnTo>
                    <a:lnTo>
                      <a:pt x="142" y="32"/>
                    </a:lnTo>
                    <a:lnTo>
                      <a:pt x="141" y="29"/>
                    </a:lnTo>
                    <a:lnTo>
                      <a:pt x="140" y="27"/>
                    </a:lnTo>
                    <a:lnTo>
                      <a:pt x="129" y="18"/>
                    </a:lnTo>
                    <a:lnTo>
                      <a:pt x="128" y="17"/>
                    </a:lnTo>
                    <a:lnTo>
                      <a:pt x="126" y="16"/>
                    </a:lnTo>
                    <a:lnTo>
                      <a:pt x="124" y="17"/>
                    </a:lnTo>
                    <a:lnTo>
                      <a:pt x="122" y="18"/>
                    </a:lnTo>
                    <a:lnTo>
                      <a:pt x="120" y="19"/>
                    </a:lnTo>
                    <a:lnTo>
                      <a:pt x="118" y="21"/>
                    </a:lnTo>
                    <a:lnTo>
                      <a:pt x="115" y="21"/>
                    </a:lnTo>
                    <a:lnTo>
                      <a:pt x="113" y="21"/>
                    </a:lnTo>
                    <a:lnTo>
                      <a:pt x="112" y="20"/>
                    </a:lnTo>
                    <a:lnTo>
                      <a:pt x="104" y="17"/>
                    </a:lnTo>
                    <a:lnTo>
                      <a:pt x="97" y="14"/>
                    </a:lnTo>
                    <a:lnTo>
                      <a:pt x="95" y="13"/>
                    </a:lnTo>
                    <a:lnTo>
                      <a:pt x="93" y="12"/>
                    </a:lnTo>
                    <a:lnTo>
                      <a:pt x="91" y="10"/>
                    </a:lnTo>
                    <a:lnTo>
                      <a:pt x="91" y="8"/>
                    </a:lnTo>
                    <a:lnTo>
                      <a:pt x="91" y="5"/>
                    </a:lnTo>
                    <a:lnTo>
                      <a:pt x="91" y="3"/>
                    </a:lnTo>
                    <a:lnTo>
                      <a:pt x="90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7" y="1"/>
                    </a:lnTo>
                    <a:lnTo>
                      <a:pt x="66" y="3"/>
                    </a:lnTo>
                    <a:lnTo>
                      <a:pt x="66" y="5"/>
                    </a:lnTo>
                    <a:lnTo>
                      <a:pt x="66" y="8"/>
                    </a:lnTo>
                    <a:lnTo>
                      <a:pt x="66" y="10"/>
                    </a:lnTo>
                    <a:lnTo>
                      <a:pt x="65" y="12"/>
                    </a:lnTo>
                    <a:lnTo>
                      <a:pt x="63" y="13"/>
                    </a:lnTo>
                    <a:lnTo>
                      <a:pt x="61" y="14"/>
                    </a:lnTo>
                    <a:lnTo>
                      <a:pt x="54" y="17"/>
                    </a:lnTo>
                    <a:lnTo>
                      <a:pt x="46" y="20"/>
                    </a:lnTo>
                    <a:lnTo>
                      <a:pt x="43" y="21"/>
                    </a:lnTo>
                    <a:lnTo>
                      <a:pt x="42" y="21"/>
                    </a:lnTo>
                    <a:lnTo>
                      <a:pt x="40" y="21"/>
                    </a:lnTo>
                    <a:lnTo>
                      <a:pt x="38" y="19"/>
                    </a:lnTo>
                    <a:lnTo>
                      <a:pt x="35" y="18"/>
                    </a:lnTo>
                    <a:lnTo>
                      <a:pt x="34" y="17"/>
                    </a:lnTo>
                    <a:lnTo>
                      <a:pt x="32" y="16"/>
                    </a:lnTo>
                    <a:lnTo>
                      <a:pt x="30" y="17"/>
                    </a:lnTo>
                    <a:lnTo>
                      <a:pt x="27" y="18"/>
                    </a:lnTo>
                    <a:lnTo>
                      <a:pt x="18" y="27"/>
                    </a:lnTo>
                    <a:lnTo>
                      <a:pt x="17" y="29"/>
                    </a:lnTo>
                    <a:lnTo>
                      <a:pt x="16" y="32"/>
                    </a:lnTo>
                    <a:lnTo>
                      <a:pt x="17" y="34"/>
                    </a:lnTo>
                    <a:lnTo>
                      <a:pt x="18" y="35"/>
                    </a:lnTo>
                    <a:lnTo>
                      <a:pt x="19" y="37"/>
                    </a:lnTo>
                    <a:lnTo>
                      <a:pt x="22" y="40"/>
                    </a:lnTo>
                    <a:lnTo>
                      <a:pt x="22" y="42"/>
                    </a:lnTo>
                    <a:lnTo>
                      <a:pt x="22" y="44"/>
                    </a:lnTo>
                    <a:lnTo>
                      <a:pt x="20" y="45"/>
                    </a:lnTo>
                    <a:lnTo>
                      <a:pt x="17" y="53"/>
                    </a:lnTo>
                    <a:lnTo>
                      <a:pt x="15" y="60"/>
                    </a:lnTo>
                    <a:lnTo>
                      <a:pt x="14" y="63"/>
                    </a:lnTo>
                    <a:lnTo>
                      <a:pt x="12" y="65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6" y="66"/>
                    </a:lnTo>
                    <a:lnTo>
                      <a:pt x="3" y="66"/>
                    </a:lnTo>
                    <a:lnTo>
                      <a:pt x="1" y="67"/>
                    </a:lnTo>
                    <a:lnTo>
                      <a:pt x="0" y="69"/>
                    </a:lnTo>
                    <a:lnTo>
                      <a:pt x="0" y="72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1" y="90"/>
                    </a:lnTo>
                    <a:lnTo>
                      <a:pt x="3" y="91"/>
                    </a:lnTo>
                    <a:lnTo>
                      <a:pt x="6" y="91"/>
                    </a:lnTo>
                    <a:close/>
                  </a:path>
                </a:pathLst>
              </a:custGeom>
              <a:solidFill>
                <a:srgbClr val="9CCB4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207" name="Google Shape;1207;p5"/>
          <p:cNvGrpSpPr/>
          <p:nvPr/>
        </p:nvGrpSpPr>
        <p:grpSpPr>
          <a:xfrm>
            <a:off x="5148334" y="4305257"/>
            <a:ext cx="1008000" cy="1008000"/>
            <a:chOff x="5148334" y="4305257"/>
            <a:chExt cx="1008000" cy="1008000"/>
          </a:xfrm>
        </p:grpSpPr>
        <p:sp>
          <p:nvSpPr>
            <p:cNvPr id="1208" name="Google Shape;1208;p5"/>
            <p:cNvSpPr/>
            <p:nvPr/>
          </p:nvSpPr>
          <p:spPr>
            <a:xfrm>
              <a:off x="5148334" y="4305257"/>
              <a:ext cx="1008000" cy="1008000"/>
            </a:xfrm>
            <a:custGeom>
              <a:avLst/>
              <a:gdLst/>
              <a:ahLst/>
              <a:cxnLst/>
              <a:rect l="l" t="t" r="r" b="b"/>
              <a:pathLst>
                <a:path w="1852" h="1851" extrusionOk="0">
                  <a:moveTo>
                    <a:pt x="926" y="1851"/>
                  </a:moveTo>
                  <a:lnTo>
                    <a:pt x="879" y="1850"/>
                  </a:lnTo>
                  <a:lnTo>
                    <a:pt x="832" y="1846"/>
                  </a:lnTo>
                  <a:lnTo>
                    <a:pt x="785" y="1841"/>
                  </a:lnTo>
                  <a:lnTo>
                    <a:pt x="739" y="1833"/>
                  </a:lnTo>
                  <a:lnTo>
                    <a:pt x="695" y="1822"/>
                  </a:lnTo>
                  <a:lnTo>
                    <a:pt x="651" y="1810"/>
                  </a:lnTo>
                  <a:lnTo>
                    <a:pt x="608" y="1795"/>
                  </a:lnTo>
                  <a:lnTo>
                    <a:pt x="566" y="1779"/>
                  </a:lnTo>
                  <a:lnTo>
                    <a:pt x="525" y="1760"/>
                  </a:lnTo>
                  <a:lnTo>
                    <a:pt x="485" y="1740"/>
                  </a:lnTo>
                  <a:lnTo>
                    <a:pt x="446" y="1717"/>
                  </a:lnTo>
                  <a:lnTo>
                    <a:pt x="408" y="1693"/>
                  </a:lnTo>
                  <a:lnTo>
                    <a:pt x="373" y="1668"/>
                  </a:lnTo>
                  <a:lnTo>
                    <a:pt x="337" y="1640"/>
                  </a:lnTo>
                  <a:lnTo>
                    <a:pt x="304" y="1610"/>
                  </a:lnTo>
                  <a:lnTo>
                    <a:pt x="272" y="1581"/>
                  </a:lnTo>
                  <a:lnTo>
                    <a:pt x="241" y="1548"/>
                  </a:lnTo>
                  <a:lnTo>
                    <a:pt x="212" y="1514"/>
                  </a:lnTo>
                  <a:lnTo>
                    <a:pt x="185" y="1480"/>
                  </a:lnTo>
                  <a:lnTo>
                    <a:pt x="159" y="1443"/>
                  </a:lnTo>
                  <a:lnTo>
                    <a:pt x="135" y="1405"/>
                  </a:lnTo>
                  <a:lnTo>
                    <a:pt x="113" y="1367"/>
                  </a:lnTo>
                  <a:lnTo>
                    <a:pt x="92" y="1327"/>
                  </a:lnTo>
                  <a:lnTo>
                    <a:pt x="74" y="1286"/>
                  </a:lnTo>
                  <a:lnTo>
                    <a:pt x="57" y="1244"/>
                  </a:lnTo>
                  <a:lnTo>
                    <a:pt x="43" y="1201"/>
                  </a:lnTo>
                  <a:lnTo>
                    <a:pt x="30" y="1157"/>
                  </a:lnTo>
                  <a:lnTo>
                    <a:pt x="20" y="1112"/>
                  </a:lnTo>
                  <a:lnTo>
                    <a:pt x="11" y="1066"/>
                  </a:lnTo>
                  <a:lnTo>
                    <a:pt x="5" y="1020"/>
                  </a:lnTo>
                  <a:lnTo>
                    <a:pt x="2" y="973"/>
                  </a:lnTo>
                  <a:lnTo>
                    <a:pt x="0" y="925"/>
                  </a:lnTo>
                  <a:lnTo>
                    <a:pt x="2" y="878"/>
                  </a:lnTo>
                  <a:lnTo>
                    <a:pt x="5" y="831"/>
                  </a:lnTo>
                  <a:lnTo>
                    <a:pt x="11" y="784"/>
                  </a:lnTo>
                  <a:lnTo>
                    <a:pt x="20" y="740"/>
                  </a:lnTo>
                  <a:lnTo>
                    <a:pt x="30" y="694"/>
                  </a:lnTo>
                  <a:lnTo>
                    <a:pt x="43" y="650"/>
                  </a:lnTo>
                  <a:lnTo>
                    <a:pt x="57" y="608"/>
                  </a:lnTo>
                  <a:lnTo>
                    <a:pt x="74" y="566"/>
                  </a:lnTo>
                  <a:lnTo>
                    <a:pt x="92" y="524"/>
                  </a:lnTo>
                  <a:lnTo>
                    <a:pt x="113" y="484"/>
                  </a:lnTo>
                  <a:lnTo>
                    <a:pt x="135" y="445"/>
                  </a:lnTo>
                  <a:lnTo>
                    <a:pt x="159" y="409"/>
                  </a:lnTo>
                  <a:lnTo>
                    <a:pt x="185" y="372"/>
                  </a:lnTo>
                  <a:lnTo>
                    <a:pt x="212" y="336"/>
                  </a:lnTo>
                  <a:lnTo>
                    <a:pt x="241" y="303"/>
                  </a:lnTo>
                  <a:lnTo>
                    <a:pt x="272" y="271"/>
                  </a:lnTo>
                  <a:lnTo>
                    <a:pt x="304" y="240"/>
                  </a:lnTo>
                  <a:lnTo>
                    <a:pt x="337" y="212"/>
                  </a:lnTo>
                  <a:lnTo>
                    <a:pt x="373" y="184"/>
                  </a:lnTo>
                  <a:lnTo>
                    <a:pt x="408" y="158"/>
                  </a:lnTo>
                  <a:lnTo>
                    <a:pt x="446" y="134"/>
                  </a:lnTo>
                  <a:lnTo>
                    <a:pt x="485" y="112"/>
                  </a:lnTo>
                  <a:lnTo>
                    <a:pt x="525" y="91"/>
                  </a:lnTo>
                  <a:lnTo>
                    <a:pt x="566" y="73"/>
                  </a:lnTo>
                  <a:lnTo>
                    <a:pt x="608" y="56"/>
                  </a:lnTo>
                  <a:lnTo>
                    <a:pt x="651" y="42"/>
                  </a:lnTo>
                  <a:lnTo>
                    <a:pt x="695" y="29"/>
                  </a:lnTo>
                  <a:lnTo>
                    <a:pt x="739" y="19"/>
                  </a:lnTo>
                  <a:lnTo>
                    <a:pt x="785" y="11"/>
                  </a:lnTo>
                  <a:lnTo>
                    <a:pt x="832" y="4"/>
                  </a:lnTo>
                  <a:lnTo>
                    <a:pt x="879" y="1"/>
                  </a:lnTo>
                  <a:lnTo>
                    <a:pt x="926" y="0"/>
                  </a:lnTo>
                  <a:lnTo>
                    <a:pt x="974" y="1"/>
                  </a:lnTo>
                  <a:lnTo>
                    <a:pt x="1021" y="4"/>
                  </a:lnTo>
                  <a:lnTo>
                    <a:pt x="1067" y="11"/>
                  </a:lnTo>
                  <a:lnTo>
                    <a:pt x="1113" y="19"/>
                  </a:lnTo>
                  <a:lnTo>
                    <a:pt x="1158" y="29"/>
                  </a:lnTo>
                  <a:lnTo>
                    <a:pt x="1202" y="42"/>
                  </a:lnTo>
                  <a:lnTo>
                    <a:pt x="1245" y="56"/>
                  </a:lnTo>
                  <a:lnTo>
                    <a:pt x="1287" y="73"/>
                  </a:lnTo>
                  <a:lnTo>
                    <a:pt x="1328" y="91"/>
                  </a:lnTo>
                  <a:lnTo>
                    <a:pt x="1367" y="112"/>
                  </a:lnTo>
                  <a:lnTo>
                    <a:pt x="1406" y="134"/>
                  </a:lnTo>
                  <a:lnTo>
                    <a:pt x="1444" y="158"/>
                  </a:lnTo>
                  <a:lnTo>
                    <a:pt x="1481" y="184"/>
                  </a:lnTo>
                  <a:lnTo>
                    <a:pt x="1515" y="212"/>
                  </a:lnTo>
                  <a:lnTo>
                    <a:pt x="1549" y="240"/>
                  </a:lnTo>
                  <a:lnTo>
                    <a:pt x="1581" y="271"/>
                  </a:lnTo>
                  <a:lnTo>
                    <a:pt x="1611" y="303"/>
                  </a:lnTo>
                  <a:lnTo>
                    <a:pt x="1641" y="336"/>
                  </a:lnTo>
                  <a:lnTo>
                    <a:pt x="1669" y="372"/>
                  </a:lnTo>
                  <a:lnTo>
                    <a:pt x="1694" y="409"/>
                  </a:lnTo>
                  <a:lnTo>
                    <a:pt x="1718" y="445"/>
                  </a:lnTo>
                  <a:lnTo>
                    <a:pt x="1741" y="484"/>
                  </a:lnTo>
                  <a:lnTo>
                    <a:pt x="1761" y="524"/>
                  </a:lnTo>
                  <a:lnTo>
                    <a:pt x="1780" y="566"/>
                  </a:lnTo>
                  <a:lnTo>
                    <a:pt x="1796" y="608"/>
                  </a:lnTo>
                  <a:lnTo>
                    <a:pt x="1811" y="650"/>
                  </a:lnTo>
                  <a:lnTo>
                    <a:pt x="1823" y="694"/>
                  </a:lnTo>
                  <a:lnTo>
                    <a:pt x="1833" y="740"/>
                  </a:lnTo>
                  <a:lnTo>
                    <a:pt x="1841" y="784"/>
                  </a:lnTo>
                  <a:lnTo>
                    <a:pt x="1847" y="831"/>
                  </a:lnTo>
                  <a:lnTo>
                    <a:pt x="1851" y="878"/>
                  </a:lnTo>
                  <a:lnTo>
                    <a:pt x="1852" y="925"/>
                  </a:lnTo>
                  <a:lnTo>
                    <a:pt x="1851" y="973"/>
                  </a:lnTo>
                  <a:lnTo>
                    <a:pt x="1847" y="1020"/>
                  </a:lnTo>
                  <a:lnTo>
                    <a:pt x="1841" y="1066"/>
                  </a:lnTo>
                  <a:lnTo>
                    <a:pt x="1833" y="1112"/>
                  </a:lnTo>
                  <a:lnTo>
                    <a:pt x="1823" y="1157"/>
                  </a:lnTo>
                  <a:lnTo>
                    <a:pt x="1811" y="1201"/>
                  </a:lnTo>
                  <a:lnTo>
                    <a:pt x="1796" y="1244"/>
                  </a:lnTo>
                  <a:lnTo>
                    <a:pt x="1780" y="1286"/>
                  </a:lnTo>
                  <a:lnTo>
                    <a:pt x="1761" y="1327"/>
                  </a:lnTo>
                  <a:lnTo>
                    <a:pt x="1741" y="1366"/>
                  </a:lnTo>
                  <a:lnTo>
                    <a:pt x="1718" y="1405"/>
                  </a:lnTo>
                  <a:lnTo>
                    <a:pt x="1694" y="1443"/>
                  </a:lnTo>
                  <a:lnTo>
                    <a:pt x="1669" y="1480"/>
                  </a:lnTo>
                  <a:lnTo>
                    <a:pt x="1641" y="1514"/>
                  </a:lnTo>
                  <a:lnTo>
                    <a:pt x="1611" y="1548"/>
                  </a:lnTo>
                  <a:lnTo>
                    <a:pt x="1581" y="1581"/>
                  </a:lnTo>
                  <a:lnTo>
                    <a:pt x="1549" y="1610"/>
                  </a:lnTo>
                  <a:lnTo>
                    <a:pt x="1515" y="1640"/>
                  </a:lnTo>
                  <a:lnTo>
                    <a:pt x="1481" y="1668"/>
                  </a:lnTo>
                  <a:lnTo>
                    <a:pt x="1444" y="1693"/>
                  </a:lnTo>
                  <a:lnTo>
                    <a:pt x="1406" y="1717"/>
                  </a:lnTo>
                  <a:lnTo>
                    <a:pt x="1367" y="1740"/>
                  </a:lnTo>
                  <a:lnTo>
                    <a:pt x="1328" y="1760"/>
                  </a:lnTo>
                  <a:lnTo>
                    <a:pt x="1287" y="1779"/>
                  </a:lnTo>
                  <a:lnTo>
                    <a:pt x="1245" y="1795"/>
                  </a:lnTo>
                  <a:lnTo>
                    <a:pt x="1202" y="1810"/>
                  </a:lnTo>
                  <a:lnTo>
                    <a:pt x="1158" y="1822"/>
                  </a:lnTo>
                  <a:lnTo>
                    <a:pt x="1113" y="1833"/>
                  </a:lnTo>
                  <a:lnTo>
                    <a:pt x="1067" y="1841"/>
                  </a:lnTo>
                  <a:lnTo>
                    <a:pt x="1021" y="1846"/>
                  </a:lnTo>
                  <a:lnTo>
                    <a:pt x="974" y="1850"/>
                  </a:lnTo>
                  <a:lnTo>
                    <a:pt x="926" y="185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152400" dist="1524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09" name="Google Shape;1209;p5"/>
            <p:cNvSpPr/>
            <p:nvPr/>
          </p:nvSpPr>
          <p:spPr>
            <a:xfrm>
              <a:off x="5272922" y="4429051"/>
              <a:ext cx="758825" cy="760413"/>
            </a:xfrm>
            <a:custGeom>
              <a:avLst/>
              <a:gdLst/>
              <a:ahLst/>
              <a:cxnLst/>
              <a:rect l="l" t="t" r="r" b="b"/>
              <a:pathLst>
                <a:path w="1434" h="1436" extrusionOk="0">
                  <a:moveTo>
                    <a:pt x="717" y="1436"/>
                  </a:moveTo>
                  <a:lnTo>
                    <a:pt x="754" y="1434"/>
                  </a:lnTo>
                  <a:lnTo>
                    <a:pt x="790" y="1431"/>
                  </a:lnTo>
                  <a:lnTo>
                    <a:pt x="827" y="1426"/>
                  </a:lnTo>
                  <a:lnTo>
                    <a:pt x="861" y="1421"/>
                  </a:lnTo>
                  <a:lnTo>
                    <a:pt x="897" y="1413"/>
                  </a:lnTo>
                  <a:lnTo>
                    <a:pt x="930" y="1402"/>
                  </a:lnTo>
                  <a:lnTo>
                    <a:pt x="965" y="1392"/>
                  </a:lnTo>
                  <a:lnTo>
                    <a:pt x="997" y="1378"/>
                  </a:lnTo>
                  <a:lnTo>
                    <a:pt x="1029" y="1365"/>
                  </a:lnTo>
                  <a:lnTo>
                    <a:pt x="1060" y="1348"/>
                  </a:lnTo>
                  <a:lnTo>
                    <a:pt x="1089" y="1331"/>
                  </a:lnTo>
                  <a:lnTo>
                    <a:pt x="1118" y="1313"/>
                  </a:lnTo>
                  <a:lnTo>
                    <a:pt x="1147" y="1292"/>
                  </a:lnTo>
                  <a:lnTo>
                    <a:pt x="1174" y="1272"/>
                  </a:lnTo>
                  <a:lnTo>
                    <a:pt x="1199" y="1249"/>
                  </a:lnTo>
                  <a:lnTo>
                    <a:pt x="1225" y="1225"/>
                  </a:lnTo>
                  <a:lnTo>
                    <a:pt x="1249" y="1200"/>
                  </a:lnTo>
                  <a:lnTo>
                    <a:pt x="1270" y="1174"/>
                  </a:lnTo>
                  <a:lnTo>
                    <a:pt x="1292" y="1147"/>
                  </a:lnTo>
                  <a:lnTo>
                    <a:pt x="1313" y="1118"/>
                  </a:lnTo>
                  <a:lnTo>
                    <a:pt x="1331" y="1090"/>
                  </a:lnTo>
                  <a:lnTo>
                    <a:pt x="1348" y="1060"/>
                  </a:lnTo>
                  <a:lnTo>
                    <a:pt x="1364" y="1029"/>
                  </a:lnTo>
                  <a:lnTo>
                    <a:pt x="1378" y="997"/>
                  </a:lnTo>
                  <a:lnTo>
                    <a:pt x="1391" y="965"/>
                  </a:lnTo>
                  <a:lnTo>
                    <a:pt x="1402" y="931"/>
                  </a:lnTo>
                  <a:lnTo>
                    <a:pt x="1413" y="897"/>
                  </a:lnTo>
                  <a:lnTo>
                    <a:pt x="1421" y="863"/>
                  </a:lnTo>
                  <a:lnTo>
                    <a:pt x="1426" y="827"/>
                  </a:lnTo>
                  <a:lnTo>
                    <a:pt x="1431" y="791"/>
                  </a:lnTo>
                  <a:lnTo>
                    <a:pt x="1434" y="755"/>
                  </a:lnTo>
                  <a:lnTo>
                    <a:pt x="1434" y="717"/>
                  </a:lnTo>
                  <a:lnTo>
                    <a:pt x="1434" y="681"/>
                  </a:lnTo>
                  <a:lnTo>
                    <a:pt x="1431" y="644"/>
                  </a:lnTo>
                  <a:lnTo>
                    <a:pt x="1426" y="608"/>
                  </a:lnTo>
                  <a:lnTo>
                    <a:pt x="1421" y="573"/>
                  </a:lnTo>
                  <a:lnTo>
                    <a:pt x="1413" y="539"/>
                  </a:lnTo>
                  <a:lnTo>
                    <a:pt x="1402" y="504"/>
                  </a:lnTo>
                  <a:lnTo>
                    <a:pt x="1391" y="471"/>
                  </a:lnTo>
                  <a:lnTo>
                    <a:pt x="1378" y="439"/>
                  </a:lnTo>
                  <a:lnTo>
                    <a:pt x="1364" y="407"/>
                  </a:lnTo>
                  <a:lnTo>
                    <a:pt x="1348" y="376"/>
                  </a:lnTo>
                  <a:lnTo>
                    <a:pt x="1331" y="346"/>
                  </a:lnTo>
                  <a:lnTo>
                    <a:pt x="1313" y="316"/>
                  </a:lnTo>
                  <a:lnTo>
                    <a:pt x="1292" y="289"/>
                  </a:lnTo>
                  <a:lnTo>
                    <a:pt x="1270" y="261"/>
                  </a:lnTo>
                  <a:lnTo>
                    <a:pt x="1249" y="235"/>
                  </a:lnTo>
                  <a:lnTo>
                    <a:pt x="1225" y="211"/>
                  </a:lnTo>
                  <a:lnTo>
                    <a:pt x="1199" y="187"/>
                  </a:lnTo>
                  <a:lnTo>
                    <a:pt x="1174" y="164"/>
                  </a:lnTo>
                  <a:lnTo>
                    <a:pt x="1147" y="143"/>
                  </a:lnTo>
                  <a:lnTo>
                    <a:pt x="1118" y="123"/>
                  </a:lnTo>
                  <a:lnTo>
                    <a:pt x="1089" y="104"/>
                  </a:lnTo>
                  <a:lnTo>
                    <a:pt x="1060" y="87"/>
                  </a:lnTo>
                  <a:lnTo>
                    <a:pt x="1029" y="71"/>
                  </a:lnTo>
                  <a:lnTo>
                    <a:pt x="997" y="56"/>
                  </a:lnTo>
                  <a:lnTo>
                    <a:pt x="965" y="44"/>
                  </a:lnTo>
                  <a:lnTo>
                    <a:pt x="930" y="32"/>
                  </a:lnTo>
                  <a:lnTo>
                    <a:pt x="897" y="23"/>
                  </a:lnTo>
                  <a:lnTo>
                    <a:pt x="861" y="15"/>
                  </a:lnTo>
                  <a:lnTo>
                    <a:pt x="827" y="8"/>
                  </a:lnTo>
                  <a:lnTo>
                    <a:pt x="790" y="4"/>
                  </a:lnTo>
                  <a:lnTo>
                    <a:pt x="754" y="1"/>
                  </a:lnTo>
                  <a:lnTo>
                    <a:pt x="717" y="0"/>
                  </a:lnTo>
                  <a:lnTo>
                    <a:pt x="680" y="1"/>
                  </a:lnTo>
                  <a:lnTo>
                    <a:pt x="644" y="4"/>
                  </a:lnTo>
                  <a:lnTo>
                    <a:pt x="608" y="8"/>
                  </a:lnTo>
                  <a:lnTo>
                    <a:pt x="573" y="15"/>
                  </a:lnTo>
                  <a:lnTo>
                    <a:pt x="538" y="23"/>
                  </a:lnTo>
                  <a:lnTo>
                    <a:pt x="504" y="32"/>
                  </a:lnTo>
                  <a:lnTo>
                    <a:pt x="471" y="44"/>
                  </a:lnTo>
                  <a:lnTo>
                    <a:pt x="439" y="56"/>
                  </a:lnTo>
                  <a:lnTo>
                    <a:pt x="407" y="71"/>
                  </a:lnTo>
                  <a:lnTo>
                    <a:pt x="376" y="87"/>
                  </a:lnTo>
                  <a:lnTo>
                    <a:pt x="346" y="104"/>
                  </a:lnTo>
                  <a:lnTo>
                    <a:pt x="316" y="123"/>
                  </a:lnTo>
                  <a:lnTo>
                    <a:pt x="289" y="143"/>
                  </a:lnTo>
                  <a:lnTo>
                    <a:pt x="261" y="164"/>
                  </a:lnTo>
                  <a:lnTo>
                    <a:pt x="235" y="187"/>
                  </a:lnTo>
                  <a:lnTo>
                    <a:pt x="210" y="211"/>
                  </a:lnTo>
                  <a:lnTo>
                    <a:pt x="187" y="235"/>
                  </a:lnTo>
                  <a:lnTo>
                    <a:pt x="164" y="261"/>
                  </a:lnTo>
                  <a:lnTo>
                    <a:pt x="142" y="289"/>
                  </a:lnTo>
                  <a:lnTo>
                    <a:pt x="123" y="316"/>
                  </a:lnTo>
                  <a:lnTo>
                    <a:pt x="104" y="346"/>
                  </a:lnTo>
                  <a:lnTo>
                    <a:pt x="87" y="376"/>
                  </a:lnTo>
                  <a:lnTo>
                    <a:pt x="71" y="407"/>
                  </a:lnTo>
                  <a:lnTo>
                    <a:pt x="56" y="439"/>
                  </a:lnTo>
                  <a:lnTo>
                    <a:pt x="44" y="471"/>
                  </a:lnTo>
                  <a:lnTo>
                    <a:pt x="32" y="504"/>
                  </a:lnTo>
                  <a:lnTo>
                    <a:pt x="23" y="539"/>
                  </a:lnTo>
                  <a:lnTo>
                    <a:pt x="15" y="573"/>
                  </a:lnTo>
                  <a:lnTo>
                    <a:pt x="8" y="608"/>
                  </a:lnTo>
                  <a:lnTo>
                    <a:pt x="3" y="644"/>
                  </a:lnTo>
                  <a:lnTo>
                    <a:pt x="1" y="681"/>
                  </a:lnTo>
                  <a:lnTo>
                    <a:pt x="0" y="717"/>
                  </a:lnTo>
                  <a:lnTo>
                    <a:pt x="1" y="755"/>
                  </a:lnTo>
                  <a:lnTo>
                    <a:pt x="3" y="791"/>
                  </a:lnTo>
                  <a:lnTo>
                    <a:pt x="8" y="827"/>
                  </a:lnTo>
                  <a:lnTo>
                    <a:pt x="15" y="863"/>
                  </a:lnTo>
                  <a:lnTo>
                    <a:pt x="23" y="897"/>
                  </a:lnTo>
                  <a:lnTo>
                    <a:pt x="32" y="931"/>
                  </a:lnTo>
                  <a:lnTo>
                    <a:pt x="44" y="965"/>
                  </a:lnTo>
                  <a:lnTo>
                    <a:pt x="56" y="997"/>
                  </a:lnTo>
                  <a:lnTo>
                    <a:pt x="71" y="1029"/>
                  </a:lnTo>
                  <a:lnTo>
                    <a:pt x="87" y="1060"/>
                  </a:lnTo>
                  <a:lnTo>
                    <a:pt x="104" y="1090"/>
                  </a:lnTo>
                  <a:lnTo>
                    <a:pt x="123" y="1118"/>
                  </a:lnTo>
                  <a:lnTo>
                    <a:pt x="142" y="1147"/>
                  </a:lnTo>
                  <a:lnTo>
                    <a:pt x="164" y="1174"/>
                  </a:lnTo>
                  <a:lnTo>
                    <a:pt x="187" y="1200"/>
                  </a:lnTo>
                  <a:lnTo>
                    <a:pt x="210" y="1225"/>
                  </a:lnTo>
                  <a:lnTo>
                    <a:pt x="235" y="1249"/>
                  </a:lnTo>
                  <a:lnTo>
                    <a:pt x="261" y="1272"/>
                  </a:lnTo>
                  <a:lnTo>
                    <a:pt x="289" y="1292"/>
                  </a:lnTo>
                  <a:lnTo>
                    <a:pt x="316" y="1313"/>
                  </a:lnTo>
                  <a:lnTo>
                    <a:pt x="346" y="1331"/>
                  </a:lnTo>
                  <a:lnTo>
                    <a:pt x="376" y="1348"/>
                  </a:lnTo>
                  <a:lnTo>
                    <a:pt x="407" y="1365"/>
                  </a:lnTo>
                  <a:lnTo>
                    <a:pt x="439" y="1378"/>
                  </a:lnTo>
                  <a:lnTo>
                    <a:pt x="471" y="1392"/>
                  </a:lnTo>
                  <a:lnTo>
                    <a:pt x="504" y="1402"/>
                  </a:lnTo>
                  <a:lnTo>
                    <a:pt x="538" y="1413"/>
                  </a:lnTo>
                  <a:lnTo>
                    <a:pt x="573" y="1421"/>
                  </a:lnTo>
                  <a:lnTo>
                    <a:pt x="608" y="1426"/>
                  </a:lnTo>
                  <a:lnTo>
                    <a:pt x="644" y="1431"/>
                  </a:lnTo>
                  <a:lnTo>
                    <a:pt x="680" y="1434"/>
                  </a:lnTo>
                  <a:lnTo>
                    <a:pt x="717" y="1436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D8D8D8"/>
                </a:gs>
              </a:gsLst>
              <a:lin ang="2700000" scaled="0"/>
            </a:gradFill>
            <a:ln>
              <a:noFill/>
            </a:ln>
            <a:effectLst>
              <a:outerShdw blurRad="190500" dist="1016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10" name="Google Shape;1210;p5"/>
            <p:cNvSpPr/>
            <p:nvPr/>
          </p:nvSpPr>
          <p:spPr>
            <a:xfrm>
              <a:off x="5272922" y="4429051"/>
              <a:ext cx="758825" cy="760413"/>
            </a:xfrm>
            <a:custGeom>
              <a:avLst/>
              <a:gdLst/>
              <a:ahLst/>
              <a:cxnLst/>
              <a:rect l="l" t="t" r="r" b="b"/>
              <a:pathLst>
                <a:path w="1434" h="1436" extrusionOk="0">
                  <a:moveTo>
                    <a:pt x="717" y="1436"/>
                  </a:moveTo>
                  <a:lnTo>
                    <a:pt x="754" y="1434"/>
                  </a:lnTo>
                  <a:lnTo>
                    <a:pt x="790" y="1431"/>
                  </a:lnTo>
                  <a:lnTo>
                    <a:pt x="827" y="1426"/>
                  </a:lnTo>
                  <a:lnTo>
                    <a:pt x="861" y="1421"/>
                  </a:lnTo>
                  <a:lnTo>
                    <a:pt x="897" y="1413"/>
                  </a:lnTo>
                  <a:lnTo>
                    <a:pt x="930" y="1402"/>
                  </a:lnTo>
                  <a:lnTo>
                    <a:pt x="965" y="1392"/>
                  </a:lnTo>
                  <a:lnTo>
                    <a:pt x="997" y="1378"/>
                  </a:lnTo>
                  <a:lnTo>
                    <a:pt x="1029" y="1365"/>
                  </a:lnTo>
                  <a:lnTo>
                    <a:pt x="1060" y="1348"/>
                  </a:lnTo>
                  <a:lnTo>
                    <a:pt x="1089" y="1331"/>
                  </a:lnTo>
                  <a:lnTo>
                    <a:pt x="1118" y="1313"/>
                  </a:lnTo>
                  <a:lnTo>
                    <a:pt x="1147" y="1292"/>
                  </a:lnTo>
                  <a:lnTo>
                    <a:pt x="1174" y="1272"/>
                  </a:lnTo>
                  <a:lnTo>
                    <a:pt x="1199" y="1249"/>
                  </a:lnTo>
                  <a:lnTo>
                    <a:pt x="1225" y="1225"/>
                  </a:lnTo>
                  <a:lnTo>
                    <a:pt x="1249" y="1200"/>
                  </a:lnTo>
                  <a:lnTo>
                    <a:pt x="1270" y="1174"/>
                  </a:lnTo>
                  <a:lnTo>
                    <a:pt x="1292" y="1147"/>
                  </a:lnTo>
                  <a:lnTo>
                    <a:pt x="1313" y="1118"/>
                  </a:lnTo>
                  <a:lnTo>
                    <a:pt x="1331" y="1090"/>
                  </a:lnTo>
                  <a:lnTo>
                    <a:pt x="1348" y="1060"/>
                  </a:lnTo>
                  <a:lnTo>
                    <a:pt x="1364" y="1029"/>
                  </a:lnTo>
                  <a:lnTo>
                    <a:pt x="1378" y="997"/>
                  </a:lnTo>
                  <a:lnTo>
                    <a:pt x="1391" y="965"/>
                  </a:lnTo>
                  <a:lnTo>
                    <a:pt x="1402" y="931"/>
                  </a:lnTo>
                  <a:lnTo>
                    <a:pt x="1413" y="897"/>
                  </a:lnTo>
                  <a:lnTo>
                    <a:pt x="1421" y="863"/>
                  </a:lnTo>
                  <a:lnTo>
                    <a:pt x="1426" y="827"/>
                  </a:lnTo>
                  <a:lnTo>
                    <a:pt x="1431" y="791"/>
                  </a:lnTo>
                  <a:lnTo>
                    <a:pt x="1434" y="755"/>
                  </a:lnTo>
                  <a:lnTo>
                    <a:pt x="1434" y="717"/>
                  </a:lnTo>
                  <a:lnTo>
                    <a:pt x="1434" y="681"/>
                  </a:lnTo>
                  <a:lnTo>
                    <a:pt x="1431" y="644"/>
                  </a:lnTo>
                  <a:lnTo>
                    <a:pt x="1426" y="608"/>
                  </a:lnTo>
                  <a:lnTo>
                    <a:pt x="1421" y="573"/>
                  </a:lnTo>
                  <a:lnTo>
                    <a:pt x="1413" y="539"/>
                  </a:lnTo>
                  <a:lnTo>
                    <a:pt x="1402" y="504"/>
                  </a:lnTo>
                  <a:lnTo>
                    <a:pt x="1391" y="471"/>
                  </a:lnTo>
                  <a:lnTo>
                    <a:pt x="1378" y="439"/>
                  </a:lnTo>
                  <a:lnTo>
                    <a:pt x="1364" y="407"/>
                  </a:lnTo>
                  <a:lnTo>
                    <a:pt x="1348" y="376"/>
                  </a:lnTo>
                  <a:lnTo>
                    <a:pt x="1331" y="346"/>
                  </a:lnTo>
                  <a:lnTo>
                    <a:pt x="1313" y="316"/>
                  </a:lnTo>
                  <a:lnTo>
                    <a:pt x="1292" y="289"/>
                  </a:lnTo>
                  <a:lnTo>
                    <a:pt x="1270" y="261"/>
                  </a:lnTo>
                  <a:lnTo>
                    <a:pt x="1249" y="235"/>
                  </a:lnTo>
                  <a:lnTo>
                    <a:pt x="1225" y="211"/>
                  </a:lnTo>
                  <a:lnTo>
                    <a:pt x="1199" y="187"/>
                  </a:lnTo>
                  <a:lnTo>
                    <a:pt x="1174" y="164"/>
                  </a:lnTo>
                  <a:lnTo>
                    <a:pt x="1147" y="143"/>
                  </a:lnTo>
                  <a:lnTo>
                    <a:pt x="1118" y="123"/>
                  </a:lnTo>
                  <a:lnTo>
                    <a:pt x="1089" y="104"/>
                  </a:lnTo>
                  <a:lnTo>
                    <a:pt x="1060" y="87"/>
                  </a:lnTo>
                  <a:lnTo>
                    <a:pt x="1029" y="71"/>
                  </a:lnTo>
                  <a:lnTo>
                    <a:pt x="997" y="56"/>
                  </a:lnTo>
                  <a:lnTo>
                    <a:pt x="965" y="44"/>
                  </a:lnTo>
                  <a:lnTo>
                    <a:pt x="930" y="32"/>
                  </a:lnTo>
                  <a:lnTo>
                    <a:pt x="897" y="23"/>
                  </a:lnTo>
                  <a:lnTo>
                    <a:pt x="861" y="15"/>
                  </a:lnTo>
                  <a:lnTo>
                    <a:pt x="827" y="8"/>
                  </a:lnTo>
                  <a:lnTo>
                    <a:pt x="790" y="4"/>
                  </a:lnTo>
                  <a:lnTo>
                    <a:pt x="754" y="1"/>
                  </a:lnTo>
                  <a:lnTo>
                    <a:pt x="717" y="0"/>
                  </a:lnTo>
                  <a:lnTo>
                    <a:pt x="680" y="1"/>
                  </a:lnTo>
                  <a:lnTo>
                    <a:pt x="644" y="4"/>
                  </a:lnTo>
                  <a:lnTo>
                    <a:pt x="608" y="8"/>
                  </a:lnTo>
                  <a:lnTo>
                    <a:pt x="573" y="15"/>
                  </a:lnTo>
                  <a:lnTo>
                    <a:pt x="538" y="23"/>
                  </a:lnTo>
                  <a:lnTo>
                    <a:pt x="504" y="32"/>
                  </a:lnTo>
                  <a:lnTo>
                    <a:pt x="471" y="44"/>
                  </a:lnTo>
                  <a:lnTo>
                    <a:pt x="439" y="56"/>
                  </a:lnTo>
                  <a:lnTo>
                    <a:pt x="407" y="71"/>
                  </a:lnTo>
                  <a:lnTo>
                    <a:pt x="376" y="87"/>
                  </a:lnTo>
                  <a:lnTo>
                    <a:pt x="346" y="104"/>
                  </a:lnTo>
                  <a:lnTo>
                    <a:pt x="316" y="123"/>
                  </a:lnTo>
                  <a:lnTo>
                    <a:pt x="289" y="143"/>
                  </a:lnTo>
                  <a:lnTo>
                    <a:pt x="261" y="164"/>
                  </a:lnTo>
                  <a:lnTo>
                    <a:pt x="235" y="187"/>
                  </a:lnTo>
                  <a:lnTo>
                    <a:pt x="210" y="211"/>
                  </a:lnTo>
                  <a:lnTo>
                    <a:pt x="187" y="235"/>
                  </a:lnTo>
                  <a:lnTo>
                    <a:pt x="164" y="261"/>
                  </a:lnTo>
                  <a:lnTo>
                    <a:pt x="142" y="289"/>
                  </a:lnTo>
                  <a:lnTo>
                    <a:pt x="123" y="316"/>
                  </a:lnTo>
                  <a:lnTo>
                    <a:pt x="104" y="346"/>
                  </a:lnTo>
                  <a:lnTo>
                    <a:pt x="87" y="376"/>
                  </a:lnTo>
                  <a:lnTo>
                    <a:pt x="71" y="407"/>
                  </a:lnTo>
                  <a:lnTo>
                    <a:pt x="56" y="439"/>
                  </a:lnTo>
                  <a:lnTo>
                    <a:pt x="44" y="471"/>
                  </a:lnTo>
                  <a:lnTo>
                    <a:pt x="32" y="504"/>
                  </a:lnTo>
                  <a:lnTo>
                    <a:pt x="23" y="539"/>
                  </a:lnTo>
                  <a:lnTo>
                    <a:pt x="15" y="573"/>
                  </a:lnTo>
                  <a:lnTo>
                    <a:pt x="8" y="608"/>
                  </a:lnTo>
                  <a:lnTo>
                    <a:pt x="3" y="644"/>
                  </a:lnTo>
                  <a:lnTo>
                    <a:pt x="1" y="681"/>
                  </a:lnTo>
                  <a:lnTo>
                    <a:pt x="0" y="717"/>
                  </a:lnTo>
                  <a:lnTo>
                    <a:pt x="1" y="755"/>
                  </a:lnTo>
                  <a:lnTo>
                    <a:pt x="3" y="791"/>
                  </a:lnTo>
                  <a:lnTo>
                    <a:pt x="8" y="827"/>
                  </a:lnTo>
                  <a:lnTo>
                    <a:pt x="15" y="863"/>
                  </a:lnTo>
                  <a:lnTo>
                    <a:pt x="23" y="897"/>
                  </a:lnTo>
                  <a:lnTo>
                    <a:pt x="32" y="931"/>
                  </a:lnTo>
                  <a:lnTo>
                    <a:pt x="44" y="965"/>
                  </a:lnTo>
                  <a:lnTo>
                    <a:pt x="56" y="997"/>
                  </a:lnTo>
                  <a:lnTo>
                    <a:pt x="71" y="1029"/>
                  </a:lnTo>
                  <a:lnTo>
                    <a:pt x="87" y="1060"/>
                  </a:lnTo>
                  <a:lnTo>
                    <a:pt x="104" y="1090"/>
                  </a:lnTo>
                  <a:lnTo>
                    <a:pt x="123" y="1118"/>
                  </a:lnTo>
                  <a:lnTo>
                    <a:pt x="142" y="1147"/>
                  </a:lnTo>
                  <a:lnTo>
                    <a:pt x="164" y="1174"/>
                  </a:lnTo>
                  <a:lnTo>
                    <a:pt x="187" y="1200"/>
                  </a:lnTo>
                  <a:lnTo>
                    <a:pt x="210" y="1225"/>
                  </a:lnTo>
                  <a:lnTo>
                    <a:pt x="235" y="1249"/>
                  </a:lnTo>
                  <a:lnTo>
                    <a:pt x="261" y="1272"/>
                  </a:lnTo>
                  <a:lnTo>
                    <a:pt x="289" y="1292"/>
                  </a:lnTo>
                  <a:lnTo>
                    <a:pt x="316" y="1313"/>
                  </a:lnTo>
                  <a:lnTo>
                    <a:pt x="346" y="1331"/>
                  </a:lnTo>
                  <a:lnTo>
                    <a:pt x="376" y="1348"/>
                  </a:lnTo>
                  <a:lnTo>
                    <a:pt x="407" y="1365"/>
                  </a:lnTo>
                  <a:lnTo>
                    <a:pt x="439" y="1378"/>
                  </a:lnTo>
                  <a:lnTo>
                    <a:pt x="471" y="1392"/>
                  </a:lnTo>
                  <a:lnTo>
                    <a:pt x="504" y="1402"/>
                  </a:lnTo>
                  <a:lnTo>
                    <a:pt x="538" y="1413"/>
                  </a:lnTo>
                  <a:lnTo>
                    <a:pt x="573" y="1421"/>
                  </a:lnTo>
                  <a:lnTo>
                    <a:pt x="608" y="1426"/>
                  </a:lnTo>
                  <a:lnTo>
                    <a:pt x="644" y="1431"/>
                  </a:lnTo>
                  <a:lnTo>
                    <a:pt x="680" y="1434"/>
                  </a:lnTo>
                  <a:lnTo>
                    <a:pt x="717" y="1436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D8D8D8"/>
                </a:gs>
              </a:gsLst>
              <a:lin ang="2700000" scaled="0"/>
            </a:gradFill>
            <a:ln>
              <a:noFill/>
            </a:ln>
            <a:effectLst>
              <a:outerShdw blurRad="190500" dist="1016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11" name="Google Shape;1211;p5"/>
            <p:cNvSpPr/>
            <p:nvPr/>
          </p:nvSpPr>
          <p:spPr>
            <a:xfrm>
              <a:off x="5285622" y="4441751"/>
              <a:ext cx="733425" cy="735013"/>
            </a:xfrm>
            <a:custGeom>
              <a:avLst/>
              <a:gdLst/>
              <a:ahLst/>
              <a:cxnLst/>
              <a:rect l="l" t="t" r="r" b="b"/>
              <a:pathLst>
                <a:path w="1386" h="1387" extrusionOk="0">
                  <a:moveTo>
                    <a:pt x="693" y="1387"/>
                  </a:moveTo>
                  <a:lnTo>
                    <a:pt x="729" y="1386"/>
                  </a:lnTo>
                  <a:lnTo>
                    <a:pt x="764" y="1383"/>
                  </a:lnTo>
                  <a:lnTo>
                    <a:pt x="799" y="1379"/>
                  </a:lnTo>
                  <a:lnTo>
                    <a:pt x="833" y="1373"/>
                  </a:lnTo>
                  <a:lnTo>
                    <a:pt x="867" y="1365"/>
                  </a:lnTo>
                  <a:lnTo>
                    <a:pt x="899" y="1355"/>
                  </a:lnTo>
                  <a:lnTo>
                    <a:pt x="931" y="1345"/>
                  </a:lnTo>
                  <a:lnTo>
                    <a:pt x="964" y="1332"/>
                  </a:lnTo>
                  <a:lnTo>
                    <a:pt x="994" y="1319"/>
                  </a:lnTo>
                  <a:lnTo>
                    <a:pt x="1024" y="1304"/>
                  </a:lnTo>
                  <a:lnTo>
                    <a:pt x="1053" y="1287"/>
                  </a:lnTo>
                  <a:lnTo>
                    <a:pt x="1082" y="1268"/>
                  </a:lnTo>
                  <a:lnTo>
                    <a:pt x="1108" y="1249"/>
                  </a:lnTo>
                  <a:lnTo>
                    <a:pt x="1134" y="1228"/>
                  </a:lnTo>
                  <a:lnTo>
                    <a:pt x="1159" y="1206"/>
                  </a:lnTo>
                  <a:lnTo>
                    <a:pt x="1183" y="1184"/>
                  </a:lnTo>
                  <a:lnTo>
                    <a:pt x="1206" y="1160"/>
                  </a:lnTo>
                  <a:lnTo>
                    <a:pt x="1228" y="1134"/>
                  </a:lnTo>
                  <a:lnTo>
                    <a:pt x="1249" y="1108"/>
                  </a:lnTo>
                  <a:lnTo>
                    <a:pt x="1268" y="1082"/>
                  </a:lnTo>
                  <a:lnTo>
                    <a:pt x="1287" y="1053"/>
                  </a:lnTo>
                  <a:lnTo>
                    <a:pt x="1303" y="1024"/>
                  </a:lnTo>
                  <a:lnTo>
                    <a:pt x="1319" y="995"/>
                  </a:lnTo>
                  <a:lnTo>
                    <a:pt x="1332" y="964"/>
                  </a:lnTo>
                  <a:lnTo>
                    <a:pt x="1345" y="932"/>
                  </a:lnTo>
                  <a:lnTo>
                    <a:pt x="1355" y="899"/>
                  </a:lnTo>
                  <a:lnTo>
                    <a:pt x="1364" y="867"/>
                  </a:lnTo>
                  <a:lnTo>
                    <a:pt x="1373" y="833"/>
                  </a:lnTo>
                  <a:lnTo>
                    <a:pt x="1379" y="800"/>
                  </a:lnTo>
                  <a:lnTo>
                    <a:pt x="1383" y="764"/>
                  </a:lnTo>
                  <a:lnTo>
                    <a:pt x="1386" y="730"/>
                  </a:lnTo>
                  <a:lnTo>
                    <a:pt x="1386" y="693"/>
                  </a:lnTo>
                  <a:lnTo>
                    <a:pt x="1386" y="658"/>
                  </a:lnTo>
                  <a:lnTo>
                    <a:pt x="1383" y="622"/>
                  </a:lnTo>
                  <a:lnTo>
                    <a:pt x="1379" y="588"/>
                  </a:lnTo>
                  <a:lnTo>
                    <a:pt x="1373" y="553"/>
                  </a:lnTo>
                  <a:lnTo>
                    <a:pt x="1364" y="520"/>
                  </a:lnTo>
                  <a:lnTo>
                    <a:pt x="1355" y="487"/>
                  </a:lnTo>
                  <a:lnTo>
                    <a:pt x="1345" y="455"/>
                  </a:lnTo>
                  <a:lnTo>
                    <a:pt x="1332" y="424"/>
                  </a:lnTo>
                  <a:lnTo>
                    <a:pt x="1319" y="393"/>
                  </a:lnTo>
                  <a:lnTo>
                    <a:pt x="1303" y="363"/>
                  </a:lnTo>
                  <a:lnTo>
                    <a:pt x="1287" y="335"/>
                  </a:lnTo>
                  <a:lnTo>
                    <a:pt x="1268" y="306"/>
                  </a:lnTo>
                  <a:lnTo>
                    <a:pt x="1249" y="279"/>
                  </a:lnTo>
                  <a:lnTo>
                    <a:pt x="1228" y="252"/>
                  </a:lnTo>
                  <a:lnTo>
                    <a:pt x="1206" y="227"/>
                  </a:lnTo>
                  <a:lnTo>
                    <a:pt x="1183" y="203"/>
                  </a:lnTo>
                  <a:lnTo>
                    <a:pt x="1159" y="180"/>
                  </a:lnTo>
                  <a:lnTo>
                    <a:pt x="1134" y="158"/>
                  </a:lnTo>
                  <a:lnTo>
                    <a:pt x="1108" y="138"/>
                  </a:lnTo>
                  <a:lnTo>
                    <a:pt x="1082" y="119"/>
                  </a:lnTo>
                  <a:lnTo>
                    <a:pt x="1053" y="101"/>
                  </a:lnTo>
                  <a:lnTo>
                    <a:pt x="1024" y="84"/>
                  </a:lnTo>
                  <a:lnTo>
                    <a:pt x="994" y="69"/>
                  </a:lnTo>
                  <a:lnTo>
                    <a:pt x="964" y="55"/>
                  </a:lnTo>
                  <a:lnTo>
                    <a:pt x="931" y="43"/>
                  </a:lnTo>
                  <a:lnTo>
                    <a:pt x="899" y="31"/>
                  </a:lnTo>
                  <a:lnTo>
                    <a:pt x="867" y="22"/>
                  </a:lnTo>
                  <a:lnTo>
                    <a:pt x="833" y="14"/>
                  </a:lnTo>
                  <a:lnTo>
                    <a:pt x="799" y="8"/>
                  </a:lnTo>
                  <a:lnTo>
                    <a:pt x="764" y="4"/>
                  </a:lnTo>
                  <a:lnTo>
                    <a:pt x="729" y="1"/>
                  </a:lnTo>
                  <a:lnTo>
                    <a:pt x="693" y="0"/>
                  </a:lnTo>
                  <a:lnTo>
                    <a:pt x="658" y="1"/>
                  </a:lnTo>
                  <a:lnTo>
                    <a:pt x="622" y="4"/>
                  </a:lnTo>
                  <a:lnTo>
                    <a:pt x="588" y="8"/>
                  </a:lnTo>
                  <a:lnTo>
                    <a:pt x="553" y="14"/>
                  </a:lnTo>
                  <a:lnTo>
                    <a:pt x="520" y="22"/>
                  </a:lnTo>
                  <a:lnTo>
                    <a:pt x="487" y="31"/>
                  </a:lnTo>
                  <a:lnTo>
                    <a:pt x="455" y="43"/>
                  </a:lnTo>
                  <a:lnTo>
                    <a:pt x="424" y="55"/>
                  </a:lnTo>
                  <a:lnTo>
                    <a:pt x="393" y="69"/>
                  </a:lnTo>
                  <a:lnTo>
                    <a:pt x="363" y="84"/>
                  </a:lnTo>
                  <a:lnTo>
                    <a:pt x="333" y="101"/>
                  </a:lnTo>
                  <a:lnTo>
                    <a:pt x="306" y="119"/>
                  </a:lnTo>
                  <a:lnTo>
                    <a:pt x="278" y="138"/>
                  </a:lnTo>
                  <a:lnTo>
                    <a:pt x="252" y="158"/>
                  </a:lnTo>
                  <a:lnTo>
                    <a:pt x="227" y="180"/>
                  </a:lnTo>
                  <a:lnTo>
                    <a:pt x="203" y="203"/>
                  </a:lnTo>
                  <a:lnTo>
                    <a:pt x="180" y="227"/>
                  </a:lnTo>
                  <a:lnTo>
                    <a:pt x="158" y="252"/>
                  </a:lnTo>
                  <a:lnTo>
                    <a:pt x="138" y="279"/>
                  </a:lnTo>
                  <a:lnTo>
                    <a:pt x="118" y="306"/>
                  </a:lnTo>
                  <a:lnTo>
                    <a:pt x="101" y="335"/>
                  </a:lnTo>
                  <a:lnTo>
                    <a:pt x="84" y="363"/>
                  </a:lnTo>
                  <a:lnTo>
                    <a:pt x="69" y="393"/>
                  </a:lnTo>
                  <a:lnTo>
                    <a:pt x="55" y="424"/>
                  </a:lnTo>
                  <a:lnTo>
                    <a:pt x="42" y="455"/>
                  </a:lnTo>
                  <a:lnTo>
                    <a:pt x="31" y="487"/>
                  </a:lnTo>
                  <a:lnTo>
                    <a:pt x="22" y="520"/>
                  </a:lnTo>
                  <a:lnTo>
                    <a:pt x="14" y="553"/>
                  </a:lnTo>
                  <a:lnTo>
                    <a:pt x="8" y="588"/>
                  </a:lnTo>
                  <a:lnTo>
                    <a:pt x="3" y="622"/>
                  </a:lnTo>
                  <a:lnTo>
                    <a:pt x="1" y="658"/>
                  </a:lnTo>
                  <a:lnTo>
                    <a:pt x="0" y="693"/>
                  </a:lnTo>
                  <a:lnTo>
                    <a:pt x="1" y="730"/>
                  </a:lnTo>
                  <a:lnTo>
                    <a:pt x="3" y="764"/>
                  </a:lnTo>
                  <a:lnTo>
                    <a:pt x="8" y="800"/>
                  </a:lnTo>
                  <a:lnTo>
                    <a:pt x="14" y="833"/>
                  </a:lnTo>
                  <a:lnTo>
                    <a:pt x="22" y="867"/>
                  </a:lnTo>
                  <a:lnTo>
                    <a:pt x="31" y="899"/>
                  </a:lnTo>
                  <a:lnTo>
                    <a:pt x="42" y="932"/>
                  </a:lnTo>
                  <a:lnTo>
                    <a:pt x="55" y="964"/>
                  </a:lnTo>
                  <a:lnTo>
                    <a:pt x="69" y="995"/>
                  </a:lnTo>
                  <a:lnTo>
                    <a:pt x="84" y="1024"/>
                  </a:lnTo>
                  <a:lnTo>
                    <a:pt x="101" y="1053"/>
                  </a:lnTo>
                  <a:lnTo>
                    <a:pt x="118" y="1082"/>
                  </a:lnTo>
                  <a:lnTo>
                    <a:pt x="138" y="1108"/>
                  </a:lnTo>
                  <a:lnTo>
                    <a:pt x="158" y="1134"/>
                  </a:lnTo>
                  <a:lnTo>
                    <a:pt x="180" y="1160"/>
                  </a:lnTo>
                  <a:lnTo>
                    <a:pt x="203" y="1184"/>
                  </a:lnTo>
                  <a:lnTo>
                    <a:pt x="227" y="1206"/>
                  </a:lnTo>
                  <a:lnTo>
                    <a:pt x="252" y="1228"/>
                  </a:lnTo>
                  <a:lnTo>
                    <a:pt x="278" y="1249"/>
                  </a:lnTo>
                  <a:lnTo>
                    <a:pt x="306" y="1268"/>
                  </a:lnTo>
                  <a:lnTo>
                    <a:pt x="333" y="1287"/>
                  </a:lnTo>
                  <a:lnTo>
                    <a:pt x="363" y="1304"/>
                  </a:lnTo>
                  <a:lnTo>
                    <a:pt x="393" y="1319"/>
                  </a:lnTo>
                  <a:lnTo>
                    <a:pt x="424" y="1332"/>
                  </a:lnTo>
                  <a:lnTo>
                    <a:pt x="455" y="1345"/>
                  </a:lnTo>
                  <a:lnTo>
                    <a:pt x="487" y="1355"/>
                  </a:lnTo>
                  <a:lnTo>
                    <a:pt x="520" y="1365"/>
                  </a:lnTo>
                  <a:lnTo>
                    <a:pt x="553" y="1373"/>
                  </a:lnTo>
                  <a:lnTo>
                    <a:pt x="588" y="1379"/>
                  </a:lnTo>
                  <a:lnTo>
                    <a:pt x="622" y="1383"/>
                  </a:lnTo>
                  <a:lnTo>
                    <a:pt x="658" y="1386"/>
                  </a:lnTo>
                  <a:lnTo>
                    <a:pt x="693" y="1387"/>
                  </a:lnTo>
                  <a:close/>
                </a:path>
              </a:pathLst>
            </a:custGeom>
            <a:gradFill>
              <a:gsLst>
                <a:gs pos="0">
                  <a:srgbClr val="D8D8D8"/>
                </a:gs>
                <a:gs pos="52999">
                  <a:srgbClr val="D8D8D8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212" name="Google Shape;1212;p5"/>
            <p:cNvGrpSpPr/>
            <p:nvPr/>
          </p:nvGrpSpPr>
          <p:grpSpPr>
            <a:xfrm>
              <a:off x="5491997" y="4648126"/>
              <a:ext cx="320675" cy="322263"/>
              <a:chOff x="10544786" y="3726023"/>
              <a:chExt cx="320675" cy="322263"/>
            </a:xfrm>
          </p:grpSpPr>
          <p:sp>
            <p:nvSpPr>
              <p:cNvPr id="1213" name="Google Shape;1213;p5"/>
              <p:cNvSpPr/>
              <p:nvPr/>
            </p:nvSpPr>
            <p:spPr>
              <a:xfrm>
                <a:off x="10560661" y="4026061"/>
                <a:ext cx="304800" cy="2222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14" name="Google Shape;1214;p5"/>
              <p:cNvSpPr/>
              <p:nvPr/>
            </p:nvSpPr>
            <p:spPr>
              <a:xfrm>
                <a:off x="10794023" y="3830798"/>
                <a:ext cx="58738" cy="18256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344" extrusionOk="0">
                    <a:moveTo>
                      <a:pt x="0" y="70"/>
                    </a:moveTo>
                    <a:lnTo>
                      <a:pt x="0" y="344"/>
                    </a:lnTo>
                    <a:lnTo>
                      <a:pt x="112" y="344"/>
                    </a:lnTo>
                    <a:lnTo>
                      <a:pt x="112" y="43"/>
                    </a:lnTo>
                    <a:lnTo>
                      <a:pt x="45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15" name="Google Shape;1215;p5"/>
              <p:cNvSpPr/>
              <p:nvPr/>
            </p:nvSpPr>
            <p:spPr>
              <a:xfrm>
                <a:off x="10719411" y="3892711"/>
                <a:ext cx="60325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229" extrusionOk="0">
                    <a:moveTo>
                      <a:pt x="0" y="144"/>
                    </a:moveTo>
                    <a:lnTo>
                      <a:pt x="0" y="229"/>
                    </a:lnTo>
                    <a:lnTo>
                      <a:pt x="113" y="229"/>
                    </a:lnTo>
                    <a:lnTo>
                      <a:pt x="113" y="0"/>
                    </a:lnTo>
                    <a:lnTo>
                      <a:pt x="15" y="153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16" name="Google Shape;1216;p5"/>
              <p:cNvSpPr/>
              <p:nvPr/>
            </p:nvSpPr>
            <p:spPr>
              <a:xfrm>
                <a:off x="10646386" y="3921286"/>
                <a:ext cx="58738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73" extrusionOk="0">
                    <a:moveTo>
                      <a:pt x="111" y="173"/>
                    </a:moveTo>
                    <a:lnTo>
                      <a:pt x="111" y="71"/>
                    </a:lnTo>
                    <a:lnTo>
                      <a:pt x="0" y="0"/>
                    </a:lnTo>
                    <a:lnTo>
                      <a:pt x="0" y="173"/>
                    </a:lnTo>
                    <a:lnTo>
                      <a:pt x="111" y="17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17" name="Google Shape;1217;p5"/>
              <p:cNvSpPr/>
              <p:nvPr/>
            </p:nvSpPr>
            <p:spPr>
              <a:xfrm>
                <a:off x="10571773" y="3899061"/>
                <a:ext cx="58738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11" h="217" extrusionOk="0">
                    <a:moveTo>
                      <a:pt x="0" y="110"/>
                    </a:moveTo>
                    <a:lnTo>
                      <a:pt x="0" y="217"/>
                    </a:lnTo>
                    <a:lnTo>
                      <a:pt x="111" y="217"/>
                    </a:lnTo>
                    <a:lnTo>
                      <a:pt x="111" y="26"/>
                    </a:lnTo>
                    <a:lnTo>
                      <a:pt x="71" y="0"/>
                    </a:lnTo>
                    <a:lnTo>
                      <a:pt x="1" y="111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18" name="Google Shape;1218;p5"/>
              <p:cNvSpPr/>
              <p:nvPr/>
            </p:nvSpPr>
            <p:spPr>
              <a:xfrm>
                <a:off x="10544786" y="3726023"/>
                <a:ext cx="301625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19" extrusionOk="0">
                    <a:moveTo>
                      <a:pt x="112" y="277"/>
                    </a:moveTo>
                    <a:lnTo>
                      <a:pt x="334" y="419"/>
                    </a:lnTo>
                    <a:lnTo>
                      <a:pt x="360" y="378"/>
                    </a:lnTo>
                    <a:lnTo>
                      <a:pt x="503" y="150"/>
                    </a:lnTo>
                    <a:lnTo>
                      <a:pt x="561" y="187"/>
                    </a:lnTo>
                    <a:lnTo>
                      <a:pt x="568" y="0"/>
                    </a:lnTo>
                    <a:lnTo>
                      <a:pt x="406" y="89"/>
                    </a:lnTo>
                    <a:lnTo>
                      <a:pt x="463" y="125"/>
                    </a:lnTo>
                    <a:lnTo>
                      <a:pt x="319" y="352"/>
                    </a:lnTo>
                    <a:lnTo>
                      <a:pt x="96" y="211"/>
                    </a:lnTo>
                    <a:lnTo>
                      <a:pt x="70" y="252"/>
                    </a:lnTo>
                    <a:lnTo>
                      <a:pt x="0" y="363"/>
                    </a:lnTo>
                    <a:lnTo>
                      <a:pt x="41" y="388"/>
                    </a:lnTo>
                    <a:lnTo>
                      <a:pt x="112" y="27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88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219" name="Google Shape;1219;p5"/>
          <p:cNvGrpSpPr/>
          <p:nvPr/>
        </p:nvGrpSpPr>
        <p:grpSpPr>
          <a:xfrm>
            <a:off x="6185246" y="2784563"/>
            <a:ext cx="1008000" cy="1008000"/>
            <a:chOff x="6185246" y="2784563"/>
            <a:chExt cx="1008000" cy="1008000"/>
          </a:xfrm>
        </p:grpSpPr>
        <p:sp>
          <p:nvSpPr>
            <p:cNvPr id="1220" name="Google Shape;1220;p5"/>
            <p:cNvSpPr/>
            <p:nvPr/>
          </p:nvSpPr>
          <p:spPr>
            <a:xfrm>
              <a:off x="6185246" y="2784563"/>
              <a:ext cx="1008000" cy="1008000"/>
            </a:xfrm>
            <a:custGeom>
              <a:avLst/>
              <a:gdLst/>
              <a:ahLst/>
              <a:cxnLst/>
              <a:rect l="l" t="t" r="r" b="b"/>
              <a:pathLst>
                <a:path w="1852" h="1851" extrusionOk="0">
                  <a:moveTo>
                    <a:pt x="926" y="1851"/>
                  </a:moveTo>
                  <a:lnTo>
                    <a:pt x="879" y="1850"/>
                  </a:lnTo>
                  <a:lnTo>
                    <a:pt x="832" y="1846"/>
                  </a:lnTo>
                  <a:lnTo>
                    <a:pt x="785" y="1841"/>
                  </a:lnTo>
                  <a:lnTo>
                    <a:pt x="739" y="1833"/>
                  </a:lnTo>
                  <a:lnTo>
                    <a:pt x="695" y="1822"/>
                  </a:lnTo>
                  <a:lnTo>
                    <a:pt x="651" y="1810"/>
                  </a:lnTo>
                  <a:lnTo>
                    <a:pt x="608" y="1795"/>
                  </a:lnTo>
                  <a:lnTo>
                    <a:pt x="566" y="1779"/>
                  </a:lnTo>
                  <a:lnTo>
                    <a:pt x="525" y="1760"/>
                  </a:lnTo>
                  <a:lnTo>
                    <a:pt x="485" y="1740"/>
                  </a:lnTo>
                  <a:lnTo>
                    <a:pt x="446" y="1717"/>
                  </a:lnTo>
                  <a:lnTo>
                    <a:pt x="408" y="1693"/>
                  </a:lnTo>
                  <a:lnTo>
                    <a:pt x="373" y="1668"/>
                  </a:lnTo>
                  <a:lnTo>
                    <a:pt x="337" y="1640"/>
                  </a:lnTo>
                  <a:lnTo>
                    <a:pt x="304" y="1610"/>
                  </a:lnTo>
                  <a:lnTo>
                    <a:pt x="272" y="1581"/>
                  </a:lnTo>
                  <a:lnTo>
                    <a:pt x="241" y="1548"/>
                  </a:lnTo>
                  <a:lnTo>
                    <a:pt x="212" y="1514"/>
                  </a:lnTo>
                  <a:lnTo>
                    <a:pt x="185" y="1480"/>
                  </a:lnTo>
                  <a:lnTo>
                    <a:pt x="159" y="1443"/>
                  </a:lnTo>
                  <a:lnTo>
                    <a:pt x="135" y="1405"/>
                  </a:lnTo>
                  <a:lnTo>
                    <a:pt x="113" y="1367"/>
                  </a:lnTo>
                  <a:lnTo>
                    <a:pt x="92" y="1327"/>
                  </a:lnTo>
                  <a:lnTo>
                    <a:pt x="74" y="1286"/>
                  </a:lnTo>
                  <a:lnTo>
                    <a:pt x="57" y="1244"/>
                  </a:lnTo>
                  <a:lnTo>
                    <a:pt x="43" y="1201"/>
                  </a:lnTo>
                  <a:lnTo>
                    <a:pt x="30" y="1157"/>
                  </a:lnTo>
                  <a:lnTo>
                    <a:pt x="20" y="1112"/>
                  </a:lnTo>
                  <a:lnTo>
                    <a:pt x="11" y="1066"/>
                  </a:lnTo>
                  <a:lnTo>
                    <a:pt x="5" y="1020"/>
                  </a:lnTo>
                  <a:lnTo>
                    <a:pt x="2" y="973"/>
                  </a:lnTo>
                  <a:lnTo>
                    <a:pt x="0" y="925"/>
                  </a:lnTo>
                  <a:lnTo>
                    <a:pt x="2" y="878"/>
                  </a:lnTo>
                  <a:lnTo>
                    <a:pt x="5" y="831"/>
                  </a:lnTo>
                  <a:lnTo>
                    <a:pt x="11" y="784"/>
                  </a:lnTo>
                  <a:lnTo>
                    <a:pt x="20" y="740"/>
                  </a:lnTo>
                  <a:lnTo>
                    <a:pt x="30" y="694"/>
                  </a:lnTo>
                  <a:lnTo>
                    <a:pt x="43" y="650"/>
                  </a:lnTo>
                  <a:lnTo>
                    <a:pt x="57" y="608"/>
                  </a:lnTo>
                  <a:lnTo>
                    <a:pt x="74" y="566"/>
                  </a:lnTo>
                  <a:lnTo>
                    <a:pt x="92" y="524"/>
                  </a:lnTo>
                  <a:lnTo>
                    <a:pt x="113" y="484"/>
                  </a:lnTo>
                  <a:lnTo>
                    <a:pt x="135" y="445"/>
                  </a:lnTo>
                  <a:lnTo>
                    <a:pt x="159" y="409"/>
                  </a:lnTo>
                  <a:lnTo>
                    <a:pt x="185" y="372"/>
                  </a:lnTo>
                  <a:lnTo>
                    <a:pt x="212" y="336"/>
                  </a:lnTo>
                  <a:lnTo>
                    <a:pt x="241" y="303"/>
                  </a:lnTo>
                  <a:lnTo>
                    <a:pt x="272" y="271"/>
                  </a:lnTo>
                  <a:lnTo>
                    <a:pt x="304" y="240"/>
                  </a:lnTo>
                  <a:lnTo>
                    <a:pt x="337" y="212"/>
                  </a:lnTo>
                  <a:lnTo>
                    <a:pt x="373" y="184"/>
                  </a:lnTo>
                  <a:lnTo>
                    <a:pt x="408" y="158"/>
                  </a:lnTo>
                  <a:lnTo>
                    <a:pt x="446" y="134"/>
                  </a:lnTo>
                  <a:lnTo>
                    <a:pt x="485" y="112"/>
                  </a:lnTo>
                  <a:lnTo>
                    <a:pt x="525" y="91"/>
                  </a:lnTo>
                  <a:lnTo>
                    <a:pt x="566" y="73"/>
                  </a:lnTo>
                  <a:lnTo>
                    <a:pt x="608" y="56"/>
                  </a:lnTo>
                  <a:lnTo>
                    <a:pt x="651" y="42"/>
                  </a:lnTo>
                  <a:lnTo>
                    <a:pt x="695" y="29"/>
                  </a:lnTo>
                  <a:lnTo>
                    <a:pt x="739" y="19"/>
                  </a:lnTo>
                  <a:lnTo>
                    <a:pt x="785" y="11"/>
                  </a:lnTo>
                  <a:lnTo>
                    <a:pt x="832" y="4"/>
                  </a:lnTo>
                  <a:lnTo>
                    <a:pt x="879" y="1"/>
                  </a:lnTo>
                  <a:lnTo>
                    <a:pt x="926" y="0"/>
                  </a:lnTo>
                  <a:lnTo>
                    <a:pt x="974" y="1"/>
                  </a:lnTo>
                  <a:lnTo>
                    <a:pt x="1021" y="4"/>
                  </a:lnTo>
                  <a:lnTo>
                    <a:pt x="1067" y="11"/>
                  </a:lnTo>
                  <a:lnTo>
                    <a:pt x="1113" y="19"/>
                  </a:lnTo>
                  <a:lnTo>
                    <a:pt x="1158" y="29"/>
                  </a:lnTo>
                  <a:lnTo>
                    <a:pt x="1202" y="42"/>
                  </a:lnTo>
                  <a:lnTo>
                    <a:pt x="1245" y="56"/>
                  </a:lnTo>
                  <a:lnTo>
                    <a:pt x="1287" y="73"/>
                  </a:lnTo>
                  <a:lnTo>
                    <a:pt x="1328" y="91"/>
                  </a:lnTo>
                  <a:lnTo>
                    <a:pt x="1367" y="112"/>
                  </a:lnTo>
                  <a:lnTo>
                    <a:pt x="1406" y="134"/>
                  </a:lnTo>
                  <a:lnTo>
                    <a:pt x="1444" y="158"/>
                  </a:lnTo>
                  <a:lnTo>
                    <a:pt x="1481" y="184"/>
                  </a:lnTo>
                  <a:lnTo>
                    <a:pt x="1515" y="212"/>
                  </a:lnTo>
                  <a:lnTo>
                    <a:pt x="1549" y="240"/>
                  </a:lnTo>
                  <a:lnTo>
                    <a:pt x="1581" y="271"/>
                  </a:lnTo>
                  <a:lnTo>
                    <a:pt x="1611" y="303"/>
                  </a:lnTo>
                  <a:lnTo>
                    <a:pt x="1641" y="336"/>
                  </a:lnTo>
                  <a:lnTo>
                    <a:pt x="1669" y="372"/>
                  </a:lnTo>
                  <a:lnTo>
                    <a:pt x="1694" y="409"/>
                  </a:lnTo>
                  <a:lnTo>
                    <a:pt x="1718" y="445"/>
                  </a:lnTo>
                  <a:lnTo>
                    <a:pt x="1741" y="484"/>
                  </a:lnTo>
                  <a:lnTo>
                    <a:pt x="1761" y="524"/>
                  </a:lnTo>
                  <a:lnTo>
                    <a:pt x="1780" y="566"/>
                  </a:lnTo>
                  <a:lnTo>
                    <a:pt x="1796" y="608"/>
                  </a:lnTo>
                  <a:lnTo>
                    <a:pt x="1811" y="650"/>
                  </a:lnTo>
                  <a:lnTo>
                    <a:pt x="1823" y="694"/>
                  </a:lnTo>
                  <a:lnTo>
                    <a:pt x="1833" y="740"/>
                  </a:lnTo>
                  <a:lnTo>
                    <a:pt x="1841" y="784"/>
                  </a:lnTo>
                  <a:lnTo>
                    <a:pt x="1847" y="831"/>
                  </a:lnTo>
                  <a:lnTo>
                    <a:pt x="1851" y="878"/>
                  </a:lnTo>
                  <a:lnTo>
                    <a:pt x="1852" y="925"/>
                  </a:lnTo>
                  <a:lnTo>
                    <a:pt x="1851" y="973"/>
                  </a:lnTo>
                  <a:lnTo>
                    <a:pt x="1847" y="1020"/>
                  </a:lnTo>
                  <a:lnTo>
                    <a:pt x="1841" y="1066"/>
                  </a:lnTo>
                  <a:lnTo>
                    <a:pt x="1833" y="1112"/>
                  </a:lnTo>
                  <a:lnTo>
                    <a:pt x="1823" y="1157"/>
                  </a:lnTo>
                  <a:lnTo>
                    <a:pt x="1811" y="1201"/>
                  </a:lnTo>
                  <a:lnTo>
                    <a:pt x="1796" y="1244"/>
                  </a:lnTo>
                  <a:lnTo>
                    <a:pt x="1780" y="1286"/>
                  </a:lnTo>
                  <a:lnTo>
                    <a:pt x="1761" y="1327"/>
                  </a:lnTo>
                  <a:lnTo>
                    <a:pt x="1741" y="1366"/>
                  </a:lnTo>
                  <a:lnTo>
                    <a:pt x="1718" y="1405"/>
                  </a:lnTo>
                  <a:lnTo>
                    <a:pt x="1694" y="1443"/>
                  </a:lnTo>
                  <a:lnTo>
                    <a:pt x="1669" y="1480"/>
                  </a:lnTo>
                  <a:lnTo>
                    <a:pt x="1641" y="1514"/>
                  </a:lnTo>
                  <a:lnTo>
                    <a:pt x="1611" y="1548"/>
                  </a:lnTo>
                  <a:lnTo>
                    <a:pt x="1581" y="1581"/>
                  </a:lnTo>
                  <a:lnTo>
                    <a:pt x="1549" y="1610"/>
                  </a:lnTo>
                  <a:lnTo>
                    <a:pt x="1515" y="1640"/>
                  </a:lnTo>
                  <a:lnTo>
                    <a:pt x="1481" y="1668"/>
                  </a:lnTo>
                  <a:lnTo>
                    <a:pt x="1444" y="1693"/>
                  </a:lnTo>
                  <a:lnTo>
                    <a:pt x="1406" y="1717"/>
                  </a:lnTo>
                  <a:lnTo>
                    <a:pt x="1367" y="1740"/>
                  </a:lnTo>
                  <a:lnTo>
                    <a:pt x="1328" y="1760"/>
                  </a:lnTo>
                  <a:lnTo>
                    <a:pt x="1287" y="1779"/>
                  </a:lnTo>
                  <a:lnTo>
                    <a:pt x="1245" y="1795"/>
                  </a:lnTo>
                  <a:lnTo>
                    <a:pt x="1202" y="1810"/>
                  </a:lnTo>
                  <a:lnTo>
                    <a:pt x="1158" y="1822"/>
                  </a:lnTo>
                  <a:lnTo>
                    <a:pt x="1113" y="1833"/>
                  </a:lnTo>
                  <a:lnTo>
                    <a:pt x="1067" y="1841"/>
                  </a:lnTo>
                  <a:lnTo>
                    <a:pt x="1021" y="1846"/>
                  </a:lnTo>
                  <a:lnTo>
                    <a:pt x="974" y="1850"/>
                  </a:lnTo>
                  <a:lnTo>
                    <a:pt x="926" y="185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52400" dist="1524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21" name="Google Shape;1221;p5"/>
            <p:cNvSpPr/>
            <p:nvPr/>
          </p:nvSpPr>
          <p:spPr>
            <a:xfrm>
              <a:off x="6309834" y="2908357"/>
              <a:ext cx="758825" cy="760413"/>
            </a:xfrm>
            <a:custGeom>
              <a:avLst/>
              <a:gdLst/>
              <a:ahLst/>
              <a:cxnLst/>
              <a:rect l="l" t="t" r="r" b="b"/>
              <a:pathLst>
                <a:path w="1434" h="1436" extrusionOk="0">
                  <a:moveTo>
                    <a:pt x="717" y="1436"/>
                  </a:moveTo>
                  <a:lnTo>
                    <a:pt x="754" y="1434"/>
                  </a:lnTo>
                  <a:lnTo>
                    <a:pt x="790" y="1431"/>
                  </a:lnTo>
                  <a:lnTo>
                    <a:pt x="827" y="1426"/>
                  </a:lnTo>
                  <a:lnTo>
                    <a:pt x="861" y="1421"/>
                  </a:lnTo>
                  <a:lnTo>
                    <a:pt x="897" y="1413"/>
                  </a:lnTo>
                  <a:lnTo>
                    <a:pt x="930" y="1402"/>
                  </a:lnTo>
                  <a:lnTo>
                    <a:pt x="965" y="1392"/>
                  </a:lnTo>
                  <a:lnTo>
                    <a:pt x="997" y="1378"/>
                  </a:lnTo>
                  <a:lnTo>
                    <a:pt x="1029" y="1365"/>
                  </a:lnTo>
                  <a:lnTo>
                    <a:pt x="1060" y="1348"/>
                  </a:lnTo>
                  <a:lnTo>
                    <a:pt x="1089" y="1331"/>
                  </a:lnTo>
                  <a:lnTo>
                    <a:pt x="1118" y="1313"/>
                  </a:lnTo>
                  <a:lnTo>
                    <a:pt x="1147" y="1292"/>
                  </a:lnTo>
                  <a:lnTo>
                    <a:pt x="1174" y="1272"/>
                  </a:lnTo>
                  <a:lnTo>
                    <a:pt x="1199" y="1249"/>
                  </a:lnTo>
                  <a:lnTo>
                    <a:pt x="1225" y="1225"/>
                  </a:lnTo>
                  <a:lnTo>
                    <a:pt x="1249" y="1200"/>
                  </a:lnTo>
                  <a:lnTo>
                    <a:pt x="1270" y="1174"/>
                  </a:lnTo>
                  <a:lnTo>
                    <a:pt x="1292" y="1147"/>
                  </a:lnTo>
                  <a:lnTo>
                    <a:pt x="1313" y="1118"/>
                  </a:lnTo>
                  <a:lnTo>
                    <a:pt x="1331" y="1090"/>
                  </a:lnTo>
                  <a:lnTo>
                    <a:pt x="1348" y="1060"/>
                  </a:lnTo>
                  <a:lnTo>
                    <a:pt x="1364" y="1029"/>
                  </a:lnTo>
                  <a:lnTo>
                    <a:pt x="1378" y="997"/>
                  </a:lnTo>
                  <a:lnTo>
                    <a:pt x="1391" y="965"/>
                  </a:lnTo>
                  <a:lnTo>
                    <a:pt x="1402" y="931"/>
                  </a:lnTo>
                  <a:lnTo>
                    <a:pt x="1413" y="897"/>
                  </a:lnTo>
                  <a:lnTo>
                    <a:pt x="1421" y="863"/>
                  </a:lnTo>
                  <a:lnTo>
                    <a:pt x="1426" y="827"/>
                  </a:lnTo>
                  <a:lnTo>
                    <a:pt x="1431" y="791"/>
                  </a:lnTo>
                  <a:lnTo>
                    <a:pt x="1434" y="755"/>
                  </a:lnTo>
                  <a:lnTo>
                    <a:pt x="1434" y="717"/>
                  </a:lnTo>
                  <a:lnTo>
                    <a:pt x="1434" y="681"/>
                  </a:lnTo>
                  <a:lnTo>
                    <a:pt x="1431" y="644"/>
                  </a:lnTo>
                  <a:lnTo>
                    <a:pt x="1426" y="608"/>
                  </a:lnTo>
                  <a:lnTo>
                    <a:pt x="1421" y="573"/>
                  </a:lnTo>
                  <a:lnTo>
                    <a:pt x="1413" y="539"/>
                  </a:lnTo>
                  <a:lnTo>
                    <a:pt x="1402" y="504"/>
                  </a:lnTo>
                  <a:lnTo>
                    <a:pt x="1391" y="471"/>
                  </a:lnTo>
                  <a:lnTo>
                    <a:pt x="1378" y="439"/>
                  </a:lnTo>
                  <a:lnTo>
                    <a:pt x="1364" y="407"/>
                  </a:lnTo>
                  <a:lnTo>
                    <a:pt x="1348" y="376"/>
                  </a:lnTo>
                  <a:lnTo>
                    <a:pt x="1331" y="346"/>
                  </a:lnTo>
                  <a:lnTo>
                    <a:pt x="1313" y="316"/>
                  </a:lnTo>
                  <a:lnTo>
                    <a:pt x="1292" y="289"/>
                  </a:lnTo>
                  <a:lnTo>
                    <a:pt x="1270" y="261"/>
                  </a:lnTo>
                  <a:lnTo>
                    <a:pt x="1249" y="235"/>
                  </a:lnTo>
                  <a:lnTo>
                    <a:pt x="1225" y="211"/>
                  </a:lnTo>
                  <a:lnTo>
                    <a:pt x="1199" y="187"/>
                  </a:lnTo>
                  <a:lnTo>
                    <a:pt x="1174" y="164"/>
                  </a:lnTo>
                  <a:lnTo>
                    <a:pt x="1147" y="143"/>
                  </a:lnTo>
                  <a:lnTo>
                    <a:pt x="1118" y="123"/>
                  </a:lnTo>
                  <a:lnTo>
                    <a:pt x="1089" y="104"/>
                  </a:lnTo>
                  <a:lnTo>
                    <a:pt x="1060" y="87"/>
                  </a:lnTo>
                  <a:lnTo>
                    <a:pt x="1029" y="71"/>
                  </a:lnTo>
                  <a:lnTo>
                    <a:pt x="997" y="56"/>
                  </a:lnTo>
                  <a:lnTo>
                    <a:pt x="965" y="44"/>
                  </a:lnTo>
                  <a:lnTo>
                    <a:pt x="930" y="32"/>
                  </a:lnTo>
                  <a:lnTo>
                    <a:pt x="897" y="23"/>
                  </a:lnTo>
                  <a:lnTo>
                    <a:pt x="861" y="15"/>
                  </a:lnTo>
                  <a:lnTo>
                    <a:pt x="827" y="8"/>
                  </a:lnTo>
                  <a:lnTo>
                    <a:pt x="790" y="4"/>
                  </a:lnTo>
                  <a:lnTo>
                    <a:pt x="754" y="1"/>
                  </a:lnTo>
                  <a:lnTo>
                    <a:pt x="717" y="0"/>
                  </a:lnTo>
                  <a:lnTo>
                    <a:pt x="680" y="1"/>
                  </a:lnTo>
                  <a:lnTo>
                    <a:pt x="644" y="4"/>
                  </a:lnTo>
                  <a:lnTo>
                    <a:pt x="608" y="8"/>
                  </a:lnTo>
                  <a:lnTo>
                    <a:pt x="573" y="15"/>
                  </a:lnTo>
                  <a:lnTo>
                    <a:pt x="538" y="23"/>
                  </a:lnTo>
                  <a:lnTo>
                    <a:pt x="504" y="32"/>
                  </a:lnTo>
                  <a:lnTo>
                    <a:pt x="471" y="44"/>
                  </a:lnTo>
                  <a:lnTo>
                    <a:pt x="439" y="56"/>
                  </a:lnTo>
                  <a:lnTo>
                    <a:pt x="407" y="71"/>
                  </a:lnTo>
                  <a:lnTo>
                    <a:pt x="376" y="87"/>
                  </a:lnTo>
                  <a:lnTo>
                    <a:pt x="346" y="104"/>
                  </a:lnTo>
                  <a:lnTo>
                    <a:pt x="316" y="123"/>
                  </a:lnTo>
                  <a:lnTo>
                    <a:pt x="289" y="143"/>
                  </a:lnTo>
                  <a:lnTo>
                    <a:pt x="261" y="164"/>
                  </a:lnTo>
                  <a:lnTo>
                    <a:pt x="235" y="187"/>
                  </a:lnTo>
                  <a:lnTo>
                    <a:pt x="210" y="211"/>
                  </a:lnTo>
                  <a:lnTo>
                    <a:pt x="187" y="235"/>
                  </a:lnTo>
                  <a:lnTo>
                    <a:pt x="164" y="261"/>
                  </a:lnTo>
                  <a:lnTo>
                    <a:pt x="142" y="289"/>
                  </a:lnTo>
                  <a:lnTo>
                    <a:pt x="123" y="316"/>
                  </a:lnTo>
                  <a:lnTo>
                    <a:pt x="104" y="346"/>
                  </a:lnTo>
                  <a:lnTo>
                    <a:pt x="87" y="376"/>
                  </a:lnTo>
                  <a:lnTo>
                    <a:pt x="71" y="407"/>
                  </a:lnTo>
                  <a:lnTo>
                    <a:pt x="56" y="439"/>
                  </a:lnTo>
                  <a:lnTo>
                    <a:pt x="44" y="471"/>
                  </a:lnTo>
                  <a:lnTo>
                    <a:pt x="32" y="504"/>
                  </a:lnTo>
                  <a:lnTo>
                    <a:pt x="23" y="539"/>
                  </a:lnTo>
                  <a:lnTo>
                    <a:pt x="15" y="573"/>
                  </a:lnTo>
                  <a:lnTo>
                    <a:pt x="8" y="608"/>
                  </a:lnTo>
                  <a:lnTo>
                    <a:pt x="3" y="644"/>
                  </a:lnTo>
                  <a:lnTo>
                    <a:pt x="1" y="681"/>
                  </a:lnTo>
                  <a:lnTo>
                    <a:pt x="0" y="717"/>
                  </a:lnTo>
                  <a:lnTo>
                    <a:pt x="1" y="755"/>
                  </a:lnTo>
                  <a:lnTo>
                    <a:pt x="3" y="791"/>
                  </a:lnTo>
                  <a:lnTo>
                    <a:pt x="8" y="827"/>
                  </a:lnTo>
                  <a:lnTo>
                    <a:pt x="15" y="863"/>
                  </a:lnTo>
                  <a:lnTo>
                    <a:pt x="23" y="897"/>
                  </a:lnTo>
                  <a:lnTo>
                    <a:pt x="32" y="931"/>
                  </a:lnTo>
                  <a:lnTo>
                    <a:pt x="44" y="965"/>
                  </a:lnTo>
                  <a:lnTo>
                    <a:pt x="56" y="997"/>
                  </a:lnTo>
                  <a:lnTo>
                    <a:pt x="71" y="1029"/>
                  </a:lnTo>
                  <a:lnTo>
                    <a:pt x="87" y="1060"/>
                  </a:lnTo>
                  <a:lnTo>
                    <a:pt x="104" y="1090"/>
                  </a:lnTo>
                  <a:lnTo>
                    <a:pt x="123" y="1118"/>
                  </a:lnTo>
                  <a:lnTo>
                    <a:pt x="142" y="1147"/>
                  </a:lnTo>
                  <a:lnTo>
                    <a:pt x="164" y="1174"/>
                  </a:lnTo>
                  <a:lnTo>
                    <a:pt x="187" y="1200"/>
                  </a:lnTo>
                  <a:lnTo>
                    <a:pt x="210" y="1225"/>
                  </a:lnTo>
                  <a:lnTo>
                    <a:pt x="235" y="1249"/>
                  </a:lnTo>
                  <a:lnTo>
                    <a:pt x="261" y="1272"/>
                  </a:lnTo>
                  <a:lnTo>
                    <a:pt x="289" y="1292"/>
                  </a:lnTo>
                  <a:lnTo>
                    <a:pt x="316" y="1313"/>
                  </a:lnTo>
                  <a:lnTo>
                    <a:pt x="346" y="1331"/>
                  </a:lnTo>
                  <a:lnTo>
                    <a:pt x="376" y="1348"/>
                  </a:lnTo>
                  <a:lnTo>
                    <a:pt x="407" y="1365"/>
                  </a:lnTo>
                  <a:lnTo>
                    <a:pt x="439" y="1378"/>
                  </a:lnTo>
                  <a:lnTo>
                    <a:pt x="471" y="1392"/>
                  </a:lnTo>
                  <a:lnTo>
                    <a:pt x="504" y="1402"/>
                  </a:lnTo>
                  <a:lnTo>
                    <a:pt x="538" y="1413"/>
                  </a:lnTo>
                  <a:lnTo>
                    <a:pt x="573" y="1421"/>
                  </a:lnTo>
                  <a:lnTo>
                    <a:pt x="608" y="1426"/>
                  </a:lnTo>
                  <a:lnTo>
                    <a:pt x="644" y="1431"/>
                  </a:lnTo>
                  <a:lnTo>
                    <a:pt x="680" y="1434"/>
                  </a:lnTo>
                  <a:lnTo>
                    <a:pt x="717" y="1436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D8D8D8"/>
                </a:gs>
              </a:gsLst>
              <a:lin ang="2700000" scaled="0"/>
            </a:gradFill>
            <a:ln>
              <a:noFill/>
            </a:ln>
            <a:effectLst>
              <a:outerShdw blurRad="190500" dist="1016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22" name="Google Shape;1222;p5"/>
            <p:cNvSpPr/>
            <p:nvPr/>
          </p:nvSpPr>
          <p:spPr>
            <a:xfrm>
              <a:off x="6309834" y="2908357"/>
              <a:ext cx="758825" cy="760413"/>
            </a:xfrm>
            <a:custGeom>
              <a:avLst/>
              <a:gdLst/>
              <a:ahLst/>
              <a:cxnLst/>
              <a:rect l="l" t="t" r="r" b="b"/>
              <a:pathLst>
                <a:path w="1434" h="1436" extrusionOk="0">
                  <a:moveTo>
                    <a:pt x="717" y="1436"/>
                  </a:moveTo>
                  <a:lnTo>
                    <a:pt x="754" y="1434"/>
                  </a:lnTo>
                  <a:lnTo>
                    <a:pt x="790" y="1431"/>
                  </a:lnTo>
                  <a:lnTo>
                    <a:pt x="827" y="1426"/>
                  </a:lnTo>
                  <a:lnTo>
                    <a:pt x="861" y="1421"/>
                  </a:lnTo>
                  <a:lnTo>
                    <a:pt x="897" y="1413"/>
                  </a:lnTo>
                  <a:lnTo>
                    <a:pt x="930" y="1402"/>
                  </a:lnTo>
                  <a:lnTo>
                    <a:pt x="965" y="1392"/>
                  </a:lnTo>
                  <a:lnTo>
                    <a:pt x="997" y="1378"/>
                  </a:lnTo>
                  <a:lnTo>
                    <a:pt x="1029" y="1365"/>
                  </a:lnTo>
                  <a:lnTo>
                    <a:pt x="1060" y="1348"/>
                  </a:lnTo>
                  <a:lnTo>
                    <a:pt x="1089" y="1331"/>
                  </a:lnTo>
                  <a:lnTo>
                    <a:pt x="1118" y="1313"/>
                  </a:lnTo>
                  <a:lnTo>
                    <a:pt x="1147" y="1292"/>
                  </a:lnTo>
                  <a:lnTo>
                    <a:pt x="1174" y="1272"/>
                  </a:lnTo>
                  <a:lnTo>
                    <a:pt x="1199" y="1249"/>
                  </a:lnTo>
                  <a:lnTo>
                    <a:pt x="1225" y="1225"/>
                  </a:lnTo>
                  <a:lnTo>
                    <a:pt x="1249" y="1200"/>
                  </a:lnTo>
                  <a:lnTo>
                    <a:pt x="1270" y="1174"/>
                  </a:lnTo>
                  <a:lnTo>
                    <a:pt x="1292" y="1147"/>
                  </a:lnTo>
                  <a:lnTo>
                    <a:pt x="1313" y="1118"/>
                  </a:lnTo>
                  <a:lnTo>
                    <a:pt x="1331" y="1090"/>
                  </a:lnTo>
                  <a:lnTo>
                    <a:pt x="1348" y="1060"/>
                  </a:lnTo>
                  <a:lnTo>
                    <a:pt x="1364" y="1029"/>
                  </a:lnTo>
                  <a:lnTo>
                    <a:pt x="1378" y="997"/>
                  </a:lnTo>
                  <a:lnTo>
                    <a:pt x="1391" y="965"/>
                  </a:lnTo>
                  <a:lnTo>
                    <a:pt x="1402" y="931"/>
                  </a:lnTo>
                  <a:lnTo>
                    <a:pt x="1413" y="897"/>
                  </a:lnTo>
                  <a:lnTo>
                    <a:pt x="1421" y="863"/>
                  </a:lnTo>
                  <a:lnTo>
                    <a:pt x="1426" y="827"/>
                  </a:lnTo>
                  <a:lnTo>
                    <a:pt x="1431" y="791"/>
                  </a:lnTo>
                  <a:lnTo>
                    <a:pt x="1434" y="755"/>
                  </a:lnTo>
                  <a:lnTo>
                    <a:pt x="1434" y="717"/>
                  </a:lnTo>
                  <a:lnTo>
                    <a:pt x="1434" y="681"/>
                  </a:lnTo>
                  <a:lnTo>
                    <a:pt x="1431" y="644"/>
                  </a:lnTo>
                  <a:lnTo>
                    <a:pt x="1426" y="608"/>
                  </a:lnTo>
                  <a:lnTo>
                    <a:pt x="1421" y="573"/>
                  </a:lnTo>
                  <a:lnTo>
                    <a:pt x="1413" y="539"/>
                  </a:lnTo>
                  <a:lnTo>
                    <a:pt x="1402" y="504"/>
                  </a:lnTo>
                  <a:lnTo>
                    <a:pt x="1391" y="471"/>
                  </a:lnTo>
                  <a:lnTo>
                    <a:pt x="1378" y="439"/>
                  </a:lnTo>
                  <a:lnTo>
                    <a:pt x="1364" y="407"/>
                  </a:lnTo>
                  <a:lnTo>
                    <a:pt x="1348" y="376"/>
                  </a:lnTo>
                  <a:lnTo>
                    <a:pt x="1331" y="346"/>
                  </a:lnTo>
                  <a:lnTo>
                    <a:pt x="1313" y="316"/>
                  </a:lnTo>
                  <a:lnTo>
                    <a:pt x="1292" y="289"/>
                  </a:lnTo>
                  <a:lnTo>
                    <a:pt x="1270" y="261"/>
                  </a:lnTo>
                  <a:lnTo>
                    <a:pt x="1249" y="235"/>
                  </a:lnTo>
                  <a:lnTo>
                    <a:pt x="1225" y="211"/>
                  </a:lnTo>
                  <a:lnTo>
                    <a:pt x="1199" y="187"/>
                  </a:lnTo>
                  <a:lnTo>
                    <a:pt x="1174" y="164"/>
                  </a:lnTo>
                  <a:lnTo>
                    <a:pt x="1147" y="143"/>
                  </a:lnTo>
                  <a:lnTo>
                    <a:pt x="1118" y="123"/>
                  </a:lnTo>
                  <a:lnTo>
                    <a:pt x="1089" y="104"/>
                  </a:lnTo>
                  <a:lnTo>
                    <a:pt x="1060" y="87"/>
                  </a:lnTo>
                  <a:lnTo>
                    <a:pt x="1029" y="71"/>
                  </a:lnTo>
                  <a:lnTo>
                    <a:pt x="997" y="56"/>
                  </a:lnTo>
                  <a:lnTo>
                    <a:pt x="965" y="44"/>
                  </a:lnTo>
                  <a:lnTo>
                    <a:pt x="930" y="32"/>
                  </a:lnTo>
                  <a:lnTo>
                    <a:pt x="897" y="23"/>
                  </a:lnTo>
                  <a:lnTo>
                    <a:pt x="861" y="15"/>
                  </a:lnTo>
                  <a:lnTo>
                    <a:pt x="827" y="8"/>
                  </a:lnTo>
                  <a:lnTo>
                    <a:pt x="790" y="4"/>
                  </a:lnTo>
                  <a:lnTo>
                    <a:pt x="754" y="1"/>
                  </a:lnTo>
                  <a:lnTo>
                    <a:pt x="717" y="0"/>
                  </a:lnTo>
                  <a:lnTo>
                    <a:pt x="680" y="1"/>
                  </a:lnTo>
                  <a:lnTo>
                    <a:pt x="644" y="4"/>
                  </a:lnTo>
                  <a:lnTo>
                    <a:pt x="608" y="8"/>
                  </a:lnTo>
                  <a:lnTo>
                    <a:pt x="573" y="15"/>
                  </a:lnTo>
                  <a:lnTo>
                    <a:pt x="538" y="23"/>
                  </a:lnTo>
                  <a:lnTo>
                    <a:pt x="504" y="32"/>
                  </a:lnTo>
                  <a:lnTo>
                    <a:pt x="471" y="44"/>
                  </a:lnTo>
                  <a:lnTo>
                    <a:pt x="439" y="56"/>
                  </a:lnTo>
                  <a:lnTo>
                    <a:pt x="407" y="71"/>
                  </a:lnTo>
                  <a:lnTo>
                    <a:pt x="376" y="87"/>
                  </a:lnTo>
                  <a:lnTo>
                    <a:pt x="346" y="104"/>
                  </a:lnTo>
                  <a:lnTo>
                    <a:pt x="316" y="123"/>
                  </a:lnTo>
                  <a:lnTo>
                    <a:pt x="289" y="143"/>
                  </a:lnTo>
                  <a:lnTo>
                    <a:pt x="261" y="164"/>
                  </a:lnTo>
                  <a:lnTo>
                    <a:pt x="235" y="187"/>
                  </a:lnTo>
                  <a:lnTo>
                    <a:pt x="210" y="211"/>
                  </a:lnTo>
                  <a:lnTo>
                    <a:pt x="187" y="235"/>
                  </a:lnTo>
                  <a:lnTo>
                    <a:pt x="164" y="261"/>
                  </a:lnTo>
                  <a:lnTo>
                    <a:pt x="142" y="289"/>
                  </a:lnTo>
                  <a:lnTo>
                    <a:pt x="123" y="316"/>
                  </a:lnTo>
                  <a:lnTo>
                    <a:pt x="104" y="346"/>
                  </a:lnTo>
                  <a:lnTo>
                    <a:pt x="87" y="376"/>
                  </a:lnTo>
                  <a:lnTo>
                    <a:pt x="71" y="407"/>
                  </a:lnTo>
                  <a:lnTo>
                    <a:pt x="56" y="439"/>
                  </a:lnTo>
                  <a:lnTo>
                    <a:pt x="44" y="471"/>
                  </a:lnTo>
                  <a:lnTo>
                    <a:pt x="32" y="504"/>
                  </a:lnTo>
                  <a:lnTo>
                    <a:pt x="23" y="539"/>
                  </a:lnTo>
                  <a:lnTo>
                    <a:pt x="15" y="573"/>
                  </a:lnTo>
                  <a:lnTo>
                    <a:pt x="8" y="608"/>
                  </a:lnTo>
                  <a:lnTo>
                    <a:pt x="3" y="644"/>
                  </a:lnTo>
                  <a:lnTo>
                    <a:pt x="1" y="681"/>
                  </a:lnTo>
                  <a:lnTo>
                    <a:pt x="0" y="717"/>
                  </a:lnTo>
                  <a:lnTo>
                    <a:pt x="1" y="755"/>
                  </a:lnTo>
                  <a:lnTo>
                    <a:pt x="3" y="791"/>
                  </a:lnTo>
                  <a:lnTo>
                    <a:pt x="8" y="827"/>
                  </a:lnTo>
                  <a:lnTo>
                    <a:pt x="15" y="863"/>
                  </a:lnTo>
                  <a:lnTo>
                    <a:pt x="23" y="897"/>
                  </a:lnTo>
                  <a:lnTo>
                    <a:pt x="32" y="931"/>
                  </a:lnTo>
                  <a:lnTo>
                    <a:pt x="44" y="965"/>
                  </a:lnTo>
                  <a:lnTo>
                    <a:pt x="56" y="997"/>
                  </a:lnTo>
                  <a:lnTo>
                    <a:pt x="71" y="1029"/>
                  </a:lnTo>
                  <a:lnTo>
                    <a:pt x="87" y="1060"/>
                  </a:lnTo>
                  <a:lnTo>
                    <a:pt x="104" y="1090"/>
                  </a:lnTo>
                  <a:lnTo>
                    <a:pt x="123" y="1118"/>
                  </a:lnTo>
                  <a:lnTo>
                    <a:pt x="142" y="1147"/>
                  </a:lnTo>
                  <a:lnTo>
                    <a:pt x="164" y="1174"/>
                  </a:lnTo>
                  <a:lnTo>
                    <a:pt x="187" y="1200"/>
                  </a:lnTo>
                  <a:lnTo>
                    <a:pt x="210" y="1225"/>
                  </a:lnTo>
                  <a:lnTo>
                    <a:pt x="235" y="1249"/>
                  </a:lnTo>
                  <a:lnTo>
                    <a:pt x="261" y="1272"/>
                  </a:lnTo>
                  <a:lnTo>
                    <a:pt x="289" y="1292"/>
                  </a:lnTo>
                  <a:lnTo>
                    <a:pt x="316" y="1313"/>
                  </a:lnTo>
                  <a:lnTo>
                    <a:pt x="346" y="1331"/>
                  </a:lnTo>
                  <a:lnTo>
                    <a:pt x="376" y="1348"/>
                  </a:lnTo>
                  <a:lnTo>
                    <a:pt x="407" y="1365"/>
                  </a:lnTo>
                  <a:lnTo>
                    <a:pt x="439" y="1378"/>
                  </a:lnTo>
                  <a:lnTo>
                    <a:pt x="471" y="1392"/>
                  </a:lnTo>
                  <a:lnTo>
                    <a:pt x="504" y="1402"/>
                  </a:lnTo>
                  <a:lnTo>
                    <a:pt x="538" y="1413"/>
                  </a:lnTo>
                  <a:lnTo>
                    <a:pt x="573" y="1421"/>
                  </a:lnTo>
                  <a:lnTo>
                    <a:pt x="608" y="1426"/>
                  </a:lnTo>
                  <a:lnTo>
                    <a:pt x="644" y="1431"/>
                  </a:lnTo>
                  <a:lnTo>
                    <a:pt x="680" y="1434"/>
                  </a:lnTo>
                  <a:lnTo>
                    <a:pt x="717" y="1436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D8D8D8"/>
                </a:gs>
              </a:gsLst>
              <a:lin ang="2700000" scaled="0"/>
            </a:gradFill>
            <a:ln>
              <a:noFill/>
            </a:ln>
            <a:effectLst>
              <a:outerShdw blurRad="190500" dist="1016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23" name="Google Shape;1223;p5"/>
            <p:cNvSpPr/>
            <p:nvPr/>
          </p:nvSpPr>
          <p:spPr>
            <a:xfrm>
              <a:off x="6322534" y="2921057"/>
              <a:ext cx="733425" cy="735013"/>
            </a:xfrm>
            <a:custGeom>
              <a:avLst/>
              <a:gdLst/>
              <a:ahLst/>
              <a:cxnLst/>
              <a:rect l="l" t="t" r="r" b="b"/>
              <a:pathLst>
                <a:path w="1386" h="1387" extrusionOk="0">
                  <a:moveTo>
                    <a:pt x="693" y="1387"/>
                  </a:moveTo>
                  <a:lnTo>
                    <a:pt x="729" y="1386"/>
                  </a:lnTo>
                  <a:lnTo>
                    <a:pt x="764" y="1383"/>
                  </a:lnTo>
                  <a:lnTo>
                    <a:pt x="799" y="1379"/>
                  </a:lnTo>
                  <a:lnTo>
                    <a:pt x="833" y="1373"/>
                  </a:lnTo>
                  <a:lnTo>
                    <a:pt x="867" y="1365"/>
                  </a:lnTo>
                  <a:lnTo>
                    <a:pt x="899" y="1355"/>
                  </a:lnTo>
                  <a:lnTo>
                    <a:pt x="931" y="1345"/>
                  </a:lnTo>
                  <a:lnTo>
                    <a:pt x="964" y="1332"/>
                  </a:lnTo>
                  <a:lnTo>
                    <a:pt x="994" y="1319"/>
                  </a:lnTo>
                  <a:lnTo>
                    <a:pt x="1024" y="1304"/>
                  </a:lnTo>
                  <a:lnTo>
                    <a:pt x="1053" y="1287"/>
                  </a:lnTo>
                  <a:lnTo>
                    <a:pt x="1082" y="1268"/>
                  </a:lnTo>
                  <a:lnTo>
                    <a:pt x="1108" y="1249"/>
                  </a:lnTo>
                  <a:lnTo>
                    <a:pt x="1134" y="1228"/>
                  </a:lnTo>
                  <a:lnTo>
                    <a:pt x="1159" y="1206"/>
                  </a:lnTo>
                  <a:lnTo>
                    <a:pt x="1183" y="1184"/>
                  </a:lnTo>
                  <a:lnTo>
                    <a:pt x="1206" y="1160"/>
                  </a:lnTo>
                  <a:lnTo>
                    <a:pt x="1228" y="1134"/>
                  </a:lnTo>
                  <a:lnTo>
                    <a:pt x="1249" y="1108"/>
                  </a:lnTo>
                  <a:lnTo>
                    <a:pt x="1268" y="1082"/>
                  </a:lnTo>
                  <a:lnTo>
                    <a:pt x="1287" y="1053"/>
                  </a:lnTo>
                  <a:lnTo>
                    <a:pt x="1303" y="1024"/>
                  </a:lnTo>
                  <a:lnTo>
                    <a:pt x="1319" y="995"/>
                  </a:lnTo>
                  <a:lnTo>
                    <a:pt x="1332" y="964"/>
                  </a:lnTo>
                  <a:lnTo>
                    <a:pt x="1345" y="932"/>
                  </a:lnTo>
                  <a:lnTo>
                    <a:pt x="1355" y="899"/>
                  </a:lnTo>
                  <a:lnTo>
                    <a:pt x="1364" y="867"/>
                  </a:lnTo>
                  <a:lnTo>
                    <a:pt x="1373" y="833"/>
                  </a:lnTo>
                  <a:lnTo>
                    <a:pt x="1379" y="800"/>
                  </a:lnTo>
                  <a:lnTo>
                    <a:pt x="1383" y="764"/>
                  </a:lnTo>
                  <a:lnTo>
                    <a:pt x="1386" y="730"/>
                  </a:lnTo>
                  <a:lnTo>
                    <a:pt x="1386" y="693"/>
                  </a:lnTo>
                  <a:lnTo>
                    <a:pt x="1386" y="658"/>
                  </a:lnTo>
                  <a:lnTo>
                    <a:pt x="1383" y="622"/>
                  </a:lnTo>
                  <a:lnTo>
                    <a:pt x="1379" y="588"/>
                  </a:lnTo>
                  <a:lnTo>
                    <a:pt x="1373" y="553"/>
                  </a:lnTo>
                  <a:lnTo>
                    <a:pt x="1364" y="520"/>
                  </a:lnTo>
                  <a:lnTo>
                    <a:pt x="1355" y="487"/>
                  </a:lnTo>
                  <a:lnTo>
                    <a:pt x="1345" y="455"/>
                  </a:lnTo>
                  <a:lnTo>
                    <a:pt x="1332" y="424"/>
                  </a:lnTo>
                  <a:lnTo>
                    <a:pt x="1319" y="393"/>
                  </a:lnTo>
                  <a:lnTo>
                    <a:pt x="1303" y="363"/>
                  </a:lnTo>
                  <a:lnTo>
                    <a:pt x="1287" y="335"/>
                  </a:lnTo>
                  <a:lnTo>
                    <a:pt x="1268" y="306"/>
                  </a:lnTo>
                  <a:lnTo>
                    <a:pt x="1249" y="279"/>
                  </a:lnTo>
                  <a:lnTo>
                    <a:pt x="1228" y="252"/>
                  </a:lnTo>
                  <a:lnTo>
                    <a:pt x="1206" y="227"/>
                  </a:lnTo>
                  <a:lnTo>
                    <a:pt x="1183" y="203"/>
                  </a:lnTo>
                  <a:lnTo>
                    <a:pt x="1159" y="180"/>
                  </a:lnTo>
                  <a:lnTo>
                    <a:pt x="1134" y="158"/>
                  </a:lnTo>
                  <a:lnTo>
                    <a:pt x="1108" y="138"/>
                  </a:lnTo>
                  <a:lnTo>
                    <a:pt x="1082" y="119"/>
                  </a:lnTo>
                  <a:lnTo>
                    <a:pt x="1053" y="101"/>
                  </a:lnTo>
                  <a:lnTo>
                    <a:pt x="1024" y="84"/>
                  </a:lnTo>
                  <a:lnTo>
                    <a:pt x="994" y="69"/>
                  </a:lnTo>
                  <a:lnTo>
                    <a:pt x="964" y="55"/>
                  </a:lnTo>
                  <a:lnTo>
                    <a:pt x="931" y="43"/>
                  </a:lnTo>
                  <a:lnTo>
                    <a:pt x="899" y="31"/>
                  </a:lnTo>
                  <a:lnTo>
                    <a:pt x="867" y="22"/>
                  </a:lnTo>
                  <a:lnTo>
                    <a:pt x="833" y="14"/>
                  </a:lnTo>
                  <a:lnTo>
                    <a:pt x="799" y="8"/>
                  </a:lnTo>
                  <a:lnTo>
                    <a:pt x="764" y="4"/>
                  </a:lnTo>
                  <a:lnTo>
                    <a:pt x="729" y="1"/>
                  </a:lnTo>
                  <a:lnTo>
                    <a:pt x="693" y="0"/>
                  </a:lnTo>
                  <a:lnTo>
                    <a:pt x="658" y="1"/>
                  </a:lnTo>
                  <a:lnTo>
                    <a:pt x="622" y="4"/>
                  </a:lnTo>
                  <a:lnTo>
                    <a:pt x="588" y="8"/>
                  </a:lnTo>
                  <a:lnTo>
                    <a:pt x="553" y="14"/>
                  </a:lnTo>
                  <a:lnTo>
                    <a:pt x="520" y="22"/>
                  </a:lnTo>
                  <a:lnTo>
                    <a:pt x="487" y="31"/>
                  </a:lnTo>
                  <a:lnTo>
                    <a:pt x="455" y="43"/>
                  </a:lnTo>
                  <a:lnTo>
                    <a:pt x="424" y="55"/>
                  </a:lnTo>
                  <a:lnTo>
                    <a:pt x="393" y="69"/>
                  </a:lnTo>
                  <a:lnTo>
                    <a:pt x="363" y="84"/>
                  </a:lnTo>
                  <a:lnTo>
                    <a:pt x="333" y="101"/>
                  </a:lnTo>
                  <a:lnTo>
                    <a:pt x="306" y="119"/>
                  </a:lnTo>
                  <a:lnTo>
                    <a:pt x="278" y="138"/>
                  </a:lnTo>
                  <a:lnTo>
                    <a:pt x="252" y="158"/>
                  </a:lnTo>
                  <a:lnTo>
                    <a:pt x="227" y="180"/>
                  </a:lnTo>
                  <a:lnTo>
                    <a:pt x="203" y="203"/>
                  </a:lnTo>
                  <a:lnTo>
                    <a:pt x="180" y="227"/>
                  </a:lnTo>
                  <a:lnTo>
                    <a:pt x="158" y="252"/>
                  </a:lnTo>
                  <a:lnTo>
                    <a:pt x="138" y="279"/>
                  </a:lnTo>
                  <a:lnTo>
                    <a:pt x="118" y="306"/>
                  </a:lnTo>
                  <a:lnTo>
                    <a:pt x="101" y="335"/>
                  </a:lnTo>
                  <a:lnTo>
                    <a:pt x="84" y="363"/>
                  </a:lnTo>
                  <a:lnTo>
                    <a:pt x="69" y="393"/>
                  </a:lnTo>
                  <a:lnTo>
                    <a:pt x="55" y="424"/>
                  </a:lnTo>
                  <a:lnTo>
                    <a:pt x="42" y="455"/>
                  </a:lnTo>
                  <a:lnTo>
                    <a:pt x="31" y="487"/>
                  </a:lnTo>
                  <a:lnTo>
                    <a:pt x="22" y="520"/>
                  </a:lnTo>
                  <a:lnTo>
                    <a:pt x="14" y="553"/>
                  </a:lnTo>
                  <a:lnTo>
                    <a:pt x="8" y="588"/>
                  </a:lnTo>
                  <a:lnTo>
                    <a:pt x="3" y="622"/>
                  </a:lnTo>
                  <a:lnTo>
                    <a:pt x="1" y="658"/>
                  </a:lnTo>
                  <a:lnTo>
                    <a:pt x="0" y="693"/>
                  </a:lnTo>
                  <a:lnTo>
                    <a:pt x="1" y="730"/>
                  </a:lnTo>
                  <a:lnTo>
                    <a:pt x="3" y="764"/>
                  </a:lnTo>
                  <a:lnTo>
                    <a:pt x="8" y="800"/>
                  </a:lnTo>
                  <a:lnTo>
                    <a:pt x="14" y="833"/>
                  </a:lnTo>
                  <a:lnTo>
                    <a:pt x="22" y="867"/>
                  </a:lnTo>
                  <a:lnTo>
                    <a:pt x="31" y="899"/>
                  </a:lnTo>
                  <a:lnTo>
                    <a:pt x="42" y="932"/>
                  </a:lnTo>
                  <a:lnTo>
                    <a:pt x="55" y="964"/>
                  </a:lnTo>
                  <a:lnTo>
                    <a:pt x="69" y="995"/>
                  </a:lnTo>
                  <a:lnTo>
                    <a:pt x="84" y="1024"/>
                  </a:lnTo>
                  <a:lnTo>
                    <a:pt x="101" y="1053"/>
                  </a:lnTo>
                  <a:lnTo>
                    <a:pt x="118" y="1082"/>
                  </a:lnTo>
                  <a:lnTo>
                    <a:pt x="138" y="1108"/>
                  </a:lnTo>
                  <a:lnTo>
                    <a:pt x="158" y="1134"/>
                  </a:lnTo>
                  <a:lnTo>
                    <a:pt x="180" y="1160"/>
                  </a:lnTo>
                  <a:lnTo>
                    <a:pt x="203" y="1184"/>
                  </a:lnTo>
                  <a:lnTo>
                    <a:pt x="227" y="1206"/>
                  </a:lnTo>
                  <a:lnTo>
                    <a:pt x="252" y="1228"/>
                  </a:lnTo>
                  <a:lnTo>
                    <a:pt x="278" y="1249"/>
                  </a:lnTo>
                  <a:lnTo>
                    <a:pt x="306" y="1268"/>
                  </a:lnTo>
                  <a:lnTo>
                    <a:pt x="333" y="1287"/>
                  </a:lnTo>
                  <a:lnTo>
                    <a:pt x="363" y="1304"/>
                  </a:lnTo>
                  <a:lnTo>
                    <a:pt x="393" y="1319"/>
                  </a:lnTo>
                  <a:lnTo>
                    <a:pt x="424" y="1332"/>
                  </a:lnTo>
                  <a:lnTo>
                    <a:pt x="455" y="1345"/>
                  </a:lnTo>
                  <a:lnTo>
                    <a:pt x="487" y="1355"/>
                  </a:lnTo>
                  <a:lnTo>
                    <a:pt x="520" y="1365"/>
                  </a:lnTo>
                  <a:lnTo>
                    <a:pt x="553" y="1373"/>
                  </a:lnTo>
                  <a:lnTo>
                    <a:pt x="588" y="1379"/>
                  </a:lnTo>
                  <a:lnTo>
                    <a:pt x="622" y="1383"/>
                  </a:lnTo>
                  <a:lnTo>
                    <a:pt x="658" y="1386"/>
                  </a:lnTo>
                  <a:lnTo>
                    <a:pt x="693" y="1387"/>
                  </a:lnTo>
                  <a:close/>
                </a:path>
              </a:pathLst>
            </a:custGeom>
            <a:gradFill>
              <a:gsLst>
                <a:gs pos="0">
                  <a:srgbClr val="D8D8D8"/>
                </a:gs>
                <a:gs pos="52999">
                  <a:srgbClr val="D8D8D8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24" name="Google Shape;1224;p5"/>
            <p:cNvSpPr/>
            <p:nvPr/>
          </p:nvSpPr>
          <p:spPr>
            <a:xfrm>
              <a:off x="6497159" y="3095682"/>
              <a:ext cx="384175" cy="385763"/>
            </a:xfrm>
            <a:custGeom>
              <a:avLst/>
              <a:gdLst/>
              <a:ahLst/>
              <a:cxnLst/>
              <a:rect l="l" t="t" r="r" b="b"/>
              <a:pathLst>
                <a:path w="728" h="727" extrusionOk="0">
                  <a:moveTo>
                    <a:pt x="614" y="586"/>
                  </a:moveTo>
                  <a:lnTo>
                    <a:pt x="593" y="570"/>
                  </a:lnTo>
                  <a:lnTo>
                    <a:pt x="568" y="555"/>
                  </a:lnTo>
                  <a:lnTo>
                    <a:pt x="544" y="542"/>
                  </a:lnTo>
                  <a:lnTo>
                    <a:pt x="518" y="530"/>
                  </a:lnTo>
                  <a:lnTo>
                    <a:pt x="525" y="513"/>
                  </a:lnTo>
                  <a:lnTo>
                    <a:pt x="532" y="496"/>
                  </a:lnTo>
                  <a:lnTo>
                    <a:pt x="538" y="478"/>
                  </a:lnTo>
                  <a:lnTo>
                    <a:pt x="543" y="458"/>
                  </a:lnTo>
                  <a:lnTo>
                    <a:pt x="548" y="440"/>
                  </a:lnTo>
                  <a:lnTo>
                    <a:pt x="552" y="419"/>
                  </a:lnTo>
                  <a:lnTo>
                    <a:pt x="555" y="398"/>
                  </a:lnTo>
                  <a:lnTo>
                    <a:pt x="557" y="378"/>
                  </a:lnTo>
                  <a:lnTo>
                    <a:pt x="699" y="378"/>
                  </a:lnTo>
                  <a:lnTo>
                    <a:pt x="698" y="393"/>
                  </a:lnTo>
                  <a:lnTo>
                    <a:pt x="697" y="408"/>
                  </a:lnTo>
                  <a:lnTo>
                    <a:pt x="694" y="423"/>
                  </a:lnTo>
                  <a:lnTo>
                    <a:pt x="691" y="436"/>
                  </a:lnTo>
                  <a:lnTo>
                    <a:pt x="688" y="450"/>
                  </a:lnTo>
                  <a:lnTo>
                    <a:pt x="684" y="464"/>
                  </a:lnTo>
                  <a:lnTo>
                    <a:pt x="680" y="478"/>
                  </a:lnTo>
                  <a:lnTo>
                    <a:pt x="674" y="491"/>
                  </a:lnTo>
                  <a:lnTo>
                    <a:pt x="668" y="504"/>
                  </a:lnTo>
                  <a:lnTo>
                    <a:pt x="662" y="516"/>
                  </a:lnTo>
                  <a:lnTo>
                    <a:pt x="656" y="529"/>
                  </a:lnTo>
                  <a:lnTo>
                    <a:pt x="649" y="542"/>
                  </a:lnTo>
                  <a:lnTo>
                    <a:pt x="641" y="553"/>
                  </a:lnTo>
                  <a:lnTo>
                    <a:pt x="633" y="565"/>
                  </a:lnTo>
                  <a:lnTo>
                    <a:pt x="623" y="576"/>
                  </a:lnTo>
                  <a:lnTo>
                    <a:pt x="614" y="586"/>
                  </a:lnTo>
                  <a:close/>
                  <a:moveTo>
                    <a:pt x="402" y="696"/>
                  </a:moveTo>
                  <a:lnTo>
                    <a:pt x="414" y="685"/>
                  </a:lnTo>
                  <a:lnTo>
                    <a:pt x="425" y="672"/>
                  </a:lnTo>
                  <a:lnTo>
                    <a:pt x="439" y="657"/>
                  </a:lnTo>
                  <a:lnTo>
                    <a:pt x="452" y="640"/>
                  </a:lnTo>
                  <a:lnTo>
                    <a:pt x="465" y="622"/>
                  </a:lnTo>
                  <a:lnTo>
                    <a:pt x="479" y="601"/>
                  </a:lnTo>
                  <a:lnTo>
                    <a:pt x="493" y="579"/>
                  </a:lnTo>
                  <a:lnTo>
                    <a:pt x="505" y="555"/>
                  </a:lnTo>
                  <a:lnTo>
                    <a:pt x="530" y="566"/>
                  </a:lnTo>
                  <a:lnTo>
                    <a:pt x="552" y="578"/>
                  </a:lnTo>
                  <a:lnTo>
                    <a:pt x="574" y="592"/>
                  </a:lnTo>
                  <a:lnTo>
                    <a:pt x="595" y="607"/>
                  </a:lnTo>
                  <a:lnTo>
                    <a:pt x="575" y="624"/>
                  </a:lnTo>
                  <a:lnTo>
                    <a:pt x="554" y="640"/>
                  </a:lnTo>
                  <a:lnTo>
                    <a:pt x="531" y="654"/>
                  </a:lnTo>
                  <a:lnTo>
                    <a:pt x="508" y="667"/>
                  </a:lnTo>
                  <a:lnTo>
                    <a:pt x="483" y="678"/>
                  </a:lnTo>
                  <a:lnTo>
                    <a:pt x="456" y="686"/>
                  </a:lnTo>
                  <a:lnTo>
                    <a:pt x="444" y="689"/>
                  </a:lnTo>
                  <a:lnTo>
                    <a:pt x="430" y="693"/>
                  </a:lnTo>
                  <a:lnTo>
                    <a:pt x="416" y="695"/>
                  </a:lnTo>
                  <a:lnTo>
                    <a:pt x="402" y="696"/>
                  </a:lnTo>
                  <a:close/>
                  <a:moveTo>
                    <a:pt x="378" y="529"/>
                  </a:moveTo>
                  <a:lnTo>
                    <a:pt x="405" y="531"/>
                  </a:lnTo>
                  <a:lnTo>
                    <a:pt x="430" y="535"/>
                  </a:lnTo>
                  <a:lnTo>
                    <a:pt x="454" y="539"/>
                  </a:lnTo>
                  <a:lnTo>
                    <a:pt x="478" y="546"/>
                  </a:lnTo>
                  <a:lnTo>
                    <a:pt x="465" y="569"/>
                  </a:lnTo>
                  <a:lnTo>
                    <a:pt x="452" y="590"/>
                  </a:lnTo>
                  <a:lnTo>
                    <a:pt x="439" y="609"/>
                  </a:lnTo>
                  <a:lnTo>
                    <a:pt x="425" y="628"/>
                  </a:lnTo>
                  <a:lnTo>
                    <a:pt x="400" y="659"/>
                  </a:lnTo>
                  <a:lnTo>
                    <a:pt x="378" y="681"/>
                  </a:lnTo>
                  <a:lnTo>
                    <a:pt x="378" y="529"/>
                  </a:lnTo>
                  <a:close/>
                  <a:moveTo>
                    <a:pt x="133" y="607"/>
                  </a:moveTo>
                  <a:lnTo>
                    <a:pt x="154" y="592"/>
                  </a:lnTo>
                  <a:lnTo>
                    <a:pt x="176" y="578"/>
                  </a:lnTo>
                  <a:lnTo>
                    <a:pt x="198" y="566"/>
                  </a:lnTo>
                  <a:lnTo>
                    <a:pt x="223" y="555"/>
                  </a:lnTo>
                  <a:lnTo>
                    <a:pt x="235" y="579"/>
                  </a:lnTo>
                  <a:lnTo>
                    <a:pt x="249" y="601"/>
                  </a:lnTo>
                  <a:lnTo>
                    <a:pt x="263" y="622"/>
                  </a:lnTo>
                  <a:lnTo>
                    <a:pt x="276" y="640"/>
                  </a:lnTo>
                  <a:lnTo>
                    <a:pt x="290" y="657"/>
                  </a:lnTo>
                  <a:lnTo>
                    <a:pt x="303" y="672"/>
                  </a:lnTo>
                  <a:lnTo>
                    <a:pt x="314" y="685"/>
                  </a:lnTo>
                  <a:lnTo>
                    <a:pt x="326" y="696"/>
                  </a:lnTo>
                  <a:lnTo>
                    <a:pt x="312" y="695"/>
                  </a:lnTo>
                  <a:lnTo>
                    <a:pt x="298" y="693"/>
                  </a:lnTo>
                  <a:lnTo>
                    <a:pt x="284" y="689"/>
                  </a:lnTo>
                  <a:lnTo>
                    <a:pt x="272" y="686"/>
                  </a:lnTo>
                  <a:lnTo>
                    <a:pt x="245" y="678"/>
                  </a:lnTo>
                  <a:lnTo>
                    <a:pt x="221" y="667"/>
                  </a:lnTo>
                  <a:lnTo>
                    <a:pt x="197" y="654"/>
                  </a:lnTo>
                  <a:lnTo>
                    <a:pt x="174" y="640"/>
                  </a:lnTo>
                  <a:lnTo>
                    <a:pt x="154" y="624"/>
                  </a:lnTo>
                  <a:lnTo>
                    <a:pt x="133" y="607"/>
                  </a:lnTo>
                  <a:close/>
                  <a:moveTo>
                    <a:pt x="29" y="378"/>
                  </a:moveTo>
                  <a:lnTo>
                    <a:pt x="171" y="378"/>
                  </a:lnTo>
                  <a:lnTo>
                    <a:pt x="173" y="398"/>
                  </a:lnTo>
                  <a:lnTo>
                    <a:pt x="177" y="419"/>
                  </a:lnTo>
                  <a:lnTo>
                    <a:pt x="180" y="440"/>
                  </a:lnTo>
                  <a:lnTo>
                    <a:pt x="185" y="458"/>
                  </a:lnTo>
                  <a:lnTo>
                    <a:pt x="190" y="478"/>
                  </a:lnTo>
                  <a:lnTo>
                    <a:pt x="196" y="496"/>
                  </a:lnTo>
                  <a:lnTo>
                    <a:pt x="203" y="513"/>
                  </a:lnTo>
                  <a:lnTo>
                    <a:pt x="210" y="530"/>
                  </a:lnTo>
                  <a:lnTo>
                    <a:pt x="185" y="542"/>
                  </a:lnTo>
                  <a:lnTo>
                    <a:pt x="159" y="555"/>
                  </a:lnTo>
                  <a:lnTo>
                    <a:pt x="135" y="570"/>
                  </a:lnTo>
                  <a:lnTo>
                    <a:pt x="114" y="586"/>
                  </a:lnTo>
                  <a:lnTo>
                    <a:pt x="105" y="576"/>
                  </a:lnTo>
                  <a:lnTo>
                    <a:pt x="96" y="565"/>
                  </a:lnTo>
                  <a:lnTo>
                    <a:pt x="87" y="553"/>
                  </a:lnTo>
                  <a:lnTo>
                    <a:pt x="80" y="542"/>
                  </a:lnTo>
                  <a:lnTo>
                    <a:pt x="72" y="529"/>
                  </a:lnTo>
                  <a:lnTo>
                    <a:pt x="66" y="516"/>
                  </a:lnTo>
                  <a:lnTo>
                    <a:pt x="60" y="504"/>
                  </a:lnTo>
                  <a:lnTo>
                    <a:pt x="54" y="491"/>
                  </a:lnTo>
                  <a:lnTo>
                    <a:pt x="50" y="478"/>
                  </a:lnTo>
                  <a:lnTo>
                    <a:pt x="45" y="464"/>
                  </a:lnTo>
                  <a:lnTo>
                    <a:pt x="40" y="450"/>
                  </a:lnTo>
                  <a:lnTo>
                    <a:pt x="37" y="436"/>
                  </a:lnTo>
                  <a:lnTo>
                    <a:pt x="35" y="423"/>
                  </a:lnTo>
                  <a:lnTo>
                    <a:pt x="32" y="408"/>
                  </a:lnTo>
                  <a:lnTo>
                    <a:pt x="30" y="393"/>
                  </a:lnTo>
                  <a:lnTo>
                    <a:pt x="29" y="378"/>
                  </a:lnTo>
                  <a:close/>
                  <a:moveTo>
                    <a:pt x="101" y="156"/>
                  </a:moveTo>
                  <a:lnTo>
                    <a:pt x="122" y="174"/>
                  </a:lnTo>
                  <a:lnTo>
                    <a:pt x="145" y="189"/>
                  </a:lnTo>
                  <a:lnTo>
                    <a:pt x="169" y="204"/>
                  </a:lnTo>
                  <a:lnTo>
                    <a:pt x="194" y="216"/>
                  </a:lnTo>
                  <a:lnTo>
                    <a:pt x="188" y="231"/>
                  </a:lnTo>
                  <a:lnTo>
                    <a:pt x="184" y="247"/>
                  </a:lnTo>
                  <a:lnTo>
                    <a:pt x="179" y="263"/>
                  </a:lnTo>
                  <a:lnTo>
                    <a:pt x="176" y="279"/>
                  </a:lnTo>
                  <a:lnTo>
                    <a:pt x="173" y="297"/>
                  </a:lnTo>
                  <a:lnTo>
                    <a:pt x="171" y="314"/>
                  </a:lnTo>
                  <a:lnTo>
                    <a:pt x="170" y="332"/>
                  </a:lnTo>
                  <a:lnTo>
                    <a:pt x="170" y="349"/>
                  </a:lnTo>
                  <a:lnTo>
                    <a:pt x="29" y="349"/>
                  </a:lnTo>
                  <a:lnTo>
                    <a:pt x="31" y="323"/>
                  </a:lnTo>
                  <a:lnTo>
                    <a:pt x="36" y="297"/>
                  </a:lnTo>
                  <a:lnTo>
                    <a:pt x="43" y="270"/>
                  </a:lnTo>
                  <a:lnTo>
                    <a:pt x="51" y="246"/>
                  </a:lnTo>
                  <a:lnTo>
                    <a:pt x="61" y="222"/>
                  </a:lnTo>
                  <a:lnTo>
                    <a:pt x="72" y="199"/>
                  </a:lnTo>
                  <a:lnTo>
                    <a:pt x="86" y="177"/>
                  </a:lnTo>
                  <a:lnTo>
                    <a:pt x="101" y="156"/>
                  </a:lnTo>
                  <a:close/>
                  <a:moveTo>
                    <a:pt x="322" y="31"/>
                  </a:moveTo>
                  <a:lnTo>
                    <a:pt x="308" y="44"/>
                  </a:lnTo>
                  <a:lnTo>
                    <a:pt x="295" y="59"/>
                  </a:lnTo>
                  <a:lnTo>
                    <a:pt x="279" y="75"/>
                  </a:lnTo>
                  <a:lnTo>
                    <a:pt x="264" y="95"/>
                  </a:lnTo>
                  <a:lnTo>
                    <a:pt x="248" y="116"/>
                  </a:lnTo>
                  <a:lnTo>
                    <a:pt x="233" y="138"/>
                  </a:lnTo>
                  <a:lnTo>
                    <a:pt x="218" y="164"/>
                  </a:lnTo>
                  <a:lnTo>
                    <a:pt x="204" y="191"/>
                  </a:lnTo>
                  <a:lnTo>
                    <a:pt x="181" y="179"/>
                  </a:lnTo>
                  <a:lnTo>
                    <a:pt x="159" y="166"/>
                  </a:lnTo>
                  <a:lnTo>
                    <a:pt x="139" y="151"/>
                  </a:lnTo>
                  <a:lnTo>
                    <a:pt x="119" y="135"/>
                  </a:lnTo>
                  <a:lnTo>
                    <a:pt x="130" y="125"/>
                  </a:lnTo>
                  <a:lnTo>
                    <a:pt x="140" y="114"/>
                  </a:lnTo>
                  <a:lnTo>
                    <a:pt x="150" y="105"/>
                  </a:lnTo>
                  <a:lnTo>
                    <a:pt x="162" y="96"/>
                  </a:lnTo>
                  <a:lnTo>
                    <a:pt x="173" y="88"/>
                  </a:lnTo>
                  <a:lnTo>
                    <a:pt x="186" y="80"/>
                  </a:lnTo>
                  <a:lnTo>
                    <a:pt x="198" y="73"/>
                  </a:lnTo>
                  <a:lnTo>
                    <a:pt x="211" y="66"/>
                  </a:lnTo>
                  <a:lnTo>
                    <a:pt x="224" y="59"/>
                  </a:lnTo>
                  <a:lnTo>
                    <a:pt x="236" y="54"/>
                  </a:lnTo>
                  <a:lnTo>
                    <a:pt x="250" y="49"/>
                  </a:lnTo>
                  <a:lnTo>
                    <a:pt x="264" y="43"/>
                  </a:lnTo>
                  <a:lnTo>
                    <a:pt x="279" y="40"/>
                  </a:lnTo>
                  <a:lnTo>
                    <a:pt x="292" y="36"/>
                  </a:lnTo>
                  <a:lnTo>
                    <a:pt x="307" y="33"/>
                  </a:lnTo>
                  <a:lnTo>
                    <a:pt x="322" y="31"/>
                  </a:lnTo>
                  <a:close/>
                  <a:moveTo>
                    <a:pt x="197" y="349"/>
                  </a:moveTo>
                  <a:lnTo>
                    <a:pt x="198" y="333"/>
                  </a:lnTo>
                  <a:lnTo>
                    <a:pt x="200" y="317"/>
                  </a:lnTo>
                  <a:lnTo>
                    <a:pt x="201" y="301"/>
                  </a:lnTo>
                  <a:lnTo>
                    <a:pt x="204" y="286"/>
                  </a:lnTo>
                  <a:lnTo>
                    <a:pt x="206" y="270"/>
                  </a:lnTo>
                  <a:lnTo>
                    <a:pt x="211" y="255"/>
                  </a:lnTo>
                  <a:lnTo>
                    <a:pt x="216" y="242"/>
                  </a:lnTo>
                  <a:lnTo>
                    <a:pt x="220" y="228"/>
                  </a:lnTo>
                  <a:lnTo>
                    <a:pt x="235" y="232"/>
                  </a:lnTo>
                  <a:lnTo>
                    <a:pt x="251" y="237"/>
                  </a:lnTo>
                  <a:lnTo>
                    <a:pt x="267" y="242"/>
                  </a:lnTo>
                  <a:lnTo>
                    <a:pt x="283" y="245"/>
                  </a:lnTo>
                  <a:lnTo>
                    <a:pt x="299" y="247"/>
                  </a:lnTo>
                  <a:lnTo>
                    <a:pt x="316" y="250"/>
                  </a:lnTo>
                  <a:lnTo>
                    <a:pt x="332" y="252"/>
                  </a:lnTo>
                  <a:lnTo>
                    <a:pt x="350" y="252"/>
                  </a:lnTo>
                  <a:lnTo>
                    <a:pt x="350" y="349"/>
                  </a:lnTo>
                  <a:lnTo>
                    <a:pt x="197" y="349"/>
                  </a:lnTo>
                  <a:close/>
                  <a:moveTo>
                    <a:pt x="350" y="529"/>
                  </a:moveTo>
                  <a:lnTo>
                    <a:pt x="350" y="681"/>
                  </a:lnTo>
                  <a:lnTo>
                    <a:pt x="328" y="659"/>
                  </a:lnTo>
                  <a:lnTo>
                    <a:pt x="303" y="628"/>
                  </a:lnTo>
                  <a:lnTo>
                    <a:pt x="290" y="610"/>
                  </a:lnTo>
                  <a:lnTo>
                    <a:pt x="276" y="590"/>
                  </a:lnTo>
                  <a:lnTo>
                    <a:pt x="263" y="569"/>
                  </a:lnTo>
                  <a:lnTo>
                    <a:pt x="250" y="546"/>
                  </a:lnTo>
                  <a:lnTo>
                    <a:pt x="274" y="539"/>
                  </a:lnTo>
                  <a:lnTo>
                    <a:pt x="298" y="535"/>
                  </a:lnTo>
                  <a:lnTo>
                    <a:pt x="324" y="531"/>
                  </a:lnTo>
                  <a:lnTo>
                    <a:pt x="350" y="529"/>
                  </a:lnTo>
                  <a:close/>
                  <a:moveTo>
                    <a:pt x="237" y="520"/>
                  </a:moveTo>
                  <a:lnTo>
                    <a:pt x="231" y="504"/>
                  </a:lnTo>
                  <a:lnTo>
                    <a:pt x="224" y="488"/>
                  </a:lnTo>
                  <a:lnTo>
                    <a:pt x="218" y="471"/>
                  </a:lnTo>
                  <a:lnTo>
                    <a:pt x="213" y="453"/>
                  </a:lnTo>
                  <a:lnTo>
                    <a:pt x="209" y="435"/>
                  </a:lnTo>
                  <a:lnTo>
                    <a:pt x="204" y="417"/>
                  </a:lnTo>
                  <a:lnTo>
                    <a:pt x="202" y="397"/>
                  </a:lnTo>
                  <a:lnTo>
                    <a:pt x="200" y="378"/>
                  </a:lnTo>
                  <a:lnTo>
                    <a:pt x="350" y="378"/>
                  </a:lnTo>
                  <a:lnTo>
                    <a:pt x="350" y="500"/>
                  </a:lnTo>
                  <a:lnTo>
                    <a:pt x="321" y="503"/>
                  </a:lnTo>
                  <a:lnTo>
                    <a:pt x="292" y="507"/>
                  </a:lnTo>
                  <a:lnTo>
                    <a:pt x="265" y="513"/>
                  </a:lnTo>
                  <a:lnTo>
                    <a:pt x="237" y="520"/>
                  </a:lnTo>
                  <a:close/>
                  <a:moveTo>
                    <a:pt x="350" y="44"/>
                  </a:moveTo>
                  <a:lnTo>
                    <a:pt x="350" y="224"/>
                  </a:lnTo>
                  <a:lnTo>
                    <a:pt x="335" y="223"/>
                  </a:lnTo>
                  <a:lnTo>
                    <a:pt x="319" y="222"/>
                  </a:lnTo>
                  <a:lnTo>
                    <a:pt x="304" y="220"/>
                  </a:lnTo>
                  <a:lnTo>
                    <a:pt x="289" y="217"/>
                  </a:lnTo>
                  <a:lnTo>
                    <a:pt x="274" y="214"/>
                  </a:lnTo>
                  <a:lnTo>
                    <a:pt x="259" y="211"/>
                  </a:lnTo>
                  <a:lnTo>
                    <a:pt x="245" y="206"/>
                  </a:lnTo>
                  <a:lnTo>
                    <a:pt x="232" y="201"/>
                  </a:lnTo>
                  <a:lnTo>
                    <a:pt x="245" y="174"/>
                  </a:lnTo>
                  <a:lnTo>
                    <a:pt x="260" y="149"/>
                  </a:lnTo>
                  <a:lnTo>
                    <a:pt x="276" y="126"/>
                  </a:lnTo>
                  <a:lnTo>
                    <a:pt x="292" y="104"/>
                  </a:lnTo>
                  <a:lnTo>
                    <a:pt x="308" y="86"/>
                  </a:lnTo>
                  <a:lnTo>
                    <a:pt x="323" y="70"/>
                  </a:lnTo>
                  <a:lnTo>
                    <a:pt x="338" y="56"/>
                  </a:lnTo>
                  <a:lnTo>
                    <a:pt x="350" y="44"/>
                  </a:lnTo>
                  <a:close/>
                  <a:moveTo>
                    <a:pt x="378" y="378"/>
                  </a:moveTo>
                  <a:lnTo>
                    <a:pt x="528" y="378"/>
                  </a:lnTo>
                  <a:lnTo>
                    <a:pt x="526" y="397"/>
                  </a:lnTo>
                  <a:lnTo>
                    <a:pt x="524" y="417"/>
                  </a:lnTo>
                  <a:lnTo>
                    <a:pt x="520" y="435"/>
                  </a:lnTo>
                  <a:lnTo>
                    <a:pt x="516" y="453"/>
                  </a:lnTo>
                  <a:lnTo>
                    <a:pt x="510" y="471"/>
                  </a:lnTo>
                  <a:lnTo>
                    <a:pt x="504" y="488"/>
                  </a:lnTo>
                  <a:lnTo>
                    <a:pt x="497" y="504"/>
                  </a:lnTo>
                  <a:lnTo>
                    <a:pt x="491" y="520"/>
                  </a:lnTo>
                  <a:lnTo>
                    <a:pt x="464" y="513"/>
                  </a:lnTo>
                  <a:lnTo>
                    <a:pt x="436" y="507"/>
                  </a:lnTo>
                  <a:lnTo>
                    <a:pt x="407" y="503"/>
                  </a:lnTo>
                  <a:lnTo>
                    <a:pt x="378" y="500"/>
                  </a:lnTo>
                  <a:lnTo>
                    <a:pt x="378" y="378"/>
                  </a:lnTo>
                  <a:close/>
                  <a:moveTo>
                    <a:pt x="378" y="252"/>
                  </a:moveTo>
                  <a:lnTo>
                    <a:pt x="395" y="252"/>
                  </a:lnTo>
                  <a:lnTo>
                    <a:pt x="413" y="250"/>
                  </a:lnTo>
                  <a:lnTo>
                    <a:pt x="429" y="247"/>
                  </a:lnTo>
                  <a:lnTo>
                    <a:pt x="445" y="245"/>
                  </a:lnTo>
                  <a:lnTo>
                    <a:pt x="462" y="242"/>
                  </a:lnTo>
                  <a:lnTo>
                    <a:pt x="477" y="237"/>
                  </a:lnTo>
                  <a:lnTo>
                    <a:pt x="493" y="232"/>
                  </a:lnTo>
                  <a:lnTo>
                    <a:pt x="508" y="228"/>
                  </a:lnTo>
                  <a:lnTo>
                    <a:pt x="513" y="242"/>
                  </a:lnTo>
                  <a:lnTo>
                    <a:pt x="517" y="255"/>
                  </a:lnTo>
                  <a:lnTo>
                    <a:pt x="522" y="270"/>
                  </a:lnTo>
                  <a:lnTo>
                    <a:pt x="525" y="286"/>
                  </a:lnTo>
                  <a:lnTo>
                    <a:pt x="527" y="301"/>
                  </a:lnTo>
                  <a:lnTo>
                    <a:pt x="530" y="317"/>
                  </a:lnTo>
                  <a:lnTo>
                    <a:pt x="531" y="333"/>
                  </a:lnTo>
                  <a:lnTo>
                    <a:pt x="531" y="349"/>
                  </a:lnTo>
                  <a:lnTo>
                    <a:pt x="378" y="349"/>
                  </a:lnTo>
                  <a:lnTo>
                    <a:pt x="378" y="252"/>
                  </a:lnTo>
                  <a:close/>
                  <a:moveTo>
                    <a:pt x="378" y="44"/>
                  </a:moveTo>
                  <a:lnTo>
                    <a:pt x="391" y="56"/>
                  </a:lnTo>
                  <a:lnTo>
                    <a:pt x="405" y="70"/>
                  </a:lnTo>
                  <a:lnTo>
                    <a:pt x="420" y="86"/>
                  </a:lnTo>
                  <a:lnTo>
                    <a:pt x="436" y="104"/>
                  </a:lnTo>
                  <a:lnTo>
                    <a:pt x="452" y="126"/>
                  </a:lnTo>
                  <a:lnTo>
                    <a:pt x="468" y="149"/>
                  </a:lnTo>
                  <a:lnTo>
                    <a:pt x="483" y="174"/>
                  </a:lnTo>
                  <a:lnTo>
                    <a:pt x="497" y="201"/>
                  </a:lnTo>
                  <a:lnTo>
                    <a:pt x="483" y="206"/>
                  </a:lnTo>
                  <a:lnTo>
                    <a:pt x="469" y="211"/>
                  </a:lnTo>
                  <a:lnTo>
                    <a:pt x="454" y="214"/>
                  </a:lnTo>
                  <a:lnTo>
                    <a:pt x="440" y="217"/>
                  </a:lnTo>
                  <a:lnTo>
                    <a:pt x="424" y="220"/>
                  </a:lnTo>
                  <a:lnTo>
                    <a:pt x="409" y="222"/>
                  </a:lnTo>
                  <a:lnTo>
                    <a:pt x="394" y="223"/>
                  </a:lnTo>
                  <a:lnTo>
                    <a:pt x="378" y="224"/>
                  </a:lnTo>
                  <a:lnTo>
                    <a:pt x="378" y="44"/>
                  </a:lnTo>
                  <a:close/>
                  <a:moveTo>
                    <a:pt x="609" y="135"/>
                  </a:moveTo>
                  <a:lnTo>
                    <a:pt x="589" y="151"/>
                  </a:lnTo>
                  <a:lnTo>
                    <a:pt x="568" y="166"/>
                  </a:lnTo>
                  <a:lnTo>
                    <a:pt x="547" y="179"/>
                  </a:lnTo>
                  <a:lnTo>
                    <a:pt x="524" y="191"/>
                  </a:lnTo>
                  <a:lnTo>
                    <a:pt x="510" y="164"/>
                  </a:lnTo>
                  <a:lnTo>
                    <a:pt x="496" y="138"/>
                  </a:lnTo>
                  <a:lnTo>
                    <a:pt x="480" y="116"/>
                  </a:lnTo>
                  <a:lnTo>
                    <a:pt x="465" y="95"/>
                  </a:lnTo>
                  <a:lnTo>
                    <a:pt x="449" y="75"/>
                  </a:lnTo>
                  <a:lnTo>
                    <a:pt x="434" y="59"/>
                  </a:lnTo>
                  <a:lnTo>
                    <a:pt x="420" y="44"/>
                  </a:lnTo>
                  <a:lnTo>
                    <a:pt x="407" y="31"/>
                  </a:lnTo>
                  <a:lnTo>
                    <a:pt x="421" y="33"/>
                  </a:lnTo>
                  <a:lnTo>
                    <a:pt x="436" y="36"/>
                  </a:lnTo>
                  <a:lnTo>
                    <a:pt x="450" y="40"/>
                  </a:lnTo>
                  <a:lnTo>
                    <a:pt x="464" y="43"/>
                  </a:lnTo>
                  <a:lnTo>
                    <a:pt x="478" y="49"/>
                  </a:lnTo>
                  <a:lnTo>
                    <a:pt x="492" y="54"/>
                  </a:lnTo>
                  <a:lnTo>
                    <a:pt x="504" y="59"/>
                  </a:lnTo>
                  <a:lnTo>
                    <a:pt x="518" y="66"/>
                  </a:lnTo>
                  <a:lnTo>
                    <a:pt x="531" y="73"/>
                  </a:lnTo>
                  <a:lnTo>
                    <a:pt x="542" y="80"/>
                  </a:lnTo>
                  <a:lnTo>
                    <a:pt x="555" y="88"/>
                  </a:lnTo>
                  <a:lnTo>
                    <a:pt x="566" y="96"/>
                  </a:lnTo>
                  <a:lnTo>
                    <a:pt x="578" y="105"/>
                  </a:lnTo>
                  <a:lnTo>
                    <a:pt x="588" y="114"/>
                  </a:lnTo>
                  <a:lnTo>
                    <a:pt x="598" y="125"/>
                  </a:lnTo>
                  <a:lnTo>
                    <a:pt x="609" y="135"/>
                  </a:lnTo>
                  <a:close/>
                  <a:moveTo>
                    <a:pt x="699" y="349"/>
                  </a:moveTo>
                  <a:lnTo>
                    <a:pt x="558" y="349"/>
                  </a:lnTo>
                  <a:lnTo>
                    <a:pt x="558" y="332"/>
                  </a:lnTo>
                  <a:lnTo>
                    <a:pt x="557" y="314"/>
                  </a:lnTo>
                  <a:lnTo>
                    <a:pt x="555" y="297"/>
                  </a:lnTo>
                  <a:lnTo>
                    <a:pt x="552" y="279"/>
                  </a:lnTo>
                  <a:lnTo>
                    <a:pt x="549" y="263"/>
                  </a:lnTo>
                  <a:lnTo>
                    <a:pt x="544" y="247"/>
                  </a:lnTo>
                  <a:lnTo>
                    <a:pt x="540" y="231"/>
                  </a:lnTo>
                  <a:lnTo>
                    <a:pt x="534" y="216"/>
                  </a:lnTo>
                  <a:lnTo>
                    <a:pt x="559" y="204"/>
                  </a:lnTo>
                  <a:lnTo>
                    <a:pt x="583" y="189"/>
                  </a:lnTo>
                  <a:lnTo>
                    <a:pt x="606" y="174"/>
                  </a:lnTo>
                  <a:lnTo>
                    <a:pt x="627" y="156"/>
                  </a:lnTo>
                  <a:lnTo>
                    <a:pt x="642" y="177"/>
                  </a:lnTo>
                  <a:lnTo>
                    <a:pt x="656" y="199"/>
                  </a:lnTo>
                  <a:lnTo>
                    <a:pt x="668" y="222"/>
                  </a:lnTo>
                  <a:lnTo>
                    <a:pt x="677" y="246"/>
                  </a:lnTo>
                  <a:lnTo>
                    <a:pt x="686" y="270"/>
                  </a:lnTo>
                  <a:lnTo>
                    <a:pt x="692" y="297"/>
                  </a:lnTo>
                  <a:lnTo>
                    <a:pt x="697" y="323"/>
                  </a:lnTo>
                  <a:lnTo>
                    <a:pt x="699" y="349"/>
                  </a:lnTo>
                  <a:close/>
                  <a:moveTo>
                    <a:pt x="648" y="136"/>
                  </a:moveTo>
                  <a:lnTo>
                    <a:pt x="638" y="126"/>
                  </a:lnTo>
                  <a:lnTo>
                    <a:pt x="629" y="116"/>
                  </a:lnTo>
                  <a:lnTo>
                    <a:pt x="615" y="102"/>
                  </a:lnTo>
                  <a:lnTo>
                    <a:pt x="603" y="90"/>
                  </a:lnTo>
                  <a:lnTo>
                    <a:pt x="588" y="78"/>
                  </a:lnTo>
                  <a:lnTo>
                    <a:pt x="574" y="67"/>
                  </a:lnTo>
                  <a:lnTo>
                    <a:pt x="559" y="57"/>
                  </a:lnTo>
                  <a:lnTo>
                    <a:pt x="543" y="48"/>
                  </a:lnTo>
                  <a:lnTo>
                    <a:pt x="527" y="39"/>
                  </a:lnTo>
                  <a:lnTo>
                    <a:pt x="510" y="31"/>
                  </a:lnTo>
                  <a:lnTo>
                    <a:pt x="494" y="24"/>
                  </a:lnTo>
                  <a:lnTo>
                    <a:pt x="476" y="18"/>
                  </a:lnTo>
                  <a:lnTo>
                    <a:pt x="459" y="12"/>
                  </a:lnTo>
                  <a:lnTo>
                    <a:pt x="440" y="8"/>
                  </a:lnTo>
                  <a:lnTo>
                    <a:pt x="422" y="4"/>
                  </a:lnTo>
                  <a:lnTo>
                    <a:pt x="402" y="2"/>
                  </a:lnTo>
                  <a:lnTo>
                    <a:pt x="384" y="1"/>
                  </a:lnTo>
                  <a:lnTo>
                    <a:pt x="365" y="0"/>
                  </a:lnTo>
                  <a:lnTo>
                    <a:pt x="345" y="1"/>
                  </a:lnTo>
                  <a:lnTo>
                    <a:pt x="326" y="2"/>
                  </a:lnTo>
                  <a:lnTo>
                    <a:pt x="306" y="4"/>
                  </a:lnTo>
                  <a:lnTo>
                    <a:pt x="288" y="8"/>
                  </a:lnTo>
                  <a:lnTo>
                    <a:pt x="269" y="12"/>
                  </a:lnTo>
                  <a:lnTo>
                    <a:pt x="252" y="18"/>
                  </a:lnTo>
                  <a:lnTo>
                    <a:pt x="235" y="24"/>
                  </a:lnTo>
                  <a:lnTo>
                    <a:pt x="218" y="31"/>
                  </a:lnTo>
                  <a:lnTo>
                    <a:pt x="201" y="39"/>
                  </a:lnTo>
                  <a:lnTo>
                    <a:pt x="185" y="48"/>
                  </a:lnTo>
                  <a:lnTo>
                    <a:pt x="170" y="57"/>
                  </a:lnTo>
                  <a:lnTo>
                    <a:pt x="154" y="67"/>
                  </a:lnTo>
                  <a:lnTo>
                    <a:pt x="140" y="78"/>
                  </a:lnTo>
                  <a:lnTo>
                    <a:pt x="126" y="90"/>
                  </a:lnTo>
                  <a:lnTo>
                    <a:pt x="113" y="102"/>
                  </a:lnTo>
                  <a:lnTo>
                    <a:pt x="100" y="116"/>
                  </a:lnTo>
                  <a:lnTo>
                    <a:pt x="90" y="126"/>
                  </a:lnTo>
                  <a:lnTo>
                    <a:pt x="80" y="136"/>
                  </a:lnTo>
                  <a:lnTo>
                    <a:pt x="71" y="148"/>
                  </a:lnTo>
                  <a:lnTo>
                    <a:pt x="63" y="160"/>
                  </a:lnTo>
                  <a:lnTo>
                    <a:pt x="55" y="173"/>
                  </a:lnTo>
                  <a:lnTo>
                    <a:pt x="47" y="187"/>
                  </a:lnTo>
                  <a:lnTo>
                    <a:pt x="40" y="199"/>
                  </a:lnTo>
                  <a:lnTo>
                    <a:pt x="33" y="213"/>
                  </a:lnTo>
                  <a:lnTo>
                    <a:pt x="28" y="227"/>
                  </a:lnTo>
                  <a:lnTo>
                    <a:pt x="22" y="242"/>
                  </a:lnTo>
                  <a:lnTo>
                    <a:pt x="16" y="255"/>
                  </a:lnTo>
                  <a:lnTo>
                    <a:pt x="13" y="270"/>
                  </a:lnTo>
                  <a:lnTo>
                    <a:pt x="9" y="285"/>
                  </a:lnTo>
                  <a:lnTo>
                    <a:pt x="6" y="301"/>
                  </a:lnTo>
                  <a:lnTo>
                    <a:pt x="4" y="316"/>
                  </a:lnTo>
                  <a:lnTo>
                    <a:pt x="1" y="332"/>
                  </a:lnTo>
                  <a:lnTo>
                    <a:pt x="0" y="348"/>
                  </a:lnTo>
                  <a:lnTo>
                    <a:pt x="0" y="364"/>
                  </a:lnTo>
                  <a:lnTo>
                    <a:pt x="0" y="381"/>
                  </a:lnTo>
                  <a:lnTo>
                    <a:pt x="1" y="398"/>
                  </a:lnTo>
                  <a:lnTo>
                    <a:pt x="4" y="415"/>
                  </a:lnTo>
                  <a:lnTo>
                    <a:pt x="7" y="432"/>
                  </a:lnTo>
                  <a:lnTo>
                    <a:pt x="11" y="448"/>
                  </a:lnTo>
                  <a:lnTo>
                    <a:pt x="14" y="464"/>
                  </a:lnTo>
                  <a:lnTo>
                    <a:pt x="20" y="480"/>
                  </a:lnTo>
                  <a:lnTo>
                    <a:pt x="25" y="495"/>
                  </a:lnTo>
                  <a:lnTo>
                    <a:pt x="31" y="511"/>
                  </a:lnTo>
                  <a:lnTo>
                    <a:pt x="38" y="524"/>
                  </a:lnTo>
                  <a:lnTo>
                    <a:pt x="46" y="539"/>
                  </a:lnTo>
                  <a:lnTo>
                    <a:pt x="54" y="553"/>
                  </a:lnTo>
                  <a:lnTo>
                    <a:pt x="63" y="567"/>
                  </a:lnTo>
                  <a:lnTo>
                    <a:pt x="72" y="581"/>
                  </a:lnTo>
                  <a:lnTo>
                    <a:pt x="83" y="593"/>
                  </a:lnTo>
                  <a:lnTo>
                    <a:pt x="93" y="605"/>
                  </a:lnTo>
                  <a:lnTo>
                    <a:pt x="102" y="615"/>
                  </a:lnTo>
                  <a:lnTo>
                    <a:pt x="113" y="625"/>
                  </a:lnTo>
                  <a:lnTo>
                    <a:pt x="125" y="637"/>
                  </a:lnTo>
                  <a:lnTo>
                    <a:pt x="138" y="648"/>
                  </a:lnTo>
                  <a:lnTo>
                    <a:pt x="151" y="659"/>
                  </a:lnTo>
                  <a:lnTo>
                    <a:pt x="165" y="668"/>
                  </a:lnTo>
                  <a:lnTo>
                    <a:pt x="180" y="677"/>
                  </a:lnTo>
                  <a:lnTo>
                    <a:pt x="195" y="686"/>
                  </a:lnTo>
                  <a:lnTo>
                    <a:pt x="210" y="693"/>
                  </a:lnTo>
                  <a:lnTo>
                    <a:pt x="226" y="700"/>
                  </a:lnTo>
                  <a:lnTo>
                    <a:pt x="242" y="707"/>
                  </a:lnTo>
                  <a:lnTo>
                    <a:pt x="259" y="712"/>
                  </a:lnTo>
                  <a:lnTo>
                    <a:pt x="275" y="717"/>
                  </a:lnTo>
                  <a:lnTo>
                    <a:pt x="292" y="720"/>
                  </a:lnTo>
                  <a:lnTo>
                    <a:pt x="310" y="724"/>
                  </a:lnTo>
                  <a:lnTo>
                    <a:pt x="328" y="726"/>
                  </a:lnTo>
                  <a:lnTo>
                    <a:pt x="346" y="727"/>
                  </a:lnTo>
                  <a:lnTo>
                    <a:pt x="365" y="727"/>
                  </a:lnTo>
                  <a:lnTo>
                    <a:pt x="383" y="727"/>
                  </a:lnTo>
                  <a:lnTo>
                    <a:pt x="400" y="726"/>
                  </a:lnTo>
                  <a:lnTo>
                    <a:pt x="418" y="724"/>
                  </a:lnTo>
                  <a:lnTo>
                    <a:pt x="436" y="720"/>
                  </a:lnTo>
                  <a:lnTo>
                    <a:pt x="453" y="717"/>
                  </a:lnTo>
                  <a:lnTo>
                    <a:pt x="470" y="712"/>
                  </a:lnTo>
                  <a:lnTo>
                    <a:pt x="486" y="707"/>
                  </a:lnTo>
                  <a:lnTo>
                    <a:pt x="502" y="700"/>
                  </a:lnTo>
                  <a:lnTo>
                    <a:pt x="518" y="693"/>
                  </a:lnTo>
                  <a:lnTo>
                    <a:pt x="533" y="686"/>
                  </a:lnTo>
                  <a:lnTo>
                    <a:pt x="548" y="677"/>
                  </a:lnTo>
                  <a:lnTo>
                    <a:pt x="563" y="668"/>
                  </a:lnTo>
                  <a:lnTo>
                    <a:pt x="576" y="659"/>
                  </a:lnTo>
                  <a:lnTo>
                    <a:pt x="590" y="648"/>
                  </a:lnTo>
                  <a:lnTo>
                    <a:pt x="604" y="637"/>
                  </a:lnTo>
                  <a:lnTo>
                    <a:pt x="617" y="625"/>
                  </a:lnTo>
                  <a:lnTo>
                    <a:pt x="626" y="615"/>
                  </a:lnTo>
                  <a:lnTo>
                    <a:pt x="635" y="605"/>
                  </a:lnTo>
                  <a:lnTo>
                    <a:pt x="646" y="593"/>
                  </a:lnTo>
                  <a:lnTo>
                    <a:pt x="656" y="581"/>
                  </a:lnTo>
                  <a:lnTo>
                    <a:pt x="665" y="567"/>
                  </a:lnTo>
                  <a:lnTo>
                    <a:pt x="674" y="553"/>
                  </a:lnTo>
                  <a:lnTo>
                    <a:pt x="682" y="539"/>
                  </a:lnTo>
                  <a:lnTo>
                    <a:pt x="690" y="524"/>
                  </a:lnTo>
                  <a:lnTo>
                    <a:pt x="697" y="511"/>
                  </a:lnTo>
                  <a:lnTo>
                    <a:pt x="704" y="495"/>
                  </a:lnTo>
                  <a:lnTo>
                    <a:pt x="708" y="480"/>
                  </a:lnTo>
                  <a:lnTo>
                    <a:pt x="714" y="464"/>
                  </a:lnTo>
                  <a:lnTo>
                    <a:pt x="717" y="448"/>
                  </a:lnTo>
                  <a:lnTo>
                    <a:pt x="722" y="432"/>
                  </a:lnTo>
                  <a:lnTo>
                    <a:pt x="724" y="415"/>
                  </a:lnTo>
                  <a:lnTo>
                    <a:pt x="727" y="398"/>
                  </a:lnTo>
                  <a:lnTo>
                    <a:pt x="728" y="381"/>
                  </a:lnTo>
                  <a:lnTo>
                    <a:pt x="728" y="364"/>
                  </a:lnTo>
                  <a:lnTo>
                    <a:pt x="728" y="348"/>
                  </a:lnTo>
                  <a:lnTo>
                    <a:pt x="727" y="332"/>
                  </a:lnTo>
                  <a:lnTo>
                    <a:pt x="724" y="316"/>
                  </a:lnTo>
                  <a:lnTo>
                    <a:pt x="722" y="301"/>
                  </a:lnTo>
                  <a:lnTo>
                    <a:pt x="720" y="285"/>
                  </a:lnTo>
                  <a:lnTo>
                    <a:pt x="715" y="270"/>
                  </a:lnTo>
                  <a:lnTo>
                    <a:pt x="712" y="255"/>
                  </a:lnTo>
                  <a:lnTo>
                    <a:pt x="706" y="242"/>
                  </a:lnTo>
                  <a:lnTo>
                    <a:pt x="701" y="227"/>
                  </a:lnTo>
                  <a:lnTo>
                    <a:pt x="694" y="213"/>
                  </a:lnTo>
                  <a:lnTo>
                    <a:pt x="689" y="199"/>
                  </a:lnTo>
                  <a:lnTo>
                    <a:pt x="681" y="187"/>
                  </a:lnTo>
                  <a:lnTo>
                    <a:pt x="674" y="173"/>
                  </a:lnTo>
                  <a:lnTo>
                    <a:pt x="666" y="160"/>
                  </a:lnTo>
                  <a:lnTo>
                    <a:pt x="657" y="148"/>
                  </a:lnTo>
                  <a:lnTo>
                    <a:pt x="648" y="13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25" name="Google Shape;1225;p5"/>
          <p:cNvGrpSpPr/>
          <p:nvPr/>
        </p:nvGrpSpPr>
        <p:grpSpPr>
          <a:xfrm>
            <a:off x="8219596" y="2094301"/>
            <a:ext cx="1008000" cy="1008000"/>
            <a:chOff x="8219596" y="2094301"/>
            <a:chExt cx="1008000" cy="1008000"/>
          </a:xfrm>
        </p:grpSpPr>
        <p:sp>
          <p:nvSpPr>
            <p:cNvPr id="1226" name="Google Shape;1226;p5"/>
            <p:cNvSpPr/>
            <p:nvPr/>
          </p:nvSpPr>
          <p:spPr>
            <a:xfrm>
              <a:off x="8219596" y="2094301"/>
              <a:ext cx="1008000" cy="1008000"/>
            </a:xfrm>
            <a:custGeom>
              <a:avLst/>
              <a:gdLst/>
              <a:ahLst/>
              <a:cxnLst/>
              <a:rect l="l" t="t" r="r" b="b"/>
              <a:pathLst>
                <a:path w="1852" h="1851" extrusionOk="0">
                  <a:moveTo>
                    <a:pt x="926" y="1851"/>
                  </a:moveTo>
                  <a:lnTo>
                    <a:pt x="879" y="1850"/>
                  </a:lnTo>
                  <a:lnTo>
                    <a:pt x="832" y="1846"/>
                  </a:lnTo>
                  <a:lnTo>
                    <a:pt x="785" y="1841"/>
                  </a:lnTo>
                  <a:lnTo>
                    <a:pt x="739" y="1833"/>
                  </a:lnTo>
                  <a:lnTo>
                    <a:pt x="695" y="1822"/>
                  </a:lnTo>
                  <a:lnTo>
                    <a:pt x="651" y="1810"/>
                  </a:lnTo>
                  <a:lnTo>
                    <a:pt x="608" y="1795"/>
                  </a:lnTo>
                  <a:lnTo>
                    <a:pt x="566" y="1779"/>
                  </a:lnTo>
                  <a:lnTo>
                    <a:pt x="525" y="1760"/>
                  </a:lnTo>
                  <a:lnTo>
                    <a:pt x="485" y="1740"/>
                  </a:lnTo>
                  <a:lnTo>
                    <a:pt x="446" y="1717"/>
                  </a:lnTo>
                  <a:lnTo>
                    <a:pt x="408" y="1693"/>
                  </a:lnTo>
                  <a:lnTo>
                    <a:pt x="373" y="1668"/>
                  </a:lnTo>
                  <a:lnTo>
                    <a:pt x="337" y="1640"/>
                  </a:lnTo>
                  <a:lnTo>
                    <a:pt x="304" y="1610"/>
                  </a:lnTo>
                  <a:lnTo>
                    <a:pt x="272" y="1581"/>
                  </a:lnTo>
                  <a:lnTo>
                    <a:pt x="241" y="1548"/>
                  </a:lnTo>
                  <a:lnTo>
                    <a:pt x="212" y="1514"/>
                  </a:lnTo>
                  <a:lnTo>
                    <a:pt x="185" y="1480"/>
                  </a:lnTo>
                  <a:lnTo>
                    <a:pt x="159" y="1443"/>
                  </a:lnTo>
                  <a:lnTo>
                    <a:pt x="135" y="1405"/>
                  </a:lnTo>
                  <a:lnTo>
                    <a:pt x="113" y="1367"/>
                  </a:lnTo>
                  <a:lnTo>
                    <a:pt x="92" y="1327"/>
                  </a:lnTo>
                  <a:lnTo>
                    <a:pt x="74" y="1286"/>
                  </a:lnTo>
                  <a:lnTo>
                    <a:pt x="57" y="1244"/>
                  </a:lnTo>
                  <a:lnTo>
                    <a:pt x="43" y="1201"/>
                  </a:lnTo>
                  <a:lnTo>
                    <a:pt x="30" y="1157"/>
                  </a:lnTo>
                  <a:lnTo>
                    <a:pt x="20" y="1112"/>
                  </a:lnTo>
                  <a:lnTo>
                    <a:pt x="11" y="1066"/>
                  </a:lnTo>
                  <a:lnTo>
                    <a:pt x="5" y="1020"/>
                  </a:lnTo>
                  <a:lnTo>
                    <a:pt x="2" y="973"/>
                  </a:lnTo>
                  <a:lnTo>
                    <a:pt x="0" y="925"/>
                  </a:lnTo>
                  <a:lnTo>
                    <a:pt x="2" y="878"/>
                  </a:lnTo>
                  <a:lnTo>
                    <a:pt x="5" y="831"/>
                  </a:lnTo>
                  <a:lnTo>
                    <a:pt x="11" y="784"/>
                  </a:lnTo>
                  <a:lnTo>
                    <a:pt x="20" y="740"/>
                  </a:lnTo>
                  <a:lnTo>
                    <a:pt x="30" y="694"/>
                  </a:lnTo>
                  <a:lnTo>
                    <a:pt x="43" y="650"/>
                  </a:lnTo>
                  <a:lnTo>
                    <a:pt x="57" y="608"/>
                  </a:lnTo>
                  <a:lnTo>
                    <a:pt x="74" y="566"/>
                  </a:lnTo>
                  <a:lnTo>
                    <a:pt x="92" y="524"/>
                  </a:lnTo>
                  <a:lnTo>
                    <a:pt x="113" y="484"/>
                  </a:lnTo>
                  <a:lnTo>
                    <a:pt x="135" y="445"/>
                  </a:lnTo>
                  <a:lnTo>
                    <a:pt x="159" y="409"/>
                  </a:lnTo>
                  <a:lnTo>
                    <a:pt x="185" y="372"/>
                  </a:lnTo>
                  <a:lnTo>
                    <a:pt x="212" y="336"/>
                  </a:lnTo>
                  <a:lnTo>
                    <a:pt x="241" y="303"/>
                  </a:lnTo>
                  <a:lnTo>
                    <a:pt x="272" y="271"/>
                  </a:lnTo>
                  <a:lnTo>
                    <a:pt x="304" y="240"/>
                  </a:lnTo>
                  <a:lnTo>
                    <a:pt x="337" y="212"/>
                  </a:lnTo>
                  <a:lnTo>
                    <a:pt x="373" y="184"/>
                  </a:lnTo>
                  <a:lnTo>
                    <a:pt x="408" y="158"/>
                  </a:lnTo>
                  <a:lnTo>
                    <a:pt x="446" y="134"/>
                  </a:lnTo>
                  <a:lnTo>
                    <a:pt x="485" y="112"/>
                  </a:lnTo>
                  <a:lnTo>
                    <a:pt x="525" y="91"/>
                  </a:lnTo>
                  <a:lnTo>
                    <a:pt x="566" y="73"/>
                  </a:lnTo>
                  <a:lnTo>
                    <a:pt x="608" y="56"/>
                  </a:lnTo>
                  <a:lnTo>
                    <a:pt x="651" y="42"/>
                  </a:lnTo>
                  <a:lnTo>
                    <a:pt x="695" y="29"/>
                  </a:lnTo>
                  <a:lnTo>
                    <a:pt x="739" y="19"/>
                  </a:lnTo>
                  <a:lnTo>
                    <a:pt x="785" y="11"/>
                  </a:lnTo>
                  <a:lnTo>
                    <a:pt x="832" y="4"/>
                  </a:lnTo>
                  <a:lnTo>
                    <a:pt x="879" y="1"/>
                  </a:lnTo>
                  <a:lnTo>
                    <a:pt x="926" y="0"/>
                  </a:lnTo>
                  <a:lnTo>
                    <a:pt x="974" y="1"/>
                  </a:lnTo>
                  <a:lnTo>
                    <a:pt x="1021" y="4"/>
                  </a:lnTo>
                  <a:lnTo>
                    <a:pt x="1067" y="11"/>
                  </a:lnTo>
                  <a:lnTo>
                    <a:pt x="1113" y="19"/>
                  </a:lnTo>
                  <a:lnTo>
                    <a:pt x="1158" y="29"/>
                  </a:lnTo>
                  <a:lnTo>
                    <a:pt x="1202" y="42"/>
                  </a:lnTo>
                  <a:lnTo>
                    <a:pt x="1245" y="56"/>
                  </a:lnTo>
                  <a:lnTo>
                    <a:pt x="1287" y="73"/>
                  </a:lnTo>
                  <a:lnTo>
                    <a:pt x="1328" y="91"/>
                  </a:lnTo>
                  <a:lnTo>
                    <a:pt x="1367" y="112"/>
                  </a:lnTo>
                  <a:lnTo>
                    <a:pt x="1406" y="134"/>
                  </a:lnTo>
                  <a:lnTo>
                    <a:pt x="1444" y="158"/>
                  </a:lnTo>
                  <a:lnTo>
                    <a:pt x="1481" y="184"/>
                  </a:lnTo>
                  <a:lnTo>
                    <a:pt x="1515" y="212"/>
                  </a:lnTo>
                  <a:lnTo>
                    <a:pt x="1549" y="240"/>
                  </a:lnTo>
                  <a:lnTo>
                    <a:pt x="1581" y="271"/>
                  </a:lnTo>
                  <a:lnTo>
                    <a:pt x="1611" y="303"/>
                  </a:lnTo>
                  <a:lnTo>
                    <a:pt x="1641" y="336"/>
                  </a:lnTo>
                  <a:lnTo>
                    <a:pt x="1669" y="372"/>
                  </a:lnTo>
                  <a:lnTo>
                    <a:pt x="1694" y="409"/>
                  </a:lnTo>
                  <a:lnTo>
                    <a:pt x="1718" y="445"/>
                  </a:lnTo>
                  <a:lnTo>
                    <a:pt x="1741" y="484"/>
                  </a:lnTo>
                  <a:lnTo>
                    <a:pt x="1761" y="524"/>
                  </a:lnTo>
                  <a:lnTo>
                    <a:pt x="1780" y="566"/>
                  </a:lnTo>
                  <a:lnTo>
                    <a:pt x="1796" y="608"/>
                  </a:lnTo>
                  <a:lnTo>
                    <a:pt x="1811" y="650"/>
                  </a:lnTo>
                  <a:lnTo>
                    <a:pt x="1823" y="694"/>
                  </a:lnTo>
                  <a:lnTo>
                    <a:pt x="1833" y="740"/>
                  </a:lnTo>
                  <a:lnTo>
                    <a:pt x="1841" y="784"/>
                  </a:lnTo>
                  <a:lnTo>
                    <a:pt x="1847" y="831"/>
                  </a:lnTo>
                  <a:lnTo>
                    <a:pt x="1851" y="878"/>
                  </a:lnTo>
                  <a:lnTo>
                    <a:pt x="1852" y="925"/>
                  </a:lnTo>
                  <a:lnTo>
                    <a:pt x="1851" y="973"/>
                  </a:lnTo>
                  <a:lnTo>
                    <a:pt x="1847" y="1020"/>
                  </a:lnTo>
                  <a:lnTo>
                    <a:pt x="1841" y="1066"/>
                  </a:lnTo>
                  <a:lnTo>
                    <a:pt x="1833" y="1112"/>
                  </a:lnTo>
                  <a:lnTo>
                    <a:pt x="1823" y="1157"/>
                  </a:lnTo>
                  <a:lnTo>
                    <a:pt x="1811" y="1201"/>
                  </a:lnTo>
                  <a:lnTo>
                    <a:pt x="1796" y="1244"/>
                  </a:lnTo>
                  <a:lnTo>
                    <a:pt x="1780" y="1286"/>
                  </a:lnTo>
                  <a:lnTo>
                    <a:pt x="1761" y="1327"/>
                  </a:lnTo>
                  <a:lnTo>
                    <a:pt x="1741" y="1366"/>
                  </a:lnTo>
                  <a:lnTo>
                    <a:pt x="1718" y="1405"/>
                  </a:lnTo>
                  <a:lnTo>
                    <a:pt x="1694" y="1443"/>
                  </a:lnTo>
                  <a:lnTo>
                    <a:pt x="1669" y="1480"/>
                  </a:lnTo>
                  <a:lnTo>
                    <a:pt x="1641" y="1514"/>
                  </a:lnTo>
                  <a:lnTo>
                    <a:pt x="1611" y="1548"/>
                  </a:lnTo>
                  <a:lnTo>
                    <a:pt x="1581" y="1581"/>
                  </a:lnTo>
                  <a:lnTo>
                    <a:pt x="1549" y="1610"/>
                  </a:lnTo>
                  <a:lnTo>
                    <a:pt x="1515" y="1640"/>
                  </a:lnTo>
                  <a:lnTo>
                    <a:pt x="1481" y="1668"/>
                  </a:lnTo>
                  <a:lnTo>
                    <a:pt x="1444" y="1693"/>
                  </a:lnTo>
                  <a:lnTo>
                    <a:pt x="1406" y="1717"/>
                  </a:lnTo>
                  <a:lnTo>
                    <a:pt x="1367" y="1740"/>
                  </a:lnTo>
                  <a:lnTo>
                    <a:pt x="1328" y="1760"/>
                  </a:lnTo>
                  <a:lnTo>
                    <a:pt x="1287" y="1779"/>
                  </a:lnTo>
                  <a:lnTo>
                    <a:pt x="1245" y="1795"/>
                  </a:lnTo>
                  <a:lnTo>
                    <a:pt x="1202" y="1810"/>
                  </a:lnTo>
                  <a:lnTo>
                    <a:pt x="1158" y="1822"/>
                  </a:lnTo>
                  <a:lnTo>
                    <a:pt x="1113" y="1833"/>
                  </a:lnTo>
                  <a:lnTo>
                    <a:pt x="1067" y="1841"/>
                  </a:lnTo>
                  <a:lnTo>
                    <a:pt x="1021" y="1846"/>
                  </a:lnTo>
                  <a:lnTo>
                    <a:pt x="974" y="1850"/>
                  </a:lnTo>
                  <a:lnTo>
                    <a:pt x="926" y="185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152400" dist="1524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27" name="Google Shape;1227;p5"/>
            <p:cNvSpPr/>
            <p:nvPr/>
          </p:nvSpPr>
          <p:spPr>
            <a:xfrm>
              <a:off x="8344184" y="2218095"/>
              <a:ext cx="758825" cy="760413"/>
            </a:xfrm>
            <a:custGeom>
              <a:avLst/>
              <a:gdLst/>
              <a:ahLst/>
              <a:cxnLst/>
              <a:rect l="l" t="t" r="r" b="b"/>
              <a:pathLst>
                <a:path w="1434" h="1436" extrusionOk="0">
                  <a:moveTo>
                    <a:pt x="717" y="1436"/>
                  </a:moveTo>
                  <a:lnTo>
                    <a:pt x="754" y="1434"/>
                  </a:lnTo>
                  <a:lnTo>
                    <a:pt x="790" y="1431"/>
                  </a:lnTo>
                  <a:lnTo>
                    <a:pt x="827" y="1426"/>
                  </a:lnTo>
                  <a:lnTo>
                    <a:pt x="861" y="1421"/>
                  </a:lnTo>
                  <a:lnTo>
                    <a:pt x="897" y="1413"/>
                  </a:lnTo>
                  <a:lnTo>
                    <a:pt x="930" y="1402"/>
                  </a:lnTo>
                  <a:lnTo>
                    <a:pt x="965" y="1392"/>
                  </a:lnTo>
                  <a:lnTo>
                    <a:pt x="997" y="1378"/>
                  </a:lnTo>
                  <a:lnTo>
                    <a:pt x="1029" y="1365"/>
                  </a:lnTo>
                  <a:lnTo>
                    <a:pt x="1060" y="1348"/>
                  </a:lnTo>
                  <a:lnTo>
                    <a:pt x="1089" y="1331"/>
                  </a:lnTo>
                  <a:lnTo>
                    <a:pt x="1118" y="1313"/>
                  </a:lnTo>
                  <a:lnTo>
                    <a:pt x="1147" y="1292"/>
                  </a:lnTo>
                  <a:lnTo>
                    <a:pt x="1174" y="1272"/>
                  </a:lnTo>
                  <a:lnTo>
                    <a:pt x="1199" y="1249"/>
                  </a:lnTo>
                  <a:lnTo>
                    <a:pt x="1225" y="1225"/>
                  </a:lnTo>
                  <a:lnTo>
                    <a:pt x="1249" y="1200"/>
                  </a:lnTo>
                  <a:lnTo>
                    <a:pt x="1270" y="1174"/>
                  </a:lnTo>
                  <a:lnTo>
                    <a:pt x="1292" y="1147"/>
                  </a:lnTo>
                  <a:lnTo>
                    <a:pt x="1313" y="1118"/>
                  </a:lnTo>
                  <a:lnTo>
                    <a:pt x="1331" y="1090"/>
                  </a:lnTo>
                  <a:lnTo>
                    <a:pt x="1348" y="1060"/>
                  </a:lnTo>
                  <a:lnTo>
                    <a:pt x="1364" y="1029"/>
                  </a:lnTo>
                  <a:lnTo>
                    <a:pt x="1378" y="997"/>
                  </a:lnTo>
                  <a:lnTo>
                    <a:pt x="1391" y="965"/>
                  </a:lnTo>
                  <a:lnTo>
                    <a:pt x="1402" y="931"/>
                  </a:lnTo>
                  <a:lnTo>
                    <a:pt x="1413" y="897"/>
                  </a:lnTo>
                  <a:lnTo>
                    <a:pt x="1421" y="863"/>
                  </a:lnTo>
                  <a:lnTo>
                    <a:pt x="1426" y="827"/>
                  </a:lnTo>
                  <a:lnTo>
                    <a:pt x="1431" y="791"/>
                  </a:lnTo>
                  <a:lnTo>
                    <a:pt x="1434" y="755"/>
                  </a:lnTo>
                  <a:lnTo>
                    <a:pt x="1434" y="717"/>
                  </a:lnTo>
                  <a:lnTo>
                    <a:pt x="1434" y="681"/>
                  </a:lnTo>
                  <a:lnTo>
                    <a:pt x="1431" y="644"/>
                  </a:lnTo>
                  <a:lnTo>
                    <a:pt x="1426" y="608"/>
                  </a:lnTo>
                  <a:lnTo>
                    <a:pt x="1421" y="573"/>
                  </a:lnTo>
                  <a:lnTo>
                    <a:pt x="1413" y="539"/>
                  </a:lnTo>
                  <a:lnTo>
                    <a:pt x="1402" y="504"/>
                  </a:lnTo>
                  <a:lnTo>
                    <a:pt x="1391" y="471"/>
                  </a:lnTo>
                  <a:lnTo>
                    <a:pt x="1378" y="439"/>
                  </a:lnTo>
                  <a:lnTo>
                    <a:pt x="1364" y="407"/>
                  </a:lnTo>
                  <a:lnTo>
                    <a:pt x="1348" y="376"/>
                  </a:lnTo>
                  <a:lnTo>
                    <a:pt x="1331" y="346"/>
                  </a:lnTo>
                  <a:lnTo>
                    <a:pt x="1313" y="316"/>
                  </a:lnTo>
                  <a:lnTo>
                    <a:pt x="1292" y="289"/>
                  </a:lnTo>
                  <a:lnTo>
                    <a:pt x="1270" y="261"/>
                  </a:lnTo>
                  <a:lnTo>
                    <a:pt x="1249" y="235"/>
                  </a:lnTo>
                  <a:lnTo>
                    <a:pt x="1225" y="211"/>
                  </a:lnTo>
                  <a:lnTo>
                    <a:pt x="1199" y="187"/>
                  </a:lnTo>
                  <a:lnTo>
                    <a:pt x="1174" y="164"/>
                  </a:lnTo>
                  <a:lnTo>
                    <a:pt x="1147" y="143"/>
                  </a:lnTo>
                  <a:lnTo>
                    <a:pt x="1118" y="123"/>
                  </a:lnTo>
                  <a:lnTo>
                    <a:pt x="1089" y="104"/>
                  </a:lnTo>
                  <a:lnTo>
                    <a:pt x="1060" y="87"/>
                  </a:lnTo>
                  <a:lnTo>
                    <a:pt x="1029" y="71"/>
                  </a:lnTo>
                  <a:lnTo>
                    <a:pt x="997" y="56"/>
                  </a:lnTo>
                  <a:lnTo>
                    <a:pt x="965" y="44"/>
                  </a:lnTo>
                  <a:lnTo>
                    <a:pt x="930" y="32"/>
                  </a:lnTo>
                  <a:lnTo>
                    <a:pt x="897" y="23"/>
                  </a:lnTo>
                  <a:lnTo>
                    <a:pt x="861" y="15"/>
                  </a:lnTo>
                  <a:lnTo>
                    <a:pt x="827" y="8"/>
                  </a:lnTo>
                  <a:lnTo>
                    <a:pt x="790" y="4"/>
                  </a:lnTo>
                  <a:lnTo>
                    <a:pt x="754" y="1"/>
                  </a:lnTo>
                  <a:lnTo>
                    <a:pt x="717" y="0"/>
                  </a:lnTo>
                  <a:lnTo>
                    <a:pt x="680" y="1"/>
                  </a:lnTo>
                  <a:lnTo>
                    <a:pt x="644" y="4"/>
                  </a:lnTo>
                  <a:lnTo>
                    <a:pt x="608" y="8"/>
                  </a:lnTo>
                  <a:lnTo>
                    <a:pt x="573" y="15"/>
                  </a:lnTo>
                  <a:lnTo>
                    <a:pt x="538" y="23"/>
                  </a:lnTo>
                  <a:lnTo>
                    <a:pt x="504" y="32"/>
                  </a:lnTo>
                  <a:lnTo>
                    <a:pt x="471" y="44"/>
                  </a:lnTo>
                  <a:lnTo>
                    <a:pt x="439" y="56"/>
                  </a:lnTo>
                  <a:lnTo>
                    <a:pt x="407" y="71"/>
                  </a:lnTo>
                  <a:lnTo>
                    <a:pt x="376" y="87"/>
                  </a:lnTo>
                  <a:lnTo>
                    <a:pt x="346" y="104"/>
                  </a:lnTo>
                  <a:lnTo>
                    <a:pt x="316" y="123"/>
                  </a:lnTo>
                  <a:lnTo>
                    <a:pt x="289" y="143"/>
                  </a:lnTo>
                  <a:lnTo>
                    <a:pt x="261" y="164"/>
                  </a:lnTo>
                  <a:lnTo>
                    <a:pt x="235" y="187"/>
                  </a:lnTo>
                  <a:lnTo>
                    <a:pt x="210" y="211"/>
                  </a:lnTo>
                  <a:lnTo>
                    <a:pt x="187" y="235"/>
                  </a:lnTo>
                  <a:lnTo>
                    <a:pt x="164" y="261"/>
                  </a:lnTo>
                  <a:lnTo>
                    <a:pt x="142" y="289"/>
                  </a:lnTo>
                  <a:lnTo>
                    <a:pt x="123" y="316"/>
                  </a:lnTo>
                  <a:lnTo>
                    <a:pt x="104" y="346"/>
                  </a:lnTo>
                  <a:lnTo>
                    <a:pt x="87" y="376"/>
                  </a:lnTo>
                  <a:lnTo>
                    <a:pt x="71" y="407"/>
                  </a:lnTo>
                  <a:lnTo>
                    <a:pt x="56" y="439"/>
                  </a:lnTo>
                  <a:lnTo>
                    <a:pt x="44" y="471"/>
                  </a:lnTo>
                  <a:lnTo>
                    <a:pt x="32" y="504"/>
                  </a:lnTo>
                  <a:lnTo>
                    <a:pt x="23" y="539"/>
                  </a:lnTo>
                  <a:lnTo>
                    <a:pt x="15" y="573"/>
                  </a:lnTo>
                  <a:lnTo>
                    <a:pt x="8" y="608"/>
                  </a:lnTo>
                  <a:lnTo>
                    <a:pt x="3" y="644"/>
                  </a:lnTo>
                  <a:lnTo>
                    <a:pt x="1" y="681"/>
                  </a:lnTo>
                  <a:lnTo>
                    <a:pt x="0" y="717"/>
                  </a:lnTo>
                  <a:lnTo>
                    <a:pt x="1" y="755"/>
                  </a:lnTo>
                  <a:lnTo>
                    <a:pt x="3" y="791"/>
                  </a:lnTo>
                  <a:lnTo>
                    <a:pt x="8" y="827"/>
                  </a:lnTo>
                  <a:lnTo>
                    <a:pt x="15" y="863"/>
                  </a:lnTo>
                  <a:lnTo>
                    <a:pt x="23" y="897"/>
                  </a:lnTo>
                  <a:lnTo>
                    <a:pt x="32" y="931"/>
                  </a:lnTo>
                  <a:lnTo>
                    <a:pt x="44" y="965"/>
                  </a:lnTo>
                  <a:lnTo>
                    <a:pt x="56" y="997"/>
                  </a:lnTo>
                  <a:lnTo>
                    <a:pt x="71" y="1029"/>
                  </a:lnTo>
                  <a:lnTo>
                    <a:pt x="87" y="1060"/>
                  </a:lnTo>
                  <a:lnTo>
                    <a:pt x="104" y="1090"/>
                  </a:lnTo>
                  <a:lnTo>
                    <a:pt x="123" y="1118"/>
                  </a:lnTo>
                  <a:lnTo>
                    <a:pt x="142" y="1147"/>
                  </a:lnTo>
                  <a:lnTo>
                    <a:pt x="164" y="1174"/>
                  </a:lnTo>
                  <a:lnTo>
                    <a:pt x="187" y="1200"/>
                  </a:lnTo>
                  <a:lnTo>
                    <a:pt x="210" y="1225"/>
                  </a:lnTo>
                  <a:lnTo>
                    <a:pt x="235" y="1249"/>
                  </a:lnTo>
                  <a:lnTo>
                    <a:pt x="261" y="1272"/>
                  </a:lnTo>
                  <a:lnTo>
                    <a:pt x="289" y="1292"/>
                  </a:lnTo>
                  <a:lnTo>
                    <a:pt x="316" y="1313"/>
                  </a:lnTo>
                  <a:lnTo>
                    <a:pt x="346" y="1331"/>
                  </a:lnTo>
                  <a:lnTo>
                    <a:pt x="376" y="1348"/>
                  </a:lnTo>
                  <a:lnTo>
                    <a:pt x="407" y="1365"/>
                  </a:lnTo>
                  <a:lnTo>
                    <a:pt x="439" y="1378"/>
                  </a:lnTo>
                  <a:lnTo>
                    <a:pt x="471" y="1392"/>
                  </a:lnTo>
                  <a:lnTo>
                    <a:pt x="504" y="1402"/>
                  </a:lnTo>
                  <a:lnTo>
                    <a:pt x="538" y="1413"/>
                  </a:lnTo>
                  <a:lnTo>
                    <a:pt x="573" y="1421"/>
                  </a:lnTo>
                  <a:lnTo>
                    <a:pt x="608" y="1426"/>
                  </a:lnTo>
                  <a:lnTo>
                    <a:pt x="644" y="1431"/>
                  </a:lnTo>
                  <a:lnTo>
                    <a:pt x="680" y="1434"/>
                  </a:lnTo>
                  <a:lnTo>
                    <a:pt x="717" y="1436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D8D8D8"/>
                </a:gs>
              </a:gsLst>
              <a:lin ang="2700000" scaled="0"/>
            </a:gradFill>
            <a:ln>
              <a:noFill/>
            </a:ln>
            <a:effectLst>
              <a:outerShdw blurRad="190500" dist="1016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28" name="Google Shape;1228;p5"/>
            <p:cNvSpPr/>
            <p:nvPr/>
          </p:nvSpPr>
          <p:spPr>
            <a:xfrm>
              <a:off x="8344184" y="2218095"/>
              <a:ext cx="758825" cy="760413"/>
            </a:xfrm>
            <a:custGeom>
              <a:avLst/>
              <a:gdLst/>
              <a:ahLst/>
              <a:cxnLst/>
              <a:rect l="l" t="t" r="r" b="b"/>
              <a:pathLst>
                <a:path w="1434" h="1436" extrusionOk="0">
                  <a:moveTo>
                    <a:pt x="717" y="1436"/>
                  </a:moveTo>
                  <a:lnTo>
                    <a:pt x="754" y="1434"/>
                  </a:lnTo>
                  <a:lnTo>
                    <a:pt x="790" y="1431"/>
                  </a:lnTo>
                  <a:lnTo>
                    <a:pt x="827" y="1426"/>
                  </a:lnTo>
                  <a:lnTo>
                    <a:pt x="861" y="1421"/>
                  </a:lnTo>
                  <a:lnTo>
                    <a:pt x="897" y="1413"/>
                  </a:lnTo>
                  <a:lnTo>
                    <a:pt x="930" y="1402"/>
                  </a:lnTo>
                  <a:lnTo>
                    <a:pt x="965" y="1392"/>
                  </a:lnTo>
                  <a:lnTo>
                    <a:pt x="997" y="1378"/>
                  </a:lnTo>
                  <a:lnTo>
                    <a:pt x="1029" y="1365"/>
                  </a:lnTo>
                  <a:lnTo>
                    <a:pt x="1060" y="1348"/>
                  </a:lnTo>
                  <a:lnTo>
                    <a:pt x="1089" y="1331"/>
                  </a:lnTo>
                  <a:lnTo>
                    <a:pt x="1118" y="1313"/>
                  </a:lnTo>
                  <a:lnTo>
                    <a:pt x="1147" y="1292"/>
                  </a:lnTo>
                  <a:lnTo>
                    <a:pt x="1174" y="1272"/>
                  </a:lnTo>
                  <a:lnTo>
                    <a:pt x="1199" y="1249"/>
                  </a:lnTo>
                  <a:lnTo>
                    <a:pt x="1225" y="1225"/>
                  </a:lnTo>
                  <a:lnTo>
                    <a:pt x="1249" y="1200"/>
                  </a:lnTo>
                  <a:lnTo>
                    <a:pt x="1270" y="1174"/>
                  </a:lnTo>
                  <a:lnTo>
                    <a:pt x="1292" y="1147"/>
                  </a:lnTo>
                  <a:lnTo>
                    <a:pt x="1313" y="1118"/>
                  </a:lnTo>
                  <a:lnTo>
                    <a:pt x="1331" y="1090"/>
                  </a:lnTo>
                  <a:lnTo>
                    <a:pt x="1348" y="1060"/>
                  </a:lnTo>
                  <a:lnTo>
                    <a:pt x="1364" y="1029"/>
                  </a:lnTo>
                  <a:lnTo>
                    <a:pt x="1378" y="997"/>
                  </a:lnTo>
                  <a:lnTo>
                    <a:pt x="1391" y="965"/>
                  </a:lnTo>
                  <a:lnTo>
                    <a:pt x="1402" y="931"/>
                  </a:lnTo>
                  <a:lnTo>
                    <a:pt x="1413" y="897"/>
                  </a:lnTo>
                  <a:lnTo>
                    <a:pt x="1421" y="863"/>
                  </a:lnTo>
                  <a:lnTo>
                    <a:pt x="1426" y="827"/>
                  </a:lnTo>
                  <a:lnTo>
                    <a:pt x="1431" y="791"/>
                  </a:lnTo>
                  <a:lnTo>
                    <a:pt x="1434" y="755"/>
                  </a:lnTo>
                  <a:lnTo>
                    <a:pt x="1434" y="717"/>
                  </a:lnTo>
                  <a:lnTo>
                    <a:pt x="1434" y="681"/>
                  </a:lnTo>
                  <a:lnTo>
                    <a:pt x="1431" y="644"/>
                  </a:lnTo>
                  <a:lnTo>
                    <a:pt x="1426" y="608"/>
                  </a:lnTo>
                  <a:lnTo>
                    <a:pt x="1421" y="573"/>
                  </a:lnTo>
                  <a:lnTo>
                    <a:pt x="1413" y="539"/>
                  </a:lnTo>
                  <a:lnTo>
                    <a:pt x="1402" y="504"/>
                  </a:lnTo>
                  <a:lnTo>
                    <a:pt x="1391" y="471"/>
                  </a:lnTo>
                  <a:lnTo>
                    <a:pt x="1378" y="439"/>
                  </a:lnTo>
                  <a:lnTo>
                    <a:pt x="1364" y="407"/>
                  </a:lnTo>
                  <a:lnTo>
                    <a:pt x="1348" y="376"/>
                  </a:lnTo>
                  <a:lnTo>
                    <a:pt x="1331" y="346"/>
                  </a:lnTo>
                  <a:lnTo>
                    <a:pt x="1313" y="316"/>
                  </a:lnTo>
                  <a:lnTo>
                    <a:pt x="1292" y="289"/>
                  </a:lnTo>
                  <a:lnTo>
                    <a:pt x="1270" y="261"/>
                  </a:lnTo>
                  <a:lnTo>
                    <a:pt x="1249" y="235"/>
                  </a:lnTo>
                  <a:lnTo>
                    <a:pt x="1225" y="211"/>
                  </a:lnTo>
                  <a:lnTo>
                    <a:pt x="1199" y="187"/>
                  </a:lnTo>
                  <a:lnTo>
                    <a:pt x="1174" y="164"/>
                  </a:lnTo>
                  <a:lnTo>
                    <a:pt x="1147" y="143"/>
                  </a:lnTo>
                  <a:lnTo>
                    <a:pt x="1118" y="123"/>
                  </a:lnTo>
                  <a:lnTo>
                    <a:pt x="1089" y="104"/>
                  </a:lnTo>
                  <a:lnTo>
                    <a:pt x="1060" y="87"/>
                  </a:lnTo>
                  <a:lnTo>
                    <a:pt x="1029" y="71"/>
                  </a:lnTo>
                  <a:lnTo>
                    <a:pt x="997" y="56"/>
                  </a:lnTo>
                  <a:lnTo>
                    <a:pt x="965" y="44"/>
                  </a:lnTo>
                  <a:lnTo>
                    <a:pt x="930" y="32"/>
                  </a:lnTo>
                  <a:lnTo>
                    <a:pt x="897" y="23"/>
                  </a:lnTo>
                  <a:lnTo>
                    <a:pt x="861" y="15"/>
                  </a:lnTo>
                  <a:lnTo>
                    <a:pt x="827" y="8"/>
                  </a:lnTo>
                  <a:lnTo>
                    <a:pt x="790" y="4"/>
                  </a:lnTo>
                  <a:lnTo>
                    <a:pt x="754" y="1"/>
                  </a:lnTo>
                  <a:lnTo>
                    <a:pt x="717" y="0"/>
                  </a:lnTo>
                  <a:lnTo>
                    <a:pt x="680" y="1"/>
                  </a:lnTo>
                  <a:lnTo>
                    <a:pt x="644" y="4"/>
                  </a:lnTo>
                  <a:lnTo>
                    <a:pt x="608" y="8"/>
                  </a:lnTo>
                  <a:lnTo>
                    <a:pt x="573" y="15"/>
                  </a:lnTo>
                  <a:lnTo>
                    <a:pt x="538" y="23"/>
                  </a:lnTo>
                  <a:lnTo>
                    <a:pt x="504" y="32"/>
                  </a:lnTo>
                  <a:lnTo>
                    <a:pt x="471" y="44"/>
                  </a:lnTo>
                  <a:lnTo>
                    <a:pt x="439" y="56"/>
                  </a:lnTo>
                  <a:lnTo>
                    <a:pt x="407" y="71"/>
                  </a:lnTo>
                  <a:lnTo>
                    <a:pt x="376" y="87"/>
                  </a:lnTo>
                  <a:lnTo>
                    <a:pt x="346" y="104"/>
                  </a:lnTo>
                  <a:lnTo>
                    <a:pt x="316" y="123"/>
                  </a:lnTo>
                  <a:lnTo>
                    <a:pt x="289" y="143"/>
                  </a:lnTo>
                  <a:lnTo>
                    <a:pt x="261" y="164"/>
                  </a:lnTo>
                  <a:lnTo>
                    <a:pt x="235" y="187"/>
                  </a:lnTo>
                  <a:lnTo>
                    <a:pt x="210" y="211"/>
                  </a:lnTo>
                  <a:lnTo>
                    <a:pt x="187" y="235"/>
                  </a:lnTo>
                  <a:lnTo>
                    <a:pt x="164" y="261"/>
                  </a:lnTo>
                  <a:lnTo>
                    <a:pt x="142" y="289"/>
                  </a:lnTo>
                  <a:lnTo>
                    <a:pt x="123" y="316"/>
                  </a:lnTo>
                  <a:lnTo>
                    <a:pt x="104" y="346"/>
                  </a:lnTo>
                  <a:lnTo>
                    <a:pt x="87" y="376"/>
                  </a:lnTo>
                  <a:lnTo>
                    <a:pt x="71" y="407"/>
                  </a:lnTo>
                  <a:lnTo>
                    <a:pt x="56" y="439"/>
                  </a:lnTo>
                  <a:lnTo>
                    <a:pt x="44" y="471"/>
                  </a:lnTo>
                  <a:lnTo>
                    <a:pt x="32" y="504"/>
                  </a:lnTo>
                  <a:lnTo>
                    <a:pt x="23" y="539"/>
                  </a:lnTo>
                  <a:lnTo>
                    <a:pt x="15" y="573"/>
                  </a:lnTo>
                  <a:lnTo>
                    <a:pt x="8" y="608"/>
                  </a:lnTo>
                  <a:lnTo>
                    <a:pt x="3" y="644"/>
                  </a:lnTo>
                  <a:lnTo>
                    <a:pt x="1" y="681"/>
                  </a:lnTo>
                  <a:lnTo>
                    <a:pt x="0" y="717"/>
                  </a:lnTo>
                  <a:lnTo>
                    <a:pt x="1" y="755"/>
                  </a:lnTo>
                  <a:lnTo>
                    <a:pt x="3" y="791"/>
                  </a:lnTo>
                  <a:lnTo>
                    <a:pt x="8" y="827"/>
                  </a:lnTo>
                  <a:lnTo>
                    <a:pt x="15" y="863"/>
                  </a:lnTo>
                  <a:lnTo>
                    <a:pt x="23" y="897"/>
                  </a:lnTo>
                  <a:lnTo>
                    <a:pt x="32" y="931"/>
                  </a:lnTo>
                  <a:lnTo>
                    <a:pt x="44" y="965"/>
                  </a:lnTo>
                  <a:lnTo>
                    <a:pt x="56" y="997"/>
                  </a:lnTo>
                  <a:lnTo>
                    <a:pt x="71" y="1029"/>
                  </a:lnTo>
                  <a:lnTo>
                    <a:pt x="87" y="1060"/>
                  </a:lnTo>
                  <a:lnTo>
                    <a:pt x="104" y="1090"/>
                  </a:lnTo>
                  <a:lnTo>
                    <a:pt x="123" y="1118"/>
                  </a:lnTo>
                  <a:lnTo>
                    <a:pt x="142" y="1147"/>
                  </a:lnTo>
                  <a:lnTo>
                    <a:pt x="164" y="1174"/>
                  </a:lnTo>
                  <a:lnTo>
                    <a:pt x="187" y="1200"/>
                  </a:lnTo>
                  <a:lnTo>
                    <a:pt x="210" y="1225"/>
                  </a:lnTo>
                  <a:lnTo>
                    <a:pt x="235" y="1249"/>
                  </a:lnTo>
                  <a:lnTo>
                    <a:pt x="261" y="1272"/>
                  </a:lnTo>
                  <a:lnTo>
                    <a:pt x="289" y="1292"/>
                  </a:lnTo>
                  <a:lnTo>
                    <a:pt x="316" y="1313"/>
                  </a:lnTo>
                  <a:lnTo>
                    <a:pt x="346" y="1331"/>
                  </a:lnTo>
                  <a:lnTo>
                    <a:pt x="376" y="1348"/>
                  </a:lnTo>
                  <a:lnTo>
                    <a:pt x="407" y="1365"/>
                  </a:lnTo>
                  <a:lnTo>
                    <a:pt x="439" y="1378"/>
                  </a:lnTo>
                  <a:lnTo>
                    <a:pt x="471" y="1392"/>
                  </a:lnTo>
                  <a:lnTo>
                    <a:pt x="504" y="1402"/>
                  </a:lnTo>
                  <a:lnTo>
                    <a:pt x="538" y="1413"/>
                  </a:lnTo>
                  <a:lnTo>
                    <a:pt x="573" y="1421"/>
                  </a:lnTo>
                  <a:lnTo>
                    <a:pt x="608" y="1426"/>
                  </a:lnTo>
                  <a:lnTo>
                    <a:pt x="644" y="1431"/>
                  </a:lnTo>
                  <a:lnTo>
                    <a:pt x="680" y="1434"/>
                  </a:lnTo>
                  <a:lnTo>
                    <a:pt x="717" y="1436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D8D8D8"/>
                </a:gs>
              </a:gsLst>
              <a:lin ang="2700000" scaled="0"/>
            </a:gradFill>
            <a:ln>
              <a:noFill/>
            </a:ln>
            <a:effectLst>
              <a:outerShdw blurRad="190500" dist="1016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29" name="Google Shape;1229;p5"/>
            <p:cNvSpPr/>
            <p:nvPr/>
          </p:nvSpPr>
          <p:spPr>
            <a:xfrm>
              <a:off x="8356884" y="2230795"/>
              <a:ext cx="733425" cy="735013"/>
            </a:xfrm>
            <a:custGeom>
              <a:avLst/>
              <a:gdLst/>
              <a:ahLst/>
              <a:cxnLst/>
              <a:rect l="l" t="t" r="r" b="b"/>
              <a:pathLst>
                <a:path w="1386" h="1387" extrusionOk="0">
                  <a:moveTo>
                    <a:pt x="693" y="1387"/>
                  </a:moveTo>
                  <a:lnTo>
                    <a:pt x="729" y="1386"/>
                  </a:lnTo>
                  <a:lnTo>
                    <a:pt x="764" y="1383"/>
                  </a:lnTo>
                  <a:lnTo>
                    <a:pt x="799" y="1379"/>
                  </a:lnTo>
                  <a:lnTo>
                    <a:pt x="833" y="1373"/>
                  </a:lnTo>
                  <a:lnTo>
                    <a:pt x="867" y="1365"/>
                  </a:lnTo>
                  <a:lnTo>
                    <a:pt x="899" y="1355"/>
                  </a:lnTo>
                  <a:lnTo>
                    <a:pt x="931" y="1345"/>
                  </a:lnTo>
                  <a:lnTo>
                    <a:pt x="964" y="1332"/>
                  </a:lnTo>
                  <a:lnTo>
                    <a:pt x="994" y="1319"/>
                  </a:lnTo>
                  <a:lnTo>
                    <a:pt x="1024" y="1304"/>
                  </a:lnTo>
                  <a:lnTo>
                    <a:pt x="1053" y="1287"/>
                  </a:lnTo>
                  <a:lnTo>
                    <a:pt x="1082" y="1268"/>
                  </a:lnTo>
                  <a:lnTo>
                    <a:pt x="1108" y="1249"/>
                  </a:lnTo>
                  <a:lnTo>
                    <a:pt x="1134" y="1228"/>
                  </a:lnTo>
                  <a:lnTo>
                    <a:pt x="1159" y="1206"/>
                  </a:lnTo>
                  <a:lnTo>
                    <a:pt x="1183" y="1184"/>
                  </a:lnTo>
                  <a:lnTo>
                    <a:pt x="1206" y="1160"/>
                  </a:lnTo>
                  <a:lnTo>
                    <a:pt x="1228" y="1134"/>
                  </a:lnTo>
                  <a:lnTo>
                    <a:pt x="1249" y="1108"/>
                  </a:lnTo>
                  <a:lnTo>
                    <a:pt x="1268" y="1082"/>
                  </a:lnTo>
                  <a:lnTo>
                    <a:pt x="1287" y="1053"/>
                  </a:lnTo>
                  <a:lnTo>
                    <a:pt x="1303" y="1024"/>
                  </a:lnTo>
                  <a:lnTo>
                    <a:pt x="1319" y="995"/>
                  </a:lnTo>
                  <a:lnTo>
                    <a:pt x="1332" y="964"/>
                  </a:lnTo>
                  <a:lnTo>
                    <a:pt x="1345" y="932"/>
                  </a:lnTo>
                  <a:lnTo>
                    <a:pt x="1355" y="899"/>
                  </a:lnTo>
                  <a:lnTo>
                    <a:pt x="1364" y="867"/>
                  </a:lnTo>
                  <a:lnTo>
                    <a:pt x="1373" y="833"/>
                  </a:lnTo>
                  <a:lnTo>
                    <a:pt x="1379" y="800"/>
                  </a:lnTo>
                  <a:lnTo>
                    <a:pt x="1383" y="764"/>
                  </a:lnTo>
                  <a:lnTo>
                    <a:pt x="1386" y="730"/>
                  </a:lnTo>
                  <a:lnTo>
                    <a:pt x="1386" y="693"/>
                  </a:lnTo>
                  <a:lnTo>
                    <a:pt x="1386" y="658"/>
                  </a:lnTo>
                  <a:lnTo>
                    <a:pt x="1383" y="622"/>
                  </a:lnTo>
                  <a:lnTo>
                    <a:pt x="1379" y="588"/>
                  </a:lnTo>
                  <a:lnTo>
                    <a:pt x="1373" y="553"/>
                  </a:lnTo>
                  <a:lnTo>
                    <a:pt x="1364" y="520"/>
                  </a:lnTo>
                  <a:lnTo>
                    <a:pt x="1355" y="487"/>
                  </a:lnTo>
                  <a:lnTo>
                    <a:pt x="1345" y="455"/>
                  </a:lnTo>
                  <a:lnTo>
                    <a:pt x="1332" y="424"/>
                  </a:lnTo>
                  <a:lnTo>
                    <a:pt x="1319" y="393"/>
                  </a:lnTo>
                  <a:lnTo>
                    <a:pt x="1303" y="363"/>
                  </a:lnTo>
                  <a:lnTo>
                    <a:pt x="1287" y="335"/>
                  </a:lnTo>
                  <a:lnTo>
                    <a:pt x="1268" y="306"/>
                  </a:lnTo>
                  <a:lnTo>
                    <a:pt x="1249" y="279"/>
                  </a:lnTo>
                  <a:lnTo>
                    <a:pt x="1228" y="252"/>
                  </a:lnTo>
                  <a:lnTo>
                    <a:pt x="1206" y="227"/>
                  </a:lnTo>
                  <a:lnTo>
                    <a:pt x="1183" y="203"/>
                  </a:lnTo>
                  <a:lnTo>
                    <a:pt x="1159" y="180"/>
                  </a:lnTo>
                  <a:lnTo>
                    <a:pt x="1134" y="158"/>
                  </a:lnTo>
                  <a:lnTo>
                    <a:pt x="1108" y="138"/>
                  </a:lnTo>
                  <a:lnTo>
                    <a:pt x="1082" y="119"/>
                  </a:lnTo>
                  <a:lnTo>
                    <a:pt x="1053" y="101"/>
                  </a:lnTo>
                  <a:lnTo>
                    <a:pt x="1024" y="84"/>
                  </a:lnTo>
                  <a:lnTo>
                    <a:pt x="994" y="69"/>
                  </a:lnTo>
                  <a:lnTo>
                    <a:pt x="964" y="55"/>
                  </a:lnTo>
                  <a:lnTo>
                    <a:pt x="931" y="43"/>
                  </a:lnTo>
                  <a:lnTo>
                    <a:pt x="899" y="31"/>
                  </a:lnTo>
                  <a:lnTo>
                    <a:pt x="867" y="22"/>
                  </a:lnTo>
                  <a:lnTo>
                    <a:pt x="833" y="14"/>
                  </a:lnTo>
                  <a:lnTo>
                    <a:pt x="799" y="8"/>
                  </a:lnTo>
                  <a:lnTo>
                    <a:pt x="764" y="4"/>
                  </a:lnTo>
                  <a:lnTo>
                    <a:pt x="729" y="1"/>
                  </a:lnTo>
                  <a:lnTo>
                    <a:pt x="693" y="0"/>
                  </a:lnTo>
                  <a:lnTo>
                    <a:pt x="658" y="1"/>
                  </a:lnTo>
                  <a:lnTo>
                    <a:pt x="622" y="4"/>
                  </a:lnTo>
                  <a:lnTo>
                    <a:pt x="588" y="8"/>
                  </a:lnTo>
                  <a:lnTo>
                    <a:pt x="553" y="14"/>
                  </a:lnTo>
                  <a:lnTo>
                    <a:pt x="520" y="22"/>
                  </a:lnTo>
                  <a:lnTo>
                    <a:pt x="487" y="31"/>
                  </a:lnTo>
                  <a:lnTo>
                    <a:pt x="455" y="43"/>
                  </a:lnTo>
                  <a:lnTo>
                    <a:pt x="424" y="55"/>
                  </a:lnTo>
                  <a:lnTo>
                    <a:pt x="393" y="69"/>
                  </a:lnTo>
                  <a:lnTo>
                    <a:pt x="363" y="84"/>
                  </a:lnTo>
                  <a:lnTo>
                    <a:pt x="333" y="101"/>
                  </a:lnTo>
                  <a:lnTo>
                    <a:pt x="306" y="119"/>
                  </a:lnTo>
                  <a:lnTo>
                    <a:pt x="278" y="138"/>
                  </a:lnTo>
                  <a:lnTo>
                    <a:pt x="252" y="158"/>
                  </a:lnTo>
                  <a:lnTo>
                    <a:pt x="227" y="180"/>
                  </a:lnTo>
                  <a:lnTo>
                    <a:pt x="203" y="203"/>
                  </a:lnTo>
                  <a:lnTo>
                    <a:pt x="180" y="227"/>
                  </a:lnTo>
                  <a:lnTo>
                    <a:pt x="158" y="252"/>
                  </a:lnTo>
                  <a:lnTo>
                    <a:pt x="138" y="279"/>
                  </a:lnTo>
                  <a:lnTo>
                    <a:pt x="118" y="306"/>
                  </a:lnTo>
                  <a:lnTo>
                    <a:pt x="101" y="335"/>
                  </a:lnTo>
                  <a:lnTo>
                    <a:pt x="84" y="363"/>
                  </a:lnTo>
                  <a:lnTo>
                    <a:pt x="69" y="393"/>
                  </a:lnTo>
                  <a:lnTo>
                    <a:pt x="55" y="424"/>
                  </a:lnTo>
                  <a:lnTo>
                    <a:pt x="42" y="455"/>
                  </a:lnTo>
                  <a:lnTo>
                    <a:pt x="31" y="487"/>
                  </a:lnTo>
                  <a:lnTo>
                    <a:pt x="22" y="520"/>
                  </a:lnTo>
                  <a:lnTo>
                    <a:pt x="14" y="553"/>
                  </a:lnTo>
                  <a:lnTo>
                    <a:pt x="8" y="588"/>
                  </a:lnTo>
                  <a:lnTo>
                    <a:pt x="3" y="622"/>
                  </a:lnTo>
                  <a:lnTo>
                    <a:pt x="1" y="658"/>
                  </a:lnTo>
                  <a:lnTo>
                    <a:pt x="0" y="693"/>
                  </a:lnTo>
                  <a:lnTo>
                    <a:pt x="1" y="730"/>
                  </a:lnTo>
                  <a:lnTo>
                    <a:pt x="3" y="764"/>
                  </a:lnTo>
                  <a:lnTo>
                    <a:pt x="8" y="800"/>
                  </a:lnTo>
                  <a:lnTo>
                    <a:pt x="14" y="833"/>
                  </a:lnTo>
                  <a:lnTo>
                    <a:pt x="22" y="867"/>
                  </a:lnTo>
                  <a:lnTo>
                    <a:pt x="31" y="899"/>
                  </a:lnTo>
                  <a:lnTo>
                    <a:pt x="42" y="932"/>
                  </a:lnTo>
                  <a:lnTo>
                    <a:pt x="55" y="964"/>
                  </a:lnTo>
                  <a:lnTo>
                    <a:pt x="69" y="995"/>
                  </a:lnTo>
                  <a:lnTo>
                    <a:pt x="84" y="1024"/>
                  </a:lnTo>
                  <a:lnTo>
                    <a:pt x="101" y="1053"/>
                  </a:lnTo>
                  <a:lnTo>
                    <a:pt x="118" y="1082"/>
                  </a:lnTo>
                  <a:lnTo>
                    <a:pt x="138" y="1108"/>
                  </a:lnTo>
                  <a:lnTo>
                    <a:pt x="158" y="1134"/>
                  </a:lnTo>
                  <a:lnTo>
                    <a:pt x="180" y="1160"/>
                  </a:lnTo>
                  <a:lnTo>
                    <a:pt x="203" y="1184"/>
                  </a:lnTo>
                  <a:lnTo>
                    <a:pt x="227" y="1206"/>
                  </a:lnTo>
                  <a:lnTo>
                    <a:pt x="252" y="1228"/>
                  </a:lnTo>
                  <a:lnTo>
                    <a:pt x="278" y="1249"/>
                  </a:lnTo>
                  <a:lnTo>
                    <a:pt x="306" y="1268"/>
                  </a:lnTo>
                  <a:lnTo>
                    <a:pt x="333" y="1287"/>
                  </a:lnTo>
                  <a:lnTo>
                    <a:pt x="363" y="1304"/>
                  </a:lnTo>
                  <a:lnTo>
                    <a:pt x="393" y="1319"/>
                  </a:lnTo>
                  <a:lnTo>
                    <a:pt x="424" y="1332"/>
                  </a:lnTo>
                  <a:lnTo>
                    <a:pt x="455" y="1345"/>
                  </a:lnTo>
                  <a:lnTo>
                    <a:pt x="487" y="1355"/>
                  </a:lnTo>
                  <a:lnTo>
                    <a:pt x="520" y="1365"/>
                  </a:lnTo>
                  <a:lnTo>
                    <a:pt x="553" y="1373"/>
                  </a:lnTo>
                  <a:lnTo>
                    <a:pt x="588" y="1379"/>
                  </a:lnTo>
                  <a:lnTo>
                    <a:pt x="622" y="1383"/>
                  </a:lnTo>
                  <a:lnTo>
                    <a:pt x="658" y="1386"/>
                  </a:lnTo>
                  <a:lnTo>
                    <a:pt x="693" y="1387"/>
                  </a:lnTo>
                  <a:close/>
                </a:path>
              </a:pathLst>
            </a:custGeom>
            <a:gradFill>
              <a:gsLst>
                <a:gs pos="0">
                  <a:srgbClr val="D8D8D8"/>
                </a:gs>
                <a:gs pos="52999">
                  <a:srgbClr val="D8D8D8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230" name="Google Shape;1230;p5" descr="Cabeça com engrenagens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470847" y="2345552"/>
              <a:ext cx="505498" cy="5054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31" name="Google Shape;1231;p5"/>
          <p:cNvGrpSpPr/>
          <p:nvPr/>
        </p:nvGrpSpPr>
        <p:grpSpPr>
          <a:xfrm>
            <a:off x="10991176" y="2196372"/>
            <a:ext cx="1008000" cy="1008000"/>
            <a:chOff x="9100384" y="5762766"/>
            <a:chExt cx="1008000" cy="1008000"/>
          </a:xfrm>
        </p:grpSpPr>
        <p:sp>
          <p:nvSpPr>
            <p:cNvPr id="1232" name="Google Shape;1232;p5"/>
            <p:cNvSpPr/>
            <p:nvPr/>
          </p:nvSpPr>
          <p:spPr>
            <a:xfrm>
              <a:off x="9100384" y="5762766"/>
              <a:ext cx="1008000" cy="1008000"/>
            </a:xfrm>
            <a:custGeom>
              <a:avLst/>
              <a:gdLst/>
              <a:ahLst/>
              <a:cxnLst/>
              <a:rect l="l" t="t" r="r" b="b"/>
              <a:pathLst>
                <a:path w="1852" h="1851" extrusionOk="0">
                  <a:moveTo>
                    <a:pt x="926" y="1851"/>
                  </a:moveTo>
                  <a:lnTo>
                    <a:pt x="879" y="1850"/>
                  </a:lnTo>
                  <a:lnTo>
                    <a:pt x="832" y="1846"/>
                  </a:lnTo>
                  <a:lnTo>
                    <a:pt x="785" y="1841"/>
                  </a:lnTo>
                  <a:lnTo>
                    <a:pt x="739" y="1833"/>
                  </a:lnTo>
                  <a:lnTo>
                    <a:pt x="695" y="1822"/>
                  </a:lnTo>
                  <a:lnTo>
                    <a:pt x="651" y="1810"/>
                  </a:lnTo>
                  <a:lnTo>
                    <a:pt x="608" y="1795"/>
                  </a:lnTo>
                  <a:lnTo>
                    <a:pt x="566" y="1779"/>
                  </a:lnTo>
                  <a:lnTo>
                    <a:pt x="525" y="1760"/>
                  </a:lnTo>
                  <a:lnTo>
                    <a:pt x="485" y="1740"/>
                  </a:lnTo>
                  <a:lnTo>
                    <a:pt x="446" y="1717"/>
                  </a:lnTo>
                  <a:lnTo>
                    <a:pt x="408" y="1693"/>
                  </a:lnTo>
                  <a:lnTo>
                    <a:pt x="373" y="1668"/>
                  </a:lnTo>
                  <a:lnTo>
                    <a:pt x="337" y="1640"/>
                  </a:lnTo>
                  <a:lnTo>
                    <a:pt x="304" y="1610"/>
                  </a:lnTo>
                  <a:lnTo>
                    <a:pt x="272" y="1581"/>
                  </a:lnTo>
                  <a:lnTo>
                    <a:pt x="241" y="1548"/>
                  </a:lnTo>
                  <a:lnTo>
                    <a:pt x="212" y="1514"/>
                  </a:lnTo>
                  <a:lnTo>
                    <a:pt x="185" y="1480"/>
                  </a:lnTo>
                  <a:lnTo>
                    <a:pt x="159" y="1443"/>
                  </a:lnTo>
                  <a:lnTo>
                    <a:pt x="135" y="1405"/>
                  </a:lnTo>
                  <a:lnTo>
                    <a:pt x="113" y="1367"/>
                  </a:lnTo>
                  <a:lnTo>
                    <a:pt x="92" y="1327"/>
                  </a:lnTo>
                  <a:lnTo>
                    <a:pt x="74" y="1286"/>
                  </a:lnTo>
                  <a:lnTo>
                    <a:pt x="57" y="1244"/>
                  </a:lnTo>
                  <a:lnTo>
                    <a:pt x="43" y="1201"/>
                  </a:lnTo>
                  <a:lnTo>
                    <a:pt x="30" y="1157"/>
                  </a:lnTo>
                  <a:lnTo>
                    <a:pt x="20" y="1112"/>
                  </a:lnTo>
                  <a:lnTo>
                    <a:pt x="11" y="1066"/>
                  </a:lnTo>
                  <a:lnTo>
                    <a:pt x="5" y="1020"/>
                  </a:lnTo>
                  <a:lnTo>
                    <a:pt x="2" y="973"/>
                  </a:lnTo>
                  <a:lnTo>
                    <a:pt x="0" y="925"/>
                  </a:lnTo>
                  <a:lnTo>
                    <a:pt x="2" y="878"/>
                  </a:lnTo>
                  <a:lnTo>
                    <a:pt x="5" y="831"/>
                  </a:lnTo>
                  <a:lnTo>
                    <a:pt x="11" y="784"/>
                  </a:lnTo>
                  <a:lnTo>
                    <a:pt x="20" y="740"/>
                  </a:lnTo>
                  <a:lnTo>
                    <a:pt x="30" y="694"/>
                  </a:lnTo>
                  <a:lnTo>
                    <a:pt x="43" y="650"/>
                  </a:lnTo>
                  <a:lnTo>
                    <a:pt x="57" y="608"/>
                  </a:lnTo>
                  <a:lnTo>
                    <a:pt x="74" y="566"/>
                  </a:lnTo>
                  <a:lnTo>
                    <a:pt x="92" y="524"/>
                  </a:lnTo>
                  <a:lnTo>
                    <a:pt x="113" y="484"/>
                  </a:lnTo>
                  <a:lnTo>
                    <a:pt x="135" y="445"/>
                  </a:lnTo>
                  <a:lnTo>
                    <a:pt x="159" y="409"/>
                  </a:lnTo>
                  <a:lnTo>
                    <a:pt x="185" y="372"/>
                  </a:lnTo>
                  <a:lnTo>
                    <a:pt x="212" y="336"/>
                  </a:lnTo>
                  <a:lnTo>
                    <a:pt x="241" y="303"/>
                  </a:lnTo>
                  <a:lnTo>
                    <a:pt x="272" y="271"/>
                  </a:lnTo>
                  <a:lnTo>
                    <a:pt x="304" y="240"/>
                  </a:lnTo>
                  <a:lnTo>
                    <a:pt x="337" y="212"/>
                  </a:lnTo>
                  <a:lnTo>
                    <a:pt x="373" y="184"/>
                  </a:lnTo>
                  <a:lnTo>
                    <a:pt x="408" y="158"/>
                  </a:lnTo>
                  <a:lnTo>
                    <a:pt x="446" y="134"/>
                  </a:lnTo>
                  <a:lnTo>
                    <a:pt x="485" y="112"/>
                  </a:lnTo>
                  <a:lnTo>
                    <a:pt x="525" y="91"/>
                  </a:lnTo>
                  <a:lnTo>
                    <a:pt x="566" y="73"/>
                  </a:lnTo>
                  <a:lnTo>
                    <a:pt x="608" y="56"/>
                  </a:lnTo>
                  <a:lnTo>
                    <a:pt x="651" y="42"/>
                  </a:lnTo>
                  <a:lnTo>
                    <a:pt x="695" y="29"/>
                  </a:lnTo>
                  <a:lnTo>
                    <a:pt x="739" y="19"/>
                  </a:lnTo>
                  <a:lnTo>
                    <a:pt x="785" y="11"/>
                  </a:lnTo>
                  <a:lnTo>
                    <a:pt x="832" y="4"/>
                  </a:lnTo>
                  <a:lnTo>
                    <a:pt x="879" y="1"/>
                  </a:lnTo>
                  <a:lnTo>
                    <a:pt x="926" y="0"/>
                  </a:lnTo>
                  <a:lnTo>
                    <a:pt x="974" y="1"/>
                  </a:lnTo>
                  <a:lnTo>
                    <a:pt x="1021" y="4"/>
                  </a:lnTo>
                  <a:lnTo>
                    <a:pt x="1067" y="11"/>
                  </a:lnTo>
                  <a:lnTo>
                    <a:pt x="1113" y="19"/>
                  </a:lnTo>
                  <a:lnTo>
                    <a:pt x="1158" y="29"/>
                  </a:lnTo>
                  <a:lnTo>
                    <a:pt x="1202" y="42"/>
                  </a:lnTo>
                  <a:lnTo>
                    <a:pt x="1245" y="56"/>
                  </a:lnTo>
                  <a:lnTo>
                    <a:pt x="1287" y="73"/>
                  </a:lnTo>
                  <a:lnTo>
                    <a:pt x="1328" y="91"/>
                  </a:lnTo>
                  <a:lnTo>
                    <a:pt x="1367" y="112"/>
                  </a:lnTo>
                  <a:lnTo>
                    <a:pt x="1406" y="134"/>
                  </a:lnTo>
                  <a:lnTo>
                    <a:pt x="1444" y="158"/>
                  </a:lnTo>
                  <a:lnTo>
                    <a:pt x="1481" y="184"/>
                  </a:lnTo>
                  <a:lnTo>
                    <a:pt x="1515" y="212"/>
                  </a:lnTo>
                  <a:lnTo>
                    <a:pt x="1549" y="240"/>
                  </a:lnTo>
                  <a:lnTo>
                    <a:pt x="1581" y="271"/>
                  </a:lnTo>
                  <a:lnTo>
                    <a:pt x="1611" y="303"/>
                  </a:lnTo>
                  <a:lnTo>
                    <a:pt x="1641" y="336"/>
                  </a:lnTo>
                  <a:lnTo>
                    <a:pt x="1669" y="372"/>
                  </a:lnTo>
                  <a:lnTo>
                    <a:pt x="1694" y="409"/>
                  </a:lnTo>
                  <a:lnTo>
                    <a:pt x="1718" y="445"/>
                  </a:lnTo>
                  <a:lnTo>
                    <a:pt x="1741" y="484"/>
                  </a:lnTo>
                  <a:lnTo>
                    <a:pt x="1761" y="524"/>
                  </a:lnTo>
                  <a:lnTo>
                    <a:pt x="1780" y="566"/>
                  </a:lnTo>
                  <a:lnTo>
                    <a:pt x="1796" y="608"/>
                  </a:lnTo>
                  <a:lnTo>
                    <a:pt x="1811" y="650"/>
                  </a:lnTo>
                  <a:lnTo>
                    <a:pt x="1823" y="694"/>
                  </a:lnTo>
                  <a:lnTo>
                    <a:pt x="1833" y="740"/>
                  </a:lnTo>
                  <a:lnTo>
                    <a:pt x="1841" y="784"/>
                  </a:lnTo>
                  <a:lnTo>
                    <a:pt x="1847" y="831"/>
                  </a:lnTo>
                  <a:lnTo>
                    <a:pt x="1851" y="878"/>
                  </a:lnTo>
                  <a:lnTo>
                    <a:pt x="1852" y="925"/>
                  </a:lnTo>
                  <a:lnTo>
                    <a:pt x="1851" y="973"/>
                  </a:lnTo>
                  <a:lnTo>
                    <a:pt x="1847" y="1020"/>
                  </a:lnTo>
                  <a:lnTo>
                    <a:pt x="1841" y="1066"/>
                  </a:lnTo>
                  <a:lnTo>
                    <a:pt x="1833" y="1112"/>
                  </a:lnTo>
                  <a:lnTo>
                    <a:pt x="1823" y="1157"/>
                  </a:lnTo>
                  <a:lnTo>
                    <a:pt x="1811" y="1201"/>
                  </a:lnTo>
                  <a:lnTo>
                    <a:pt x="1796" y="1244"/>
                  </a:lnTo>
                  <a:lnTo>
                    <a:pt x="1780" y="1286"/>
                  </a:lnTo>
                  <a:lnTo>
                    <a:pt x="1761" y="1327"/>
                  </a:lnTo>
                  <a:lnTo>
                    <a:pt x="1741" y="1366"/>
                  </a:lnTo>
                  <a:lnTo>
                    <a:pt x="1718" y="1405"/>
                  </a:lnTo>
                  <a:lnTo>
                    <a:pt x="1694" y="1443"/>
                  </a:lnTo>
                  <a:lnTo>
                    <a:pt x="1669" y="1480"/>
                  </a:lnTo>
                  <a:lnTo>
                    <a:pt x="1641" y="1514"/>
                  </a:lnTo>
                  <a:lnTo>
                    <a:pt x="1611" y="1548"/>
                  </a:lnTo>
                  <a:lnTo>
                    <a:pt x="1581" y="1581"/>
                  </a:lnTo>
                  <a:lnTo>
                    <a:pt x="1549" y="1610"/>
                  </a:lnTo>
                  <a:lnTo>
                    <a:pt x="1515" y="1640"/>
                  </a:lnTo>
                  <a:lnTo>
                    <a:pt x="1481" y="1668"/>
                  </a:lnTo>
                  <a:lnTo>
                    <a:pt x="1444" y="1693"/>
                  </a:lnTo>
                  <a:lnTo>
                    <a:pt x="1406" y="1717"/>
                  </a:lnTo>
                  <a:lnTo>
                    <a:pt x="1367" y="1740"/>
                  </a:lnTo>
                  <a:lnTo>
                    <a:pt x="1328" y="1760"/>
                  </a:lnTo>
                  <a:lnTo>
                    <a:pt x="1287" y="1779"/>
                  </a:lnTo>
                  <a:lnTo>
                    <a:pt x="1245" y="1795"/>
                  </a:lnTo>
                  <a:lnTo>
                    <a:pt x="1202" y="1810"/>
                  </a:lnTo>
                  <a:lnTo>
                    <a:pt x="1158" y="1822"/>
                  </a:lnTo>
                  <a:lnTo>
                    <a:pt x="1113" y="1833"/>
                  </a:lnTo>
                  <a:lnTo>
                    <a:pt x="1067" y="1841"/>
                  </a:lnTo>
                  <a:lnTo>
                    <a:pt x="1021" y="1846"/>
                  </a:lnTo>
                  <a:lnTo>
                    <a:pt x="974" y="1850"/>
                  </a:lnTo>
                  <a:lnTo>
                    <a:pt x="926" y="1851"/>
                  </a:lnTo>
                  <a:close/>
                </a:path>
              </a:pathLst>
            </a:custGeom>
            <a:solidFill>
              <a:srgbClr val="FF6418"/>
            </a:solidFill>
            <a:ln>
              <a:noFill/>
            </a:ln>
            <a:effectLst>
              <a:outerShdw blurRad="152400" dist="1524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33" name="Google Shape;1233;p5"/>
            <p:cNvSpPr/>
            <p:nvPr/>
          </p:nvSpPr>
          <p:spPr>
            <a:xfrm>
              <a:off x="9224972" y="5886560"/>
              <a:ext cx="758825" cy="760413"/>
            </a:xfrm>
            <a:custGeom>
              <a:avLst/>
              <a:gdLst/>
              <a:ahLst/>
              <a:cxnLst/>
              <a:rect l="l" t="t" r="r" b="b"/>
              <a:pathLst>
                <a:path w="1434" h="1436" extrusionOk="0">
                  <a:moveTo>
                    <a:pt x="717" y="1436"/>
                  </a:moveTo>
                  <a:lnTo>
                    <a:pt x="754" y="1434"/>
                  </a:lnTo>
                  <a:lnTo>
                    <a:pt x="790" y="1431"/>
                  </a:lnTo>
                  <a:lnTo>
                    <a:pt x="827" y="1426"/>
                  </a:lnTo>
                  <a:lnTo>
                    <a:pt x="861" y="1421"/>
                  </a:lnTo>
                  <a:lnTo>
                    <a:pt x="897" y="1413"/>
                  </a:lnTo>
                  <a:lnTo>
                    <a:pt x="930" y="1402"/>
                  </a:lnTo>
                  <a:lnTo>
                    <a:pt x="965" y="1392"/>
                  </a:lnTo>
                  <a:lnTo>
                    <a:pt x="997" y="1378"/>
                  </a:lnTo>
                  <a:lnTo>
                    <a:pt x="1029" y="1365"/>
                  </a:lnTo>
                  <a:lnTo>
                    <a:pt x="1060" y="1348"/>
                  </a:lnTo>
                  <a:lnTo>
                    <a:pt x="1089" y="1331"/>
                  </a:lnTo>
                  <a:lnTo>
                    <a:pt x="1118" y="1313"/>
                  </a:lnTo>
                  <a:lnTo>
                    <a:pt x="1147" y="1292"/>
                  </a:lnTo>
                  <a:lnTo>
                    <a:pt x="1174" y="1272"/>
                  </a:lnTo>
                  <a:lnTo>
                    <a:pt x="1199" y="1249"/>
                  </a:lnTo>
                  <a:lnTo>
                    <a:pt x="1225" y="1225"/>
                  </a:lnTo>
                  <a:lnTo>
                    <a:pt x="1249" y="1200"/>
                  </a:lnTo>
                  <a:lnTo>
                    <a:pt x="1270" y="1174"/>
                  </a:lnTo>
                  <a:lnTo>
                    <a:pt x="1292" y="1147"/>
                  </a:lnTo>
                  <a:lnTo>
                    <a:pt x="1313" y="1118"/>
                  </a:lnTo>
                  <a:lnTo>
                    <a:pt x="1331" y="1090"/>
                  </a:lnTo>
                  <a:lnTo>
                    <a:pt x="1348" y="1060"/>
                  </a:lnTo>
                  <a:lnTo>
                    <a:pt x="1364" y="1029"/>
                  </a:lnTo>
                  <a:lnTo>
                    <a:pt x="1378" y="997"/>
                  </a:lnTo>
                  <a:lnTo>
                    <a:pt x="1391" y="965"/>
                  </a:lnTo>
                  <a:lnTo>
                    <a:pt x="1402" y="931"/>
                  </a:lnTo>
                  <a:lnTo>
                    <a:pt x="1413" y="897"/>
                  </a:lnTo>
                  <a:lnTo>
                    <a:pt x="1421" y="863"/>
                  </a:lnTo>
                  <a:lnTo>
                    <a:pt x="1426" y="827"/>
                  </a:lnTo>
                  <a:lnTo>
                    <a:pt x="1431" y="791"/>
                  </a:lnTo>
                  <a:lnTo>
                    <a:pt x="1434" y="755"/>
                  </a:lnTo>
                  <a:lnTo>
                    <a:pt x="1434" y="717"/>
                  </a:lnTo>
                  <a:lnTo>
                    <a:pt x="1434" y="681"/>
                  </a:lnTo>
                  <a:lnTo>
                    <a:pt x="1431" y="644"/>
                  </a:lnTo>
                  <a:lnTo>
                    <a:pt x="1426" y="608"/>
                  </a:lnTo>
                  <a:lnTo>
                    <a:pt x="1421" y="573"/>
                  </a:lnTo>
                  <a:lnTo>
                    <a:pt x="1413" y="539"/>
                  </a:lnTo>
                  <a:lnTo>
                    <a:pt x="1402" y="504"/>
                  </a:lnTo>
                  <a:lnTo>
                    <a:pt x="1391" y="471"/>
                  </a:lnTo>
                  <a:lnTo>
                    <a:pt x="1378" y="439"/>
                  </a:lnTo>
                  <a:lnTo>
                    <a:pt x="1364" y="407"/>
                  </a:lnTo>
                  <a:lnTo>
                    <a:pt x="1348" y="376"/>
                  </a:lnTo>
                  <a:lnTo>
                    <a:pt x="1331" y="346"/>
                  </a:lnTo>
                  <a:lnTo>
                    <a:pt x="1313" y="316"/>
                  </a:lnTo>
                  <a:lnTo>
                    <a:pt x="1292" y="289"/>
                  </a:lnTo>
                  <a:lnTo>
                    <a:pt x="1270" y="261"/>
                  </a:lnTo>
                  <a:lnTo>
                    <a:pt x="1249" y="235"/>
                  </a:lnTo>
                  <a:lnTo>
                    <a:pt x="1225" y="211"/>
                  </a:lnTo>
                  <a:lnTo>
                    <a:pt x="1199" y="187"/>
                  </a:lnTo>
                  <a:lnTo>
                    <a:pt x="1174" y="164"/>
                  </a:lnTo>
                  <a:lnTo>
                    <a:pt x="1147" y="143"/>
                  </a:lnTo>
                  <a:lnTo>
                    <a:pt x="1118" y="123"/>
                  </a:lnTo>
                  <a:lnTo>
                    <a:pt x="1089" y="104"/>
                  </a:lnTo>
                  <a:lnTo>
                    <a:pt x="1060" y="87"/>
                  </a:lnTo>
                  <a:lnTo>
                    <a:pt x="1029" y="71"/>
                  </a:lnTo>
                  <a:lnTo>
                    <a:pt x="997" y="56"/>
                  </a:lnTo>
                  <a:lnTo>
                    <a:pt x="965" y="44"/>
                  </a:lnTo>
                  <a:lnTo>
                    <a:pt x="930" y="32"/>
                  </a:lnTo>
                  <a:lnTo>
                    <a:pt x="897" y="23"/>
                  </a:lnTo>
                  <a:lnTo>
                    <a:pt x="861" y="15"/>
                  </a:lnTo>
                  <a:lnTo>
                    <a:pt x="827" y="8"/>
                  </a:lnTo>
                  <a:lnTo>
                    <a:pt x="790" y="4"/>
                  </a:lnTo>
                  <a:lnTo>
                    <a:pt x="754" y="1"/>
                  </a:lnTo>
                  <a:lnTo>
                    <a:pt x="717" y="0"/>
                  </a:lnTo>
                  <a:lnTo>
                    <a:pt x="680" y="1"/>
                  </a:lnTo>
                  <a:lnTo>
                    <a:pt x="644" y="4"/>
                  </a:lnTo>
                  <a:lnTo>
                    <a:pt x="608" y="8"/>
                  </a:lnTo>
                  <a:lnTo>
                    <a:pt x="573" y="15"/>
                  </a:lnTo>
                  <a:lnTo>
                    <a:pt x="538" y="23"/>
                  </a:lnTo>
                  <a:lnTo>
                    <a:pt x="504" y="32"/>
                  </a:lnTo>
                  <a:lnTo>
                    <a:pt x="471" y="44"/>
                  </a:lnTo>
                  <a:lnTo>
                    <a:pt x="439" y="56"/>
                  </a:lnTo>
                  <a:lnTo>
                    <a:pt x="407" y="71"/>
                  </a:lnTo>
                  <a:lnTo>
                    <a:pt x="376" y="87"/>
                  </a:lnTo>
                  <a:lnTo>
                    <a:pt x="346" y="104"/>
                  </a:lnTo>
                  <a:lnTo>
                    <a:pt x="316" y="123"/>
                  </a:lnTo>
                  <a:lnTo>
                    <a:pt x="289" y="143"/>
                  </a:lnTo>
                  <a:lnTo>
                    <a:pt x="261" y="164"/>
                  </a:lnTo>
                  <a:lnTo>
                    <a:pt x="235" y="187"/>
                  </a:lnTo>
                  <a:lnTo>
                    <a:pt x="210" y="211"/>
                  </a:lnTo>
                  <a:lnTo>
                    <a:pt x="187" y="235"/>
                  </a:lnTo>
                  <a:lnTo>
                    <a:pt x="164" y="261"/>
                  </a:lnTo>
                  <a:lnTo>
                    <a:pt x="142" y="289"/>
                  </a:lnTo>
                  <a:lnTo>
                    <a:pt x="123" y="316"/>
                  </a:lnTo>
                  <a:lnTo>
                    <a:pt x="104" y="346"/>
                  </a:lnTo>
                  <a:lnTo>
                    <a:pt x="87" y="376"/>
                  </a:lnTo>
                  <a:lnTo>
                    <a:pt x="71" y="407"/>
                  </a:lnTo>
                  <a:lnTo>
                    <a:pt x="56" y="439"/>
                  </a:lnTo>
                  <a:lnTo>
                    <a:pt x="44" y="471"/>
                  </a:lnTo>
                  <a:lnTo>
                    <a:pt x="32" y="504"/>
                  </a:lnTo>
                  <a:lnTo>
                    <a:pt x="23" y="539"/>
                  </a:lnTo>
                  <a:lnTo>
                    <a:pt x="15" y="573"/>
                  </a:lnTo>
                  <a:lnTo>
                    <a:pt x="8" y="608"/>
                  </a:lnTo>
                  <a:lnTo>
                    <a:pt x="3" y="644"/>
                  </a:lnTo>
                  <a:lnTo>
                    <a:pt x="1" y="681"/>
                  </a:lnTo>
                  <a:lnTo>
                    <a:pt x="0" y="717"/>
                  </a:lnTo>
                  <a:lnTo>
                    <a:pt x="1" y="755"/>
                  </a:lnTo>
                  <a:lnTo>
                    <a:pt x="3" y="791"/>
                  </a:lnTo>
                  <a:lnTo>
                    <a:pt x="8" y="827"/>
                  </a:lnTo>
                  <a:lnTo>
                    <a:pt x="15" y="863"/>
                  </a:lnTo>
                  <a:lnTo>
                    <a:pt x="23" y="897"/>
                  </a:lnTo>
                  <a:lnTo>
                    <a:pt x="32" y="931"/>
                  </a:lnTo>
                  <a:lnTo>
                    <a:pt x="44" y="965"/>
                  </a:lnTo>
                  <a:lnTo>
                    <a:pt x="56" y="997"/>
                  </a:lnTo>
                  <a:lnTo>
                    <a:pt x="71" y="1029"/>
                  </a:lnTo>
                  <a:lnTo>
                    <a:pt x="87" y="1060"/>
                  </a:lnTo>
                  <a:lnTo>
                    <a:pt x="104" y="1090"/>
                  </a:lnTo>
                  <a:lnTo>
                    <a:pt x="123" y="1118"/>
                  </a:lnTo>
                  <a:lnTo>
                    <a:pt x="142" y="1147"/>
                  </a:lnTo>
                  <a:lnTo>
                    <a:pt x="164" y="1174"/>
                  </a:lnTo>
                  <a:lnTo>
                    <a:pt x="187" y="1200"/>
                  </a:lnTo>
                  <a:lnTo>
                    <a:pt x="210" y="1225"/>
                  </a:lnTo>
                  <a:lnTo>
                    <a:pt x="235" y="1249"/>
                  </a:lnTo>
                  <a:lnTo>
                    <a:pt x="261" y="1272"/>
                  </a:lnTo>
                  <a:lnTo>
                    <a:pt x="289" y="1292"/>
                  </a:lnTo>
                  <a:lnTo>
                    <a:pt x="316" y="1313"/>
                  </a:lnTo>
                  <a:lnTo>
                    <a:pt x="346" y="1331"/>
                  </a:lnTo>
                  <a:lnTo>
                    <a:pt x="376" y="1348"/>
                  </a:lnTo>
                  <a:lnTo>
                    <a:pt x="407" y="1365"/>
                  </a:lnTo>
                  <a:lnTo>
                    <a:pt x="439" y="1378"/>
                  </a:lnTo>
                  <a:lnTo>
                    <a:pt x="471" y="1392"/>
                  </a:lnTo>
                  <a:lnTo>
                    <a:pt x="504" y="1402"/>
                  </a:lnTo>
                  <a:lnTo>
                    <a:pt x="538" y="1413"/>
                  </a:lnTo>
                  <a:lnTo>
                    <a:pt x="573" y="1421"/>
                  </a:lnTo>
                  <a:lnTo>
                    <a:pt x="608" y="1426"/>
                  </a:lnTo>
                  <a:lnTo>
                    <a:pt x="644" y="1431"/>
                  </a:lnTo>
                  <a:lnTo>
                    <a:pt x="680" y="1434"/>
                  </a:lnTo>
                  <a:lnTo>
                    <a:pt x="717" y="1436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D8D8D8"/>
                </a:gs>
              </a:gsLst>
              <a:lin ang="2700000" scaled="0"/>
            </a:gradFill>
            <a:ln>
              <a:noFill/>
            </a:ln>
            <a:effectLst>
              <a:outerShdw blurRad="190500" dist="1016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34" name="Google Shape;1234;p5"/>
            <p:cNvSpPr/>
            <p:nvPr/>
          </p:nvSpPr>
          <p:spPr>
            <a:xfrm>
              <a:off x="9224972" y="5886560"/>
              <a:ext cx="758825" cy="760413"/>
            </a:xfrm>
            <a:custGeom>
              <a:avLst/>
              <a:gdLst/>
              <a:ahLst/>
              <a:cxnLst/>
              <a:rect l="l" t="t" r="r" b="b"/>
              <a:pathLst>
                <a:path w="1434" h="1436" extrusionOk="0">
                  <a:moveTo>
                    <a:pt x="717" y="1436"/>
                  </a:moveTo>
                  <a:lnTo>
                    <a:pt x="754" y="1434"/>
                  </a:lnTo>
                  <a:lnTo>
                    <a:pt x="790" y="1431"/>
                  </a:lnTo>
                  <a:lnTo>
                    <a:pt x="827" y="1426"/>
                  </a:lnTo>
                  <a:lnTo>
                    <a:pt x="861" y="1421"/>
                  </a:lnTo>
                  <a:lnTo>
                    <a:pt x="897" y="1413"/>
                  </a:lnTo>
                  <a:lnTo>
                    <a:pt x="930" y="1402"/>
                  </a:lnTo>
                  <a:lnTo>
                    <a:pt x="965" y="1392"/>
                  </a:lnTo>
                  <a:lnTo>
                    <a:pt x="997" y="1378"/>
                  </a:lnTo>
                  <a:lnTo>
                    <a:pt x="1029" y="1365"/>
                  </a:lnTo>
                  <a:lnTo>
                    <a:pt x="1060" y="1348"/>
                  </a:lnTo>
                  <a:lnTo>
                    <a:pt x="1089" y="1331"/>
                  </a:lnTo>
                  <a:lnTo>
                    <a:pt x="1118" y="1313"/>
                  </a:lnTo>
                  <a:lnTo>
                    <a:pt x="1147" y="1292"/>
                  </a:lnTo>
                  <a:lnTo>
                    <a:pt x="1174" y="1272"/>
                  </a:lnTo>
                  <a:lnTo>
                    <a:pt x="1199" y="1249"/>
                  </a:lnTo>
                  <a:lnTo>
                    <a:pt x="1225" y="1225"/>
                  </a:lnTo>
                  <a:lnTo>
                    <a:pt x="1249" y="1200"/>
                  </a:lnTo>
                  <a:lnTo>
                    <a:pt x="1270" y="1174"/>
                  </a:lnTo>
                  <a:lnTo>
                    <a:pt x="1292" y="1147"/>
                  </a:lnTo>
                  <a:lnTo>
                    <a:pt x="1313" y="1118"/>
                  </a:lnTo>
                  <a:lnTo>
                    <a:pt x="1331" y="1090"/>
                  </a:lnTo>
                  <a:lnTo>
                    <a:pt x="1348" y="1060"/>
                  </a:lnTo>
                  <a:lnTo>
                    <a:pt x="1364" y="1029"/>
                  </a:lnTo>
                  <a:lnTo>
                    <a:pt x="1378" y="997"/>
                  </a:lnTo>
                  <a:lnTo>
                    <a:pt x="1391" y="965"/>
                  </a:lnTo>
                  <a:lnTo>
                    <a:pt x="1402" y="931"/>
                  </a:lnTo>
                  <a:lnTo>
                    <a:pt x="1413" y="897"/>
                  </a:lnTo>
                  <a:lnTo>
                    <a:pt x="1421" y="863"/>
                  </a:lnTo>
                  <a:lnTo>
                    <a:pt x="1426" y="827"/>
                  </a:lnTo>
                  <a:lnTo>
                    <a:pt x="1431" y="791"/>
                  </a:lnTo>
                  <a:lnTo>
                    <a:pt x="1434" y="755"/>
                  </a:lnTo>
                  <a:lnTo>
                    <a:pt x="1434" y="717"/>
                  </a:lnTo>
                  <a:lnTo>
                    <a:pt x="1434" y="681"/>
                  </a:lnTo>
                  <a:lnTo>
                    <a:pt x="1431" y="644"/>
                  </a:lnTo>
                  <a:lnTo>
                    <a:pt x="1426" y="608"/>
                  </a:lnTo>
                  <a:lnTo>
                    <a:pt x="1421" y="573"/>
                  </a:lnTo>
                  <a:lnTo>
                    <a:pt x="1413" y="539"/>
                  </a:lnTo>
                  <a:lnTo>
                    <a:pt x="1402" y="504"/>
                  </a:lnTo>
                  <a:lnTo>
                    <a:pt x="1391" y="471"/>
                  </a:lnTo>
                  <a:lnTo>
                    <a:pt x="1378" y="439"/>
                  </a:lnTo>
                  <a:lnTo>
                    <a:pt x="1364" y="407"/>
                  </a:lnTo>
                  <a:lnTo>
                    <a:pt x="1348" y="376"/>
                  </a:lnTo>
                  <a:lnTo>
                    <a:pt x="1331" y="346"/>
                  </a:lnTo>
                  <a:lnTo>
                    <a:pt x="1313" y="316"/>
                  </a:lnTo>
                  <a:lnTo>
                    <a:pt x="1292" y="289"/>
                  </a:lnTo>
                  <a:lnTo>
                    <a:pt x="1270" y="261"/>
                  </a:lnTo>
                  <a:lnTo>
                    <a:pt x="1249" y="235"/>
                  </a:lnTo>
                  <a:lnTo>
                    <a:pt x="1225" y="211"/>
                  </a:lnTo>
                  <a:lnTo>
                    <a:pt x="1199" y="187"/>
                  </a:lnTo>
                  <a:lnTo>
                    <a:pt x="1174" y="164"/>
                  </a:lnTo>
                  <a:lnTo>
                    <a:pt x="1147" y="143"/>
                  </a:lnTo>
                  <a:lnTo>
                    <a:pt x="1118" y="123"/>
                  </a:lnTo>
                  <a:lnTo>
                    <a:pt x="1089" y="104"/>
                  </a:lnTo>
                  <a:lnTo>
                    <a:pt x="1060" y="87"/>
                  </a:lnTo>
                  <a:lnTo>
                    <a:pt x="1029" y="71"/>
                  </a:lnTo>
                  <a:lnTo>
                    <a:pt x="997" y="56"/>
                  </a:lnTo>
                  <a:lnTo>
                    <a:pt x="965" y="44"/>
                  </a:lnTo>
                  <a:lnTo>
                    <a:pt x="930" y="32"/>
                  </a:lnTo>
                  <a:lnTo>
                    <a:pt x="897" y="23"/>
                  </a:lnTo>
                  <a:lnTo>
                    <a:pt x="861" y="15"/>
                  </a:lnTo>
                  <a:lnTo>
                    <a:pt x="827" y="8"/>
                  </a:lnTo>
                  <a:lnTo>
                    <a:pt x="790" y="4"/>
                  </a:lnTo>
                  <a:lnTo>
                    <a:pt x="754" y="1"/>
                  </a:lnTo>
                  <a:lnTo>
                    <a:pt x="717" y="0"/>
                  </a:lnTo>
                  <a:lnTo>
                    <a:pt x="680" y="1"/>
                  </a:lnTo>
                  <a:lnTo>
                    <a:pt x="644" y="4"/>
                  </a:lnTo>
                  <a:lnTo>
                    <a:pt x="608" y="8"/>
                  </a:lnTo>
                  <a:lnTo>
                    <a:pt x="573" y="15"/>
                  </a:lnTo>
                  <a:lnTo>
                    <a:pt x="538" y="23"/>
                  </a:lnTo>
                  <a:lnTo>
                    <a:pt x="504" y="32"/>
                  </a:lnTo>
                  <a:lnTo>
                    <a:pt x="471" y="44"/>
                  </a:lnTo>
                  <a:lnTo>
                    <a:pt x="439" y="56"/>
                  </a:lnTo>
                  <a:lnTo>
                    <a:pt x="407" y="71"/>
                  </a:lnTo>
                  <a:lnTo>
                    <a:pt x="376" y="87"/>
                  </a:lnTo>
                  <a:lnTo>
                    <a:pt x="346" y="104"/>
                  </a:lnTo>
                  <a:lnTo>
                    <a:pt x="316" y="123"/>
                  </a:lnTo>
                  <a:lnTo>
                    <a:pt x="289" y="143"/>
                  </a:lnTo>
                  <a:lnTo>
                    <a:pt x="261" y="164"/>
                  </a:lnTo>
                  <a:lnTo>
                    <a:pt x="235" y="187"/>
                  </a:lnTo>
                  <a:lnTo>
                    <a:pt x="210" y="211"/>
                  </a:lnTo>
                  <a:lnTo>
                    <a:pt x="187" y="235"/>
                  </a:lnTo>
                  <a:lnTo>
                    <a:pt x="164" y="261"/>
                  </a:lnTo>
                  <a:lnTo>
                    <a:pt x="142" y="289"/>
                  </a:lnTo>
                  <a:lnTo>
                    <a:pt x="123" y="316"/>
                  </a:lnTo>
                  <a:lnTo>
                    <a:pt x="104" y="346"/>
                  </a:lnTo>
                  <a:lnTo>
                    <a:pt x="87" y="376"/>
                  </a:lnTo>
                  <a:lnTo>
                    <a:pt x="71" y="407"/>
                  </a:lnTo>
                  <a:lnTo>
                    <a:pt x="56" y="439"/>
                  </a:lnTo>
                  <a:lnTo>
                    <a:pt x="44" y="471"/>
                  </a:lnTo>
                  <a:lnTo>
                    <a:pt x="32" y="504"/>
                  </a:lnTo>
                  <a:lnTo>
                    <a:pt x="23" y="539"/>
                  </a:lnTo>
                  <a:lnTo>
                    <a:pt x="15" y="573"/>
                  </a:lnTo>
                  <a:lnTo>
                    <a:pt x="8" y="608"/>
                  </a:lnTo>
                  <a:lnTo>
                    <a:pt x="3" y="644"/>
                  </a:lnTo>
                  <a:lnTo>
                    <a:pt x="1" y="681"/>
                  </a:lnTo>
                  <a:lnTo>
                    <a:pt x="0" y="717"/>
                  </a:lnTo>
                  <a:lnTo>
                    <a:pt x="1" y="755"/>
                  </a:lnTo>
                  <a:lnTo>
                    <a:pt x="3" y="791"/>
                  </a:lnTo>
                  <a:lnTo>
                    <a:pt x="8" y="827"/>
                  </a:lnTo>
                  <a:lnTo>
                    <a:pt x="15" y="863"/>
                  </a:lnTo>
                  <a:lnTo>
                    <a:pt x="23" y="897"/>
                  </a:lnTo>
                  <a:lnTo>
                    <a:pt x="32" y="931"/>
                  </a:lnTo>
                  <a:lnTo>
                    <a:pt x="44" y="965"/>
                  </a:lnTo>
                  <a:lnTo>
                    <a:pt x="56" y="997"/>
                  </a:lnTo>
                  <a:lnTo>
                    <a:pt x="71" y="1029"/>
                  </a:lnTo>
                  <a:lnTo>
                    <a:pt x="87" y="1060"/>
                  </a:lnTo>
                  <a:lnTo>
                    <a:pt x="104" y="1090"/>
                  </a:lnTo>
                  <a:lnTo>
                    <a:pt x="123" y="1118"/>
                  </a:lnTo>
                  <a:lnTo>
                    <a:pt x="142" y="1147"/>
                  </a:lnTo>
                  <a:lnTo>
                    <a:pt x="164" y="1174"/>
                  </a:lnTo>
                  <a:lnTo>
                    <a:pt x="187" y="1200"/>
                  </a:lnTo>
                  <a:lnTo>
                    <a:pt x="210" y="1225"/>
                  </a:lnTo>
                  <a:lnTo>
                    <a:pt x="235" y="1249"/>
                  </a:lnTo>
                  <a:lnTo>
                    <a:pt x="261" y="1272"/>
                  </a:lnTo>
                  <a:lnTo>
                    <a:pt x="289" y="1292"/>
                  </a:lnTo>
                  <a:lnTo>
                    <a:pt x="316" y="1313"/>
                  </a:lnTo>
                  <a:lnTo>
                    <a:pt x="346" y="1331"/>
                  </a:lnTo>
                  <a:lnTo>
                    <a:pt x="376" y="1348"/>
                  </a:lnTo>
                  <a:lnTo>
                    <a:pt x="407" y="1365"/>
                  </a:lnTo>
                  <a:lnTo>
                    <a:pt x="439" y="1378"/>
                  </a:lnTo>
                  <a:lnTo>
                    <a:pt x="471" y="1392"/>
                  </a:lnTo>
                  <a:lnTo>
                    <a:pt x="504" y="1402"/>
                  </a:lnTo>
                  <a:lnTo>
                    <a:pt x="538" y="1413"/>
                  </a:lnTo>
                  <a:lnTo>
                    <a:pt x="573" y="1421"/>
                  </a:lnTo>
                  <a:lnTo>
                    <a:pt x="608" y="1426"/>
                  </a:lnTo>
                  <a:lnTo>
                    <a:pt x="644" y="1431"/>
                  </a:lnTo>
                  <a:lnTo>
                    <a:pt x="680" y="1434"/>
                  </a:lnTo>
                  <a:lnTo>
                    <a:pt x="717" y="1436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D8D8D8"/>
                </a:gs>
              </a:gsLst>
              <a:lin ang="2700000" scaled="0"/>
            </a:gradFill>
            <a:ln>
              <a:noFill/>
            </a:ln>
            <a:effectLst>
              <a:outerShdw blurRad="190500" dist="1016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35" name="Google Shape;1235;p5"/>
            <p:cNvSpPr/>
            <p:nvPr/>
          </p:nvSpPr>
          <p:spPr>
            <a:xfrm>
              <a:off x="9237672" y="5899260"/>
              <a:ext cx="733425" cy="735013"/>
            </a:xfrm>
            <a:custGeom>
              <a:avLst/>
              <a:gdLst/>
              <a:ahLst/>
              <a:cxnLst/>
              <a:rect l="l" t="t" r="r" b="b"/>
              <a:pathLst>
                <a:path w="1386" h="1387" extrusionOk="0">
                  <a:moveTo>
                    <a:pt x="693" y="1387"/>
                  </a:moveTo>
                  <a:lnTo>
                    <a:pt x="729" y="1386"/>
                  </a:lnTo>
                  <a:lnTo>
                    <a:pt x="764" y="1383"/>
                  </a:lnTo>
                  <a:lnTo>
                    <a:pt x="799" y="1379"/>
                  </a:lnTo>
                  <a:lnTo>
                    <a:pt x="833" y="1373"/>
                  </a:lnTo>
                  <a:lnTo>
                    <a:pt x="867" y="1365"/>
                  </a:lnTo>
                  <a:lnTo>
                    <a:pt x="899" y="1355"/>
                  </a:lnTo>
                  <a:lnTo>
                    <a:pt x="931" y="1345"/>
                  </a:lnTo>
                  <a:lnTo>
                    <a:pt x="964" y="1332"/>
                  </a:lnTo>
                  <a:lnTo>
                    <a:pt x="994" y="1319"/>
                  </a:lnTo>
                  <a:lnTo>
                    <a:pt x="1024" y="1304"/>
                  </a:lnTo>
                  <a:lnTo>
                    <a:pt x="1053" y="1287"/>
                  </a:lnTo>
                  <a:lnTo>
                    <a:pt x="1082" y="1268"/>
                  </a:lnTo>
                  <a:lnTo>
                    <a:pt x="1108" y="1249"/>
                  </a:lnTo>
                  <a:lnTo>
                    <a:pt x="1134" y="1228"/>
                  </a:lnTo>
                  <a:lnTo>
                    <a:pt x="1159" y="1206"/>
                  </a:lnTo>
                  <a:lnTo>
                    <a:pt x="1183" y="1184"/>
                  </a:lnTo>
                  <a:lnTo>
                    <a:pt x="1206" y="1160"/>
                  </a:lnTo>
                  <a:lnTo>
                    <a:pt x="1228" y="1134"/>
                  </a:lnTo>
                  <a:lnTo>
                    <a:pt x="1249" y="1108"/>
                  </a:lnTo>
                  <a:lnTo>
                    <a:pt x="1268" y="1082"/>
                  </a:lnTo>
                  <a:lnTo>
                    <a:pt x="1287" y="1053"/>
                  </a:lnTo>
                  <a:lnTo>
                    <a:pt x="1303" y="1024"/>
                  </a:lnTo>
                  <a:lnTo>
                    <a:pt x="1319" y="995"/>
                  </a:lnTo>
                  <a:lnTo>
                    <a:pt x="1332" y="964"/>
                  </a:lnTo>
                  <a:lnTo>
                    <a:pt x="1345" y="932"/>
                  </a:lnTo>
                  <a:lnTo>
                    <a:pt x="1355" y="899"/>
                  </a:lnTo>
                  <a:lnTo>
                    <a:pt x="1364" y="867"/>
                  </a:lnTo>
                  <a:lnTo>
                    <a:pt x="1373" y="833"/>
                  </a:lnTo>
                  <a:lnTo>
                    <a:pt x="1379" y="800"/>
                  </a:lnTo>
                  <a:lnTo>
                    <a:pt x="1383" y="764"/>
                  </a:lnTo>
                  <a:lnTo>
                    <a:pt x="1386" y="730"/>
                  </a:lnTo>
                  <a:lnTo>
                    <a:pt x="1386" y="693"/>
                  </a:lnTo>
                  <a:lnTo>
                    <a:pt x="1386" y="658"/>
                  </a:lnTo>
                  <a:lnTo>
                    <a:pt x="1383" y="622"/>
                  </a:lnTo>
                  <a:lnTo>
                    <a:pt x="1379" y="588"/>
                  </a:lnTo>
                  <a:lnTo>
                    <a:pt x="1373" y="553"/>
                  </a:lnTo>
                  <a:lnTo>
                    <a:pt x="1364" y="520"/>
                  </a:lnTo>
                  <a:lnTo>
                    <a:pt x="1355" y="487"/>
                  </a:lnTo>
                  <a:lnTo>
                    <a:pt x="1345" y="455"/>
                  </a:lnTo>
                  <a:lnTo>
                    <a:pt x="1332" y="424"/>
                  </a:lnTo>
                  <a:lnTo>
                    <a:pt x="1319" y="393"/>
                  </a:lnTo>
                  <a:lnTo>
                    <a:pt x="1303" y="363"/>
                  </a:lnTo>
                  <a:lnTo>
                    <a:pt x="1287" y="335"/>
                  </a:lnTo>
                  <a:lnTo>
                    <a:pt x="1268" y="306"/>
                  </a:lnTo>
                  <a:lnTo>
                    <a:pt x="1249" y="279"/>
                  </a:lnTo>
                  <a:lnTo>
                    <a:pt x="1228" y="252"/>
                  </a:lnTo>
                  <a:lnTo>
                    <a:pt x="1206" y="227"/>
                  </a:lnTo>
                  <a:lnTo>
                    <a:pt x="1183" y="203"/>
                  </a:lnTo>
                  <a:lnTo>
                    <a:pt x="1159" y="180"/>
                  </a:lnTo>
                  <a:lnTo>
                    <a:pt x="1134" y="158"/>
                  </a:lnTo>
                  <a:lnTo>
                    <a:pt x="1108" y="138"/>
                  </a:lnTo>
                  <a:lnTo>
                    <a:pt x="1082" y="119"/>
                  </a:lnTo>
                  <a:lnTo>
                    <a:pt x="1053" y="101"/>
                  </a:lnTo>
                  <a:lnTo>
                    <a:pt x="1024" y="84"/>
                  </a:lnTo>
                  <a:lnTo>
                    <a:pt x="994" y="69"/>
                  </a:lnTo>
                  <a:lnTo>
                    <a:pt x="964" y="55"/>
                  </a:lnTo>
                  <a:lnTo>
                    <a:pt x="931" y="43"/>
                  </a:lnTo>
                  <a:lnTo>
                    <a:pt x="899" y="31"/>
                  </a:lnTo>
                  <a:lnTo>
                    <a:pt x="867" y="22"/>
                  </a:lnTo>
                  <a:lnTo>
                    <a:pt x="833" y="14"/>
                  </a:lnTo>
                  <a:lnTo>
                    <a:pt x="799" y="8"/>
                  </a:lnTo>
                  <a:lnTo>
                    <a:pt x="764" y="4"/>
                  </a:lnTo>
                  <a:lnTo>
                    <a:pt x="729" y="1"/>
                  </a:lnTo>
                  <a:lnTo>
                    <a:pt x="693" y="0"/>
                  </a:lnTo>
                  <a:lnTo>
                    <a:pt x="658" y="1"/>
                  </a:lnTo>
                  <a:lnTo>
                    <a:pt x="622" y="4"/>
                  </a:lnTo>
                  <a:lnTo>
                    <a:pt x="588" y="8"/>
                  </a:lnTo>
                  <a:lnTo>
                    <a:pt x="553" y="14"/>
                  </a:lnTo>
                  <a:lnTo>
                    <a:pt x="520" y="22"/>
                  </a:lnTo>
                  <a:lnTo>
                    <a:pt x="487" y="31"/>
                  </a:lnTo>
                  <a:lnTo>
                    <a:pt x="455" y="43"/>
                  </a:lnTo>
                  <a:lnTo>
                    <a:pt x="424" y="55"/>
                  </a:lnTo>
                  <a:lnTo>
                    <a:pt x="393" y="69"/>
                  </a:lnTo>
                  <a:lnTo>
                    <a:pt x="363" y="84"/>
                  </a:lnTo>
                  <a:lnTo>
                    <a:pt x="333" y="101"/>
                  </a:lnTo>
                  <a:lnTo>
                    <a:pt x="306" y="119"/>
                  </a:lnTo>
                  <a:lnTo>
                    <a:pt x="278" y="138"/>
                  </a:lnTo>
                  <a:lnTo>
                    <a:pt x="252" y="158"/>
                  </a:lnTo>
                  <a:lnTo>
                    <a:pt x="227" y="180"/>
                  </a:lnTo>
                  <a:lnTo>
                    <a:pt x="203" y="203"/>
                  </a:lnTo>
                  <a:lnTo>
                    <a:pt x="180" y="227"/>
                  </a:lnTo>
                  <a:lnTo>
                    <a:pt x="158" y="252"/>
                  </a:lnTo>
                  <a:lnTo>
                    <a:pt x="138" y="279"/>
                  </a:lnTo>
                  <a:lnTo>
                    <a:pt x="118" y="306"/>
                  </a:lnTo>
                  <a:lnTo>
                    <a:pt x="101" y="335"/>
                  </a:lnTo>
                  <a:lnTo>
                    <a:pt x="84" y="363"/>
                  </a:lnTo>
                  <a:lnTo>
                    <a:pt x="69" y="393"/>
                  </a:lnTo>
                  <a:lnTo>
                    <a:pt x="55" y="424"/>
                  </a:lnTo>
                  <a:lnTo>
                    <a:pt x="42" y="455"/>
                  </a:lnTo>
                  <a:lnTo>
                    <a:pt x="31" y="487"/>
                  </a:lnTo>
                  <a:lnTo>
                    <a:pt x="22" y="520"/>
                  </a:lnTo>
                  <a:lnTo>
                    <a:pt x="14" y="553"/>
                  </a:lnTo>
                  <a:lnTo>
                    <a:pt x="8" y="588"/>
                  </a:lnTo>
                  <a:lnTo>
                    <a:pt x="3" y="622"/>
                  </a:lnTo>
                  <a:lnTo>
                    <a:pt x="1" y="658"/>
                  </a:lnTo>
                  <a:lnTo>
                    <a:pt x="0" y="693"/>
                  </a:lnTo>
                  <a:lnTo>
                    <a:pt x="1" y="730"/>
                  </a:lnTo>
                  <a:lnTo>
                    <a:pt x="3" y="764"/>
                  </a:lnTo>
                  <a:lnTo>
                    <a:pt x="8" y="800"/>
                  </a:lnTo>
                  <a:lnTo>
                    <a:pt x="14" y="833"/>
                  </a:lnTo>
                  <a:lnTo>
                    <a:pt x="22" y="867"/>
                  </a:lnTo>
                  <a:lnTo>
                    <a:pt x="31" y="899"/>
                  </a:lnTo>
                  <a:lnTo>
                    <a:pt x="42" y="932"/>
                  </a:lnTo>
                  <a:lnTo>
                    <a:pt x="55" y="964"/>
                  </a:lnTo>
                  <a:lnTo>
                    <a:pt x="69" y="995"/>
                  </a:lnTo>
                  <a:lnTo>
                    <a:pt x="84" y="1024"/>
                  </a:lnTo>
                  <a:lnTo>
                    <a:pt x="101" y="1053"/>
                  </a:lnTo>
                  <a:lnTo>
                    <a:pt x="118" y="1082"/>
                  </a:lnTo>
                  <a:lnTo>
                    <a:pt x="138" y="1108"/>
                  </a:lnTo>
                  <a:lnTo>
                    <a:pt x="158" y="1134"/>
                  </a:lnTo>
                  <a:lnTo>
                    <a:pt x="180" y="1160"/>
                  </a:lnTo>
                  <a:lnTo>
                    <a:pt x="203" y="1184"/>
                  </a:lnTo>
                  <a:lnTo>
                    <a:pt x="227" y="1206"/>
                  </a:lnTo>
                  <a:lnTo>
                    <a:pt x="252" y="1228"/>
                  </a:lnTo>
                  <a:lnTo>
                    <a:pt x="278" y="1249"/>
                  </a:lnTo>
                  <a:lnTo>
                    <a:pt x="306" y="1268"/>
                  </a:lnTo>
                  <a:lnTo>
                    <a:pt x="333" y="1287"/>
                  </a:lnTo>
                  <a:lnTo>
                    <a:pt x="363" y="1304"/>
                  </a:lnTo>
                  <a:lnTo>
                    <a:pt x="393" y="1319"/>
                  </a:lnTo>
                  <a:lnTo>
                    <a:pt x="424" y="1332"/>
                  </a:lnTo>
                  <a:lnTo>
                    <a:pt x="455" y="1345"/>
                  </a:lnTo>
                  <a:lnTo>
                    <a:pt x="487" y="1355"/>
                  </a:lnTo>
                  <a:lnTo>
                    <a:pt x="520" y="1365"/>
                  </a:lnTo>
                  <a:lnTo>
                    <a:pt x="553" y="1373"/>
                  </a:lnTo>
                  <a:lnTo>
                    <a:pt x="588" y="1379"/>
                  </a:lnTo>
                  <a:lnTo>
                    <a:pt x="622" y="1383"/>
                  </a:lnTo>
                  <a:lnTo>
                    <a:pt x="658" y="1386"/>
                  </a:lnTo>
                  <a:lnTo>
                    <a:pt x="693" y="1387"/>
                  </a:lnTo>
                  <a:close/>
                </a:path>
              </a:pathLst>
            </a:custGeom>
            <a:gradFill>
              <a:gsLst>
                <a:gs pos="0">
                  <a:srgbClr val="D8D8D8"/>
                </a:gs>
                <a:gs pos="52999">
                  <a:srgbClr val="D8D8D8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236" name="Google Shape;1236;p5" descr="Logotipo, nome da empresa&#10;&#10;Descrição gerada automaticamente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340291" y="6032398"/>
              <a:ext cx="528186" cy="4687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37" name="Google Shape;1237;p5"/>
          <p:cNvGrpSpPr/>
          <p:nvPr/>
        </p:nvGrpSpPr>
        <p:grpSpPr>
          <a:xfrm>
            <a:off x="9249070" y="2747469"/>
            <a:ext cx="1008000" cy="1008000"/>
            <a:chOff x="9266004" y="2713601"/>
            <a:chExt cx="1008000" cy="1008000"/>
          </a:xfrm>
        </p:grpSpPr>
        <p:sp>
          <p:nvSpPr>
            <p:cNvPr id="1238" name="Google Shape;1238;p5"/>
            <p:cNvSpPr/>
            <p:nvPr/>
          </p:nvSpPr>
          <p:spPr>
            <a:xfrm>
              <a:off x="9266004" y="2713601"/>
              <a:ext cx="1008000" cy="1008000"/>
            </a:xfrm>
            <a:custGeom>
              <a:avLst/>
              <a:gdLst/>
              <a:ahLst/>
              <a:cxnLst/>
              <a:rect l="l" t="t" r="r" b="b"/>
              <a:pathLst>
                <a:path w="1852" h="1851" extrusionOk="0">
                  <a:moveTo>
                    <a:pt x="926" y="1851"/>
                  </a:moveTo>
                  <a:lnTo>
                    <a:pt x="879" y="1850"/>
                  </a:lnTo>
                  <a:lnTo>
                    <a:pt x="832" y="1846"/>
                  </a:lnTo>
                  <a:lnTo>
                    <a:pt x="785" y="1841"/>
                  </a:lnTo>
                  <a:lnTo>
                    <a:pt x="739" y="1833"/>
                  </a:lnTo>
                  <a:lnTo>
                    <a:pt x="695" y="1822"/>
                  </a:lnTo>
                  <a:lnTo>
                    <a:pt x="651" y="1810"/>
                  </a:lnTo>
                  <a:lnTo>
                    <a:pt x="608" y="1795"/>
                  </a:lnTo>
                  <a:lnTo>
                    <a:pt x="566" y="1779"/>
                  </a:lnTo>
                  <a:lnTo>
                    <a:pt x="525" y="1760"/>
                  </a:lnTo>
                  <a:lnTo>
                    <a:pt x="485" y="1740"/>
                  </a:lnTo>
                  <a:lnTo>
                    <a:pt x="446" y="1717"/>
                  </a:lnTo>
                  <a:lnTo>
                    <a:pt x="408" y="1693"/>
                  </a:lnTo>
                  <a:lnTo>
                    <a:pt x="373" y="1668"/>
                  </a:lnTo>
                  <a:lnTo>
                    <a:pt x="337" y="1640"/>
                  </a:lnTo>
                  <a:lnTo>
                    <a:pt x="304" y="1610"/>
                  </a:lnTo>
                  <a:lnTo>
                    <a:pt x="272" y="1581"/>
                  </a:lnTo>
                  <a:lnTo>
                    <a:pt x="241" y="1548"/>
                  </a:lnTo>
                  <a:lnTo>
                    <a:pt x="212" y="1514"/>
                  </a:lnTo>
                  <a:lnTo>
                    <a:pt x="185" y="1480"/>
                  </a:lnTo>
                  <a:lnTo>
                    <a:pt x="159" y="1443"/>
                  </a:lnTo>
                  <a:lnTo>
                    <a:pt x="135" y="1405"/>
                  </a:lnTo>
                  <a:lnTo>
                    <a:pt x="113" y="1367"/>
                  </a:lnTo>
                  <a:lnTo>
                    <a:pt x="92" y="1327"/>
                  </a:lnTo>
                  <a:lnTo>
                    <a:pt x="74" y="1286"/>
                  </a:lnTo>
                  <a:lnTo>
                    <a:pt x="57" y="1244"/>
                  </a:lnTo>
                  <a:lnTo>
                    <a:pt x="43" y="1201"/>
                  </a:lnTo>
                  <a:lnTo>
                    <a:pt x="30" y="1157"/>
                  </a:lnTo>
                  <a:lnTo>
                    <a:pt x="20" y="1112"/>
                  </a:lnTo>
                  <a:lnTo>
                    <a:pt x="11" y="1066"/>
                  </a:lnTo>
                  <a:lnTo>
                    <a:pt x="5" y="1020"/>
                  </a:lnTo>
                  <a:lnTo>
                    <a:pt x="2" y="973"/>
                  </a:lnTo>
                  <a:lnTo>
                    <a:pt x="0" y="925"/>
                  </a:lnTo>
                  <a:lnTo>
                    <a:pt x="2" y="878"/>
                  </a:lnTo>
                  <a:lnTo>
                    <a:pt x="5" y="831"/>
                  </a:lnTo>
                  <a:lnTo>
                    <a:pt x="11" y="784"/>
                  </a:lnTo>
                  <a:lnTo>
                    <a:pt x="20" y="740"/>
                  </a:lnTo>
                  <a:lnTo>
                    <a:pt x="30" y="694"/>
                  </a:lnTo>
                  <a:lnTo>
                    <a:pt x="43" y="650"/>
                  </a:lnTo>
                  <a:lnTo>
                    <a:pt x="57" y="608"/>
                  </a:lnTo>
                  <a:lnTo>
                    <a:pt x="74" y="566"/>
                  </a:lnTo>
                  <a:lnTo>
                    <a:pt x="92" y="524"/>
                  </a:lnTo>
                  <a:lnTo>
                    <a:pt x="113" y="484"/>
                  </a:lnTo>
                  <a:lnTo>
                    <a:pt x="135" y="445"/>
                  </a:lnTo>
                  <a:lnTo>
                    <a:pt x="159" y="409"/>
                  </a:lnTo>
                  <a:lnTo>
                    <a:pt x="185" y="372"/>
                  </a:lnTo>
                  <a:lnTo>
                    <a:pt x="212" y="336"/>
                  </a:lnTo>
                  <a:lnTo>
                    <a:pt x="241" y="303"/>
                  </a:lnTo>
                  <a:lnTo>
                    <a:pt x="272" y="271"/>
                  </a:lnTo>
                  <a:lnTo>
                    <a:pt x="304" y="240"/>
                  </a:lnTo>
                  <a:lnTo>
                    <a:pt x="337" y="212"/>
                  </a:lnTo>
                  <a:lnTo>
                    <a:pt x="373" y="184"/>
                  </a:lnTo>
                  <a:lnTo>
                    <a:pt x="408" y="158"/>
                  </a:lnTo>
                  <a:lnTo>
                    <a:pt x="446" y="134"/>
                  </a:lnTo>
                  <a:lnTo>
                    <a:pt x="485" y="112"/>
                  </a:lnTo>
                  <a:lnTo>
                    <a:pt x="525" y="91"/>
                  </a:lnTo>
                  <a:lnTo>
                    <a:pt x="566" y="73"/>
                  </a:lnTo>
                  <a:lnTo>
                    <a:pt x="608" y="56"/>
                  </a:lnTo>
                  <a:lnTo>
                    <a:pt x="651" y="42"/>
                  </a:lnTo>
                  <a:lnTo>
                    <a:pt x="695" y="29"/>
                  </a:lnTo>
                  <a:lnTo>
                    <a:pt x="739" y="19"/>
                  </a:lnTo>
                  <a:lnTo>
                    <a:pt x="785" y="11"/>
                  </a:lnTo>
                  <a:lnTo>
                    <a:pt x="832" y="4"/>
                  </a:lnTo>
                  <a:lnTo>
                    <a:pt x="879" y="1"/>
                  </a:lnTo>
                  <a:lnTo>
                    <a:pt x="926" y="0"/>
                  </a:lnTo>
                  <a:lnTo>
                    <a:pt x="974" y="1"/>
                  </a:lnTo>
                  <a:lnTo>
                    <a:pt x="1021" y="4"/>
                  </a:lnTo>
                  <a:lnTo>
                    <a:pt x="1067" y="11"/>
                  </a:lnTo>
                  <a:lnTo>
                    <a:pt x="1113" y="19"/>
                  </a:lnTo>
                  <a:lnTo>
                    <a:pt x="1158" y="29"/>
                  </a:lnTo>
                  <a:lnTo>
                    <a:pt x="1202" y="42"/>
                  </a:lnTo>
                  <a:lnTo>
                    <a:pt x="1245" y="56"/>
                  </a:lnTo>
                  <a:lnTo>
                    <a:pt x="1287" y="73"/>
                  </a:lnTo>
                  <a:lnTo>
                    <a:pt x="1328" y="91"/>
                  </a:lnTo>
                  <a:lnTo>
                    <a:pt x="1367" y="112"/>
                  </a:lnTo>
                  <a:lnTo>
                    <a:pt x="1406" y="134"/>
                  </a:lnTo>
                  <a:lnTo>
                    <a:pt x="1444" y="158"/>
                  </a:lnTo>
                  <a:lnTo>
                    <a:pt x="1481" y="184"/>
                  </a:lnTo>
                  <a:lnTo>
                    <a:pt x="1515" y="212"/>
                  </a:lnTo>
                  <a:lnTo>
                    <a:pt x="1549" y="240"/>
                  </a:lnTo>
                  <a:lnTo>
                    <a:pt x="1581" y="271"/>
                  </a:lnTo>
                  <a:lnTo>
                    <a:pt x="1611" y="303"/>
                  </a:lnTo>
                  <a:lnTo>
                    <a:pt x="1641" y="336"/>
                  </a:lnTo>
                  <a:lnTo>
                    <a:pt x="1669" y="372"/>
                  </a:lnTo>
                  <a:lnTo>
                    <a:pt x="1694" y="409"/>
                  </a:lnTo>
                  <a:lnTo>
                    <a:pt x="1718" y="445"/>
                  </a:lnTo>
                  <a:lnTo>
                    <a:pt x="1741" y="484"/>
                  </a:lnTo>
                  <a:lnTo>
                    <a:pt x="1761" y="524"/>
                  </a:lnTo>
                  <a:lnTo>
                    <a:pt x="1780" y="566"/>
                  </a:lnTo>
                  <a:lnTo>
                    <a:pt x="1796" y="608"/>
                  </a:lnTo>
                  <a:lnTo>
                    <a:pt x="1811" y="650"/>
                  </a:lnTo>
                  <a:lnTo>
                    <a:pt x="1823" y="694"/>
                  </a:lnTo>
                  <a:lnTo>
                    <a:pt x="1833" y="740"/>
                  </a:lnTo>
                  <a:lnTo>
                    <a:pt x="1841" y="784"/>
                  </a:lnTo>
                  <a:lnTo>
                    <a:pt x="1847" y="831"/>
                  </a:lnTo>
                  <a:lnTo>
                    <a:pt x="1851" y="878"/>
                  </a:lnTo>
                  <a:lnTo>
                    <a:pt x="1852" y="925"/>
                  </a:lnTo>
                  <a:lnTo>
                    <a:pt x="1851" y="973"/>
                  </a:lnTo>
                  <a:lnTo>
                    <a:pt x="1847" y="1020"/>
                  </a:lnTo>
                  <a:lnTo>
                    <a:pt x="1841" y="1066"/>
                  </a:lnTo>
                  <a:lnTo>
                    <a:pt x="1833" y="1112"/>
                  </a:lnTo>
                  <a:lnTo>
                    <a:pt x="1823" y="1157"/>
                  </a:lnTo>
                  <a:lnTo>
                    <a:pt x="1811" y="1201"/>
                  </a:lnTo>
                  <a:lnTo>
                    <a:pt x="1796" y="1244"/>
                  </a:lnTo>
                  <a:lnTo>
                    <a:pt x="1780" y="1286"/>
                  </a:lnTo>
                  <a:lnTo>
                    <a:pt x="1761" y="1327"/>
                  </a:lnTo>
                  <a:lnTo>
                    <a:pt x="1741" y="1366"/>
                  </a:lnTo>
                  <a:lnTo>
                    <a:pt x="1718" y="1405"/>
                  </a:lnTo>
                  <a:lnTo>
                    <a:pt x="1694" y="1443"/>
                  </a:lnTo>
                  <a:lnTo>
                    <a:pt x="1669" y="1480"/>
                  </a:lnTo>
                  <a:lnTo>
                    <a:pt x="1641" y="1514"/>
                  </a:lnTo>
                  <a:lnTo>
                    <a:pt x="1611" y="1548"/>
                  </a:lnTo>
                  <a:lnTo>
                    <a:pt x="1581" y="1581"/>
                  </a:lnTo>
                  <a:lnTo>
                    <a:pt x="1549" y="1610"/>
                  </a:lnTo>
                  <a:lnTo>
                    <a:pt x="1515" y="1640"/>
                  </a:lnTo>
                  <a:lnTo>
                    <a:pt x="1481" y="1668"/>
                  </a:lnTo>
                  <a:lnTo>
                    <a:pt x="1444" y="1693"/>
                  </a:lnTo>
                  <a:lnTo>
                    <a:pt x="1406" y="1717"/>
                  </a:lnTo>
                  <a:lnTo>
                    <a:pt x="1367" y="1740"/>
                  </a:lnTo>
                  <a:lnTo>
                    <a:pt x="1328" y="1760"/>
                  </a:lnTo>
                  <a:lnTo>
                    <a:pt x="1287" y="1779"/>
                  </a:lnTo>
                  <a:lnTo>
                    <a:pt x="1245" y="1795"/>
                  </a:lnTo>
                  <a:lnTo>
                    <a:pt x="1202" y="1810"/>
                  </a:lnTo>
                  <a:lnTo>
                    <a:pt x="1158" y="1822"/>
                  </a:lnTo>
                  <a:lnTo>
                    <a:pt x="1113" y="1833"/>
                  </a:lnTo>
                  <a:lnTo>
                    <a:pt x="1067" y="1841"/>
                  </a:lnTo>
                  <a:lnTo>
                    <a:pt x="1021" y="1846"/>
                  </a:lnTo>
                  <a:lnTo>
                    <a:pt x="974" y="1850"/>
                  </a:lnTo>
                  <a:lnTo>
                    <a:pt x="926" y="1851"/>
                  </a:lnTo>
                  <a:close/>
                </a:path>
              </a:pathLst>
            </a:custGeom>
            <a:solidFill>
              <a:srgbClr val="006FA1"/>
            </a:solidFill>
            <a:ln>
              <a:noFill/>
            </a:ln>
            <a:effectLst>
              <a:outerShdw blurRad="152400" dist="1524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39" name="Google Shape;1239;p5"/>
            <p:cNvSpPr/>
            <p:nvPr/>
          </p:nvSpPr>
          <p:spPr>
            <a:xfrm>
              <a:off x="9390592" y="2837395"/>
              <a:ext cx="758825" cy="760413"/>
            </a:xfrm>
            <a:custGeom>
              <a:avLst/>
              <a:gdLst/>
              <a:ahLst/>
              <a:cxnLst/>
              <a:rect l="l" t="t" r="r" b="b"/>
              <a:pathLst>
                <a:path w="1434" h="1436" extrusionOk="0">
                  <a:moveTo>
                    <a:pt x="717" y="1436"/>
                  </a:moveTo>
                  <a:lnTo>
                    <a:pt x="754" y="1434"/>
                  </a:lnTo>
                  <a:lnTo>
                    <a:pt x="790" y="1431"/>
                  </a:lnTo>
                  <a:lnTo>
                    <a:pt x="827" y="1426"/>
                  </a:lnTo>
                  <a:lnTo>
                    <a:pt x="861" y="1421"/>
                  </a:lnTo>
                  <a:lnTo>
                    <a:pt x="897" y="1413"/>
                  </a:lnTo>
                  <a:lnTo>
                    <a:pt x="930" y="1402"/>
                  </a:lnTo>
                  <a:lnTo>
                    <a:pt x="965" y="1392"/>
                  </a:lnTo>
                  <a:lnTo>
                    <a:pt x="997" y="1378"/>
                  </a:lnTo>
                  <a:lnTo>
                    <a:pt x="1029" y="1365"/>
                  </a:lnTo>
                  <a:lnTo>
                    <a:pt x="1060" y="1348"/>
                  </a:lnTo>
                  <a:lnTo>
                    <a:pt x="1089" y="1331"/>
                  </a:lnTo>
                  <a:lnTo>
                    <a:pt x="1118" y="1313"/>
                  </a:lnTo>
                  <a:lnTo>
                    <a:pt x="1147" y="1292"/>
                  </a:lnTo>
                  <a:lnTo>
                    <a:pt x="1174" y="1272"/>
                  </a:lnTo>
                  <a:lnTo>
                    <a:pt x="1199" y="1249"/>
                  </a:lnTo>
                  <a:lnTo>
                    <a:pt x="1225" y="1225"/>
                  </a:lnTo>
                  <a:lnTo>
                    <a:pt x="1249" y="1200"/>
                  </a:lnTo>
                  <a:lnTo>
                    <a:pt x="1270" y="1174"/>
                  </a:lnTo>
                  <a:lnTo>
                    <a:pt x="1292" y="1147"/>
                  </a:lnTo>
                  <a:lnTo>
                    <a:pt x="1313" y="1118"/>
                  </a:lnTo>
                  <a:lnTo>
                    <a:pt x="1331" y="1090"/>
                  </a:lnTo>
                  <a:lnTo>
                    <a:pt x="1348" y="1060"/>
                  </a:lnTo>
                  <a:lnTo>
                    <a:pt x="1364" y="1029"/>
                  </a:lnTo>
                  <a:lnTo>
                    <a:pt x="1378" y="997"/>
                  </a:lnTo>
                  <a:lnTo>
                    <a:pt x="1391" y="965"/>
                  </a:lnTo>
                  <a:lnTo>
                    <a:pt x="1402" y="931"/>
                  </a:lnTo>
                  <a:lnTo>
                    <a:pt x="1413" y="897"/>
                  </a:lnTo>
                  <a:lnTo>
                    <a:pt x="1421" y="863"/>
                  </a:lnTo>
                  <a:lnTo>
                    <a:pt x="1426" y="827"/>
                  </a:lnTo>
                  <a:lnTo>
                    <a:pt x="1431" y="791"/>
                  </a:lnTo>
                  <a:lnTo>
                    <a:pt x="1434" y="755"/>
                  </a:lnTo>
                  <a:lnTo>
                    <a:pt x="1434" y="717"/>
                  </a:lnTo>
                  <a:lnTo>
                    <a:pt x="1434" y="681"/>
                  </a:lnTo>
                  <a:lnTo>
                    <a:pt x="1431" y="644"/>
                  </a:lnTo>
                  <a:lnTo>
                    <a:pt x="1426" y="608"/>
                  </a:lnTo>
                  <a:lnTo>
                    <a:pt x="1421" y="573"/>
                  </a:lnTo>
                  <a:lnTo>
                    <a:pt x="1413" y="539"/>
                  </a:lnTo>
                  <a:lnTo>
                    <a:pt x="1402" y="504"/>
                  </a:lnTo>
                  <a:lnTo>
                    <a:pt x="1391" y="471"/>
                  </a:lnTo>
                  <a:lnTo>
                    <a:pt x="1378" y="439"/>
                  </a:lnTo>
                  <a:lnTo>
                    <a:pt x="1364" y="407"/>
                  </a:lnTo>
                  <a:lnTo>
                    <a:pt x="1348" y="376"/>
                  </a:lnTo>
                  <a:lnTo>
                    <a:pt x="1331" y="346"/>
                  </a:lnTo>
                  <a:lnTo>
                    <a:pt x="1313" y="316"/>
                  </a:lnTo>
                  <a:lnTo>
                    <a:pt x="1292" y="289"/>
                  </a:lnTo>
                  <a:lnTo>
                    <a:pt x="1270" y="261"/>
                  </a:lnTo>
                  <a:lnTo>
                    <a:pt x="1249" y="235"/>
                  </a:lnTo>
                  <a:lnTo>
                    <a:pt x="1225" y="211"/>
                  </a:lnTo>
                  <a:lnTo>
                    <a:pt x="1199" y="187"/>
                  </a:lnTo>
                  <a:lnTo>
                    <a:pt x="1174" y="164"/>
                  </a:lnTo>
                  <a:lnTo>
                    <a:pt x="1147" y="143"/>
                  </a:lnTo>
                  <a:lnTo>
                    <a:pt x="1118" y="123"/>
                  </a:lnTo>
                  <a:lnTo>
                    <a:pt x="1089" y="104"/>
                  </a:lnTo>
                  <a:lnTo>
                    <a:pt x="1060" y="87"/>
                  </a:lnTo>
                  <a:lnTo>
                    <a:pt x="1029" y="71"/>
                  </a:lnTo>
                  <a:lnTo>
                    <a:pt x="997" y="56"/>
                  </a:lnTo>
                  <a:lnTo>
                    <a:pt x="965" y="44"/>
                  </a:lnTo>
                  <a:lnTo>
                    <a:pt x="930" y="32"/>
                  </a:lnTo>
                  <a:lnTo>
                    <a:pt x="897" y="23"/>
                  </a:lnTo>
                  <a:lnTo>
                    <a:pt x="861" y="15"/>
                  </a:lnTo>
                  <a:lnTo>
                    <a:pt x="827" y="8"/>
                  </a:lnTo>
                  <a:lnTo>
                    <a:pt x="790" y="4"/>
                  </a:lnTo>
                  <a:lnTo>
                    <a:pt x="754" y="1"/>
                  </a:lnTo>
                  <a:lnTo>
                    <a:pt x="717" y="0"/>
                  </a:lnTo>
                  <a:lnTo>
                    <a:pt x="680" y="1"/>
                  </a:lnTo>
                  <a:lnTo>
                    <a:pt x="644" y="4"/>
                  </a:lnTo>
                  <a:lnTo>
                    <a:pt x="608" y="8"/>
                  </a:lnTo>
                  <a:lnTo>
                    <a:pt x="573" y="15"/>
                  </a:lnTo>
                  <a:lnTo>
                    <a:pt x="538" y="23"/>
                  </a:lnTo>
                  <a:lnTo>
                    <a:pt x="504" y="32"/>
                  </a:lnTo>
                  <a:lnTo>
                    <a:pt x="471" y="44"/>
                  </a:lnTo>
                  <a:lnTo>
                    <a:pt x="439" y="56"/>
                  </a:lnTo>
                  <a:lnTo>
                    <a:pt x="407" y="71"/>
                  </a:lnTo>
                  <a:lnTo>
                    <a:pt x="376" y="87"/>
                  </a:lnTo>
                  <a:lnTo>
                    <a:pt x="346" y="104"/>
                  </a:lnTo>
                  <a:lnTo>
                    <a:pt x="316" y="123"/>
                  </a:lnTo>
                  <a:lnTo>
                    <a:pt x="289" y="143"/>
                  </a:lnTo>
                  <a:lnTo>
                    <a:pt x="261" y="164"/>
                  </a:lnTo>
                  <a:lnTo>
                    <a:pt x="235" y="187"/>
                  </a:lnTo>
                  <a:lnTo>
                    <a:pt x="210" y="211"/>
                  </a:lnTo>
                  <a:lnTo>
                    <a:pt x="187" y="235"/>
                  </a:lnTo>
                  <a:lnTo>
                    <a:pt x="164" y="261"/>
                  </a:lnTo>
                  <a:lnTo>
                    <a:pt x="142" y="289"/>
                  </a:lnTo>
                  <a:lnTo>
                    <a:pt x="123" y="316"/>
                  </a:lnTo>
                  <a:lnTo>
                    <a:pt x="104" y="346"/>
                  </a:lnTo>
                  <a:lnTo>
                    <a:pt x="87" y="376"/>
                  </a:lnTo>
                  <a:lnTo>
                    <a:pt x="71" y="407"/>
                  </a:lnTo>
                  <a:lnTo>
                    <a:pt x="56" y="439"/>
                  </a:lnTo>
                  <a:lnTo>
                    <a:pt x="44" y="471"/>
                  </a:lnTo>
                  <a:lnTo>
                    <a:pt x="32" y="504"/>
                  </a:lnTo>
                  <a:lnTo>
                    <a:pt x="23" y="539"/>
                  </a:lnTo>
                  <a:lnTo>
                    <a:pt x="15" y="573"/>
                  </a:lnTo>
                  <a:lnTo>
                    <a:pt x="8" y="608"/>
                  </a:lnTo>
                  <a:lnTo>
                    <a:pt x="3" y="644"/>
                  </a:lnTo>
                  <a:lnTo>
                    <a:pt x="1" y="681"/>
                  </a:lnTo>
                  <a:lnTo>
                    <a:pt x="0" y="717"/>
                  </a:lnTo>
                  <a:lnTo>
                    <a:pt x="1" y="755"/>
                  </a:lnTo>
                  <a:lnTo>
                    <a:pt x="3" y="791"/>
                  </a:lnTo>
                  <a:lnTo>
                    <a:pt x="8" y="827"/>
                  </a:lnTo>
                  <a:lnTo>
                    <a:pt x="15" y="863"/>
                  </a:lnTo>
                  <a:lnTo>
                    <a:pt x="23" y="897"/>
                  </a:lnTo>
                  <a:lnTo>
                    <a:pt x="32" y="931"/>
                  </a:lnTo>
                  <a:lnTo>
                    <a:pt x="44" y="965"/>
                  </a:lnTo>
                  <a:lnTo>
                    <a:pt x="56" y="997"/>
                  </a:lnTo>
                  <a:lnTo>
                    <a:pt x="71" y="1029"/>
                  </a:lnTo>
                  <a:lnTo>
                    <a:pt x="87" y="1060"/>
                  </a:lnTo>
                  <a:lnTo>
                    <a:pt x="104" y="1090"/>
                  </a:lnTo>
                  <a:lnTo>
                    <a:pt x="123" y="1118"/>
                  </a:lnTo>
                  <a:lnTo>
                    <a:pt x="142" y="1147"/>
                  </a:lnTo>
                  <a:lnTo>
                    <a:pt x="164" y="1174"/>
                  </a:lnTo>
                  <a:lnTo>
                    <a:pt x="187" y="1200"/>
                  </a:lnTo>
                  <a:lnTo>
                    <a:pt x="210" y="1225"/>
                  </a:lnTo>
                  <a:lnTo>
                    <a:pt x="235" y="1249"/>
                  </a:lnTo>
                  <a:lnTo>
                    <a:pt x="261" y="1272"/>
                  </a:lnTo>
                  <a:lnTo>
                    <a:pt x="289" y="1292"/>
                  </a:lnTo>
                  <a:lnTo>
                    <a:pt x="316" y="1313"/>
                  </a:lnTo>
                  <a:lnTo>
                    <a:pt x="346" y="1331"/>
                  </a:lnTo>
                  <a:lnTo>
                    <a:pt x="376" y="1348"/>
                  </a:lnTo>
                  <a:lnTo>
                    <a:pt x="407" y="1365"/>
                  </a:lnTo>
                  <a:lnTo>
                    <a:pt x="439" y="1378"/>
                  </a:lnTo>
                  <a:lnTo>
                    <a:pt x="471" y="1392"/>
                  </a:lnTo>
                  <a:lnTo>
                    <a:pt x="504" y="1402"/>
                  </a:lnTo>
                  <a:lnTo>
                    <a:pt x="538" y="1413"/>
                  </a:lnTo>
                  <a:lnTo>
                    <a:pt x="573" y="1421"/>
                  </a:lnTo>
                  <a:lnTo>
                    <a:pt x="608" y="1426"/>
                  </a:lnTo>
                  <a:lnTo>
                    <a:pt x="644" y="1431"/>
                  </a:lnTo>
                  <a:lnTo>
                    <a:pt x="680" y="1434"/>
                  </a:lnTo>
                  <a:lnTo>
                    <a:pt x="717" y="1436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D8D8D8"/>
                </a:gs>
              </a:gsLst>
              <a:lin ang="2700000" scaled="0"/>
            </a:gradFill>
            <a:ln>
              <a:noFill/>
            </a:ln>
            <a:effectLst>
              <a:outerShdw blurRad="190500" dist="1016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40" name="Google Shape;1240;p5"/>
            <p:cNvSpPr/>
            <p:nvPr/>
          </p:nvSpPr>
          <p:spPr>
            <a:xfrm>
              <a:off x="9390592" y="2837395"/>
              <a:ext cx="758825" cy="760413"/>
            </a:xfrm>
            <a:custGeom>
              <a:avLst/>
              <a:gdLst/>
              <a:ahLst/>
              <a:cxnLst/>
              <a:rect l="l" t="t" r="r" b="b"/>
              <a:pathLst>
                <a:path w="1434" h="1436" extrusionOk="0">
                  <a:moveTo>
                    <a:pt x="717" y="1436"/>
                  </a:moveTo>
                  <a:lnTo>
                    <a:pt x="754" y="1434"/>
                  </a:lnTo>
                  <a:lnTo>
                    <a:pt x="790" y="1431"/>
                  </a:lnTo>
                  <a:lnTo>
                    <a:pt x="827" y="1426"/>
                  </a:lnTo>
                  <a:lnTo>
                    <a:pt x="861" y="1421"/>
                  </a:lnTo>
                  <a:lnTo>
                    <a:pt x="897" y="1413"/>
                  </a:lnTo>
                  <a:lnTo>
                    <a:pt x="930" y="1402"/>
                  </a:lnTo>
                  <a:lnTo>
                    <a:pt x="965" y="1392"/>
                  </a:lnTo>
                  <a:lnTo>
                    <a:pt x="997" y="1378"/>
                  </a:lnTo>
                  <a:lnTo>
                    <a:pt x="1029" y="1365"/>
                  </a:lnTo>
                  <a:lnTo>
                    <a:pt x="1060" y="1348"/>
                  </a:lnTo>
                  <a:lnTo>
                    <a:pt x="1089" y="1331"/>
                  </a:lnTo>
                  <a:lnTo>
                    <a:pt x="1118" y="1313"/>
                  </a:lnTo>
                  <a:lnTo>
                    <a:pt x="1147" y="1292"/>
                  </a:lnTo>
                  <a:lnTo>
                    <a:pt x="1174" y="1272"/>
                  </a:lnTo>
                  <a:lnTo>
                    <a:pt x="1199" y="1249"/>
                  </a:lnTo>
                  <a:lnTo>
                    <a:pt x="1225" y="1225"/>
                  </a:lnTo>
                  <a:lnTo>
                    <a:pt x="1249" y="1200"/>
                  </a:lnTo>
                  <a:lnTo>
                    <a:pt x="1270" y="1174"/>
                  </a:lnTo>
                  <a:lnTo>
                    <a:pt x="1292" y="1147"/>
                  </a:lnTo>
                  <a:lnTo>
                    <a:pt x="1313" y="1118"/>
                  </a:lnTo>
                  <a:lnTo>
                    <a:pt x="1331" y="1090"/>
                  </a:lnTo>
                  <a:lnTo>
                    <a:pt x="1348" y="1060"/>
                  </a:lnTo>
                  <a:lnTo>
                    <a:pt x="1364" y="1029"/>
                  </a:lnTo>
                  <a:lnTo>
                    <a:pt x="1378" y="997"/>
                  </a:lnTo>
                  <a:lnTo>
                    <a:pt x="1391" y="965"/>
                  </a:lnTo>
                  <a:lnTo>
                    <a:pt x="1402" y="931"/>
                  </a:lnTo>
                  <a:lnTo>
                    <a:pt x="1413" y="897"/>
                  </a:lnTo>
                  <a:lnTo>
                    <a:pt x="1421" y="863"/>
                  </a:lnTo>
                  <a:lnTo>
                    <a:pt x="1426" y="827"/>
                  </a:lnTo>
                  <a:lnTo>
                    <a:pt x="1431" y="791"/>
                  </a:lnTo>
                  <a:lnTo>
                    <a:pt x="1434" y="755"/>
                  </a:lnTo>
                  <a:lnTo>
                    <a:pt x="1434" y="717"/>
                  </a:lnTo>
                  <a:lnTo>
                    <a:pt x="1434" y="681"/>
                  </a:lnTo>
                  <a:lnTo>
                    <a:pt x="1431" y="644"/>
                  </a:lnTo>
                  <a:lnTo>
                    <a:pt x="1426" y="608"/>
                  </a:lnTo>
                  <a:lnTo>
                    <a:pt x="1421" y="573"/>
                  </a:lnTo>
                  <a:lnTo>
                    <a:pt x="1413" y="539"/>
                  </a:lnTo>
                  <a:lnTo>
                    <a:pt x="1402" y="504"/>
                  </a:lnTo>
                  <a:lnTo>
                    <a:pt x="1391" y="471"/>
                  </a:lnTo>
                  <a:lnTo>
                    <a:pt x="1378" y="439"/>
                  </a:lnTo>
                  <a:lnTo>
                    <a:pt x="1364" y="407"/>
                  </a:lnTo>
                  <a:lnTo>
                    <a:pt x="1348" y="376"/>
                  </a:lnTo>
                  <a:lnTo>
                    <a:pt x="1331" y="346"/>
                  </a:lnTo>
                  <a:lnTo>
                    <a:pt x="1313" y="316"/>
                  </a:lnTo>
                  <a:lnTo>
                    <a:pt x="1292" y="289"/>
                  </a:lnTo>
                  <a:lnTo>
                    <a:pt x="1270" y="261"/>
                  </a:lnTo>
                  <a:lnTo>
                    <a:pt x="1249" y="235"/>
                  </a:lnTo>
                  <a:lnTo>
                    <a:pt x="1225" y="211"/>
                  </a:lnTo>
                  <a:lnTo>
                    <a:pt x="1199" y="187"/>
                  </a:lnTo>
                  <a:lnTo>
                    <a:pt x="1174" y="164"/>
                  </a:lnTo>
                  <a:lnTo>
                    <a:pt x="1147" y="143"/>
                  </a:lnTo>
                  <a:lnTo>
                    <a:pt x="1118" y="123"/>
                  </a:lnTo>
                  <a:lnTo>
                    <a:pt x="1089" y="104"/>
                  </a:lnTo>
                  <a:lnTo>
                    <a:pt x="1060" y="87"/>
                  </a:lnTo>
                  <a:lnTo>
                    <a:pt x="1029" y="71"/>
                  </a:lnTo>
                  <a:lnTo>
                    <a:pt x="997" y="56"/>
                  </a:lnTo>
                  <a:lnTo>
                    <a:pt x="965" y="44"/>
                  </a:lnTo>
                  <a:lnTo>
                    <a:pt x="930" y="32"/>
                  </a:lnTo>
                  <a:lnTo>
                    <a:pt x="897" y="23"/>
                  </a:lnTo>
                  <a:lnTo>
                    <a:pt x="861" y="15"/>
                  </a:lnTo>
                  <a:lnTo>
                    <a:pt x="827" y="8"/>
                  </a:lnTo>
                  <a:lnTo>
                    <a:pt x="790" y="4"/>
                  </a:lnTo>
                  <a:lnTo>
                    <a:pt x="754" y="1"/>
                  </a:lnTo>
                  <a:lnTo>
                    <a:pt x="717" y="0"/>
                  </a:lnTo>
                  <a:lnTo>
                    <a:pt x="680" y="1"/>
                  </a:lnTo>
                  <a:lnTo>
                    <a:pt x="644" y="4"/>
                  </a:lnTo>
                  <a:lnTo>
                    <a:pt x="608" y="8"/>
                  </a:lnTo>
                  <a:lnTo>
                    <a:pt x="573" y="15"/>
                  </a:lnTo>
                  <a:lnTo>
                    <a:pt x="538" y="23"/>
                  </a:lnTo>
                  <a:lnTo>
                    <a:pt x="504" y="32"/>
                  </a:lnTo>
                  <a:lnTo>
                    <a:pt x="471" y="44"/>
                  </a:lnTo>
                  <a:lnTo>
                    <a:pt x="439" y="56"/>
                  </a:lnTo>
                  <a:lnTo>
                    <a:pt x="407" y="71"/>
                  </a:lnTo>
                  <a:lnTo>
                    <a:pt x="376" y="87"/>
                  </a:lnTo>
                  <a:lnTo>
                    <a:pt x="346" y="104"/>
                  </a:lnTo>
                  <a:lnTo>
                    <a:pt x="316" y="123"/>
                  </a:lnTo>
                  <a:lnTo>
                    <a:pt x="289" y="143"/>
                  </a:lnTo>
                  <a:lnTo>
                    <a:pt x="261" y="164"/>
                  </a:lnTo>
                  <a:lnTo>
                    <a:pt x="235" y="187"/>
                  </a:lnTo>
                  <a:lnTo>
                    <a:pt x="210" y="211"/>
                  </a:lnTo>
                  <a:lnTo>
                    <a:pt x="187" y="235"/>
                  </a:lnTo>
                  <a:lnTo>
                    <a:pt x="164" y="261"/>
                  </a:lnTo>
                  <a:lnTo>
                    <a:pt x="142" y="289"/>
                  </a:lnTo>
                  <a:lnTo>
                    <a:pt x="123" y="316"/>
                  </a:lnTo>
                  <a:lnTo>
                    <a:pt x="104" y="346"/>
                  </a:lnTo>
                  <a:lnTo>
                    <a:pt x="87" y="376"/>
                  </a:lnTo>
                  <a:lnTo>
                    <a:pt x="71" y="407"/>
                  </a:lnTo>
                  <a:lnTo>
                    <a:pt x="56" y="439"/>
                  </a:lnTo>
                  <a:lnTo>
                    <a:pt x="44" y="471"/>
                  </a:lnTo>
                  <a:lnTo>
                    <a:pt x="32" y="504"/>
                  </a:lnTo>
                  <a:lnTo>
                    <a:pt x="23" y="539"/>
                  </a:lnTo>
                  <a:lnTo>
                    <a:pt x="15" y="573"/>
                  </a:lnTo>
                  <a:lnTo>
                    <a:pt x="8" y="608"/>
                  </a:lnTo>
                  <a:lnTo>
                    <a:pt x="3" y="644"/>
                  </a:lnTo>
                  <a:lnTo>
                    <a:pt x="1" y="681"/>
                  </a:lnTo>
                  <a:lnTo>
                    <a:pt x="0" y="717"/>
                  </a:lnTo>
                  <a:lnTo>
                    <a:pt x="1" y="755"/>
                  </a:lnTo>
                  <a:lnTo>
                    <a:pt x="3" y="791"/>
                  </a:lnTo>
                  <a:lnTo>
                    <a:pt x="8" y="827"/>
                  </a:lnTo>
                  <a:lnTo>
                    <a:pt x="15" y="863"/>
                  </a:lnTo>
                  <a:lnTo>
                    <a:pt x="23" y="897"/>
                  </a:lnTo>
                  <a:lnTo>
                    <a:pt x="32" y="931"/>
                  </a:lnTo>
                  <a:lnTo>
                    <a:pt x="44" y="965"/>
                  </a:lnTo>
                  <a:lnTo>
                    <a:pt x="56" y="997"/>
                  </a:lnTo>
                  <a:lnTo>
                    <a:pt x="71" y="1029"/>
                  </a:lnTo>
                  <a:lnTo>
                    <a:pt x="87" y="1060"/>
                  </a:lnTo>
                  <a:lnTo>
                    <a:pt x="104" y="1090"/>
                  </a:lnTo>
                  <a:lnTo>
                    <a:pt x="123" y="1118"/>
                  </a:lnTo>
                  <a:lnTo>
                    <a:pt x="142" y="1147"/>
                  </a:lnTo>
                  <a:lnTo>
                    <a:pt x="164" y="1174"/>
                  </a:lnTo>
                  <a:lnTo>
                    <a:pt x="187" y="1200"/>
                  </a:lnTo>
                  <a:lnTo>
                    <a:pt x="210" y="1225"/>
                  </a:lnTo>
                  <a:lnTo>
                    <a:pt x="235" y="1249"/>
                  </a:lnTo>
                  <a:lnTo>
                    <a:pt x="261" y="1272"/>
                  </a:lnTo>
                  <a:lnTo>
                    <a:pt x="289" y="1292"/>
                  </a:lnTo>
                  <a:lnTo>
                    <a:pt x="316" y="1313"/>
                  </a:lnTo>
                  <a:lnTo>
                    <a:pt x="346" y="1331"/>
                  </a:lnTo>
                  <a:lnTo>
                    <a:pt x="376" y="1348"/>
                  </a:lnTo>
                  <a:lnTo>
                    <a:pt x="407" y="1365"/>
                  </a:lnTo>
                  <a:lnTo>
                    <a:pt x="439" y="1378"/>
                  </a:lnTo>
                  <a:lnTo>
                    <a:pt x="471" y="1392"/>
                  </a:lnTo>
                  <a:lnTo>
                    <a:pt x="504" y="1402"/>
                  </a:lnTo>
                  <a:lnTo>
                    <a:pt x="538" y="1413"/>
                  </a:lnTo>
                  <a:lnTo>
                    <a:pt x="573" y="1421"/>
                  </a:lnTo>
                  <a:lnTo>
                    <a:pt x="608" y="1426"/>
                  </a:lnTo>
                  <a:lnTo>
                    <a:pt x="644" y="1431"/>
                  </a:lnTo>
                  <a:lnTo>
                    <a:pt x="680" y="1434"/>
                  </a:lnTo>
                  <a:lnTo>
                    <a:pt x="717" y="1436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D8D8D8"/>
                </a:gs>
              </a:gsLst>
              <a:lin ang="2700000" scaled="0"/>
            </a:gradFill>
            <a:ln>
              <a:noFill/>
            </a:ln>
            <a:effectLst>
              <a:outerShdw blurRad="190500" dist="1016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41" name="Google Shape;1241;p5"/>
            <p:cNvSpPr/>
            <p:nvPr/>
          </p:nvSpPr>
          <p:spPr>
            <a:xfrm>
              <a:off x="9403292" y="2850095"/>
              <a:ext cx="733425" cy="735013"/>
            </a:xfrm>
            <a:custGeom>
              <a:avLst/>
              <a:gdLst/>
              <a:ahLst/>
              <a:cxnLst/>
              <a:rect l="l" t="t" r="r" b="b"/>
              <a:pathLst>
                <a:path w="1386" h="1387" extrusionOk="0">
                  <a:moveTo>
                    <a:pt x="693" y="1387"/>
                  </a:moveTo>
                  <a:lnTo>
                    <a:pt x="729" y="1386"/>
                  </a:lnTo>
                  <a:lnTo>
                    <a:pt x="764" y="1383"/>
                  </a:lnTo>
                  <a:lnTo>
                    <a:pt x="799" y="1379"/>
                  </a:lnTo>
                  <a:lnTo>
                    <a:pt x="833" y="1373"/>
                  </a:lnTo>
                  <a:lnTo>
                    <a:pt x="867" y="1365"/>
                  </a:lnTo>
                  <a:lnTo>
                    <a:pt x="899" y="1355"/>
                  </a:lnTo>
                  <a:lnTo>
                    <a:pt x="931" y="1345"/>
                  </a:lnTo>
                  <a:lnTo>
                    <a:pt x="964" y="1332"/>
                  </a:lnTo>
                  <a:lnTo>
                    <a:pt x="994" y="1319"/>
                  </a:lnTo>
                  <a:lnTo>
                    <a:pt x="1024" y="1304"/>
                  </a:lnTo>
                  <a:lnTo>
                    <a:pt x="1053" y="1287"/>
                  </a:lnTo>
                  <a:lnTo>
                    <a:pt x="1082" y="1268"/>
                  </a:lnTo>
                  <a:lnTo>
                    <a:pt x="1108" y="1249"/>
                  </a:lnTo>
                  <a:lnTo>
                    <a:pt x="1134" y="1228"/>
                  </a:lnTo>
                  <a:lnTo>
                    <a:pt x="1159" y="1206"/>
                  </a:lnTo>
                  <a:lnTo>
                    <a:pt x="1183" y="1184"/>
                  </a:lnTo>
                  <a:lnTo>
                    <a:pt x="1206" y="1160"/>
                  </a:lnTo>
                  <a:lnTo>
                    <a:pt x="1228" y="1134"/>
                  </a:lnTo>
                  <a:lnTo>
                    <a:pt x="1249" y="1108"/>
                  </a:lnTo>
                  <a:lnTo>
                    <a:pt x="1268" y="1082"/>
                  </a:lnTo>
                  <a:lnTo>
                    <a:pt x="1287" y="1053"/>
                  </a:lnTo>
                  <a:lnTo>
                    <a:pt x="1303" y="1024"/>
                  </a:lnTo>
                  <a:lnTo>
                    <a:pt x="1319" y="995"/>
                  </a:lnTo>
                  <a:lnTo>
                    <a:pt x="1332" y="964"/>
                  </a:lnTo>
                  <a:lnTo>
                    <a:pt x="1345" y="932"/>
                  </a:lnTo>
                  <a:lnTo>
                    <a:pt x="1355" y="899"/>
                  </a:lnTo>
                  <a:lnTo>
                    <a:pt x="1364" y="867"/>
                  </a:lnTo>
                  <a:lnTo>
                    <a:pt x="1373" y="833"/>
                  </a:lnTo>
                  <a:lnTo>
                    <a:pt x="1379" y="800"/>
                  </a:lnTo>
                  <a:lnTo>
                    <a:pt x="1383" y="764"/>
                  </a:lnTo>
                  <a:lnTo>
                    <a:pt x="1386" y="730"/>
                  </a:lnTo>
                  <a:lnTo>
                    <a:pt x="1386" y="693"/>
                  </a:lnTo>
                  <a:lnTo>
                    <a:pt x="1386" y="658"/>
                  </a:lnTo>
                  <a:lnTo>
                    <a:pt x="1383" y="622"/>
                  </a:lnTo>
                  <a:lnTo>
                    <a:pt x="1379" y="588"/>
                  </a:lnTo>
                  <a:lnTo>
                    <a:pt x="1373" y="553"/>
                  </a:lnTo>
                  <a:lnTo>
                    <a:pt x="1364" y="520"/>
                  </a:lnTo>
                  <a:lnTo>
                    <a:pt x="1355" y="487"/>
                  </a:lnTo>
                  <a:lnTo>
                    <a:pt x="1345" y="455"/>
                  </a:lnTo>
                  <a:lnTo>
                    <a:pt x="1332" y="424"/>
                  </a:lnTo>
                  <a:lnTo>
                    <a:pt x="1319" y="393"/>
                  </a:lnTo>
                  <a:lnTo>
                    <a:pt x="1303" y="363"/>
                  </a:lnTo>
                  <a:lnTo>
                    <a:pt x="1287" y="335"/>
                  </a:lnTo>
                  <a:lnTo>
                    <a:pt x="1268" y="306"/>
                  </a:lnTo>
                  <a:lnTo>
                    <a:pt x="1249" y="279"/>
                  </a:lnTo>
                  <a:lnTo>
                    <a:pt x="1228" y="252"/>
                  </a:lnTo>
                  <a:lnTo>
                    <a:pt x="1206" y="227"/>
                  </a:lnTo>
                  <a:lnTo>
                    <a:pt x="1183" y="203"/>
                  </a:lnTo>
                  <a:lnTo>
                    <a:pt x="1159" y="180"/>
                  </a:lnTo>
                  <a:lnTo>
                    <a:pt x="1134" y="158"/>
                  </a:lnTo>
                  <a:lnTo>
                    <a:pt x="1108" y="138"/>
                  </a:lnTo>
                  <a:lnTo>
                    <a:pt x="1082" y="119"/>
                  </a:lnTo>
                  <a:lnTo>
                    <a:pt x="1053" y="101"/>
                  </a:lnTo>
                  <a:lnTo>
                    <a:pt x="1024" y="84"/>
                  </a:lnTo>
                  <a:lnTo>
                    <a:pt x="994" y="69"/>
                  </a:lnTo>
                  <a:lnTo>
                    <a:pt x="964" y="55"/>
                  </a:lnTo>
                  <a:lnTo>
                    <a:pt x="931" y="43"/>
                  </a:lnTo>
                  <a:lnTo>
                    <a:pt x="899" y="31"/>
                  </a:lnTo>
                  <a:lnTo>
                    <a:pt x="867" y="22"/>
                  </a:lnTo>
                  <a:lnTo>
                    <a:pt x="833" y="14"/>
                  </a:lnTo>
                  <a:lnTo>
                    <a:pt x="799" y="8"/>
                  </a:lnTo>
                  <a:lnTo>
                    <a:pt x="764" y="4"/>
                  </a:lnTo>
                  <a:lnTo>
                    <a:pt x="729" y="1"/>
                  </a:lnTo>
                  <a:lnTo>
                    <a:pt x="693" y="0"/>
                  </a:lnTo>
                  <a:lnTo>
                    <a:pt x="658" y="1"/>
                  </a:lnTo>
                  <a:lnTo>
                    <a:pt x="622" y="4"/>
                  </a:lnTo>
                  <a:lnTo>
                    <a:pt x="588" y="8"/>
                  </a:lnTo>
                  <a:lnTo>
                    <a:pt x="553" y="14"/>
                  </a:lnTo>
                  <a:lnTo>
                    <a:pt x="520" y="22"/>
                  </a:lnTo>
                  <a:lnTo>
                    <a:pt x="487" y="31"/>
                  </a:lnTo>
                  <a:lnTo>
                    <a:pt x="455" y="43"/>
                  </a:lnTo>
                  <a:lnTo>
                    <a:pt x="424" y="55"/>
                  </a:lnTo>
                  <a:lnTo>
                    <a:pt x="393" y="69"/>
                  </a:lnTo>
                  <a:lnTo>
                    <a:pt x="363" y="84"/>
                  </a:lnTo>
                  <a:lnTo>
                    <a:pt x="333" y="101"/>
                  </a:lnTo>
                  <a:lnTo>
                    <a:pt x="306" y="119"/>
                  </a:lnTo>
                  <a:lnTo>
                    <a:pt x="278" y="138"/>
                  </a:lnTo>
                  <a:lnTo>
                    <a:pt x="252" y="158"/>
                  </a:lnTo>
                  <a:lnTo>
                    <a:pt x="227" y="180"/>
                  </a:lnTo>
                  <a:lnTo>
                    <a:pt x="203" y="203"/>
                  </a:lnTo>
                  <a:lnTo>
                    <a:pt x="180" y="227"/>
                  </a:lnTo>
                  <a:lnTo>
                    <a:pt x="158" y="252"/>
                  </a:lnTo>
                  <a:lnTo>
                    <a:pt x="138" y="279"/>
                  </a:lnTo>
                  <a:lnTo>
                    <a:pt x="118" y="306"/>
                  </a:lnTo>
                  <a:lnTo>
                    <a:pt x="101" y="335"/>
                  </a:lnTo>
                  <a:lnTo>
                    <a:pt x="84" y="363"/>
                  </a:lnTo>
                  <a:lnTo>
                    <a:pt x="69" y="393"/>
                  </a:lnTo>
                  <a:lnTo>
                    <a:pt x="55" y="424"/>
                  </a:lnTo>
                  <a:lnTo>
                    <a:pt x="42" y="455"/>
                  </a:lnTo>
                  <a:lnTo>
                    <a:pt x="31" y="487"/>
                  </a:lnTo>
                  <a:lnTo>
                    <a:pt x="22" y="520"/>
                  </a:lnTo>
                  <a:lnTo>
                    <a:pt x="14" y="553"/>
                  </a:lnTo>
                  <a:lnTo>
                    <a:pt x="8" y="588"/>
                  </a:lnTo>
                  <a:lnTo>
                    <a:pt x="3" y="622"/>
                  </a:lnTo>
                  <a:lnTo>
                    <a:pt x="1" y="658"/>
                  </a:lnTo>
                  <a:lnTo>
                    <a:pt x="0" y="693"/>
                  </a:lnTo>
                  <a:lnTo>
                    <a:pt x="1" y="730"/>
                  </a:lnTo>
                  <a:lnTo>
                    <a:pt x="3" y="764"/>
                  </a:lnTo>
                  <a:lnTo>
                    <a:pt x="8" y="800"/>
                  </a:lnTo>
                  <a:lnTo>
                    <a:pt x="14" y="833"/>
                  </a:lnTo>
                  <a:lnTo>
                    <a:pt x="22" y="867"/>
                  </a:lnTo>
                  <a:lnTo>
                    <a:pt x="31" y="899"/>
                  </a:lnTo>
                  <a:lnTo>
                    <a:pt x="42" y="932"/>
                  </a:lnTo>
                  <a:lnTo>
                    <a:pt x="55" y="964"/>
                  </a:lnTo>
                  <a:lnTo>
                    <a:pt x="69" y="995"/>
                  </a:lnTo>
                  <a:lnTo>
                    <a:pt x="84" y="1024"/>
                  </a:lnTo>
                  <a:lnTo>
                    <a:pt x="101" y="1053"/>
                  </a:lnTo>
                  <a:lnTo>
                    <a:pt x="118" y="1082"/>
                  </a:lnTo>
                  <a:lnTo>
                    <a:pt x="138" y="1108"/>
                  </a:lnTo>
                  <a:lnTo>
                    <a:pt x="158" y="1134"/>
                  </a:lnTo>
                  <a:lnTo>
                    <a:pt x="180" y="1160"/>
                  </a:lnTo>
                  <a:lnTo>
                    <a:pt x="203" y="1184"/>
                  </a:lnTo>
                  <a:lnTo>
                    <a:pt x="227" y="1206"/>
                  </a:lnTo>
                  <a:lnTo>
                    <a:pt x="252" y="1228"/>
                  </a:lnTo>
                  <a:lnTo>
                    <a:pt x="278" y="1249"/>
                  </a:lnTo>
                  <a:lnTo>
                    <a:pt x="306" y="1268"/>
                  </a:lnTo>
                  <a:lnTo>
                    <a:pt x="333" y="1287"/>
                  </a:lnTo>
                  <a:lnTo>
                    <a:pt x="363" y="1304"/>
                  </a:lnTo>
                  <a:lnTo>
                    <a:pt x="393" y="1319"/>
                  </a:lnTo>
                  <a:lnTo>
                    <a:pt x="424" y="1332"/>
                  </a:lnTo>
                  <a:lnTo>
                    <a:pt x="455" y="1345"/>
                  </a:lnTo>
                  <a:lnTo>
                    <a:pt x="487" y="1355"/>
                  </a:lnTo>
                  <a:lnTo>
                    <a:pt x="520" y="1365"/>
                  </a:lnTo>
                  <a:lnTo>
                    <a:pt x="553" y="1373"/>
                  </a:lnTo>
                  <a:lnTo>
                    <a:pt x="588" y="1379"/>
                  </a:lnTo>
                  <a:lnTo>
                    <a:pt x="622" y="1383"/>
                  </a:lnTo>
                  <a:lnTo>
                    <a:pt x="658" y="1386"/>
                  </a:lnTo>
                  <a:lnTo>
                    <a:pt x="693" y="1387"/>
                  </a:lnTo>
                  <a:close/>
                </a:path>
              </a:pathLst>
            </a:custGeom>
            <a:gradFill>
              <a:gsLst>
                <a:gs pos="0">
                  <a:srgbClr val="D8D8D8"/>
                </a:gs>
                <a:gs pos="52999">
                  <a:srgbClr val="D8D8D8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242" name="Google Shape;1242;p5" descr="Logotipo&#10;&#10;Descrição gerada automaticamente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549176" y="2996773"/>
              <a:ext cx="441656" cy="4416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3" name="Google Shape;1243;p5"/>
          <p:cNvSpPr/>
          <p:nvPr/>
        </p:nvSpPr>
        <p:spPr>
          <a:xfrm>
            <a:off x="3917257" y="1916832"/>
            <a:ext cx="2422285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2020</a:t>
            </a:r>
            <a:r>
              <a:rPr lang="pt-BR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– Expansão do RPA:</a:t>
            </a:r>
            <a:br>
              <a:rPr lang="pt-BR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pt-BR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P11 – Escrituração de NF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P12 – Contas a Receber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P15 – Download NF prefeituras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P17 – Cálculo ponto equilíbrio veículos</a:t>
            </a:r>
            <a:endParaRPr/>
          </a:p>
        </p:txBody>
      </p:sp>
      <p:sp>
        <p:nvSpPr>
          <p:cNvPr id="1244" name="Google Shape;1244;p5"/>
          <p:cNvSpPr/>
          <p:nvPr/>
        </p:nvSpPr>
        <p:spPr>
          <a:xfrm>
            <a:off x="5878078" y="5373216"/>
            <a:ext cx="2234146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2021</a:t>
            </a:r>
            <a:r>
              <a:rPr lang="pt-BR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– Entrega dos processos:</a:t>
            </a:r>
            <a:br>
              <a:rPr lang="pt-BR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pt-BR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P19 – Leitura e relatório ECAC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P16 e P21 – Escrituração NF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P22 – Comprovantes bancários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P23 – Revogação de acesso Frotas</a:t>
            </a:r>
            <a:endParaRPr/>
          </a:p>
        </p:txBody>
      </p:sp>
      <p:sp>
        <p:nvSpPr>
          <p:cNvPr id="1245" name="Google Shape;1245;p5"/>
          <p:cNvSpPr/>
          <p:nvPr/>
        </p:nvSpPr>
        <p:spPr>
          <a:xfrm>
            <a:off x="5951984" y="1412776"/>
            <a:ext cx="26557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2022</a:t>
            </a:r>
            <a:r>
              <a:rPr lang="pt-BR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– 1º semestre</a:t>
            </a:r>
            <a:br>
              <a:rPr lang="pt-BR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pt-BR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Inclusão de monitoramento de robôs pela plataforma </a:t>
            </a:r>
            <a:r>
              <a:rPr lang="pt-BR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SRS</a:t>
            </a:r>
            <a:r>
              <a:rPr lang="pt-BR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que possibilitou à área de negócios governança e autonomia na execução dos processos</a:t>
            </a:r>
            <a:endParaRPr/>
          </a:p>
        </p:txBody>
      </p:sp>
      <p:sp>
        <p:nvSpPr>
          <p:cNvPr id="1246" name="Google Shape;1246;p5"/>
          <p:cNvSpPr/>
          <p:nvPr/>
        </p:nvSpPr>
        <p:spPr>
          <a:xfrm>
            <a:off x="8050428" y="4437112"/>
            <a:ext cx="2222036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2022</a:t>
            </a:r>
            <a:r>
              <a:rPr lang="pt-BR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– 2º semestre</a:t>
            </a:r>
            <a:br>
              <a:rPr lang="pt-BR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pt-BR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Lançamento do </a:t>
            </a:r>
            <a:r>
              <a:rPr lang="pt-BR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COE RPA</a:t>
            </a:r>
            <a:r>
              <a:rPr lang="pt-BR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P24 – Envio de NF Fatura e Boletos</a:t>
            </a:r>
            <a:br>
              <a:rPr lang="pt-BR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pt-BR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P27 – DCTF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P28 – Relatório SAP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P30 – Gestão de acessos</a:t>
            </a:r>
            <a:br>
              <a:rPr lang="pt-BR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pt-BR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P31 – Carga SPED x EASYWAY</a:t>
            </a:r>
            <a:endParaRPr/>
          </a:p>
        </p:txBody>
      </p:sp>
      <p:sp>
        <p:nvSpPr>
          <p:cNvPr id="1247" name="Google Shape;1247;p5"/>
          <p:cNvSpPr/>
          <p:nvPr/>
        </p:nvSpPr>
        <p:spPr>
          <a:xfrm>
            <a:off x="9200940" y="1343090"/>
            <a:ext cx="26557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2023</a:t>
            </a:r>
            <a:r>
              <a:rPr lang="pt-BR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– Migração </a:t>
            </a:r>
            <a:r>
              <a:rPr lang="pt-BR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PYTHON</a:t>
            </a:r>
            <a:r>
              <a:rPr lang="pt-BR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P33 –Saldo de CC e valores aplicados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P34 – SISO Aeroportos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P35 – CCT Tratamento de violações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P36 – Conciliação planilha VLT</a:t>
            </a:r>
            <a:endParaRPr/>
          </a:p>
        </p:txBody>
      </p:sp>
      <p:cxnSp>
        <p:nvCxnSpPr>
          <p:cNvPr id="1248" name="Google Shape;1248;p5"/>
          <p:cNvCxnSpPr/>
          <p:nvPr/>
        </p:nvCxnSpPr>
        <p:spPr>
          <a:xfrm>
            <a:off x="11497645" y="3389042"/>
            <a:ext cx="17733" cy="803419"/>
          </a:xfrm>
          <a:prstGeom prst="straightConnector1">
            <a:avLst/>
          </a:prstGeom>
          <a:noFill/>
          <a:ln w="19050" cap="flat" cmpd="sng">
            <a:solidFill>
              <a:srgbClr val="FF6418"/>
            </a:solidFill>
            <a:prstDash val="dot"/>
            <a:round/>
            <a:headEnd type="oval" w="med" len="med"/>
            <a:tailEnd type="oval" w="med" len="med"/>
          </a:ln>
        </p:spPr>
      </p:cxnSp>
      <p:sp>
        <p:nvSpPr>
          <p:cNvPr id="1249" name="Google Shape;1249;p5"/>
          <p:cNvSpPr/>
          <p:nvPr/>
        </p:nvSpPr>
        <p:spPr>
          <a:xfrm>
            <a:off x="10416480" y="4339869"/>
            <a:ext cx="1740785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2024</a:t>
            </a:r>
            <a:r>
              <a:rPr lang="pt-BR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– Implantação do SRS CLOUD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PYTHON – Continuação da troca de tecnologia dos demais projetos</a:t>
            </a:r>
            <a:endParaRPr/>
          </a:p>
        </p:txBody>
      </p:sp>
      <p:grpSp>
        <p:nvGrpSpPr>
          <p:cNvPr id="1250" name="Google Shape;1250;p5"/>
          <p:cNvGrpSpPr/>
          <p:nvPr/>
        </p:nvGrpSpPr>
        <p:grpSpPr>
          <a:xfrm>
            <a:off x="7188333" y="3486907"/>
            <a:ext cx="1008000" cy="1008000"/>
            <a:chOff x="7188333" y="3486907"/>
            <a:chExt cx="1008000" cy="1008000"/>
          </a:xfrm>
        </p:grpSpPr>
        <p:sp>
          <p:nvSpPr>
            <p:cNvPr id="1251" name="Google Shape;1251;p5"/>
            <p:cNvSpPr/>
            <p:nvPr/>
          </p:nvSpPr>
          <p:spPr>
            <a:xfrm>
              <a:off x="7188333" y="3486907"/>
              <a:ext cx="1008000" cy="1008000"/>
            </a:xfrm>
            <a:custGeom>
              <a:avLst/>
              <a:gdLst/>
              <a:ahLst/>
              <a:cxnLst/>
              <a:rect l="l" t="t" r="r" b="b"/>
              <a:pathLst>
                <a:path w="1852" h="1851" extrusionOk="0">
                  <a:moveTo>
                    <a:pt x="926" y="1851"/>
                  </a:moveTo>
                  <a:lnTo>
                    <a:pt x="879" y="1850"/>
                  </a:lnTo>
                  <a:lnTo>
                    <a:pt x="832" y="1846"/>
                  </a:lnTo>
                  <a:lnTo>
                    <a:pt x="785" y="1841"/>
                  </a:lnTo>
                  <a:lnTo>
                    <a:pt x="739" y="1833"/>
                  </a:lnTo>
                  <a:lnTo>
                    <a:pt x="695" y="1822"/>
                  </a:lnTo>
                  <a:lnTo>
                    <a:pt x="651" y="1810"/>
                  </a:lnTo>
                  <a:lnTo>
                    <a:pt x="608" y="1795"/>
                  </a:lnTo>
                  <a:lnTo>
                    <a:pt x="566" y="1779"/>
                  </a:lnTo>
                  <a:lnTo>
                    <a:pt x="525" y="1760"/>
                  </a:lnTo>
                  <a:lnTo>
                    <a:pt x="485" y="1740"/>
                  </a:lnTo>
                  <a:lnTo>
                    <a:pt x="446" y="1717"/>
                  </a:lnTo>
                  <a:lnTo>
                    <a:pt x="408" y="1693"/>
                  </a:lnTo>
                  <a:lnTo>
                    <a:pt x="373" y="1668"/>
                  </a:lnTo>
                  <a:lnTo>
                    <a:pt x="337" y="1640"/>
                  </a:lnTo>
                  <a:lnTo>
                    <a:pt x="304" y="1610"/>
                  </a:lnTo>
                  <a:lnTo>
                    <a:pt x="272" y="1581"/>
                  </a:lnTo>
                  <a:lnTo>
                    <a:pt x="241" y="1548"/>
                  </a:lnTo>
                  <a:lnTo>
                    <a:pt x="212" y="1514"/>
                  </a:lnTo>
                  <a:lnTo>
                    <a:pt x="185" y="1480"/>
                  </a:lnTo>
                  <a:lnTo>
                    <a:pt x="159" y="1443"/>
                  </a:lnTo>
                  <a:lnTo>
                    <a:pt x="135" y="1405"/>
                  </a:lnTo>
                  <a:lnTo>
                    <a:pt x="113" y="1367"/>
                  </a:lnTo>
                  <a:lnTo>
                    <a:pt x="92" y="1327"/>
                  </a:lnTo>
                  <a:lnTo>
                    <a:pt x="74" y="1286"/>
                  </a:lnTo>
                  <a:lnTo>
                    <a:pt x="57" y="1244"/>
                  </a:lnTo>
                  <a:lnTo>
                    <a:pt x="43" y="1201"/>
                  </a:lnTo>
                  <a:lnTo>
                    <a:pt x="30" y="1157"/>
                  </a:lnTo>
                  <a:lnTo>
                    <a:pt x="20" y="1112"/>
                  </a:lnTo>
                  <a:lnTo>
                    <a:pt x="11" y="1066"/>
                  </a:lnTo>
                  <a:lnTo>
                    <a:pt x="5" y="1020"/>
                  </a:lnTo>
                  <a:lnTo>
                    <a:pt x="2" y="973"/>
                  </a:lnTo>
                  <a:lnTo>
                    <a:pt x="0" y="925"/>
                  </a:lnTo>
                  <a:lnTo>
                    <a:pt x="2" y="878"/>
                  </a:lnTo>
                  <a:lnTo>
                    <a:pt x="5" y="831"/>
                  </a:lnTo>
                  <a:lnTo>
                    <a:pt x="11" y="784"/>
                  </a:lnTo>
                  <a:lnTo>
                    <a:pt x="20" y="740"/>
                  </a:lnTo>
                  <a:lnTo>
                    <a:pt x="30" y="694"/>
                  </a:lnTo>
                  <a:lnTo>
                    <a:pt x="43" y="650"/>
                  </a:lnTo>
                  <a:lnTo>
                    <a:pt x="57" y="608"/>
                  </a:lnTo>
                  <a:lnTo>
                    <a:pt x="74" y="566"/>
                  </a:lnTo>
                  <a:lnTo>
                    <a:pt x="92" y="524"/>
                  </a:lnTo>
                  <a:lnTo>
                    <a:pt x="113" y="484"/>
                  </a:lnTo>
                  <a:lnTo>
                    <a:pt x="135" y="445"/>
                  </a:lnTo>
                  <a:lnTo>
                    <a:pt x="159" y="409"/>
                  </a:lnTo>
                  <a:lnTo>
                    <a:pt x="185" y="372"/>
                  </a:lnTo>
                  <a:lnTo>
                    <a:pt x="212" y="336"/>
                  </a:lnTo>
                  <a:lnTo>
                    <a:pt x="241" y="303"/>
                  </a:lnTo>
                  <a:lnTo>
                    <a:pt x="272" y="271"/>
                  </a:lnTo>
                  <a:lnTo>
                    <a:pt x="304" y="240"/>
                  </a:lnTo>
                  <a:lnTo>
                    <a:pt x="337" y="212"/>
                  </a:lnTo>
                  <a:lnTo>
                    <a:pt x="373" y="184"/>
                  </a:lnTo>
                  <a:lnTo>
                    <a:pt x="408" y="158"/>
                  </a:lnTo>
                  <a:lnTo>
                    <a:pt x="446" y="134"/>
                  </a:lnTo>
                  <a:lnTo>
                    <a:pt x="485" y="112"/>
                  </a:lnTo>
                  <a:lnTo>
                    <a:pt x="525" y="91"/>
                  </a:lnTo>
                  <a:lnTo>
                    <a:pt x="566" y="73"/>
                  </a:lnTo>
                  <a:lnTo>
                    <a:pt x="608" y="56"/>
                  </a:lnTo>
                  <a:lnTo>
                    <a:pt x="651" y="42"/>
                  </a:lnTo>
                  <a:lnTo>
                    <a:pt x="695" y="29"/>
                  </a:lnTo>
                  <a:lnTo>
                    <a:pt x="739" y="19"/>
                  </a:lnTo>
                  <a:lnTo>
                    <a:pt x="785" y="11"/>
                  </a:lnTo>
                  <a:lnTo>
                    <a:pt x="832" y="4"/>
                  </a:lnTo>
                  <a:lnTo>
                    <a:pt x="879" y="1"/>
                  </a:lnTo>
                  <a:lnTo>
                    <a:pt x="926" y="0"/>
                  </a:lnTo>
                  <a:lnTo>
                    <a:pt x="974" y="1"/>
                  </a:lnTo>
                  <a:lnTo>
                    <a:pt x="1021" y="4"/>
                  </a:lnTo>
                  <a:lnTo>
                    <a:pt x="1067" y="11"/>
                  </a:lnTo>
                  <a:lnTo>
                    <a:pt x="1113" y="19"/>
                  </a:lnTo>
                  <a:lnTo>
                    <a:pt x="1158" y="29"/>
                  </a:lnTo>
                  <a:lnTo>
                    <a:pt x="1202" y="42"/>
                  </a:lnTo>
                  <a:lnTo>
                    <a:pt x="1245" y="56"/>
                  </a:lnTo>
                  <a:lnTo>
                    <a:pt x="1287" y="73"/>
                  </a:lnTo>
                  <a:lnTo>
                    <a:pt x="1328" y="91"/>
                  </a:lnTo>
                  <a:lnTo>
                    <a:pt x="1367" y="112"/>
                  </a:lnTo>
                  <a:lnTo>
                    <a:pt x="1406" y="134"/>
                  </a:lnTo>
                  <a:lnTo>
                    <a:pt x="1444" y="158"/>
                  </a:lnTo>
                  <a:lnTo>
                    <a:pt x="1481" y="184"/>
                  </a:lnTo>
                  <a:lnTo>
                    <a:pt x="1515" y="212"/>
                  </a:lnTo>
                  <a:lnTo>
                    <a:pt x="1549" y="240"/>
                  </a:lnTo>
                  <a:lnTo>
                    <a:pt x="1581" y="271"/>
                  </a:lnTo>
                  <a:lnTo>
                    <a:pt x="1611" y="303"/>
                  </a:lnTo>
                  <a:lnTo>
                    <a:pt x="1641" y="336"/>
                  </a:lnTo>
                  <a:lnTo>
                    <a:pt x="1669" y="372"/>
                  </a:lnTo>
                  <a:lnTo>
                    <a:pt x="1694" y="409"/>
                  </a:lnTo>
                  <a:lnTo>
                    <a:pt x="1718" y="445"/>
                  </a:lnTo>
                  <a:lnTo>
                    <a:pt x="1741" y="484"/>
                  </a:lnTo>
                  <a:lnTo>
                    <a:pt x="1761" y="524"/>
                  </a:lnTo>
                  <a:lnTo>
                    <a:pt x="1780" y="566"/>
                  </a:lnTo>
                  <a:lnTo>
                    <a:pt x="1796" y="608"/>
                  </a:lnTo>
                  <a:lnTo>
                    <a:pt x="1811" y="650"/>
                  </a:lnTo>
                  <a:lnTo>
                    <a:pt x="1823" y="694"/>
                  </a:lnTo>
                  <a:lnTo>
                    <a:pt x="1833" y="740"/>
                  </a:lnTo>
                  <a:lnTo>
                    <a:pt x="1841" y="784"/>
                  </a:lnTo>
                  <a:lnTo>
                    <a:pt x="1847" y="831"/>
                  </a:lnTo>
                  <a:lnTo>
                    <a:pt x="1851" y="878"/>
                  </a:lnTo>
                  <a:lnTo>
                    <a:pt x="1852" y="925"/>
                  </a:lnTo>
                  <a:lnTo>
                    <a:pt x="1851" y="973"/>
                  </a:lnTo>
                  <a:lnTo>
                    <a:pt x="1847" y="1020"/>
                  </a:lnTo>
                  <a:lnTo>
                    <a:pt x="1841" y="1066"/>
                  </a:lnTo>
                  <a:lnTo>
                    <a:pt x="1833" y="1112"/>
                  </a:lnTo>
                  <a:lnTo>
                    <a:pt x="1823" y="1157"/>
                  </a:lnTo>
                  <a:lnTo>
                    <a:pt x="1811" y="1201"/>
                  </a:lnTo>
                  <a:lnTo>
                    <a:pt x="1796" y="1244"/>
                  </a:lnTo>
                  <a:lnTo>
                    <a:pt x="1780" y="1286"/>
                  </a:lnTo>
                  <a:lnTo>
                    <a:pt x="1761" y="1327"/>
                  </a:lnTo>
                  <a:lnTo>
                    <a:pt x="1741" y="1366"/>
                  </a:lnTo>
                  <a:lnTo>
                    <a:pt x="1718" y="1405"/>
                  </a:lnTo>
                  <a:lnTo>
                    <a:pt x="1694" y="1443"/>
                  </a:lnTo>
                  <a:lnTo>
                    <a:pt x="1669" y="1480"/>
                  </a:lnTo>
                  <a:lnTo>
                    <a:pt x="1641" y="1514"/>
                  </a:lnTo>
                  <a:lnTo>
                    <a:pt x="1611" y="1548"/>
                  </a:lnTo>
                  <a:lnTo>
                    <a:pt x="1581" y="1581"/>
                  </a:lnTo>
                  <a:lnTo>
                    <a:pt x="1549" y="1610"/>
                  </a:lnTo>
                  <a:lnTo>
                    <a:pt x="1515" y="1640"/>
                  </a:lnTo>
                  <a:lnTo>
                    <a:pt x="1481" y="1668"/>
                  </a:lnTo>
                  <a:lnTo>
                    <a:pt x="1444" y="1693"/>
                  </a:lnTo>
                  <a:lnTo>
                    <a:pt x="1406" y="1717"/>
                  </a:lnTo>
                  <a:lnTo>
                    <a:pt x="1367" y="1740"/>
                  </a:lnTo>
                  <a:lnTo>
                    <a:pt x="1328" y="1760"/>
                  </a:lnTo>
                  <a:lnTo>
                    <a:pt x="1287" y="1779"/>
                  </a:lnTo>
                  <a:lnTo>
                    <a:pt x="1245" y="1795"/>
                  </a:lnTo>
                  <a:lnTo>
                    <a:pt x="1202" y="1810"/>
                  </a:lnTo>
                  <a:lnTo>
                    <a:pt x="1158" y="1822"/>
                  </a:lnTo>
                  <a:lnTo>
                    <a:pt x="1113" y="1833"/>
                  </a:lnTo>
                  <a:lnTo>
                    <a:pt x="1067" y="1841"/>
                  </a:lnTo>
                  <a:lnTo>
                    <a:pt x="1021" y="1846"/>
                  </a:lnTo>
                  <a:lnTo>
                    <a:pt x="974" y="1850"/>
                  </a:lnTo>
                  <a:lnTo>
                    <a:pt x="926" y="1851"/>
                  </a:lnTo>
                  <a:close/>
                </a:path>
              </a:pathLst>
            </a:custGeom>
            <a:solidFill>
              <a:srgbClr val="FF6418"/>
            </a:solidFill>
            <a:ln>
              <a:noFill/>
            </a:ln>
            <a:effectLst>
              <a:outerShdw blurRad="152400" dist="1524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52" name="Google Shape;1252;p5"/>
            <p:cNvSpPr/>
            <p:nvPr/>
          </p:nvSpPr>
          <p:spPr>
            <a:xfrm>
              <a:off x="7312921" y="3610701"/>
              <a:ext cx="758825" cy="760413"/>
            </a:xfrm>
            <a:custGeom>
              <a:avLst/>
              <a:gdLst/>
              <a:ahLst/>
              <a:cxnLst/>
              <a:rect l="l" t="t" r="r" b="b"/>
              <a:pathLst>
                <a:path w="1434" h="1436" extrusionOk="0">
                  <a:moveTo>
                    <a:pt x="717" y="1436"/>
                  </a:moveTo>
                  <a:lnTo>
                    <a:pt x="754" y="1434"/>
                  </a:lnTo>
                  <a:lnTo>
                    <a:pt x="790" y="1431"/>
                  </a:lnTo>
                  <a:lnTo>
                    <a:pt x="827" y="1426"/>
                  </a:lnTo>
                  <a:lnTo>
                    <a:pt x="861" y="1421"/>
                  </a:lnTo>
                  <a:lnTo>
                    <a:pt x="897" y="1413"/>
                  </a:lnTo>
                  <a:lnTo>
                    <a:pt x="930" y="1402"/>
                  </a:lnTo>
                  <a:lnTo>
                    <a:pt x="965" y="1392"/>
                  </a:lnTo>
                  <a:lnTo>
                    <a:pt x="997" y="1378"/>
                  </a:lnTo>
                  <a:lnTo>
                    <a:pt x="1029" y="1365"/>
                  </a:lnTo>
                  <a:lnTo>
                    <a:pt x="1060" y="1348"/>
                  </a:lnTo>
                  <a:lnTo>
                    <a:pt x="1089" y="1331"/>
                  </a:lnTo>
                  <a:lnTo>
                    <a:pt x="1118" y="1313"/>
                  </a:lnTo>
                  <a:lnTo>
                    <a:pt x="1147" y="1292"/>
                  </a:lnTo>
                  <a:lnTo>
                    <a:pt x="1174" y="1272"/>
                  </a:lnTo>
                  <a:lnTo>
                    <a:pt x="1199" y="1249"/>
                  </a:lnTo>
                  <a:lnTo>
                    <a:pt x="1225" y="1225"/>
                  </a:lnTo>
                  <a:lnTo>
                    <a:pt x="1249" y="1200"/>
                  </a:lnTo>
                  <a:lnTo>
                    <a:pt x="1270" y="1174"/>
                  </a:lnTo>
                  <a:lnTo>
                    <a:pt x="1292" y="1147"/>
                  </a:lnTo>
                  <a:lnTo>
                    <a:pt x="1313" y="1118"/>
                  </a:lnTo>
                  <a:lnTo>
                    <a:pt x="1331" y="1090"/>
                  </a:lnTo>
                  <a:lnTo>
                    <a:pt x="1348" y="1060"/>
                  </a:lnTo>
                  <a:lnTo>
                    <a:pt x="1364" y="1029"/>
                  </a:lnTo>
                  <a:lnTo>
                    <a:pt x="1378" y="997"/>
                  </a:lnTo>
                  <a:lnTo>
                    <a:pt x="1391" y="965"/>
                  </a:lnTo>
                  <a:lnTo>
                    <a:pt x="1402" y="931"/>
                  </a:lnTo>
                  <a:lnTo>
                    <a:pt x="1413" y="897"/>
                  </a:lnTo>
                  <a:lnTo>
                    <a:pt x="1421" y="863"/>
                  </a:lnTo>
                  <a:lnTo>
                    <a:pt x="1426" y="827"/>
                  </a:lnTo>
                  <a:lnTo>
                    <a:pt x="1431" y="791"/>
                  </a:lnTo>
                  <a:lnTo>
                    <a:pt x="1434" y="755"/>
                  </a:lnTo>
                  <a:lnTo>
                    <a:pt x="1434" y="717"/>
                  </a:lnTo>
                  <a:lnTo>
                    <a:pt x="1434" y="681"/>
                  </a:lnTo>
                  <a:lnTo>
                    <a:pt x="1431" y="644"/>
                  </a:lnTo>
                  <a:lnTo>
                    <a:pt x="1426" y="608"/>
                  </a:lnTo>
                  <a:lnTo>
                    <a:pt x="1421" y="573"/>
                  </a:lnTo>
                  <a:lnTo>
                    <a:pt x="1413" y="539"/>
                  </a:lnTo>
                  <a:lnTo>
                    <a:pt x="1402" y="504"/>
                  </a:lnTo>
                  <a:lnTo>
                    <a:pt x="1391" y="471"/>
                  </a:lnTo>
                  <a:lnTo>
                    <a:pt x="1378" y="439"/>
                  </a:lnTo>
                  <a:lnTo>
                    <a:pt x="1364" y="407"/>
                  </a:lnTo>
                  <a:lnTo>
                    <a:pt x="1348" y="376"/>
                  </a:lnTo>
                  <a:lnTo>
                    <a:pt x="1331" y="346"/>
                  </a:lnTo>
                  <a:lnTo>
                    <a:pt x="1313" y="316"/>
                  </a:lnTo>
                  <a:lnTo>
                    <a:pt x="1292" y="289"/>
                  </a:lnTo>
                  <a:lnTo>
                    <a:pt x="1270" y="261"/>
                  </a:lnTo>
                  <a:lnTo>
                    <a:pt x="1249" y="235"/>
                  </a:lnTo>
                  <a:lnTo>
                    <a:pt x="1225" y="211"/>
                  </a:lnTo>
                  <a:lnTo>
                    <a:pt x="1199" y="187"/>
                  </a:lnTo>
                  <a:lnTo>
                    <a:pt x="1174" y="164"/>
                  </a:lnTo>
                  <a:lnTo>
                    <a:pt x="1147" y="143"/>
                  </a:lnTo>
                  <a:lnTo>
                    <a:pt x="1118" y="123"/>
                  </a:lnTo>
                  <a:lnTo>
                    <a:pt x="1089" y="104"/>
                  </a:lnTo>
                  <a:lnTo>
                    <a:pt x="1060" y="87"/>
                  </a:lnTo>
                  <a:lnTo>
                    <a:pt x="1029" y="71"/>
                  </a:lnTo>
                  <a:lnTo>
                    <a:pt x="997" y="56"/>
                  </a:lnTo>
                  <a:lnTo>
                    <a:pt x="965" y="44"/>
                  </a:lnTo>
                  <a:lnTo>
                    <a:pt x="930" y="32"/>
                  </a:lnTo>
                  <a:lnTo>
                    <a:pt x="897" y="23"/>
                  </a:lnTo>
                  <a:lnTo>
                    <a:pt x="861" y="15"/>
                  </a:lnTo>
                  <a:lnTo>
                    <a:pt x="827" y="8"/>
                  </a:lnTo>
                  <a:lnTo>
                    <a:pt x="790" y="4"/>
                  </a:lnTo>
                  <a:lnTo>
                    <a:pt x="754" y="1"/>
                  </a:lnTo>
                  <a:lnTo>
                    <a:pt x="717" y="0"/>
                  </a:lnTo>
                  <a:lnTo>
                    <a:pt x="680" y="1"/>
                  </a:lnTo>
                  <a:lnTo>
                    <a:pt x="644" y="4"/>
                  </a:lnTo>
                  <a:lnTo>
                    <a:pt x="608" y="8"/>
                  </a:lnTo>
                  <a:lnTo>
                    <a:pt x="573" y="15"/>
                  </a:lnTo>
                  <a:lnTo>
                    <a:pt x="538" y="23"/>
                  </a:lnTo>
                  <a:lnTo>
                    <a:pt x="504" y="32"/>
                  </a:lnTo>
                  <a:lnTo>
                    <a:pt x="471" y="44"/>
                  </a:lnTo>
                  <a:lnTo>
                    <a:pt x="439" y="56"/>
                  </a:lnTo>
                  <a:lnTo>
                    <a:pt x="407" y="71"/>
                  </a:lnTo>
                  <a:lnTo>
                    <a:pt x="376" y="87"/>
                  </a:lnTo>
                  <a:lnTo>
                    <a:pt x="346" y="104"/>
                  </a:lnTo>
                  <a:lnTo>
                    <a:pt x="316" y="123"/>
                  </a:lnTo>
                  <a:lnTo>
                    <a:pt x="289" y="143"/>
                  </a:lnTo>
                  <a:lnTo>
                    <a:pt x="261" y="164"/>
                  </a:lnTo>
                  <a:lnTo>
                    <a:pt x="235" y="187"/>
                  </a:lnTo>
                  <a:lnTo>
                    <a:pt x="210" y="211"/>
                  </a:lnTo>
                  <a:lnTo>
                    <a:pt x="187" y="235"/>
                  </a:lnTo>
                  <a:lnTo>
                    <a:pt x="164" y="261"/>
                  </a:lnTo>
                  <a:lnTo>
                    <a:pt x="142" y="289"/>
                  </a:lnTo>
                  <a:lnTo>
                    <a:pt x="123" y="316"/>
                  </a:lnTo>
                  <a:lnTo>
                    <a:pt x="104" y="346"/>
                  </a:lnTo>
                  <a:lnTo>
                    <a:pt x="87" y="376"/>
                  </a:lnTo>
                  <a:lnTo>
                    <a:pt x="71" y="407"/>
                  </a:lnTo>
                  <a:lnTo>
                    <a:pt x="56" y="439"/>
                  </a:lnTo>
                  <a:lnTo>
                    <a:pt x="44" y="471"/>
                  </a:lnTo>
                  <a:lnTo>
                    <a:pt x="32" y="504"/>
                  </a:lnTo>
                  <a:lnTo>
                    <a:pt x="23" y="539"/>
                  </a:lnTo>
                  <a:lnTo>
                    <a:pt x="15" y="573"/>
                  </a:lnTo>
                  <a:lnTo>
                    <a:pt x="8" y="608"/>
                  </a:lnTo>
                  <a:lnTo>
                    <a:pt x="3" y="644"/>
                  </a:lnTo>
                  <a:lnTo>
                    <a:pt x="1" y="681"/>
                  </a:lnTo>
                  <a:lnTo>
                    <a:pt x="0" y="717"/>
                  </a:lnTo>
                  <a:lnTo>
                    <a:pt x="1" y="755"/>
                  </a:lnTo>
                  <a:lnTo>
                    <a:pt x="3" y="791"/>
                  </a:lnTo>
                  <a:lnTo>
                    <a:pt x="8" y="827"/>
                  </a:lnTo>
                  <a:lnTo>
                    <a:pt x="15" y="863"/>
                  </a:lnTo>
                  <a:lnTo>
                    <a:pt x="23" y="897"/>
                  </a:lnTo>
                  <a:lnTo>
                    <a:pt x="32" y="931"/>
                  </a:lnTo>
                  <a:lnTo>
                    <a:pt x="44" y="965"/>
                  </a:lnTo>
                  <a:lnTo>
                    <a:pt x="56" y="997"/>
                  </a:lnTo>
                  <a:lnTo>
                    <a:pt x="71" y="1029"/>
                  </a:lnTo>
                  <a:lnTo>
                    <a:pt x="87" y="1060"/>
                  </a:lnTo>
                  <a:lnTo>
                    <a:pt x="104" y="1090"/>
                  </a:lnTo>
                  <a:lnTo>
                    <a:pt x="123" y="1118"/>
                  </a:lnTo>
                  <a:lnTo>
                    <a:pt x="142" y="1147"/>
                  </a:lnTo>
                  <a:lnTo>
                    <a:pt x="164" y="1174"/>
                  </a:lnTo>
                  <a:lnTo>
                    <a:pt x="187" y="1200"/>
                  </a:lnTo>
                  <a:lnTo>
                    <a:pt x="210" y="1225"/>
                  </a:lnTo>
                  <a:lnTo>
                    <a:pt x="235" y="1249"/>
                  </a:lnTo>
                  <a:lnTo>
                    <a:pt x="261" y="1272"/>
                  </a:lnTo>
                  <a:lnTo>
                    <a:pt x="289" y="1292"/>
                  </a:lnTo>
                  <a:lnTo>
                    <a:pt x="316" y="1313"/>
                  </a:lnTo>
                  <a:lnTo>
                    <a:pt x="346" y="1331"/>
                  </a:lnTo>
                  <a:lnTo>
                    <a:pt x="376" y="1348"/>
                  </a:lnTo>
                  <a:lnTo>
                    <a:pt x="407" y="1365"/>
                  </a:lnTo>
                  <a:lnTo>
                    <a:pt x="439" y="1378"/>
                  </a:lnTo>
                  <a:lnTo>
                    <a:pt x="471" y="1392"/>
                  </a:lnTo>
                  <a:lnTo>
                    <a:pt x="504" y="1402"/>
                  </a:lnTo>
                  <a:lnTo>
                    <a:pt x="538" y="1413"/>
                  </a:lnTo>
                  <a:lnTo>
                    <a:pt x="573" y="1421"/>
                  </a:lnTo>
                  <a:lnTo>
                    <a:pt x="608" y="1426"/>
                  </a:lnTo>
                  <a:lnTo>
                    <a:pt x="644" y="1431"/>
                  </a:lnTo>
                  <a:lnTo>
                    <a:pt x="680" y="1434"/>
                  </a:lnTo>
                  <a:lnTo>
                    <a:pt x="717" y="1436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D8D8D8"/>
                </a:gs>
              </a:gsLst>
              <a:lin ang="2700000" scaled="0"/>
            </a:gradFill>
            <a:ln>
              <a:noFill/>
            </a:ln>
            <a:effectLst>
              <a:outerShdw blurRad="190500" dist="1016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53" name="Google Shape;1253;p5"/>
            <p:cNvSpPr/>
            <p:nvPr/>
          </p:nvSpPr>
          <p:spPr>
            <a:xfrm>
              <a:off x="7325621" y="3623401"/>
              <a:ext cx="733425" cy="735013"/>
            </a:xfrm>
            <a:custGeom>
              <a:avLst/>
              <a:gdLst/>
              <a:ahLst/>
              <a:cxnLst/>
              <a:rect l="l" t="t" r="r" b="b"/>
              <a:pathLst>
                <a:path w="1386" h="1387" extrusionOk="0">
                  <a:moveTo>
                    <a:pt x="693" y="1387"/>
                  </a:moveTo>
                  <a:lnTo>
                    <a:pt x="729" y="1386"/>
                  </a:lnTo>
                  <a:lnTo>
                    <a:pt x="764" y="1383"/>
                  </a:lnTo>
                  <a:lnTo>
                    <a:pt x="799" y="1379"/>
                  </a:lnTo>
                  <a:lnTo>
                    <a:pt x="833" y="1373"/>
                  </a:lnTo>
                  <a:lnTo>
                    <a:pt x="867" y="1365"/>
                  </a:lnTo>
                  <a:lnTo>
                    <a:pt x="899" y="1355"/>
                  </a:lnTo>
                  <a:lnTo>
                    <a:pt x="931" y="1345"/>
                  </a:lnTo>
                  <a:lnTo>
                    <a:pt x="964" y="1332"/>
                  </a:lnTo>
                  <a:lnTo>
                    <a:pt x="994" y="1319"/>
                  </a:lnTo>
                  <a:lnTo>
                    <a:pt x="1024" y="1304"/>
                  </a:lnTo>
                  <a:lnTo>
                    <a:pt x="1053" y="1287"/>
                  </a:lnTo>
                  <a:lnTo>
                    <a:pt x="1082" y="1268"/>
                  </a:lnTo>
                  <a:lnTo>
                    <a:pt x="1108" y="1249"/>
                  </a:lnTo>
                  <a:lnTo>
                    <a:pt x="1134" y="1228"/>
                  </a:lnTo>
                  <a:lnTo>
                    <a:pt x="1159" y="1206"/>
                  </a:lnTo>
                  <a:lnTo>
                    <a:pt x="1183" y="1184"/>
                  </a:lnTo>
                  <a:lnTo>
                    <a:pt x="1206" y="1160"/>
                  </a:lnTo>
                  <a:lnTo>
                    <a:pt x="1228" y="1134"/>
                  </a:lnTo>
                  <a:lnTo>
                    <a:pt x="1249" y="1108"/>
                  </a:lnTo>
                  <a:lnTo>
                    <a:pt x="1268" y="1082"/>
                  </a:lnTo>
                  <a:lnTo>
                    <a:pt x="1287" y="1053"/>
                  </a:lnTo>
                  <a:lnTo>
                    <a:pt x="1303" y="1024"/>
                  </a:lnTo>
                  <a:lnTo>
                    <a:pt x="1319" y="995"/>
                  </a:lnTo>
                  <a:lnTo>
                    <a:pt x="1332" y="964"/>
                  </a:lnTo>
                  <a:lnTo>
                    <a:pt x="1345" y="932"/>
                  </a:lnTo>
                  <a:lnTo>
                    <a:pt x="1355" y="899"/>
                  </a:lnTo>
                  <a:lnTo>
                    <a:pt x="1364" y="867"/>
                  </a:lnTo>
                  <a:lnTo>
                    <a:pt x="1373" y="833"/>
                  </a:lnTo>
                  <a:lnTo>
                    <a:pt x="1379" y="800"/>
                  </a:lnTo>
                  <a:lnTo>
                    <a:pt x="1383" y="764"/>
                  </a:lnTo>
                  <a:lnTo>
                    <a:pt x="1386" y="730"/>
                  </a:lnTo>
                  <a:lnTo>
                    <a:pt x="1386" y="693"/>
                  </a:lnTo>
                  <a:lnTo>
                    <a:pt x="1386" y="658"/>
                  </a:lnTo>
                  <a:lnTo>
                    <a:pt x="1383" y="622"/>
                  </a:lnTo>
                  <a:lnTo>
                    <a:pt x="1379" y="588"/>
                  </a:lnTo>
                  <a:lnTo>
                    <a:pt x="1373" y="553"/>
                  </a:lnTo>
                  <a:lnTo>
                    <a:pt x="1364" y="520"/>
                  </a:lnTo>
                  <a:lnTo>
                    <a:pt x="1355" y="487"/>
                  </a:lnTo>
                  <a:lnTo>
                    <a:pt x="1345" y="455"/>
                  </a:lnTo>
                  <a:lnTo>
                    <a:pt x="1332" y="424"/>
                  </a:lnTo>
                  <a:lnTo>
                    <a:pt x="1319" y="393"/>
                  </a:lnTo>
                  <a:lnTo>
                    <a:pt x="1303" y="363"/>
                  </a:lnTo>
                  <a:lnTo>
                    <a:pt x="1287" y="335"/>
                  </a:lnTo>
                  <a:lnTo>
                    <a:pt x="1268" y="306"/>
                  </a:lnTo>
                  <a:lnTo>
                    <a:pt x="1249" y="279"/>
                  </a:lnTo>
                  <a:lnTo>
                    <a:pt x="1228" y="252"/>
                  </a:lnTo>
                  <a:lnTo>
                    <a:pt x="1206" y="227"/>
                  </a:lnTo>
                  <a:lnTo>
                    <a:pt x="1183" y="203"/>
                  </a:lnTo>
                  <a:lnTo>
                    <a:pt x="1159" y="180"/>
                  </a:lnTo>
                  <a:lnTo>
                    <a:pt x="1134" y="158"/>
                  </a:lnTo>
                  <a:lnTo>
                    <a:pt x="1108" y="138"/>
                  </a:lnTo>
                  <a:lnTo>
                    <a:pt x="1082" y="119"/>
                  </a:lnTo>
                  <a:lnTo>
                    <a:pt x="1053" y="101"/>
                  </a:lnTo>
                  <a:lnTo>
                    <a:pt x="1024" y="84"/>
                  </a:lnTo>
                  <a:lnTo>
                    <a:pt x="994" y="69"/>
                  </a:lnTo>
                  <a:lnTo>
                    <a:pt x="964" y="55"/>
                  </a:lnTo>
                  <a:lnTo>
                    <a:pt x="931" y="43"/>
                  </a:lnTo>
                  <a:lnTo>
                    <a:pt x="899" y="31"/>
                  </a:lnTo>
                  <a:lnTo>
                    <a:pt x="867" y="22"/>
                  </a:lnTo>
                  <a:lnTo>
                    <a:pt x="833" y="14"/>
                  </a:lnTo>
                  <a:lnTo>
                    <a:pt x="799" y="8"/>
                  </a:lnTo>
                  <a:lnTo>
                    <a:pt x="764" y="4"/>
                  </a:lnTo>
                  <a:lnTo>
                    <a:pt x="729" y="1"/>
                  </a:lnTo>
                  <a:lnTo>
                    <a:pt x="693" y="0"/>
                  </a:lnTo>
                  <a:lnTo>
                    <a:pt x="658" y="1"/>
                  </a:lnTo>
                  <a:lnTo>
                    <a:pt x="622" y="4"/>
                  </a:lnTo>
                  <a:lnTo>
                    <a:pt x="588" y="8"/>
                  </a:lnTo>
                  <a:lnTo>
                    <a:pt x="553" y="14"/>
                  </a:lnTo>
                  <a:lnTo>
                    <a:pt x="520" y="22"/>
                  </a:lnTo>
                  <a:lnTo>
                    <a:pt x="487" y="31"/>
                  </a:lnTo>
                  <a:lnTo>
                    <a:pt x="455" y="43"/>
                  </a:lnTo>
                  <a:lnTo>
                    <a:pt x="424" y="55"/>
                  </a:lnTo>
                  <a:lnTo>
                    <a:pt x="393" y="69"/>
                  </a:lnTo>
                  <a:lnTo>
                    <a:pt x="363" y="84"/>
                  </a:lnTo>
                  <a:lnTo>
                    <a:pt x="333" y="101"/>
                  </a:lnTo>
                  <a:lnTo>
                    <a:pt x="306" y="119"/>
                  </a:lnTo>
                  <a:lnTo>
                    <a:pt x="278" y="138"/>
                  </a:lnTo>
                  <a:lnTo>
                    <a:pt x="252" y="158"/>
                  </a:lnTo>
                  <a:lnTo>
                    <a:pt x="227" y="180"/>
                  </a:lnTo>
                  <a:lnTo>
                    <a:pt x="203" y="203"/>
                  </a:lnTo>
                  <a:lnTo>
                    <a:pt x="180" y="227"/>
                  </a:lnTo>
                  <a:lnTo>
                    <a:pt x="158" y="252"/>
                  </a:lnTo>
                  <a:lnTo>
                    <a:pt x="138" y="279"/>
                  </a:lnTo>
                  <a:lnTo>
                    <a:pt x="118" y="306"/>
                  </a:lnTo>
                  <a:lnTo>
                    <a:pt x="101" y="335"/>
                  </a:lnTo>
                  <a:lnTo>
                    <a:pt x="84" y="363"/>
                  </a:lnTo>
                  <a:lnTo>
                    <a:pt x="69" y="393"/>
                  </a:lnTo>
                  <a:lnTo>
                    <a:pt x="55" y="424"/>
                  </a:lnTo>
                  <a:lnTo>
                    <a:pt x="42" y="455"/>
                  </a:lnTo>
                  <a:lnTo>
                    <a:pt x="31" y="487"/>
                  </a:lnTo>
                  <a:lnTo>
                    <a:pt x="22" y="520"/>
                  </a:lnTo>
                  <a:lnTo>
                    <a:pt x="14" y="553"/>
                  </a:lnTo>
                  <a:lnTo>
                    <a:pt x="8" y="588"/>
                  </a:lnTo>
                  <a:lnTo>
                    <a:pt x="3" y="622"/>
                  </a:lnTo>
                  <a:lnTo>
                    <a:pt x="1" y="658"/>
                  </a:lnTo>
                  <a:lnTo>
                    <a:pt x="0" y="693"/>
                  </a:lnTo>
                  <a:lnTo>
                    <a:pt x="1" y="730"/>
                  </a:lnTo>
                  <a:lnTo>
                    <a:pt x="3" y="764"/>
                  </a:lnTo>
                  <a:lnTo>
                    <a:pt x="8" y="800"/>
                  </a:lnTo>
                  <a:lnTo>
                    <a:pt x="14" y="833"/>
                  </a:lnTo>
                  <a:lnTo>
                    <a:pt x="22" y="867"/>
                  </a:lnTo>
                  <a:lnTo>
                    <a:pt x="31" y="899"/>
                  </a:lnTo>
                  <a:lnTo>
                    <a:pt x="42" y="932"/>
                  </a:lnTo>
                  <a:lnTo>
                    <a:pt x="55" y="964"/>
                  </a:lnTo>
                  <a:lnTo>
                    <a:pt x="69" y="995"/>
                  </a:lnTo>
                  <a:lnTo>
                    <a:pt x="84" y="1024"/>
                  </a:lnTo>
                  <a:lnTo>
                    <a:pt x="101" y="1053"/>
                  </a:lnTo>
                  <a:lnTo>
                    <a:pt x="118" y="1082"/>
                  </a:lnTo>
                  <a:lnTo>
                    <a:pt x="138" y="1108"/>
                  </a:lnTo>
                  <a:lnTo>
                    <a:pt x="158" y="1134"/>
                  </a:lnTo>
                  <a:lnTo>
                    <a:pt x="180" y="1160"/>
                  </a:lnTo>
                  <a:lnTo>
                    <a:pt x="203" y="1184"/>
                  </a:lnTo>
                  <a:lnTo>
                    <a:pt x="227" y="1206"/>
                  </a:lnTo>
                  <a:lnTo>
                    <a:pt x="252" y="1228"/>
                  </a:lnTo>
                  <a:lnTo>
                    <a:pt x="278" y="1249"/>
                  </a:lnTo>
                  <a:lnTo>
                    <a:pt x="306" y="1268"/>
                  </a:lnTo>
                  <a:lnTo>
                    <a:pt x="333" y="1287"/>
                  </a:lnTo>
                  <a:lnTo>
                    <a:pt x="363" y="1304"/>
                  </a:lnTo>
                  <a:lnTo>
                    <a:pt x="393" y="1319"/>
                  </a:lnTo>
                  <a:lnTo>
                    <a:pt x="424" y="1332"/>
                  </a:lnTo>
                  <a:lnTo>
                    <a:pt x="455" y="1345"/>
                  </a:lnTo>
                  <a:lnTo>
                    <a:pt x="487" y="1355"/>
                  </a:lnTo>
                  <a:lnTo>
                    <a:pt x="520" y="1365"/>
                  </a:lnTo>
                  <a:lnTo>
                    <a:pt x="553" y="1373"/>
                  </a:lnTo>
                  <a:lnTo>
                    <a:pt x="588" y="1379"/>
                  </a:lnTo>
                  <a:lnTo>
                    <a:pt x="622" y="1383"/>
                  </a:lnTo>
                  <a:lnTo>
                    <a:pt x="658" y="1386"/>
                  </a:lnTo>
                  <a:lnTo>
                    <a:pt x="693" y="1387"/>
                  </a:lnTo>
                  <a:close/>
                </a:path>
              </a:pathLst>
            </a:custGeom>
            <a:gradFill>
              <a:gsLst>
                <a:gs pos="0">
                  <a:srgbClr val="D8D8D8"/>
                </a:gs>
                <a:gs pos="52999">
                  <a:srgbClr val="D8D8D8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88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254" name="Google Shape;1254;p5" descr="Logotipo, nome da empresa&#10;&#10;Descrição gerada automaticamente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7486568" y="3792907"/>
              <a:ext cx="411530" cy="396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7"/>
          <p:cNvSpPr/>
          <p:nvPr/>
        </p:nvSpPr>
        <p:spPr>
          <a:xfrm rot="5400000">
            <a:off x="6343573" y="553139"/>
            <a:ext cx="5444115" cy="6252738"/>
          </a:xfrm>
          <a:custGeom>
            <a:avLst/>
            <a:gdLst/>
            <a:ahLst/>
            <a:cxnLst/>
            <a:rect l="l" t="t" r="r" b="b"/>
            <a:pathLst>
              <a:path w="8166172" h="9379107" extrusionOk="0">
                <a:moveTo>
                  <a:pt x="0" y="0"/>
                </a:moveTo>
                <a:lnTo>
                  <a:pt x="8166173" y="0"/>
                </a:lnTo>
                <a:lnTo>
                  <a:pt x="8166173" y="9379106"/>
                </a:lnTo>
                <a:lnTo>
                  <a:pt x="0" y="93791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9999"/>
            </a:blip>
            <a:stretch>
              <a:fillRect t="-23268" r="-8305"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16" name="Google Shape;1316;p7"/>
          <p:cNvGrpSpPr/>
          <p:nvPr/>
        </p:nvGrpSpPr>
        <p:grpSpPr>
          <a:xfrm>
            <a:off x="0" y="-50314"/>
            <a:ext cx="12192000" cy="1001323"/>
            <a:chOff x="0" y="-28575"/>
            <a:chExt cx="6924158" cy="568678"/>
          </a:xfrm>
        </p:grpSpPr>
        <p:sp>
          <p:nvSpPr>
            <p:cNvPr id="1317" name="Google Shape;1317;p7"/>
            <p:cNvSpPr/>
            <p:nvPr/>
          </p:nvSpPr>
          <p:spPr>
            <a:xfrm>
              <a:off x="0" y="0"/>
              <a:ext cx="6924158" cy="540103"/>
            </a:xfrm>
            <a:custGeom>
              <a:avLst/>
              <a:gdLst/>
              <a:ahLst/>
              <a:cxnLst/>
              <a:rect l="l" t="t" r="r" b="b"/>
              <a:pathLst>
                <a:path w="6924158" h="540103" extrusionOk="0">
                  <a:moveTo>
                    <a:pt x="0" y="0"/>
                  </a:moveTo>
                  <a:lnTo>
                    <a:pt x="6924158" y="0"/>
                  </a:lnTo>
                  <a:lnTo>
                    <a:pt x="6924158" y="540103"/>
                  </a:lnTo>
                  <a:lnTo>
                    <a:pt x="0" y="540103"/>
                  </a:lnTo>
                  <a:close/>
                </a:path>
              </a:pathLst>
            </a:custGeom>
            <a:solidFill>
              <a:srgbClr val="003B79"/>
            </a:solid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7"/>
            <p:cNvSpPr txBox="1"/>
            <p:nvPr/>
          </p:nvSpPr>
          <p:spPr>
            <a:xfrm>
              <a:off x="0" y="-28575"/>
              <a:ext cx="6924158" cy="568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050" tIns="32050" rIns="32050" bIns="3205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9" name="Google Shape;1319;p7"/>
          <p:cNvGrpSpPr/>
          <p:nvPr/>
        </p:nvGrpSpPr>
        <p:grpSpPr>
          <a:xfrm>
            <a:off x="-537" y="-241101"/>
            <a:ext cx="12192000" cy="7099101"/>
            <a:chOff x="0" y="-95250"/>
            <a:chExt cx="4816593" cy="2804583"/>
          </a:xfrm>
        </p:grpSpPr>
        <p:sp>
          <p:nvSpPr>
            <p:cNvPr id="1320" name="Google Shape;1320;p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4C0CE">
                <a:alpha val="41960"/>
              </a:srgbClr>
            </a:solid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7"/>
            <p:cNvSpPr txBox="1"/>
            <p:nvPr/>
          </p:nvSpPr>
          <p:spPr>
            <a:xfrm>
              <a:off x="0" y="-95250"/>
              <a:ext cx="4816593" cy="2804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50" tIns="33850" rIns="33850" bIns="33850" anchor="ctr" anchorCtr="0">
              <a:noAutofit/>
            </a:bodyPr>
            <a:lstStyle/>
            <a:p>
              <a:pPr marL="0" marR="0" lvl="0" indent="0" algn="ctr" rtl="0">
                <a:lnSpc>
                  <a:spcPct val="23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22" name="Google Shape;1322;p7"/>
          <p:cNvSpPr txBox="1"/>
          <p:nvPr/>
        </p:nvSpPr>
        <p:spPr>
          <a:xfrm>
            <a:off x="4745260" y="220645"/>
            <a:ext cx="5008340" cy="64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7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66" b="1">
                <a:solidFill>
                  <a:srgbClr val="FFFAF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Porque trocar de tecnologia? </a:t>
            </a:r>
            <a:endParaRPr sz="219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3" name="Google Shape;1323;p7"/>
          <p:cNvSpPr txBox="1"/>
          <p:nvPr/>
        </p:nvSpPr>
        <p:spPr>
          <a:xfrm>
            <a:off x="383239" y="6433059"/>
            <a:ext cx="2326855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AUTOMATE.COM.BR</a:t>
            </a:r>
            <a:endParaRPr sz="219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24" name="Google Shape;1324;p7"/>
          <p:cNvGrpSpPr/>
          <p:nvPr/>
        </p:nvGrpSpPr>
        <p:grpSpPr>
          <a:xfrm>
            <a:off x="2964445" y="6359071"/>
            <a:ext cx="9227017" cy="517979"/>
            <a:chOff x="0" y="-97869"/>
            <a:chExt cx="18454035" cy="1035957"/>
          </a:xfrm>
        </p:grpSpPr>
        <p:grpSp>
          <p:nvGrpSpPr>
            <p:cNvPr id="1325" name="Google Shape;1325;p7"/>
            <p:cNvGrpSpPr/>
            <p:nvPr/>
          </p:nvGrpSpPr>
          <p:grpSpPr>
            <a:xfrm>
              <a:off x="0" y="-97869"/>
              <a:ext cx="18454035" cy="997857"/>
              <a:chOff x="0" y="-28575"/>
              <a:chExt cx="5250345" cy="283900"/>
            </a:xfrm>
          </p:grpSpPr>
          <p:sp>
            <p:nvSpPr>
              <p:cNvPr id="1326" name="Google Shape;1326;p7"/>
              <p:cNvSpPr/>
              <p:nvPr/>
            </p:nvSpPr>
            <p:spPr>
              <a:xfrm>
                <a:off x="0" y="0"/>
                <a:ext cx="5250345" cy="255325"/>
              </a:xfrm>
              <a:custGeom>
                <a:avLst/>
                <a:gdLst/>
                <a:ahLst/>
                <a:cxnLst/>
                <a:rect l="l" t="t" r="r" b="b"/>
                <a:pathLst>
                  <a:path w="5250345" h="255325" extrusionOk="0">
                    <a:moveTo>
                      <a:pt x="0" y="0"/>
                    </a:moveTo>
                    <a:lnTo>
                      <a:pt x="5250345" y="0"/>
                    </a:lnTo>
                    <a:lnTo>
                      <a:pt x="5250345" y="255325"/>
                    </a:lnTo>
                    <a:lnTo>
                      <a:pt x="0" y="255325"/>
                    </a:lnTo>
                    <a:close/>
                  </a:path>
                </a:pathLst>
              </a:custGeom>
              <a:solidFill>
                <a:srgbClr val="466CB0"/>
              </a:solidFill>
              <a:ln>
                <a:noFill/>
              </a:ln>
            </p:spPr>
            <p:txBody>
              <a:bodyPr spcFirstLastPara="1" wrap="square" lIns="60950" tIns="30450" rIns="60950" bIns="304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7"/>
              <p:cNvSpPr txBox="1"/>
              <p:nvPr/>
            </p:nvSpPr>
            <p:spPr>
              <a:xfrm>
                <a:off x="0" y="-28575"/>
                <a:ext cx="5250345" cy="28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1975" tIns="31975" rIns="31975" bIns="319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28" name="Google Shape;1328;p7"/>
            <p:cNvSpPr/>
            <p:nvPr/>
          </p:nvSpPr>
          <p:spPr>
            <a:xfrm>
              <a:off x="0" y="0"/>
              <a:ext cx="5475868" cy="899988"/>
            </a:xfrm>
            <a:custGeom>
              <a:avLst/>
              <a:gdLst/>
              <a:ahLst/>
              <a:cxnLst/>
              <a:rect l="l" t="t" r="r" b="b"/>
              <a:pathLst>
                <a:path w="5475868" h="899988" extrusionOk="0">
                  <a:moveTo>
                    <a:pt x="0" y="0"/>
                  </a:moveTo>
                  <a:lnTo>
                    <a:pt x="5475868" y="0"/>
                  </a:lnTo>
                  <a:lnTo>
                    <a:pt x="5475868" y="899988"/>
                  </a:lnTo>
                  <a:lnTo>
                    <a:pt x="0" y="89998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508383"/>
              </a:stretch>
            </a:blip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7"/>
            <p:cNvSpPr/>
            <p:nvPr/>
          </p:nvSpPr>
          <p:spPr>
            <a:xfrm>
              <a:off x="5475868" y="2567"/>
              <a:ext cx="5475868" cy="899988"/>
            </a:xfrm>
            <a:custGeom>
              <a:avLst/>
              <a:gdLst/>
              <a:ahLst/>
              <a:cxnLst/>
              <a:rect l="l" t="t" r="r" b="b"/>
              <a:pathLst>
                <a:path w="5475868" h="899988" extrusionOk="0">
                  <a:moveTo>
                    <a:pt x="0" y="0"/>
                  </a:moveTo>
                  <a:lnTo>
                    <a:pt x="5475868" y="0"/>
                  </a:lnTo>
                  <a:lnTo>
                    <a:pt x="5475868" y="899987"/>
                  </a:lnTo>
                  <a:lnTo>
                    <a:pt x="0" y="89998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508383"/>
              </a:stretch>
            </a:blip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7"/>
            <p:cNvSpPr/>
            <p:nvPr/>
          </p:nvSpPr>
          <p:spPr>
            <a:xfrm>
              <a:off x="10951736" y="38100"/>
              <a:ext cx="5475868" cy="899988"/>
            </a:xfrm>
            <a:custGeom>
              <a:avLst/>
              <a:gdLst/>
              <a:ahLst/>
              <a:cxnLst/>
              <a:rect l="l" t="t" r="r" b="b"/>
              <a:pathLst>
                <a:path w="5475868" h="899988" extrusionOk="0">
                  <a:moveTo>
                    <a:pt x="0" y="0"/>
                  </a:moveTo>
                  <a:lnTo>
                    <a:pt x="5475868" y="0"/>
                  </a:lnTo>
                  <a:lnTo>
                    <a:pt x="5475868" y="899988"/>
                  </a:lnTo>
                  <a:lnTo>
                    <a:pt x="0" y="89998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508383"/>
              </a:stretch>
            </a:blip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7"/>
            <p:cNvSpPr/>
            <p:nvPr/>
          </p:nvSpPr>
          <p:spPr>
            <a:xfrm>
              <a:off x="16427604" y="38100"/>
              <a:ext cx="1964010" cy="801274"/>
            </a:xfrm>
            <a:custGeom>
              <a:avLst/>
              <a:gdLst/>
              <a:ahLst/>
              <a:cxnLst/>
              <a:rect l="l" t="t" r="r" b="b"/>
              <a:pathLst>
                <a:path w="1964010" h="801274" extrusionOk="0">
                  <a:moveTo>
                    <a:pt x="0" y="0"/>
                  </a:moveTo>
                  <a:lnTo>
                    <a:pt x="1964010" y="0"/>
                  </a:lnTo>
                  <a:lnTo>
                    <a:pt x="1964010" y="801274"/>
                  </a:lnTo>
                  <a:lnTo>
                    <a:pt x="0" y="8012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r="-178800" b="-583340"/>
              </a:stretch>
            </a:blip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2" name="Google Shape;1332;p7"/>
          <p:cNvSpPr/>
          <p:nvPr/>
        </p:nvSpPr>
        <p:spPr>
          <a:xfrm>
            <a:off x="0" y="2970"/>
            <a:ext cx="4289177" cy="2990773"/>
          </a:xfrm>
          <a:custGeom>
            <a:avLst/>
            <a:gdLst/>
            <a:ahLst/>
            <a:cxnLst/>
            <a:rect l="l" t="t" r="r" b="b"/>
            <a:pathLst>
              <a:path w="6433766" h="4486160" extrusionOk="0">
                <a:moveTo>
                  <a:pt x="0" y="0"/>
                </a:moveTo>
                <a:lnTo>
                  <a:pt x="6433766" y="0"/>
                </a:lnTo>
                <a:lnTo>
                  <a:pt x="6433766" y="4486160"/>
                </a:lnTo>
                <a:lnTo>
                  <a:pt x="0" y="4486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81123" t="-31237"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3" name="Google Shape;1333;p7"/>
          <p:cNvSpPr/>
          <p:nvPr/>
        </p:nvSpPr>
        <p:spPr>
          <a:xfrm>
            <a:off x="1" y="0"/>
            <a:ext cx="5127235" cy="2990773"/>
          </a:xfrm>
          <a:custGeom>
            <a:avLst/>
            <a:gdLst/>
            <a:ahLst/>
            <a:cxnLst/>
            <a:rect l="l" t="t" r="r" b="b"/>
            <a:pathLst>
              <a:path w="7690853" h="4486160" extrusionOk="0">
                <a:moveTo>
                  <a:pt x="0" y="0"/>
                </a:moveTo>
                <a:lnTo>
                  <a:pt x="7690853" y="0"/>
                </a:lnTo>
                <a:lnTo>
                  <a:pt x="7690853" y="4486160"/>
                </a:lnTo>
                <a:lnTo>
                  <a:pt x="0" y="4486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48306" t="-28457"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4" name="Google Shape;1334;p7"/>
          <p:cNvSpPr txBox="1"/>
          <p:nvPr/>
        </p:nvSpPr>
        <p:spPr>
          <a:xfrm>
            <a:off x="3371261" y="1178168"/>
            <a:ext cx="740525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43546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Em 2023 a CCR iniciou a migração da sua plataforma RPA para a ferramenta SRS Cloud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5" name="Google Shape;1335;p7"/>
          <p:cNvSpPr/>
          <p:nvPr/>
        </p:nvSpPr>
        <p:spPr>
          <a:xfrm>
            <a:off x="10973301" y="121465"/>
            <a:ext cx="1065799" cy="708079"/>
          </a:xfrm>
          <a:custGeom>
            <a:avLst/>
            <a:gdLst/>
            <a:ahLst/>
            <a:cxnLst/>
            <a:rect l="l" t="t" r="r" b="b"/>
            <a:pathLst>
              <a:path w="1598699" h="1062119" extrusionOk="0">
                <a:moveTo>
                  <a:pt x="0" y="0"/>
                </a:moveTo>
                <a:lnTo>
                  <a:pt x="1598698" y="0"/>
                </a:lnTo>
                <a:lnTo>
                  <a:pt x="1598698" y="1062119"/>
                </a:lnTo>
                <a:lnTo>
                  <a:pt x="0" y="10621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7"/>
          <p:cNvSpPr txBox="1"/>
          <p:nvPr/>
        </p:nvSpPr>
        <p:spPr>
          <a:xfrm>
            <a:off x="1999749" y="2226890"/>
            <a:ext cx="740525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43546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Desafios: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7" name="Google Shape;1337;p7"/>
          <p:cNvSpPr txBox="1"/>
          <p:nvPr/>
        </p:nvSpPr>
        <p:spPr>
          <a:xfrm>
            <a:off x="1999749" y="2735021"/>
            <a:ext cx="7405259" cy="290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5466"/>
              </a:buClr>
              <a:buSzPts val="1800"/>
              <a:buFont typeface="Noto Sans Symbols"/>
              <a:buChar char="⮚"/>
            </a:pPr>
            <a:r>
              <a:rPr lang="pt-BR" sz="1800">
                <a:solidFill>
                  <a:srgbClr val="43546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Autonomia das equipes de negócio envolvidas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5466"/>
              </a:buClr>
              <a:buSzPts val="1800"/>
              <a:buFont typeface="Noto Sans Symbols"/>
              <a:buChar char="⮚"/>
            </a:pPr>
            <a:r>
              <a:rPr lang="pt-BR" sz="1800">
                <a:solidFill>
                  <a:srgbClr val="43546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Visibilidade de indicadores consolidados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5466"/>
              </a:buClr>
              <a:buSzPts val="1800"/>
              <a:buFont typeface="Noto Sans Symbols"/>
              <a:buChar char="⮚"/>
            </a:pPr>
            <a:r>
              <a:rPr lang="pt-BR" sz="1800">
                <a:solidFill>
                  <a:srgbClr val="43546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Acesso flexível a soluções de hiperautomação e inteligência artificial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5466"/>
              </a:buClr>
              <a:buSzPts val="1800"/>
              <a:buFont typeface="Noto Sans Symbols"/>
              <a:buChar char="⮚"/>
            </a:pPr>
            <a:r>
              <a:rPr lang="pt-BR" sz="1800">
                <a:solidFill>
                  <a:srgbClr val="43546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Ambiente integrado para várias plataformas diferentes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5466"/>
              </a:buClr>
              <a:buSzPts val="1800"/>
              <a:buFont typeface="Noto Sans Symbols"/>
              <a:buChar char="⮚"/>
            </a:pPr>
            <a:r>
              <a:rPr lang="pt-BR" sz="1800">
                <a:solidFill>
                  <a:srgbClr val="43546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Gestão de dados de negócio, logs e atividades dos robôs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5466"/>
              </a:buClr>
              <a:buSzPts val="1800"/>
              <a:buFont typeface="Noto Sans Symbols"/>
              <a:buChar char="⮚"/>
            </a:pPr>
            <a:r>
              <a:rPr lang="pt-BR" sz="1800">
                <a:solidFill>
                  <a:srgbClr val="43546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Falta de flexibilidade em negociações para crescimento ou redução das licenças RPA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8" name="Google Shape;1338;p7" descr="Logotipo, nome da empresa&#10;&#10;Descrição gerad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583360" y="956167"/>
            <a:ext cx="1455740" cy="1291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9" name="Google Shape;1339;p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089650" y="3133500"/>
            <a:ext cx="2949450" cy="279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8"/>
          <p:cNvSpPr/>
          <p:nvPr/>
        </p:nvSpPr>
        <p:spPr>
          <a:xfrm rot="5400000">
            <a:off x="6343573" y="553139"/>
            <a:ext cx="5444115" cy="6252738"/>
          </a:xfrm>
          <a:custGeom>
            <a:avLst/>
            <a:gdLst/>
            <a:ahLst/>
            <a:cxnLst/>
            <a:rect l="l" t="t" r="r" b="b"/>
            <a:pathLst>
              <a:path w="8166172" h="9379107" extrusionOk="0">
                <a:moveTo>
                  <a:pt x="0" y="0"/>
                </a:moveTo>
                <a:lnTo>
                  <a:pt x="8166173" y="0"/>
                </a:lnTo>
                <a:lnTo>
                  <a:pt x="8166173" y="9379106"/>
                </a:lnTo>
                <a:lnTo>
                  <a:pt x="0" y="93791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9999"/>
            </a:blip>
            <a:stretch>
              <a:fillRect t="-23268" r="-8305"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5" name="Google Shape;1345;p8"/>
          <p:cNvGrpSpPr/>
          <p:nvPr/>
        </p:nvGrpSpPr>
        <p:grpSpPr>
          <a:xfrm>
            <a:off x="0" y="-50314"/>
            <a:ext cx="12192000" cy="1001323"/>
            <a:chOff x="0" y="-28575"/>
            <a:chExt cx="6924158" cy="568678"/>
          </a:xfrm>
        </p:grpSpPr>
        <p:sp>
          <p:nvSpPr>
            <p:cNvPr id="1346" name="Google Shape;1346;p8"/>
            <p:cNvSpPr/>
            <p:nvPr/>
          </p:nvSpPr>
          <p:spPr>
            <a:xfrm>
              <a:off x="0" y="0"/>
              <a:ext cx="6924158" cy="540103"/>
            </a:xfrm>
            <a:custGeom>
              <a:avLst/>
              <a:gdLst/>
              <a:ahLst/>
              <a:cxnLst/>
              <a:rect l="l" t="t" r="r" b="b"/>
              <a:pathLst>
                <a:path w="6924158" h="540103" extrusionOk="0">
                  <a:moveTo>
                    <a:pt x="0" y="0"/>
                  </a:moveTo>
                  <a:lnTo>
                    <a:pt x="6924158" y="0"/>
                  </a:lnTo>
                  <a:lnTo>
                    <a:pt x="6924158" y="540103"/>
                  </a:lnTo>
                  <a:lnTo>
                    <a:pt x="0" y="540103"/>
                  </a:lnTo>
                  <a:close/>
                </a:path>
              </a:pathLst>
            </a:custGeom>
            <a:solidFill>
              <a:srgbClr val="003B79"/>
            </a:solid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8"/>
            <p:cNvSpPr txBox="1"/>
            <p:nvPr/>
          </p:nvSpPr>
          <p:spPr>
            <a:xfrm>
              <a:off x="0" y="-28575"/>
              <a:ext cx="6924158" cy="568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050" tIns="32050" rIns="32050" bIns="3205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8" name="Google Shape;1348;p8"/>
          <p:cNvGrpSpPr/>
          <p:nvPr/>
        </p:nvGrpSpPr>
        <p:grpSpPr>
          <a:xfrm>
            <a:off x="-537" y="-241101"/>
            <a:ext cx="12192000" cy="7099101"/>
            <a:chOff x="0" y="-95250"/>
            <a:chExt cx="4816593" cy="2804583"/>
          </a:xfrm>
        </p:grpSpPr>
        <p:sp>
          <p:nvSpPr>
            <p:cNvPr id="1349" name="Google Shape;1349;p8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4C0CE">
                <a:alpha val="41960"/>
              </a:srgbClr>
            </a:solid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8"/>
            <p:cNvSpPr txBox="1"/>
            <p:nvPr/>
          </p:nvSpPr>
          <p:spPr>
            <a:xfrm>
              <a:off x="0" y="-95250"/>
              <a:ext cx="4816593" cy="2804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50" tIns="33850" rIns="33850" bIns="33850" anchor="ctr" anchorCtr="0">
              <a:noAutofit/>
            </a:bodyPr>
            <a:lstStyle/>
            <a:p>
              <a:pPr marL="0" marR="0" lvl="0" indent="0" algn="ctr" rtl="0">
                <a:lnSpc>
                  <a:spcPct val="23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1" name="Google Shape;1351;p8"/>
          <p:cNvSpPr txBox="1"/>
          <p:nvPr/>
        </p:nvSpPr>
        <p:spPr>
          <a:xfrm>
            <a:off x="4745260" y="220645"/>
            <a:ext cx="5008340" cy="64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7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66" b="1">
                <a:solidFill>
                  <a:srgbClr val="FFFAF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SRS Cloud </a:t>
            </a:r>
            <a:endParaRPr sz="219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2" name="Google Shape;1352;p8"/>
          <p:cNvSpPr txBox="1"/>
          <p:nvPr/>
        </p:nvSpPr>
        <p:spPr>
          <a:xfrm>
            <a:off x="383239" y="6433059"/>
            <a:ext cx="2326855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AUTOMATE.COM.BR</a:t>
            </a:r>
            <a:endParaRPr sz="219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53" name="Google Shape;1353;p8"/>
          <p:cNvGrpSpPr/>
          <p:nvPr/>
        </p:nvGrpSpPr>
        <p:grpSpPr>
          <a:xfrm>
            <a:off x="2964445" y="6359071"/>
            <a:ext cx="9227017" cy="517979"/>
            <a:chOff x="0" y="-97869"/>
            <a:chExt cx="18454035" cy="1035957"/>
          </a:xfrm>
        </p:grpSpPr>
        <p:grpSp>
          <p:nvGrpSpPr>
            <p:cNvPr id="1354" name="Google Shape;1354;p8"/>
            <p:cNvGrpSpPr/>
            <p:nvPr/>
          </p:nvGrpSpPr>
          <p:grpSpPr>
            <a:xfrm>
              <a:off x="0" y="-97869"/>
              <a:ext cx="18454035" cy="997857"/>
              <a:chOff x="0" y="-28575"/>
              <a:chExt cx="5250345" cy="283900"/>
            </a:xfrm>
          </p:grpSpPr>
          <p:sp>
            <p:nvSpPr>
              <p:cNvPr id="1355" name="Google Shape;1355;p8"/>
              <p:cNvSpPr/>
              <p:nvPr/>
            </p:nvSpPr>
            <p:spPr>
              <a:xfrm>
                <a:off x="0" y="0"/>
                <a:ext cx="5250345" cy="255325"/>
              </a:xfrm>
              <a:custGeom>
                <a:avLst/>
                <a:gdLst/>
                <a:ahLst/>
                <a:cxnLst/>
                <a:rect l="l" t="t" r="r" b="b"/>
                <a:pathLst>
                  <a:path w="5250345" h="255325" extrusionOk="0">
                    <a:moveTo>
                      <a:pt x="0" y="0"/>
                    </a:moveTo>
                    <a:lnTo>
                      <a:pt x="5250345" y="0"/>
                    </a:lnTo>
                    <a:lnTo>
                      <a:pt x="5250345" y="255325"/>
                    </a:lnTo>
                    <a:lnTo>
                      <a:pt x="0" y="255325"/>
                    </a:lnTo>
                    <a:close/>
                  </a:path>
                </a:pathLst>
              </a:custGeom>
              <a:solidFill>
                <a:srgbClr val="466CB0"/>
              </a:solidFill>
              <a:ln>
                <a:noFill/>
              </a:ln>
            </p:spPr>
            <p:txBody>
              <a:bodyPr spcFirstLastPara="1" wrap="square" lIns="60950" tIns="30450" rIns="60950" bIns="304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Google Shape;1356;p8"/>
              <p:cNvSpPr txBox="1"/>
              <p:nvPr/>
            </p:nvSpPr>
            <p:spPr>
              <a:xfrm>
                <a:off x="0" y="-28575"/>
                <a:ext cx="5250345" cy="28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1975" tIns="31975" rIns="31975" bIns="319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57" name="Google Shape;1357;p8"/>
            <p:cNvSpPr/>
            <p:nvPr/>
          </p:nvSpPr>
          <p:spPr>
            <a:xfrm>
              <a:off x="0" y="0"/>
              <a:ext cx="5475868" cy="899988"/>
            </a:xfrm>
            <a:custGeom>
              <a:avLst/>
              <a:gdLst/>
              <a:ahLst/>
              <a:cxnLst/>
              <a:rect l="l" t="t" r="r" b="b"/>
              <a:pathLst>
                <a:path w="5475868" h="899988" extrusionOk="0">
                  <a:moveTo>
                    <a:pt x="0" y="0"/>
                  </a:moveTo>
                  <a:lnTo>
                    <a:pt x="5475868" y="0"/>
                  </a:lnTo>
                  <a:lnTo>
                    <a:pt x="5475868" y="899988"/>
                  </a:lnTo>
                  <a:lnTo>
                    <a:pt x="0" y="89998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508383"/>
              </a:stretch>
            </a:blip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5475868" y="2567"/>
              <a:ext cx="5475868" cy="899988"/>
            </a:xfrm>
            <a:custGeom>
              <a:avLst/>
              <a:gdLst/>
              <a:ahLst/>
              <a:cxnLst/>
              <a:rect l="l" t="t" r="r" b="b"/>
              <a:pathLst>
                <a:path w="5475868" h="899988" extrusionOk="0">
                  <a:moveTo>
                    <a:pt x="0" y="0"/>
                  </a:moveTo>
                  <a:lnTo>
                    <a:pt x="5475868" y="0"/>
                  </a:lnTo>
                  <a:lnTo>
                    <a:pt x="5475868" y="899987"/>
                  </a:lnTo>
                  <a:lnTo>
                    <a:pt x="0" y="89998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508383"/>
              </a:stretch>
            </a:blip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10951736" y="38100"/>
              <a:ext cx="5475868" cy="899988"/>
            </a:xfrm>
            <a:custGeom>
              <a:avLst/>
              <a:gdLst/>
              <a:ahLst/>
              <a:cxnLst/>
              <a:rect l="l" t="t" r="r" b="b"/>
              <a:pathLst>
                <a:path w="5475868" h="899988" extrusionOk="0">
                  <a:moveTo>
                    <a:pt x="0" y="0"/>
                  </a:moveTo>
                  <a:lnTo>
                    <a:pt x="5475868" y="0"/>
                  </a:lnTo>
                  <a:lnTo>
                    <a:pt x="5475868" y="899988"/>
                  </a:lnTo>
                  <a:lnTo>
                    <a:pt x="0" y="89998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508383"/>
              </a:stretch>
            </a:blip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16427604" y="38100"/>
              <a:ext cx="1964010" cy="801274"/>
            </a:xfrm>
            <a:custGeom>
              <a:avLst/>
              <a:gdLst/>
              <a:ahLst/>
              <a:cxnLst/>
              <a:rect l="l" t="t" r="r" b="b"/>
              <a:pathLst>
                <a:path w="1964010" h="801274" extrusionOk="0">
                  <a:moveTo>
                    <a:pt x="0" y="0"/>
                  </a:moveTo>
                  <a:lnTo>
                    <a:pt x="1964010" y="0"/>
                  </a:lnTo>
                  <a:lnTo>
                    <a:pt x="1964010" y="801274"/>
                  </a:lnTo>
                  <a:lnTo>
                    <a:pt x="0" y="8012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r="-178800" b="-583340"/>
              </a:stretch>
            </a:blip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1" name="Google Shape;1361;p8"/>
          <p:cNvSpPr/>
          <p:nvPr/>
        </p:nvSpPr>
        <p:spPr>
          <a:xfrm>
            <a:off x="0" y="2970"/>
            <a:ext cx="4289177" cy="2990773"/>
          </a:xfrm>
          <a:custGeom>
            <a:avLst/>
            <a:gdLst/>
            <a:ahLst/>
            <a:cxnLst/>
            <a:rect l="l" t="t" r="r" b="b"/>
            <a:pathLst>
              <a:path w="6433766" h="4486160" extrusionOk="0">
                <a:moveTo>
                  <a:pt x="0" y="0"/>
                </a:moveTo>
                <a:lnTo>
                  <a:pt x="6433766" y="0"/>
                </a:lnTo>
                <a:lnTo>
                  <a:pt x="6433766" y="4486160"/>
                </a:lnTo>
                <a:lnTo>
                  <a:pt x="0" y="4486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81123" t="-31237"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8"/>
          <p:cNvSpPr/>
          <p:nvPr/>
        </p:nvSpPr>
        <p:spPr>
          <a:xfrm>
            <a:off x="1" y="0"/>
            <a:ext cx="5127235" cy="2990773"/>
          </a:xfrm>
          <a:custGeom>
            <a:avLst/>
            <a:gdLst/>
            <a:ahLst/>
            <a:cxnLst/>
            <a:rect l="l" t="t" r="r" b="b"/>
            <a:pathLst>
              <a:path w="7690853" h="4486160" extrusionOk="0">
                <a:moveTo>
                  <a:pt x="0" y="0"/>
                </a:moveTo>
                <a:lnTo>
                  <a:pt x="7690853" y="0"/>
                </a:lnTo>
                <a:lnTo>
                  <a:pt x="7690853" y="4486160"/>
                </a:lnTo>
                <a:lnTo>
                  <a:pt x="0" y="4486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48306" t="-28457"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3" name="Google Shape;1363;p8"/>
          <p:cNvSpPr txBox="1"/>
          <p:nvPr/>
        </p:nvSpPr>
        <p:spPr>
          <a:xfrm>
            <a:off x="3287688" y="1178168"/>
            <a:ext cx="740525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43546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É uma plataforma de governança de robôs nacional com foco na integração de plataformas e visão de negócio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4" name="Google Shape;1364;p8"/>
          <p:cNvSpPr/>
          <p:nvPr/>
        </p:nvSpPr>
        <p:spPr>
          <a:xfrm>
            <a:off x="10973301" y="121465"/>
            <a:ext cx="1065799" cy="708079"/>
          </a:xfrm>
          <a:custGeom>
            <a:avLst/>
            <a:gdLst/>
            <a:ahLst/>
            <a:cxnLst/>
            <a:rect l="l" t="t" r="r" b="b"/>
            <a:pathLst>
              <a:path w="1598699" h="1062119" extrusionOk="0">
                <a:moveTo>
                  <a:pt x="0" y="0"/>
                </a:moveTo>
                <a:lnTo>
                  <a:pt x="1598698" y="0"/>
                </a:lnTo>
                <a:lnTo>
                  <a:pt x="1598698" y="1062119"/>
                </a:lnTo>
                <a:lnTo>
                  <a:pt x="0" y="10621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5" name="Google Shape;1365;p8"/>
          <p:cNvSpPr txBox="1"/>
          <p:nvPr/>
        </p:nvSpPr>
        <p:spPr>
          <a:xfrm>
            <a:off x="2063552" y="2778601"/>
            <a:ext cx="7765296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5466"/>
              </a:buClr>
              <a:buSzPts val="1600"/>
              <a:buFont typeface="Noto Sans Symbols"/>
              <a:buChar char="⮚"/>
            </a:pPr>
            <a:r>
              <a:rPr lang="pt-BR" sz="1600">
                <a:solidFill>
                  <a:srgbClr val="43546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Integração com várias plataformas RPA e tecnologias de desenvolvimento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5466"/>
              </a:buClr>
              <a:buSzPts val="1600"/>
              <a:buFont typeface="Noto Sans Symbols"/>
              <a:buChar char="⮚"/>
            </a:pPr>
            <a:r>
              <a:rPr lang="pt-BR" sz="1600">
                <a:solidFill>
                  <a:srgbClr val="43546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Interface simples e visual, com acesso a parâmetros e controles para equipes de negócio possam gerenciar suas automações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5466"/>
              </a:buClr>
              <a:buSzPts val="1600"/>
              <a:buFont typeface="Noto Sans Symbols"/>
              <a:buChar char="⮚"/>
            </a:pPr>
            <a:r>
              <a:rPr lang="pt-BR" sz="1600">
                <a:solidFill>
                  <a:srgbClr val="43546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Micro serviços de IA, Quebra de Captcha, leitura de documentos e outros disponíveis para uso sob demanda sem pagamento mínimo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5466"/>
              </a:buClr>
              <a:buSzPts val="1600"/>
              <a:buFont typeface="Noto Sans Symbols"/>
              <a:buChar char="⮚"/>
            </a:pPr>
            <a:r>
              <a:rPr lang="pt-BR" sz="1600">
                <a:solidFill>
                  <a:srgbClr val="43546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Relatórios de desempenho e acompanhamento em tempo real das execuções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5466"/>
              </a:buClr>
              <a:buSzPts val="1600"/>
              <a:buFont typeface="Noto Sans Symbols"/>
              <a:buChar char="⮚"/>
            </a:pPr>
            <a:r>
              <a:rPr lang="pt-BR" sz="1600">
                <a:solidFill>
                  <a:srgbClr val="43546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Acesso a logs de execução padronizadas pela plataforma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5466"/>
              </a:buClr>
              <a:buSzPts val="1600"/>
              <a:buFont typeface="Noto Sans Symbols"/>
              <a:buChar char="⮚"/>
            </a:pPr>
            <a:r>
              <a:rPr lang="pt-BR" sz="1600">
                <a:solidFill>
                  <a:srgbClr val="43546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Contratação flexível em pacotes mensais ou anuais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6" name="Google Shape;1366;p8" descr="Logotipo, nome da empresa&#10;&#10;Descrição gerad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583360" y="956167"/>
            <a:ext cx="1455740" cy="1291890"/>
          </a:xfrm>
          <a:prstGeom prst="rect">
            <a:avLst/>
          </a:prstGeom>
          <a:noFill/>
          <a:ln>
            <a:noFill/>
          </a:ln>
        </p:spPr>
      </p:pic>
      <p:sp>
        <p:nvSpPr>
          <p:cNvPr id="1367" name="Google Shape;1367;p8"/>
          <p:cNvSpPr/>
          <p:nvPr/>
        </p:nvSpPr>
        <p:spPr>
          <a:xfrm>
            <a:off x="-1463505" y="2912144"/>
            <a:ext cx="4751193" cy="3167460"/>
          </a:xfrm>
          <a:custGeom>
            <a:avLst/>
            <a:gdLst/>
            <a:ahLst/>
            <a:cxnLst/>
            <a:rect l="l" t="t" r="r" b="b"/>
            <a:pathLst>
              <a:path w="4652838" h="3101892" extrusionOk="0">
                <a:moveTo>
                  <a:pt x="0" y="0"/>
                </a:moveTo>
                <a:lnTo>
                  <a:pt x="4652838" y="0"/>
                </a:lnTo>
                <a:lnTo>
                  <a:pt x="4652838" y="3101892"/>
                </a:lnTo>
                <a:lnTo>
                  <a:pt x="0" y="31018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8" name="Google Shape;1368;p8"/>
          <p:cNvSpPr/>
          <p:nvPr/>
        </p:nvSpPr>
        <p:spPr>
          <a:xfrm>
            <a:off x="8228689" y="2292605"/>
            <a:ext cx="5794947" cy="3863299"/>
          </a:xfrm>
          <a:custGeom>
            <a:avLst/>
            <a:gdLst/>
            <a:ahLst/>
            <a:cxnLst/>
            <a:rect l="l" t="t" r="r" b="b"/>
            <a:pathLst>
              <a:path w="4632216" h="3088144" extrusionOk="0">
                <a:moveTo>
                  <a:pt x="0" y="0"/>
                </a:moveTo>
                <a:lnTo>
                  <a:pt x="4632216" y="0"/>
                </a:lnTo>
                <a:lnTo>
                  <a:pt x="4632216" y="3088144"/>
                </a:lnTo>
                <a:lnTo>
                  <a:pt x="0" y="30881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9"/>
          <p:cNvSpPr/>
          <p:nvPr/>
        </p:nvSpPr>
        <p:spPr>
          <a:xfrm rot="5400000">
            <a:off x="6343573" y="553139"/>
            <a:ext cx="5444115" cy="6252738"/>
          </a:xfrm>
          <a:custGeom>
            <a:avLst/>
            <a:gdLst/>
            <a:ahLst/>
            <a:cxnLst/>
            <a:rect l="l" t="t" r="r" b="b"/>
            <a:pathLst>
              <a:path w="8166172" h="9379107" extrusionOk="0">
                <a:moveTo>
                  <a:pt x="0" y="0"/>
                </a:moveTo>
                <a:lnTo>
                  <a:pt x="8166173" y="0"/>
                </a:lnTo>
                <a:lnTo>
                  <a:pt x="8166173" y="9379106"/>
                </a:lnTo>
                <a:lnTo>
                  <a:pt x="0" y="93791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9999"/>
            </a:blip>
            <a:stretch>
              <a:fillRect t="-23268" r="-8305"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74" name="Google Shape;1374;p9"/>
          <p:cNvGrpSpPr/>
          <p:nvPr/>
        </p:nvGrpSpPr>
        <p:grpSpPr>
          <a:xfrm>
            <a:off x="0" y="-50314"/>
            <a:ext cx="12192000" cy="1001323"/>
            <a:chOff x="0" y="-28575"/>
            <a:chExt cx="6924158" cy="568678"/>
          </a:xfrm>
        </p:grpSpPr>
        <p:sp>
          <p:nvSpPr>
            <p:cNvPr id="1375" name="Google Shape;1375;p9"/>
            <p:cNvSpPr/>
            <p:nvPr/>
          </p:nvSpPr>
          <p:spPr>
            <a:xfrm>
              <a:off x="0" y="0"/>
              <a:ext cx="6924158" cy="540103"/>
            </a:xfrm>
            <a:custGeom>
              <a:avLst/>
              <a:gdLst/>
              <a:ahLst/>
              <a:cxnLst/>
              <a:rect l="l" t="t" r="r" b="b"/>
              <a:pathLst>
                <a:path w="6924158" h="540103" extrusionOk="0">
                  <a:moveTo>
                    <a:pt x="0" y="0"/>
                  </a:moveTo>
                  <a:lnTo>
                    <a:pt x="6924158" y="0"/>
                  </a:lnTo>
                  <a:lnTo>
                    <a:pt x="6924158" y="540103"/>
                  </a:lnTo>
                  <a:lnTo>
                    <a:pt x="0" y="540103"/>
                  </a:lnTo>
                  <a:close/>
                </a:path>
              </a:pathLst>
            </a:custGeom>
            <a:solidFill>
              <a:srgbClr val="003B79"/>
            </a:solid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9"/>
            <p:cNvSpPr txBox="1"/>
            <p:nvPr/>
          </p:nvSpPr>
          <p:spPr>
            <a:xfrm>
              <a:off x="0" y="-28575"/>
              <a:ext cx="6924158" cy="568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050" tIns="32050" rIns="32050" bIns="3205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7" name="Google Shape;1377;p9"/>
          <p:cNvGrpSpPr/>
          <p:nvPr/>
        </p:nvGrpSpPr>
        <p:grpSpPr>
          <a:xfrm>
            <a:off x="-537" y="-241101"/>
            <a:ext cx="12192000" cy="7099101"/>
            <a:chOff x="0" y="-95250"/>
            <a:chExt cx="4816593" cy="2804583"/>
          </a:xfrm>
        </p:grpSpPr>
        <p:sp>
          <p:nvSpPr>
            <p:cNvPr id="1378" name="Google Shape;1378;p9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4C0CE">
                <a:alpha val="41960"/>
              </a:srgbClr>
            </a:solid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9"/>
            <p:cNvSpPr txBox="1"/>
            <p:nvPr/>
          </p:nvSpPr>
          <p:spPr>
            <a:xfrm>
              <a:off x="0" y="-95250"/>
              <a:ext cx="4816593" cy="2804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50" tIns="33850" rIns="33850" bIns="33850" anchor="ctr" anchorCtr="0">
              <a:noAutofit/>
            </a:bodyPr>
            <a:lstStyle/>
            <a:p>
              <a:pPr marL="0" marR="0" lvl="0" indent="0" algn="ctr" rtl="0">
                <a:lnSpc>
                  <a:spcPct val="23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0" name="Google Shape;1380;p9"/>
          <p:cNvSpPr txBox="1"/>
          <p:nvPr/>
        </p:nvSpPr>
        <p:spPr>
          <a:xfrm>
            <a:off x="383239" y="6433059"/>
            <a:ext cx="2326855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AUTOMATE.COM.BR</a:t>
            </a:r>
            <a:endParaRPr sz="219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81" name="Google Shape;1381;p9"/>
          <p:cNvGrpSpPr/>
          <p:nvPr/>
        </p:nvGrpSpPr>
        <p:grpSpPr>
          <a:xfrm>
            <a:off x="2964445" y="6359071"/>
            <a:ext cx="9227017" cy="517979"/>
            <a:chOff x="0" y="-97869"/>
            <a:chExt cx="18454035" cy="1035957"/>
          </a:xfrm>
        </p:grpSpPr>
        <p:grpSp>
          <p:nvGrpSpPr>
            <p:cNvPr id="1382" name="Google Shape;1382;p9"/>
            <p:cNvGrpSpPr/>
            <p:nvPr/>
          </p:nvGrpSpPr>
          <p:grpSpPr>
            <a:xfrm>
              <a:off x="0" y="-97869"/>
              <a:ext cx="18454035" cy="997857"/>
              <a:chOff x="0" y="-28575"/>
              <a:chExt cx="5250345" cy="283900"/>
            </a:xfrm>
          </p:grpSpPr>
          <p:sp>
            <p:nvSpPr>
              <p:cNvPr id="1383" name="Google Shape;1383;p9"/>
              <p:cNvSpPr/>
              <p:nvPr/>
            </p:nvSpPr>
            <p:spPr>
              <a:xfrm>
                <a:off x="0" y="0"/>
                <a:ext cx="5250345" cy="255325"/>
              </a:xfrm>
              <a:custGeom>
                <a:avLst/>
                <a:gdLst/>
                <a:ahLst/>
                <a:cxnLst/>
                <a:rect l="l" t="t" r="r" b="b"/>
                <a:pathLst>
                  <a:path w="5250345" h="255325" extrusionOk="0">
                    <a:moveTo>
                      <a:pt x="0" y="0"/>
                    </a:moveTo>
                    <a:lnTo>
                      <a:pt x="5250345" y="0"/>
                    </a:lnTo>
                    <a:lnTo>
                      <a:pt x="5250345" y="255325"/>
                    </a:lnTo>
                    <a:lnTo>
                      <a:pt x="0" y="255325"/>
                    </a:lnTo>
                    <a:close/>
                  </a:path>
                </a:pathLst>
              </a:custGeom>
              <a:solidFill>
                <a:srgbClr val="466CB0"/>
              </a:solidFill>
              <a:ln>
                <a:noFill/>
              </a:ln>
            </p:spPr>
            <p:txBody>
              <a:bodyPr spcFirstLastPara="1" wrap="square" lIns="60950" tIns="30450" rIns="60950" bIns="304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4" name="Google Shape;1384;p9"/>
              <p:cNvSpPr txBox="1"/>
              <p:nvPr/>
            </p:nvSpPr>
            <p:spPr>
              <a:xfrm>
                <a:off x="0" y="-28575"/>
                <a:ext cx="5250345" cy="28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1975" tIns="31975" rIns="31975" bIns="319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85" name="Google Shape;1385;p9"/>
            <p:cNvSpPr/>
            <p:nvPr/>
          </p:nvSpPr>
          <p:spPr>
            <a:xfrm>
              <a:off x="0" y="0"/>
              <a:ext cx="5475868" cy="899988"/>
            </a:xfrm>
            <a:custGeom>
              <a:avLst/>
              <a:gdLst/>
              <a:ahLst/>
              <a:cxnLst/>
              <a:rect l="l" t="t" r="r" b="b"/>
              <a:pathLst>
                <a:path w="5475868" h="899988" extrusionOk="0">
                  <a:moveTo>
                    <a:pt x="0" y="0"/>
                  </a:moveTo>
                  <a:lnTo>
                    <a:pt x="5475868" y="0"/>
                  </a:lnTo>
                  <a:lnTo>
                    <a:pt x="5475868" y="899988"/>
                  </a:lnTo>
                  <a:lnTo>
                    <a:pt x="0" y="89998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508383"/>
              </a:stretch>
            </a:blip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9"/>
            <p:cNvSpPr/>
            <p:nvPr/>
          </p:nvSpPr>
          <p:spPr>
            <a:xfrm>
              <a:off x="5475868" y="2567"/>
              <a:ext cx="5475868" cy="899988"/>
            </a:xfrm>
            <a:custGeom>
              <a:avLst/>
              <a:gdLst/>
              <a:ahLst/>
              <a:cxnLst/>
              <a:rect l="l" t="t" r="r" b="b"/>
              <a:pathLst>
                <a:path w="5475868" h="899988" extrusionOk="0">
                  <a:moveTo>
                    <a:pt x="0" y="0"/>
                  </a:moveTo>
                  <a:lnTo>
                    <a:pt x="5475868" y="0"/>
                  </a:lnTo>
                  <a:lnTo>
                    <a:pt x="5475868" y="899987"/>
                  </a:lnTo>
                  <a:lnTo>
                    <a:pt x="0" y="89998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508383"/>
              </a:stretch>
            </a:blip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9"/>
            <p:cNvSpPr/>
            <p:nvPr/>
          </p:nvSpPr>
          <p:spPr>
            <a:xfrm>
              <a:off x="10951736" y="38100"/>
              <a:ext cx="5475868" cy="899988"/>
            </a:xfrm>
            <a:custGeom>
              <a:avLst/>
              <a:gdLst/>
              <a:ahLst/>
              <a:cxnLst/>
              <a:rect l="l" t="t" r="r" b="b"/>
              <a:pathLst>
                <a:path w="5475868" h="899988" extrusionOk="0">
                  <a:moveTo>
                    <a:pt x="0" y="0"/>
                  </a:moveTo>
                  <a:lnTo>
                    <a:pt x="5475868" y="0"/>
                  </a:lnTo>
                  <a:lnTo>
                    <a:pt x="5475868" y="899988"/>
                  </a:lnTo>
                  <a:lnTo>
                    <a:pt x="0" y="89998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508383"/>
              </a:stretch>
            </a:blip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9"/>
            <p:cNvSpPr/>
            <p:nvPr/>
          </p:nvSpPr>
          <p:spPr>
            <a:xfrm>
              <a:off x="16427604" y="38100"/>
              <a:ext cx="1964010" cy="801274"/>
            </a:xfrm>
            <a:custGeom>
              <a:avLst/>
              <a:gdLst/>
              <a:ahLst/>
              <a:cxnLst/>
              <a:rect l="l" t="t" r="r" b="b"/>
              <a:pathLst>
                <a:path w="1964010" h="801274" extrusionOk="0">
                  <a:moveTo>
                    <a:pt x="0" y="0"/>
                  </a:moveTo>
                  <a:lnTo>
                    <a:pt x="1964010" y="0"/>
                  </a:lnTo>
                  <a:lnTo>
                    <a:pt x="1964010" y="801274"/>
                  </a:lnTo>
                  <a:lnTo>
                    <a:pt x="0" y="8012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r="-178800" b="-583340"/>
              </a:stretch>
            </a:blipFill>
            <a:ln>
              <a:noFill/>
            </a:ln>
          </p:spPr>
          <p:txBody>
            <a:bodyPr spcFirstLastPara="1" wrap="square" lIns="60950" tIns="30450" rIns="60950" bIns="30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9" name="Google Shape;1389;p9"/>
          <p:cNvSpPr/>
          <p:nvPr/>
        </p:nvSpPr>
        <p:spPr>
          <a:xfrm>
            <a:off x="0" y="2970"/>
            <a:ext cx="4289177" cy="2990773"/>
          </a:xfrm>
          <a:custGeom>
            <a:avLst/>
            <a:gdLst/>
            <a:ahLst/>
            <a:cxnLst/>
            <a:rect l="l" t="t" r="r" b="b"/>
            <a:pathLst>
              <a:path w="6433766" h="4486160" extrusionOk="0">
                <a:moveTo>
                  <a:pt x="0" y="0"/>
                </a:moveTo>
                <a:lnTo>
                  <a:pt x="6433766" y="0"/>
                </a:lnTo>
                <a:lnTo>
                  <a:pt x="6433766" y="4486160"/>
                </a:lnTo>
                <a:lnTo>
                  <a:pt x="0" y="4486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81123" t="-31237"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0" name="Google Shape;1390;p9"/>
          <p:cNvSpPr/>
          <p:nvPr/>
        </p:nvSpPr>
        <p:spPr>
          <a:xfrm>
            <a:off x="1" y="0"/>
            <a:ext cx="5127235" cy="2990773"/>
          </a:xfrm>
          <a:custGeom>
            <a:avLst/>
            <a:gdLst/>
            <a:ahLst/>
            <a:cxnLst/>
            <a:rect l="l" t="t" r="r" b="b"/>
            <a:pathLst>
              <a:path w="7690853" h="4486160" extrusionOk="0">
                <a:moveTo>
                  <a:pt x="0" y="0"/>
                </a:moveTo>
                <a:lnTo>
                  <a:pt x="7690853" y="0"/>
                </a:lnTo>
                <a:lnTo>
                  <a:pt x="7690853" y="4486160"/>
                </a:lnTo>
                <a:lnTo>
                  <a:pt x="0" y="4486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48306" t="-28457"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1" name="Google Shape;1391;p9"/>
          <p:cNvSpPr/>
          <p:nvPr/>
        </p:nvSpPr>
        <p:spPr>
          <a:xfrm>
            <a:off x="10973301" y="121465"/>
            <a:ext cx="1065799" cy="708079"/>
          </a:xfrm>
          <a:custGeom>
            <a:avLst/>
            <a:gdLst/>
            <a:ahLst/>
            <a:cxnLst/>
            <a:rect l="l" t="t" r="r" b="b"/>
            <a:pathLst>
              <a:path w="1598699" h="1062119" extrusionOk="0">
                <a:moveTo>
                  <a:pt x="0" y="0"/>
                </a:moveTo>
                <a:lnTo>
                  <a:pt x="1598698" y="0"/>
                </a:lnTo>
                <a:lnTo>
                  <a:pt x="1598698" y="1062119"/>
                </a:lnTo>
                <a:lnTo>
                  <a:pt x="0" y="10621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50" rIns="60950" bIns="30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2" name="Google Shape;1392;p9"/>
          <p:cNvSpPr txBox="1"/>
          <p:nvPr/>
        </p:nvSpPr>
        <p:spPr>
          <a:xfrm>
            <a:off x="3647728" y="220645"/>
            <a:ext cx="7128792" cy="64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7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66" b="1" dirty="0">
                <a:solidFill>
                  <a:srgbClr val="FFFAF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Case: </a:t>
            </a:r>
            <a:r>
              <a:rPr lang="pt-BR" sz="2666" b="1" dirty="0" err="1">
                <a:solidFill>
                  <a:srgbClr val="FFFAF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Order</a:t>
            </a:r>
            <a:r>
              <a:rPr lang="pt-BR" sz="2666" b="1" dirty="0">
                <a:solidFill>
                  <a:srgbClr val="FFFAF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to Cash</a:t>
            </a:r>
            <a:endParaRPr sz="2192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3" name="Google Shape;1393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3648" y="4600861"/>
            <a:ext cx="897516" cy="474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4" name="Google Shape;1394;p9" descr="Ícone&#10;&#10;Descrição gerada automa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4172" y="5164985"/>
            <a:ext cx="507427" cy="504153"/>
          </a:xfrm>
          <a:prstGeom prst="rect">
            <a:avLst/>
          </a:prstGeom>
          <a:noFill/>
          <a:ln>
            <a:noFill/>
          </a:ln>
        </p:spPr>
      </p:pic>
      <p:sp>
        <p:nvSpPr>
          <p:cNvPr id="1395" name="Google Shape;1395;p9"/>
          <p:cNvSpPr/>
          <p:nvPr/>
        </p:nvSpPr>
        <p:spPr>
          <a:xfrm>
            <a:off x="1587238" y="4781577"/>
            <a:ext cx="1484426" cy="78756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 cap="flat" cmpd="sng">
            <a:solidFill>
              <a:srgbClr val="0043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Captura requisições</a:t>
            </a:r>
            <a:endParaRPr/>
          </a:p>
        </p:txBody>
      </p:sp>
      <p:sp>
        <p:nvSpPr>
          <p:cNvPr id="1396" name="Google Shape;1396;p9"/>
          <p:cNvSpPr/>
          <p:nvPr/>
        </p:nvSpPr>
        <p:spPr>
          <a:xfrm rot="1209953">
            <a:off x="1152228" y="4823714"/>
            <a:ext cx="415685" cy="2176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5400" cap="flat" cmpd="sng">
            <a:solidFill>
              <a:srgbClr val="6920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7" name="Google Shape;1397;p9"/>
          <p:cNvSpPr/>
          <p:nvPr/>
        </p:nvSpPr>
        <p:spPr>
          <a:xfrm rot="-1483824">
            <a:off x="1153919" y="5214171"/>
            <a:ext cx="415685" cy="2176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5400" cap="flat" cmpd="sng">
            <a:solidFill>
              <a:srgbClr val="6920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8" name="Google Shape;1398;p9"/>
          <p:cNvSpPr/>
          <p:nvPr/>
        </p:nvSpPr>
        <p:spPr>
          <a:xfrm>
            <a:off x="3647728" y="4786105"/>
            <a:ext cx="1484426" cy="78756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 cap="flat" cmpd="sng">
            <a:solidFill>
              <a:srgbClr val="0043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Registra entradas</a:t>
            </a:r>
            <a:endParaRPr/>
          </a:p>
        </p:txBody>
      </p:sp>
      <p:pic>
        <p:nvPicPr>
          <p:cNvPr id="1399" name="Google Shape;1399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02340" y="3701457"/>
            <a:ext cx="897516" cy="474773"/>
          </a:xfrm>
          <a:prstGeom prst="rect">
            <a:avLst/>
          </a:prstGeom>
          <a:noFill/>
          <a:ln>
            <a:noFill/>
          </a:ln>
        </p:spPr>
      </p:pic>
      <p:sp>
        <p:nvSpPr>
          <p:cNvPr id="1400" name="Google Shape;1400;p9"/>
          <p:cNvSpPr/>
          <p:nvPr/>
        </p:nvSpPr>
        <p:spPr>
          <a:xfrm>
            <a:off x="3160035" y="5067958"/>
            <a:ext cx="415685" cy="2176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5400" cap="flat" cmpd="sng">
            <a:solidFill>
              <a:srgbClr val="6920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1" name="Google Shape;1401;p9"/>
          <p:cNvSpPr/>
          <p:nvPr/>
        </p:nvSpPr>
        <p:spPr>
          <a:xfrm rot="-5400000">
            <a:off x="4123136" y="4376526"/>
            <a:ext cx="415685" cy="2176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5400" cap="flat" cmpd="sng">
            <a:solidFill>
              <a:srgbClr val="6920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2" name="Google Shape;1402;p9"/>
          <p:cNvSpPr/>
          <p:nvPr/>
        </p:nvSpPr>
        <p:spPr>
          <a:xfrm>
            <a:off x="5208781" y="5056147"/>
            <a:ext cx="415685" cy="2176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5400" cap="flat" cmpd="sng">
            <a:solidFill>
              <a:srgbClr val="6920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3" name="Google Shape;1403;p9"/>
          <p:cNvSpPr/>
          <p:nvPr/>
        </p:nvSpPr>
        <p:spPr>
          <a:xfrm>
            <a:off x="5694278" y="4767354"/>
            <a:ext cx="1484426" cy="78756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 cap="flat" cmpd="sng">
            <a:solidFill>
              <a:srgbClr val="0043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Lista Notas fiscais</a:t>
            </a:r>
            <a:endParaRPr/>
          </a:p>
        </p:txBody>
      </p:sp>
      <p:sp>
        <p:nvSpPr>
          <p:cNvPr id="1404" name="Google Shape;1404;p9"/>
          <p:cNvSpPr/>
          <p:nvPr/>
        </p:nvSpPr>
        <p:spPr>
          <a:xfrm rot="5400000">
            <a:off x="6228648" y="4392889"/>
            <a:ext cx="415685" cy="2176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5400" cap="flat" cmpd="sng">
            <a:solidFill>
              <a:srgbClr val="6920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5" name="Google Shape;1405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87732" y="3701457"/>
            <a:ext cx="897516" cy="474773"/>
          </a:xfrm>
          <a:prstGeom prst="rect">
            <a:avLst/>
          </a:prstGeom>
          <a:noFill/>
          <a:ln>
            <a:noFill/>
          </a:ln>
        </p:spPr>
      </p:pic>
      <p:sp>
        <p:nvSpPr>
          <p:cNvPr id="1406" name="Google Shape;1406;p9"/>
          <p:cNvSpPr/>
          <p:nvPr/>
        </p:nvSpPr>
        <p:spPr>
          <a:xfrm>
            <a:off x="7261454" y="5056147"/>
            <a:ext cx="415685" cy="2176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5400" cap="flat" cmpd="sng">
            <a:solidFill>
              <a:srgbClr val="6920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7" name="Google Shape;1407;p9"/>
          <p:cNvSpPr/>
          <p:nvPr/>
        </p:nvSpPr>
        <p:spPr>
          <a:xfrm>
            <a:off x="7746951" y="4767354"/>
            <a:ext cx="1484426" cy="78756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 cap="flat" cmpd="sng">
            <a:solidFill>
              <a:srgbClr val="0043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Baixa Notas fiscais</a:t>
            </a:r>
            <a:endParaRPr/>
          </a:p>
        </p:txBody>
      </p:sp>
      <p:sp>
        <p:nvSpPr>
          <p:cNvPr id="1408" name="Google Shape;1408;p9"/>
          <p:cNvSpPr/>
          <p:nvPr/>
        </p:nvSpPr>
        <p:spPr>
          <a:xfrm rot="5400000">
            <a:off x="8281321" y="4392889"/>
            <a:ext cx="415685" cy="2176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5400" cap="flat" cmpd="sng">
            <a:solidFill>
              <a:srgbClr val="6920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9" name="Google Shape;1409;p9" descr="Texto&#10;&#10;Descrição gerada automaticament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08168" y="3713477"/>
            <a:ext cx="1608492" cy="473666"/>
          </a:xfrm>
          <a:prstGeom prst="rect">
            <a:avLst/>
          </a:prstGeom>
          <a:noFill/>
          <a:ln>
            <a:noFill/>
          </a:ln>
        </p:spPr>
      </p:pic>
      <p:sp>
        <p:nvSpPr>
          <p:cNvPr id="1410" name="Google Shape;1410;p9"/>
          <p:cNvSpPr/>
          <p:nvPr/>
        </p:nvSpPr>
        <p:spPr>
          <a:xfrm>
            <a:off x="9803618" y="4767354"/>
            <a:ext cx="1528385" cy="78756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 cap="flat" cmpd="sng">
            <a:solidFill>
              <a:srgbClr val="0043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Envia boletos e notas</a:t>
            </a:r>
            <a:endParaRPr/>
          </a:p>
        </p:txBody>
      </p:sp>
      <p:sp>
        <p:nvSpPr>
          <p:cNvPr id="1411" name="Google Shape;1411;p9"/>
          <p:cNvSpPr/>
          <p:nvPr/>
        </p:nvSpPr>
        <p:spPr>
          <a:xfrm>
            <a:off x="9309655" y="5028364"/>
            <a:ext cx="415685" cy="2176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5400" cap="flat" cmpd="sng">
            <a:solidFill>
              <a:srgbClr val="6920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2" name="Google Shape;1412;p9" descr="Ícone&#10;&#10;Descrição gerada automa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39348" y="3789731"/>
            <a:ext cx="507427" cy="504153"/>
          </a:xfrm>
          <a:prstGeom prst="rect">
            <a:avLst/>
          </a:prstGeom>
          <a:noFill/>
          <a:ln>
            <a:noFill/>
          </a:ln>
        </p:spPr>
      </p:pic>
      <p:sp>
        <p:nvSpPr>
          <p:cNvPr id="1413" name="Google Shape;1413;p9"/>
          <p:cNvSpPr/>
          <p:nvPr/>
        </p:nvSpPr>
        <p:spPr>
          <a:xfrm rot="-5400000">
            <a:off x="10385218" y="4385516"/>
            <a:ext cx="415685" cy="2176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5400" cap="flat" cmpd="sng">
            <a:solidFill>
              <a:srgbClr val="6920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8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4" name="Google Shape;1414;p9"/>
          <p:cNvSpPr txBox="1"/>
          <p:nvPr/>
        </p:nvSpPr>
        <p:spPr>
          <a:xfrm>
            <a:off x="3371261" y="1178168"/>
            <a:ext cx="8485379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43546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Este processo foi automatizado em julho de 2020 e era feito manualmente consumindo 25 minutos da equipe por documento.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5" name="Google Shape;1415;p9"/>
          <p:cNvSpPr txBox="1"/>
          <p:nvPr/>
        </p:nvSpPr>
        <p:spPr>
          <a:xfrm>
            <a:off x="3335263" y="2082348"/>
            <a:ext cx="8485379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43546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 volume médio nesta época era de 3.560 documentos por mês, o equivalente a 10 pessoas dedicadas.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Personalizada 1">
      <a:dk1>
        <a:srgbClr val="000000"/>
      </a:dk1>
      <a:lt1>
        <a:srgbClr val="FFFFFF"/>
      </a:lt1>
      <a:dk2>
        <a:srgbClr val="705EA7"/>
      </a:dk2>
      <a:lt2>
        <a:srgbClr val="FFEC00"/>
      </a:lt2>
      <a:accent1>
        <a:srgbClr val="FB4D28"/>
      </a:accent1>
      <a:accent2>
        <a:srgbClr val="00D49F"/>
      </a:accent2>
      <a:accent3>
        <a:srgbClr val="FF537D"/>
      </a:accent3>
      <a:accent4>
        <a:srgbClr val="00C400"/>
      </a:accent4>
      <a:accent5>
        <a:srgbClr val="00A0E4"/>
      </a:accent5>
      <a:accent6>
        <a:srgbClr val="005CAD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1534</Words>
  <Application>Microsoft Office PowerPoint</Application>
  <PresentationFormat>Widescreen</PresentationFormat>
  <Paragraphs>192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Roboto</vt:lpstr>
      <vt:lpstr>Arial</vt:lpstr>
      <vt:lpstr>League Spartan</vt:lpstr>
      <vt:lpstr>Open Sans</vt:lpstr>
      <vt:lpstr>Calibri</vt:lpstr>
      <vt:lpstr>Noto Sans Symbols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 Henrique Sardela Machado</dc:creator>
  <cp:lastModifiedBy>Christian Marcondes</cp:lastModifiedBy>
  <cp:revision>13</cp:revision>
  <dcterms:created xsi:type="dcterms:W3CDTF">2022-10-21T21:32:20Z</dcterms:created>
  <dcterms:modified xsi:type="dcterms:W3CDTF">2024-03-27T17:13:52Z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2020-08-19T00:00:00Z</vt:filetime>
  </property>
  <property fmtid="{D5CDD505-2E9C-101B-9397-08002B2CF9AE}" pid="3" name="Creator">
    <vt:lpwstr>CorelDRAW X8</vt:lpwstr>
  </property>
  <property fmtid="{D5CDD505-2E9C-101B-9397-08002B2CF9AE}" pid="4" name="LastSaved">
    <vt:filetime>2020-08-19T00:00:00Z</vt:filetime>
  </property>
  <property fmtid="{D5CDD505-2E9C-101B-9397-08002B2CF9AE}" pid="5" name="ContentTypeId">
    <vt:lpwstr>0x0101008090E1EC94A8034F90F3CC1F1A56BC06</vt:lpwstr>
  </property>
  <property fmtid="{D5CDD505-2E9C-101B-9397-08002B2CF9AE}" pid="6" name="MediaServiceImageTags">
    <vt:lpwstr/>
  </property>
  <property fmtid="{D5CDD505-2E9C-101B-9397-08002B2CF9AE}" pid="7" name="MSIP_Label_b45910b6-60c5-46ad-bb86-335627448cd2_Enabled">
    <vt:lpwstr>true</vt:lpwstr>
  </property>
  <property fmtid="{D5CDD505-2E9C-101B-9397-08002B2CF9AE}" pid="8" name="MSIP_Label_b45910b6-60c5-46ad-bb86-335627448cd2_SetDate">
    <vt:lpwstr>2023-02-13T13:08:18Z</vt:lpwstr>
  </property>
  <property fmtid="{D5CDD505-2E9C-101B-9397-08002B2CF9AE}" pid="9" name="MSIP_Label_b45910b6-60c5-46ad-bb86-335627448cd2_Method">
    <vt:lpwstr>Standard</vt:lpwstr>
  </property>
  <property fmtid="{D5CDD505-2E9C-101B-9397-08002B2CF9AE}" pid="10" name="MSIP_Label_b45910b6-60c5-46ad-bb86-335627448cd2_Name">
    <vt:lpwstr>INTERNA</vt:lpwstr>
  </property>
  <property fmtid="{D5CDD505-2E9C-101B-9397-08002B2CF9AE}" pid="11" name="MSIP_Label_b45910b6-60c5-46ad-bb86-335627448cd2_SiteId">
    <vt:lpwstr>d233d58a-9973-43a7-af69-6763630548a0</vt:lpwstr>
  </property>
  <property fmtid="{D5CDD505-2E9C-101B-9397-08002B2CF9AE}" pid="12" name="MSIP_Label_b45910b6-60c5-46ad-bb86-335627448cd2_ActionId">
    <vt:lpwstr>28f6a859-8d07-4fc7-addb-6275d1d90f6e</vt:lpwstr>
  </property>
  <property fmtid="{D5CDD505-2E9C-101B-9397-08002B2CF9AE}" pid="13" name="MSIP_Label_b45910b6-60c5-46ad-bb86-335627448cd2_ContentBits">
    <vt:lpwstr>0</vt:lpwstr>
  </property>
</Properties>
</file>