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59" r:id="rId5"/>
    <p:sldId id="265" r:id="rId6"/>
    <p:sldId id="266" r:id="rId7"/>
    <p:sldId id="272" r:id="rId8"/>
    <p:sldId id="267" r:id="rId9"/>
    <p:sldId id="268" r:id="rId10"/>
    <p:sldId id="269" r:id="rId11"/>
    <p:sldId id="270" r:id="rId12"/>
    <p:sldId id="271"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7594"/>
    <a:srgbClr val="26ADC3"/>
    <a:srgbClr val="0B6293"/>
    <a:srgbClr val="236686"/>
    <a:srgbClr val="002355"/>
    <a:srgbClr val="212952"/>
    <a:srgbClr val="26B8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3D9F1-6851-4F35-B03F-3C48E24FEF66}" v="149" dt="2024-04-17T00:49:18.212"/>
    <p1510:client id="{E37CBD1B-6EBC-4833-AF0C-5288FA508B7F}" v="240" dt="2024-04-16T20:19:18.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2" autoAdjust="0"/>
    <p:restoredTop sz="94660"/>
  </p:normalViewPr>
  <p:slideViewPr>
    <p:cSldViewPr snapToGrid="0">
      <p:cViewPr varScale="1">
        <p:scale>
          <a:sx n="78" d="100"/>
          <a:sy n="78" d="100"/>
        </p:scale>
        <p:origin x="917" y="58"/>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Abrantes" userId="54242180-6c6e-4fa4-82d4-8dea18672940" providerId="ADAL" clId="{5D33D9F1-6851-4F35-B03F-3C48E24FEF66}"/>
    <pc:docChg chg="undo custSel addSld delSld modSld">
      <pc:chgData name="Carolina Abrantes" userId="54242180-6c6e-4fa4-82d4-8dea18672940" providerId="ADAL" clId="{5D33D9F1-6851-4F35-B03F-3C48E24FEF66}" dt="2024-04-17T00:49:18.212" v="402" actId="20577"/>
      <pc:docMkLst>
        <pc:docMk/>
      </pc:docMkLst>
      <pc:sldChg chg="addSp delSp modSp mod modAnim">
        <pc:chgData name="Carolina Abrantes" userId="54242180-6c6e-4fa4-82d4-8dea18672940" providerId="ADAL" clId="{5D33D9F1-6851-4F35-B03F-3C48E24FEF66}" dt="2024-04-16T21:18:02.831" v="70"/>
        <pc:sldMkLst>
          <pc:docMk/>
          <pc:sldMk cId="2874932414" sldId="258"/>
        </pc:sldMkLst>
        <pc:spChg chg="mod">
          <ac:chgData name="Carolina Abrantes" userId="54242180-6c6e-4fa4-82d4-8dea18672940" providerId="ADAL" clId="{5D33D9F1-6851-4F35-B03F-3C48E24FEF66}" dt="2024-04-16T21:16:03.638" v="34" actId="404"/>
          <ac:spMkLst>
            <pc:docMk/>
            <pc:sldMk cId="2874932414" sldId="258"/>
            <ac:spMk id="3" creationId="{B6F7018C-A330-9A24-72FF-2ACF5EFECAC1}"/>
          </ac:spMkLst>
        </pc:spChg>
        <pc:spChg chg="mod">
          <ac:chgData name="Carolina Abrantes" userId="54242180-6c6e-4fa4-82d4-8dea18672940" providerId="ADAL" clId="{5D33D9F1-6851-4F35-B03F-3C48E24FEF66}" dt="2024-04-16T21:16:03.638" v="34" actId="404"/>
          <ac:spMkLst>
            <pc:docMk/>
            <pc:sldMk cId="2874932414" sldId="258"/>
            <ac:spMk id="6" creationId="{B78A3EFD-4649-C25D-2466-43D38768435D}"/>
          </ac:spMkLst>
        </pc:spChg>
        <pc:spChg chg="mod">
          <ac:chgData name="Carolina Abrantes" userId="54242180-6c6e-4fa4-82d4-8dea18672940" providerId="ADAL" clId="{5D33D9F1-6851-4F35-B03F-3C48E24FEF66}" dt="2024-04-16T21:17:06.756" v="53" actId="14100"/>
          <ac:spMkLst>
            <pc:docMk/>
            <pc:sldMk cId="2874932414" sldId="258"/>
            <ac:spMk id="7" creationId="{1673D255-9288-B9DA-2DDB-E7D28018158F}"/>
          </ac:spMkLst>
        </pc:spChg>
        <pc:spChg chg="mod">
          <ac:chgData name="Carolina Abrantes" userId="54242180-6c6e-4fa4-82d4-8dea18672940" providerId="ADAL" clId="{5D33D9F1-6851-4F35-B03F-3C48E24FEF66}" dt="2024-04-16T21:16:03.638" v="34" actId="404"/>
          <ac:spMkLst>
            <pc:docMk/>
            <pc:sldMk cId="2874932414" sldId="258"/>
            <ac:spMk id="9" creationId="{C502CF55-6CE4-A0FC-B726-D2E7C1B431C6}"/>
          </ac:spMkLst>
        </pc:spChg>
        <pc:spChg chg="del">
          <ac:chgData name="Carolina Abrantes" userId="54242180-6c6e-4fa4-82d4-8dea18672940" providerId="ADAL" clId="{5D33D9F1-6851-4F35-B03F-3C48E24FEF66}" dt="2024-04-16T21:16:19.715" v="38" actId="478"/>
          <ac:spMkLst>
            <pc:docMk/>
            <pc:sldMk cId="2874932414" sldId="258"/>
            <ac:spMk id="11" creationId="{646DBDB8-853C-096E-E0E5-12C6FB5945CA}"/>
          </ac:spMkLst>
        </pc:spChg>
        <pc:spChg chg="mod">
          <ac:chgData name="Carolina Abrantes" userId="54242180-6c6e-4fa4-82d4-8dea18672940" providerId="ADAL" clId="{5D33D9F1-6851-4F35-B03F-3C48E24FEF66}" dt="2024-04-16T21:16:03.638" v="34" actId="404"/>
          <ac:spMkLst>
            <pc:docMk/>
            <pc:sldMk cId="2874932414" sldId="258"/>
            <ac:spMk id="12" creationId="{FCCDE5C1-B324-F293-E798-CE269BD2BB27}"/>
          </ac:spMkLst>
        </pc:spChg>
        <pc:spChg chg="mod">
          <ac:chgData name="Carolina Abrantes" userId="54242180-6c6e-4fa4-82d4-8dea18672940" providerId="ADAL" clId="{5D33D9F1-6851-4F35-B03F-3C48E24FEF66}" dt="2024-04-16T21:16:03.638" v="34" actId="404"/>
          <ac:spMkLst>
            <pc:docMk/>
            <pc:sldMk cId="2874932414" sldId="258"/>
            <ac:spMk id="13" creationId="{C8928EFB-03C0-A428-A2B9-B91FB8E06823}"/>
          </ac:spMkLst>
        </pc:spChg>
        <pc:spChg chg="mod">
          <ac:chgData name="Carolina Abrantes" userId="54242180-6c6e-4fa4-82d4-8dea18672940" providerId="ADAL" clId="{5D33D9F1-6851-4F35-B03F-3C48E24FEF66}" dt="2024-04-16T21:16:03.638" v="34" actId="404"/>
          <ac:spMkLst>
            <pc:docMk/>
            <pc:sldMk cId="2874932414" sldId="258"/>
            <ac:spMk id="14" creationId="{0355B066-F2A2-5C9F-99B3-B260C26B0AC8}"/>
          </ac:spMkLst>
        </pc:spChg>
        <pc:spChg chg="mod">
          <ac:chgData name="Carolina Abrantes" userId="54242180-6c6e-4fa4-82d4-8dea18672940" providerId="ADAL" clId="{5D33D9F1-6851-4F35-B03F-3C48E24FEF66}" dt="2024-04-16T21:16:57.601" v="48" actId="14100"/>
          <ac:spMkLst>
            <pc:docMk/>
            <pc:sldMk cId="2874932414" sldId="258"/>
            <ac:spMk id="15" creationId="{3FF39D11-21BD-B1C0-A133-D7C6599124B8}"/>
          </ac:spMkLst>
        </pc:spChg>
        <pc:spChg chg="mod">
          <ac:chgData name="Carolina Abrantes" userId="54242180-6c6e-4fa4-82d4-8dea18672940" providerId="ADAL" clId="{5D33D9F1-6851-4F35-B03F-3C48E24FEF66}" dt="2024-04-16T21:16:03.638" v="34" actId="404"/>
          <ac:spMkLst>
            <pc:docMk/>
            <pc:sldMk cId="2874932414" sldId="258"/>
            <ac:spMk id="16" creationId="{E1A94597-6DCA-A80C-E3AE-A9327C549900}"/>
          </ac:spMkLst>
        </pc:spChg>
        <pc:spChg chg="mod">
          <ac:chgData name="Carolina Abrantes" userId="54242180-6c6e-4fa4-82d4-8dea18672940" providerId="ADAL" clId="{5D33D9F1-6851-4F35-B03F-3C48E24FEF66}" dt="2024-04-16T21:16:03.638" v="34" actId="404"/>
          <ac:spMkLst>
            <pc:docMk/>
            <pc:sldMk cId="2874932414" sldId="258"/>
            <ac:spMk id="17" creationId="{116EDF68-DDF8-A2C5-27CD-FECE42A5A7F6}"/>
          </ac:spMkLst>
        </pc:spChg>
        <pc:grpChg chg="mod">
          <ac:chgData name="Carolina Abrantes" userId="54242180-6c6e-4fa4-82d4-8dea18672940" providerId="ADAL" clId="{5D33D9F1-6851-4F35-B03F-3C48E24FEF66}" dt="2024-04-16T21:17:15.921" v="56" actId="1076"/>
          <ac:grpSpMkLst>
            <pc:docMk/>
            <pc:sldMk cId="2874932414" sldId="258"/>
            <ac:grpSpMk id="18" creationId="{71BEE44C-80E3-D953-70C4-1334694C9061}"/>
          </ac:grpSpMkLst>
        </pc:grpChg>
        <pc:grpChg chg="mod">
          <ac:chgData name="Carolina Abrantes" userId="54242180-6c6e-4fa4-82d4-8dea18672940" providerId="ADAL" clId="{5D33D9F1-6851-4F35-B03F-3C48E24FEF66}" dt="2024-04-16T21:16:42.320" v="43" actId="1076"/>
          <ac:grpSpMkLst>
            <pc:docMk/>
            <pc:sldMk cId="2874932414" sldId="258"/>
            <ac:grpSpMk id="19" creationId="{AD6D76FD-1CAD-0143-2A68-16A5976BE23A}"/>
          </ac:grpSpMkLst>
        </pc:grpChg>
        <pc:grpChg chg="mod">
          <ac:chgData name="Carolina Abrantes" userId="54242180-6c6e-4fa4-82d4-8dea18672940" providerId="ADAL" clId="{5D33D9F1-6851-4F35-B03F-3C48E24FEF66}" dt="2024-04-16T21:17:20.849" v="58" actId="1076"/>
          <ac:grpSpMkLst>
            <pc:docMk/>
            <pc:sldMk cId="2874932414" sldId="258"/>
            <ac:grpSpMk id="20" creationId="{4A2965FD-CD1B-6375-C76E-F2BC6CAA92ED}"/>
          </ac:grpSpMkLst>
        </pc:grpChg>
        <pc:grpChg chg="mod">
          <ac:chgData name="Carolina Abrantes" userId="54242180-6c6e-4fa4-82d4-8dea18672940" providerId="ADAL" clId="{5D33D9F1-6851-4F35-B03F-3C48E24FEF66}" dt="2024-04-16T21:16:37.766" v="42" actId="1076"/>
          <ac:grpSpMkLst>
            <pc:docMk/>
            <pc:sldMk cId="2874932414" sldId="258"/>
            <ac:grpSpMk id="21" creationId="{5F935FFA-E483-37AD-6A76-81A20CE8F61C}"/>
          </ac:grpSpMkLst>
        </pc:grpChg>
        <pc:grpChg chg="mod">
          <ac:chgData name="Carolina Abrantes" userId="54242180-6c6e-4fa4-82d4-8dea18672940" providerId="ADAL" clId="{5D33D9F1-6851-4F35-B03F-3C48E24FEF66}" dt="2024-04-16T21:17:41.244" v="65" actId="14100"/>
          <ac:grpSpMkLst>
            <pc:docMk/>
            <pc:sldMk cId="2874932414" sldId="258"/>
            <ac:grpSpMk id="22" creationId="{236AB365-F498-EA3F-8BB2-701E8501465E}"/>
          </ac:grpSpMkLst>
        </pc:grpChg>
        <pc:picChg chg="add del mod">
          <ac:chgData name="Carolina Abrantes" userId="54242180-6c6e-4fa4-82d4-8dea18672940" providerId="ADAL" clId="{5D33D9F1-6851-4F35-B03F-3C48E24FEF66}" dt="2024-04-16T21:15:51.483" v="32" actId="478"/>
          <ac:picMkLst>
            <pc:docMk/>
            <pc:sldMk cId="2874932414" sldId="258"/>
            <ac:picMk id="4" creationId="{B72CBDE5-0A0F-BAD4-5D68-3AE695BA041B}"/>
          </ac:picMkLst>
        </pc:picChg>
        <pc:picChg chg="add mod">
          <ac:chgData name="Carolina Abrantes" userId="54242180-6c6e-4fa4-82d4-8dea18672940" providerId="ADAL" clId="{5D33D9F1-6851-4F35-B03F-3C48E24FEF66}" dt="2024-04-16T21:17:46.612" v="68" actId="1076"/>
          <ac:picMkLst>
            <pc:docMk/>
            <pc:sldMk cId="2874932414" sldId="258"/>
            <ac:picMk id="5" creationId="{B72CBDE5-0A0F-BAD4-5D68-3AE695BA041B}"/>
          </ac:picMkLst>
        </pc:picChg>
      </pc:sldChg>
      <pc:sldChg chg="modAnim">
        <pc:chgData name="Carolina Abrantes" userId="54242180-6c6e-4fa4-82d4-8dea18672940" providerId="ADAL" clId="{5D33D9F1-6851-4F35-B03F-3C48E24FEF66}" dt="2024-04-16T21:09:53.929" v="10"/>
        <pc:sldMkLst>
          <pc:docMk/>
          <pc:sldMk cId="66724561" sldId="259"/>
        </pc:sldMkLst>
      </pc:sldChg>
      <pc:sldChg chg="modSp mod modAnim">
        <pc:chgData name="Carolina Abrantes" userId="54242180-6c6e-4fa4-82d4-8dea18672940" providerId="ADAL" clId="{5D33D9F1-6851-4F35-B03F-3C48E24FEF66}" dt="2024-04-16T21:13:39.286" v="30"/>
        <pc:sldMkLst>
          <pc:docMk/>
          <pc:sldMk cId="1627491672" sldId="265"/>
        </pc:sldMkLst>
        <pc:spChg chg="mod">
          <ac:chgData name="Carolina Abrantes" userId="54242180-6c6e-4fa4-82d4-8dea18672940" providerId="ADAL" clId="{5D33D9F1-6851-4F35-B03F-3C48E24FEF66}" dt="2024-04-16T21:13:22.890" v="27" actId="1076"/>
          <ac:spMkLst>
            <pc:docMk/>
            <pc:sldMk cId="1627491672" sldId="265"/>
            <ac:spMk id="6" creationId="{EDBD7597-C43B-608D-399B-FCA124D37447}"/>
          </ac:spMkLst>
        </pc:spChg>
        <pc:spChg chg="mod">
          <ac:chgData name="Carolina Abrantes" userId="54242180-6c6e-4fa4-82d4-8dea18672940" providerId="ADAL" clId="{5D33D9F1-6851-4F35-B03F-3C48E24FEF66}" dt="2024-04-16T21:12:00.087" v="17" actId="113"/>
          <ac:spMkLst>
            <pc:docMk/>
            <pc:sldMk cId="1627491672" sldId="265"/>
            <ac:spMk id="13" creationId="{D4037409-348D-E385-CBFB-FDAC4CDE7EFC}"/>
          </ac:spMkLst>
        </pc:spChg>
        <pc:spChg chg="mod">
          <ac:chgData name="Carolina Abrantes" userId="54242180-6c6e-4fa4-82d4-8dea18672940" providerId="ADAL" clId="{5D33D9F1-6851-4F35-B03F-3C48E24FEF66}" dt="2024-04-16T21:12:52.612" v="22" actId="113"/>
          <ac:spMkLst>
            <pc:docMk/>
            <pc:sldMk cId="1627491672" sldId="265"/>
            <ac:spMk id="17" creationId="{76917267-4AF7-0188-EECF-49D8A68DFD55}"/>
          </ac:spMkLst>
        </pc:spChg>
        <pc:spChg chg="mod">
          <ac:chgData name="Carolina Abrantes" userId="54242180-6c6e-4fa4-82d4-8dea18672940" providerId="ADAL" clId="{5D33D9F1-6851-4F35-B03F-3C48E24FEF66}" dt="2024-04-16T21:13:18.237" v="26" actId="113"/>
          <ac:spMkLst>
            <pc:docMk/>
            <pc:sldMk cId="1627491672" sldId="265"/>
            <ac:spMk id="18" creationId="{5A1B54D9-FA7D-027F-9F95-9966B9072087}"/>
          </ac:spMkLst>
        </pc:spChg>
        <pc:grpChg chg="mod">
          <ac:chgData name="Carolina Abrantes" userId="54242180-6c6e-4fa4-82d4-8dea18672940" providerId="ADAL" clId="{5D33D9F1-6851-4F35-B03F-3C48E24FEF66}" dt="2024-04-16T21:12:30.595" v="18" actId="1076"/>
          <ac:grpSpMkLst>
            <pc:docMk/>
            <pc:sldMk cId="1627491672" sldId="265"/>
            <ac:grpSpMk id="16" creationId="{E0E670C2-5AB5-9DCF-4DF7-BEECA9CE1F0A}"/>
          </ac:grpSpMkLst>
        </pc:grpChg>
      </pc:sldChg>
      <pc:sldChg chg="addSp delSp modSp mod delAnim">
        <pc:chgData name="Carolina Abrantes" userId="54242180-6c6e-4fa4-82d4-8dea18672940" providerId="ADAL" clId="{5D33D9F1-6851-4F35-B03F-3C48E24FEF66}" dt="2024-04-17T00:40:28.155" v="277" actId="20577"/>
        <pc:sldMkLst>
          <pc:docMk/>
          <pc:sldMk cId="2266691863" sldId="266"/>
        </pc:sldMkLst>
        <pc:spChg chg="mod">
          <ac:chgData name="Carolina Abrantes" userId="54242180-6c6e-4fa4-82d4-8dea18672940" providerId="ADAL" clId="{5D33D9F1-6851-4F35-B03F-3C48E24FEF66}" dt="2024-04-17T00:40:28.155" v="277" actId="20577"/>
          <ac:spMkLst>
            <pc:docMk/>
            <pc:sldMk cId="2266691863" sldId="266"/>
            <ac:spMk id="6" creationId="{EDBD7597-C43B-608D-399B-FCA124D37447}"/>
          </ac:spMkLst>
        </pc:spChg>
        <pc:spChg chg="mod">
          <ac:chgData name="Carolina Abrantes" userId="54242180-6c6e-4fa4-82d4-8dea18672940" providerId="ADAL" clId="{5D33D9F1-6851-4F35-B03F-3C48E24FEF66}" dt="2024-04-16T21:20:32.972" v="170" actId="20577"/>
          <ac:spMkLst>
            <pc:docMk/>
            <pc:sldMk cId="2266691863" sldId="266"/>
            <ac:spMk id="8" creationId="{7AF3674D-054F-9E75-2950-9E5152CBEB00}"/>
          </ac:spMkLst>
        </pc:spChg>
        <pc:grpChg chg="del">
          <ac:chgData name="Carolina Abrantes" userId="54242180-6c6e-4fa4-82d4-8dea18672940" providerId="ADAL" clId="{5D33D9F1-6851-4F35-B03F-3C48E24FEF66}" dt="2024-04-17T00:39:09.472" v="215" actId="478"/>
          <ac:grpSpMkLst>
            <pc:docMk/>
            <pc:sldMk cId="2266691863" sldId="266"/>
            <ac:grpSpMk id="3" creationId="{7436A5D0-1FC1-F27B-35DB-5E5DFA5174CB}"/>
          </ac:grpSpMkLst>
        </pc:grpChg>
        <pc:picChg chg="add mod">
          <ac:chgData name="Carolina Abrantes" userId="54242180-6c6e-4fa4-82d4-8dea18672940" providerId="ADAL" clId="{5D33D9F1-6851-4F35-B03F-3C48E24FEF66}" dt="2024-04-17T00:39:52.832" v="225" actId="14100"/>
          <ac:picMkLst>
            <pc:docMk/>
            <pc:sldMk cId="2266691863" sldId="266"/>
            <ac:picMk id="2050" creationId="{74F5A7F4-91B9-2678-4EE8-917F4F828854}"/>
          </ac:picMkLst>
        </pc:picChg>
      </pc:sldChg>
      <pc:sldChg chg="modSp mod">
        <pc:chgData name="Carolina Abrantes" userId="54242180-6c6e-4fa4-82d4-8dea18672940" providerId="ADAL" clId="{5D33D9F1-6851-4F35-B03F-3C48E24FEF66}" dt="2024-04-17T00:47:37.593" v="298" actId="20577"/>
        <pc:sldMkLst>
          <pc:docMk/>
          <pc:sldMk cId="1329071221" sldId="267"/>
        </pc:sldMkLst>
        <pc:spChg chg="mod">
          <ac:chgData name="Carolina Abrantes" userId="54242180-6c6e-4fa4-82d4-8dea18672940" providerId="ADAL" clId="{5D33D9F1-6851-4F35-B03F-3C48E24FEF66}" dt="2024-04-16T21:20:35.858" v="171" actId="20577"/>
          <ac:spMkLst>
            <pc:docMk/>
            <pc:sldMk cId="1329071221" sldId="267"/>
            <ac:spMk id="3" creationId="{C571512D-B3CD-FB2D-2CB2-6F303CE8EBC2}"/>
          </ac:spMkLst>
        </pc:spChg>
        <pc:spChg chg="mod">
          <ac:chgData name="Carolina Abrantes" userId="54242180-6c6e-4fa4-82d4-8dea18672940" providerId="ADAL" clId="{5D33D9F1-6851-4F35-B03F-3C48E24FEF66}" dt="2024-04-17T00:47:37.593" v="298" actId="20577"/>
          <ac:spMkLst>
            <pc:docMk/>
            <pc:sldMk cId="1329071221" sldId="267"/>
            <ac:spMk id="16" creationId="{41B63B5F-826B-0495-5294-9D9B1FFC4421}"/>
          </ac:spMkLst>
        </pc:spChg>
      </pc:sldChg>
      <pc:sldChg chg="delSp modSp mod delAnim modAnim">
        <pc:chgData name="Carolina Abrantes" userId="54242180-6c6e-4fa4-82d4-8dea18672940" providerId="ADAL" clId="{5D33D9F1-6851-4F35-B03F-3C48E24FEF66}" dt="2024-04-17T00:48:08.251" v="312" actId="20577"/>
        <pc:sldMkLst>
          <pc:docMk/>
          <pc:sldMk cId="1410395547" sldId="268"/>
        </pc:sldMkLst>
        <pc:spChg chg="mod">
          <ac:chgData name="Carolina Abrantes" userId="54242180-6c6e-4fa4-82d4-8dea18672940" providerId="ADAL" clId="{5D33D9F1-6851-4F35-B03F-3C48E24FEF66}" dt="2024-04-16T21:20:39.055" v="172" actId="20577"/>
          <ac:spMkLst>
            <pc:docMk/>
            <pc:sldMk cId="1410395547" sldId="268"/>
            <ac:spMk id="7" creationId="{8FFEEB86-9792-7D52-4B6A-6DC23F18C12B}"/>
          </ac:spMkLst>
        </pc:spChg>
        <pc:spChg chg="mod">
          <ac:chgData name="Carolina Abrantes" userId="54242180-6c6e-4fa4-82d4-8dea18672940" providerId="ADAL" clId="{5D33D9F1-6851-4F35-B03F-3C48E24FEF66}" dt="2024-04-17T00:42:58.817" v="294" actId="1076"/>
          <ac:spMkLst>
            <pc:docMk/>
            <pc:sldMk cId="1410395547" sldId="268"/>
            <ac:spMk id="9" creationId="{0BE39710-C0FE-CC9F-D7EE-6EEBE3E23531}"/>
          </ac:spMkLst>
        </pc:spChg>
        <pc:spChg chg="del">
          <ac:chgData name="Carolina Abrantes" userId="54242180-6c6e-4fa4-82d4-8dea18672940" providerId="ADAL" clId="{5D33D9F1-6851-4F35-B03F-3C48E24FEF66}" dt="2024-04-17T00:42:43.675" v="290" actId="478"/>
          <ac:spMkLst>
            <pc:docMk/>
            <pc:sldMk cId="1410395547" sldId="268"/>
            <ac:spMk id="10" creationId="{D9D8E741-8A74-BB44-3D8A-46D36BB84E34}"/>
          </ac:spMkLst>
        </pc:spChg>
        <pc:spChg chg="mod">
          <ac:chgData name="Carolina Abrantes" userId="54242180-6c6e-4fa4-82d4-8dea18672940" providerId="ADAL" clId="{5D33D9F1-6851-4F35-B03F-3C48E24FEF66}" dt="2024-04-17T00:42:06.681" v="288" actId="20577"/>
          <ac:spMkLst>
            <pc:docMk/>
            <pc:sldMk cId="1410395547" sldId="268"/>
            <ac:spMk id="11" creationId="{76B6D1CE-71E9-D98E-5D83-3477C7483E9E}"/>
          </ac:spMkLst>
        </pc:spChg>
        <pc:spChg chg="mod">
          <ac:chgData name="Carolina Abrantes" userId="54242180-6c6e-4fa4-82d4-8dea18672940" providerId="ADAL" clId="{5D33D9F1-6851-4F35-B03F-3C48E24FEF66}" dt="2024-04-17T00:42:58.817" v="294" actId="1076"/>
          <ac:spMkLst>
            <pc:docMk/>
            <pc:sldMk cId="1410395547" sldId="268"/>
            <ac:spMk id="13" creationId="{257BBE95-F353-BF89-8010-83B91F321983}"/>
          </ac:spMkLst>
        </pc:spChg>
        <pc:spChg chg="mod">
          <ac:chgData name="Carolina Abrantes" userId="54242180-6c6e-4fa4-82d4-8dea18672940" providerId="ADAL" clId="{5D33D9F1-6851-4F35-B03F-3C48E24FEF66}" dt="2024-04-17T00:48:08.251" v="312" actId="20577"/>
          <ac:spMkLst>
            <pc:docMk/>
            <pc:sldMk cId="1410395547" sldId="268"/>
            <ac:spMk id="15" creationId="{E0752249-EAC9-12B7-B886-B7DF34125DA9}"/>
          </ac:spMkLst>
        </pc:spChg>
        <pc:spChg chg="mod">
          <ac:chgData name="Carolina Abrantes" userId="54242180-6c6e-4fa4-82d4-8dea18672940" providerId="ADAL" clId="{5D33D9F1-6851-4F35-B03F-3C48E24FEF66}" dt="2024-04-17T00:42:46.784" v="292" actId="1076"/>
          <ac:spMkLst>
            <pc:docMk/>
            <pc:sldMk cId="1410395547" sldId="268"/>
            <ac:spMk id="25" creationId="{991CF7B8-0A05-E656-CDEE-D16B5E8DB0E2}"/>
          </ac:spMkLst>
        </pc:spChg>
        <pc:grpChg chg="mod">
          <ac:chgData name="Carolina Abrantes" userId="54242180-6c6e-4fa4-82d4-8dea18672940" providerId="ADAL" clId="{5D33D9F1-6851-4F35-B03F-3C48E24FEF66}" dt="2024-04-17T00:42:52.076" v="293" actId="1076"/>
          <ac:grpSpMkLst>
            <pc:docMk/>
            <pc:sldMk cId="1410395547" sldId="268"/>
            <ac:grpSpMk id="24" creationId="{464A4359-60D0-1E35-34B5-B57B07FDF111}"/>
          </ac:grpSpMkLst>
        </pc:grpChg>
      </pc:sldChg>
      <pc:sldChg chg="modSp mod">
        <pc:chgData name="Carolina Abrantes" userId="54242180-6c6e-4fa4-82d4-8dea18672940" providerId="ADAL" clId="{5D33D9F1-6851-4F35-B03F-3C48E24FEF66}" dt="2024-04-17T00:49:18.212" v="402" actId="20577"/>
        <pc:sldMkLst>
          <pc:docMk/>
          <pc:sldMk cId="2289748549" sldId="269"/>
        </pc:sldMkLst>
        <pc:spChg chg="mod">
          <ac:chgData name="Carolina Abrantes" userId="54242180-6c6e-4fa4-82d4-8dea18672940" providerId="ADAL" clId="{5D33D9F1-6851-4F35-B03F-3C48E24FEF66}" dt="2024-04-17T00:49:18.212" v="402" actId="20577"/>
          <ac:spMkLst>
            <pc:docMk/>
            <pc:sldMk cId="2289748549" sldId="269"/>
            <ac:spMk id="4" creationId="{5F9030C3-242B-D07F-A048-7DD78A998A98}"/>
          </ac:spMkLst>
        </pc:spChg>
        <pc:spChg chg="mod">
          <ac:chgData name="Carolina Abrantes" userId="54242180-6c6e-4fa4-82d4-8dea18672940" providerId="ADAL" clId="{5D33D9F1-6851-4F35-B03F-3C48E24FEF66}" dt="2024-04-16T21:20:41.974" v="173" actId="20577"/>
          <ac:spMkLst>
            <pc:docMk/>
            <pc:sldMk cId="2289748549" sldId="269"/>
            <ac:spMk id="11" creationId="{56C7982E-DFAA-24A3-9220-B20A83EE8636}"/>
          </ac:spMkLst>
        </pc:spChg>
      </pc:sldChg>
      <pc:sldChg chg="modSp mod">
        <pc:chgData name="Carolina Abrantes" userId="54242180-6c6e-4fa4-82d4-8dea18672940" providerId="ADAL" clId="{5D33D9F1-6851-4F35-B03F-3C48E24FEF66}" dt="2024-04-17T00:33:24.554" v="181" actId="113"/>
        <pc:sldMkLst>
          <pc:docMk/>
          <pc:sldMk cId="1722931358" sldId="270"/>
        </pc:sldMkLst>
        <pc:spChg chg="mod">
          <ac:chgData name="Carolina Abrantes" userId="54242180-6c6e-4fa4-82d4-8dea18672940" providerId="ADAL" clId="{5D33D9F1-6851-4F35-B03F-3C48E24FEF66}" dt="2024-04-17T00:33:24.554" v="181" actId="113"/>
          <ac:spMkLst>
            <pc:docMk/>
            <pc:sldMk cId="1722931358" sldId="270"/>
            <ac:spMk id="4" creationId="{E7598C27-E1ED-EE36-9D7A-7197972A1E94}"/>
          </ac:spMkLst>
        </pc:spChg>
        <pc:spChg chg="mod">
          <ac:chgData name="Carolina Abrantes" userId="54242180-6c6e-4fa4-82d4-8dea18672940" providerId="ADAL" clId="{5D33D9F1-6851-4F35-B03F-3C48E24FEF66}" dt="2024-04-16T21:20:45.329" v="174" actId="20577"/>
          <ac:spMkLst>
            <pc:docMk/>
            <pc:sldMk cId="1722931358" sldId="270"/>
            <ac:spMk id="13" creationId="{CD277CC3-36D8-67D9-DFF7-8FA6917D5EB6}"/>
          </ac:spMkLst>
        </pc:spChg>
      </pc:sldChg>
      <pc:sldChg chg="addSp new del">
        <pc:chgData name="Carolina Abrantes" userId="54242180-6c6e-4fa4-82d4-8dea18672940" providerId="ADAL" clId="{5D33D9F1-6851-4F35-B03F-3C48E24FEF66}" dt="2024-04-16T21:20:48.522" v="175" actId="47"/>
        <pc:sldMkLst>
          <pc:docMk/>
          <pc:sldMk cId="1854701876" sldId="272"/>
        </pc:sldMkLst>
        <pc:picChg chg="add">
          <ac:chgData name="Carolina Abrantes" userId="54242180-6c6e-4fa4-82d4-8dea18672940" providerId="ADAL" clId="{5D33D9F1-6851-4F35-B03F-3C48E24FEF66}" dt="2024-04-16T20:49:23.886" v="1"/>
          <ac:picMkLst>
            <pc:docMk/>
            <pc:sldMk cId="1854701876" sldId="272"/>
            <ac:picMk id="1026" creationId="{1D326EA8-9EDC-9060-DE75-194C25D1C112}"/>
          </ac:picMkLst>
        </pc:picChg>
      </pc:sldChg>
      <pc:sldChg chg="addSp delSp modSp add">
        <pc:chgData name="Carolina Abrantes" userId="54242180-6c6e-4fa4-82d4-8dea18672940" providerId="ADAL" clId="{5D33D9F1-6851-4F35-B03F-3C48E24FEF66}" dt="2024-04-17T00:40:54.127" v="284" actId="1076"/>
        <pc:sldMkLst>
          <pc:docMk/>
          <pc:sldMk cId="2682517010" sldId="272"/>
        </pc:sldMkLst>
        <pc:picChg chg="del">
          <ac:chgData name="Carolina Abrantes" userId="54242180-6c6e-4fa4-82d4-8dea18672940" providerId="ADAL" clId="{5D33D9F1-6851-4F35-B03F-3C48E24FEF66}" dt="2024-04-17T00:40:43.949" v="279" actId="478"/>
          <ac:picMkLst>
            <pc:docMk/>
            <pc:sldMk cId="2682517010" sldId="272"/>
            <ac:picMk id="2050" creationId="{74F5A7F4-91B9-2678-4EE8-917F4F828854}"/>
          </ac:picMkLst>
        </pc:picChg>
        <pc:picChg chg="add mod">
          <ac:chgData name="Carolina Abrantes" userId="54242180-6c6e-4fa4-82d4-8dea18672940" providerId="ADAL" clId="{5D33D9F1-6851-4F35-B03F-3C48E24FEF66}" dt="2024-04-17T00:40:54.127" v="284" actId="1076"/>
          <ac:picMkLst>
            <pc:docMk/>
            <pc:sldMk cId="2682517010" sldId="272"/>
            <ac:picMk id="4098" creationId="{2BD34778-1938-8938-82B1-C979752AED05}"/>
          </ac:picMkLst>
        </pc:picChg>
      </pc:sldChg>
      <pc:sldChg chg="delSp add del">
        <pc:chgData name="Carolina Abrantes" userId="54242180-6c6e-4fa4-82d4-8dea18672940" providerId="ADAL" clId="{5D33D9F1-6851-4F35-B03F-3C48E24FEF66}" dt="2024-04-16T21:18:07.126" v="71" actId="47"/>
        <pc:sldMkLst>
          <pc:docMk/>
          <pc:sldMk cId="793559182" sldId="273"/>
        </pc:sldMkLst>
        <pc:picChg chg="del">
          <ac:chgData name="Carolina Abrantes" userId="54242180-6c6e-4fa4-82d4-8dea18672940" providerId="ADAL" clId="{5D33D9F1-6851-4F35-B03F-3C48E24FEF66}" dt="2024-04-16T21:17:30.306" v="60" actId="21"/>
          <ac:picMkLst>
            <pc:docMk/>
            <pc:sldMk cId="793559182" sldId="273"/>
            <ac:picMk id="4" creationId="{B72CBDE5-0A0F-BAD4-5D68-3AE695BA041B}"/>
          </ac:picMkLst>
        </pc:picChg>
      </pc:sldChg>
    </pc:docChg>
  </pc:docChgLst>
  <pc:docChgLst>
    <pc:chgData name="Christie Eller" userId="aac087de-6865-447b-a76f-7a6d907bd018" providerId="ADAL" clId="{E37CBD1B-6EBC-4833-AF0C-5288FA508B7F}"/>
    <pc:docChg chg="undo redo custSel addSld delSld modSld modMainMaster">
      <pc:chgData name="Christie Eller" userId="aac087de-6865-447b-a76f-7a6d907bd018" providerId="ADAL" clId="{E37CBD1B-6EBC-4833-AF0C-5288FA508B7F}" dt="2024-04-16T20:19:35.860" v="1214" actId="14100"/>
      <pc:docMkLst>
        <pc:docMk/>
      </pc:docMkLst>
      <pc:sldChg chg="addSp delSp modSp mod modTransition modClrScheme modAnim chgLayout">
        <pc:chgData name="Christie Eller" userId="aac087de-6865-447b-a76f-7a6d907bd018" providerId="ADAL" clId="{E37CBD1B-6EBC-4833-AF0C-5288FA508B7F}" dt="2024-04-16T20:18:55.843" v="1203"/>
        <pc:sldMkLst>
          <pc:docMk/>
          <pc:sldMk cId="66724561" sldId="259"/>
        </pc:sldMkLst>
        <pc:spChg chg="del mod">
          <ac:chgData name="Christie Eller" userId="aac087de-6865-447b-a76f-7a6d907bd018" providerId="ADAL" clId="{E37CBD1B-6EBC-4833-AF0C-5288FA508B7F}" dt="2024-04-16T18:27:30.439" v="49" actId="478"/>
          <ac:spMkLst>
            <pc:docMk/>
            <pc:sldMk cId="66724561" sldId="259"/>
            <ac:spMk id="2" creationId="{CAA9BE68-491F-786F-0F4B-86C7402D6C6D}"/>
          </ac:spMkLst>
        </pc:spChg>
        <pc:spChg chg="add mod">
          <ac:chgData name="Christie Eller" userId="aac087de-6865-447b-a76f-7a6d907bd018" providerId="ADAL" clId="{E37CBD1B-6EBC-4833-AF0C-5288FA508B7F}" dt="2024-04-16T18:38:47.763" v="205" actId="1076"/>
          <ac:spMkLst>
            <pc:docMk/>
            <pc:sldMk cId="66724561" sldId="259"/>
            <ac:spMk id="4" creationId="{54E13179-849B-4E0D-E32A-61D6A7075EE4}"/>
          </ac:spMkLst>
        </pc:spChg>
        <pc:spChg chg="add mod">
          <ac:chgData name="Christie Eller" userId="aac087de-6865-447b-a76f-7a6d907bd018" providerId="ADAL" clId="{E37CBD1B-6EBC-4833-AF0C-5288FA508B7F}" dt="2024-04-16T18:36:21.328" v="180" actId="1076"/>
          <ac:spMkLst>
            <pc:docMk/>
            <pc:sldMk cId="66724561" sldId="259"/>
            <ac:spMk id="5" creationId="{4E21B733-0414-013C-433E-FEDB6EEB486E}"/>
          </ac:spMkLst>
        </pc:spChg>
        <pc:spChg chg="mod ord">
          <ac:chgData name="Christie Eller" userId="aac087de-6865-447b-a76f-7a6d907bd018" providerId="ADAL" clId="{E37CBD1B-6EBC-4833-AF0C-5288FA508B7F}" dt="2024-04-16T18:39:07.432" v="209" actId="1076"/>
          <ac:spMkLst>
            <pc:docMk/>
            <pc:sldMk cId="66724561" sldId="259"/>
            <ac:spMk id="6" creationId="{EDBD7597-C43B-608D-399B-FCA124D37447}"/>
          </ac:spMkLst>
        </pc:spChg>
        <pc:spChg chg="add mod">
          <ac:chgData name="Christie Eller" userId="aac087de-6865-447b-a76f-7a6d907bd018" providerId="ADAL" clId="{E37CBD1B-6EBC-4833-AF0C-5288FA508B7F}" dt="2024-04-16T19:14:28.492" v="713" actId="14100"/>
          <ac:spMkLst>
            <pc:docMk/>
            <pc:sldMk cId="66724561" sldId="259"/>
            <ac:spMk id="7" creationId="{7F285B4D-4107-17A3-48E2-966C37E9A3AD}"/>
          </ac:spMkLst>
        </pc:spChg>
        <pc:spChg chg="add mod">
          <ac:chgData name="Christie Eller" userId="aac087de-6865-447b-a76f-7a6d907bd018" providerId="ADAL" clId="{E37CBD1B-6EBC-4833-AF0C-5288FA508B7F}" dt="2024-04-16T18:38:08.955" v="200" actId="14100"/>
          <ac:spMkLst>
            <pc:docMk/>
            <pc:sldMk cId="66724561" sldId="259"/>
            <ac:spMk id="8" creationId="{1A8DEE63-2446-BEC9-5361-E77C86032806}"/>
          </ac:spMkLst>
        </pc:spChg>
        <pc:spChg chg="mod">
          <ac:chgData name="Christie Eller" userId="aac087de-6865-447b-a76f-7a6d907bd018" providerId="ADAL" clId="{E37CBD1B-6EBC-4833-AF0C-5288FA508B7F}" dt="2024-04-16T18:47:31.441" v="361" actId="404"/>
          <ac:spMkLst>
            <pc:docMk/>
            <pc:sldMk cId="66724561" sldId="259"/>
            <ac:spMk id="18" creationId="{9C471F76-3A34-6182-3BED-0FD8F43FC561}"/>
          </ac:spMkLst>
        </pc:spChg>
        <pc:spChg chg="del mod">
          <ac:chgData name="Christie Eller" userId="aac087de-6865-447b-a76f-7a6d907bd018" providerId="ADAL" clId="{E37CBD1B-6EBC-4833-AF0C-5288FA508B7F}" dt="2024-04-16T19:12:01.591" v="701" actId="478"/>
          <ac:spMkLst>
            <pc:docMk/>
            <pc:sldMk cId="66724561" sldId="259"/>
            <ac:spMk id="20" creationId="{28A1B3C4-247C-2070-5454-2951031A3386}"/>
          </ac:spMkLst>
        </pc:spChg>
        <pc:spChg chg="del mod">
          <ac:chgData name="Christie Eller" userId="aac087de-6865-447b-a76f-7a6d907bd018" providerId="ADAL" clId="{E37CBD1B-6EBC-4833-AF0C-5288FA508B7F}" dt="2024-04-16T19:12:01.958" v="702" actId="478"/>
          <ac:spMkLst>
            <pc:docMk/>
            <pc:sldMk cId="66724561" sldId="259"/>
            <ac:spMk id="21" creationId="{4389539B-CAC7-F534-9592-5CDA5BA33136}"/>
          </ac:spMkLst>
        </pc:spChg>
        <pc:spChg chg="del mod">
          <ac:chgData name="Christie Eller" userId="aac087de-6865-447b-a76f-7a6d907bd018" providerId="ADAL" clId="{E37CBD1B-6EBC-4833-AF0C-5288FA508B7F}" dt="2024-04-16T19:12:02.646" v="703" actId="478"/>
          <ac:spMkLst>
            <pc:docMk/>
            <pc:sldMk cId="66724561" sldId="259"/>
            <ac:spMk id="22" creationId="{EDB2AB0D-4187-6AF4-AD68-A022BE8CA2E6}"/>
          </ac:spMkLst>
        </pc:spChg>
        <pc:spChg chg="del mod">
          <ac:chgData name="Christie Eller" userId="aac087de-6865-447b-a76f-7a6d907bd018" providerId="ADAL" clId="{E37CBD1B-6EBC-4833-AF0C-5288FA508B7F}" dt="2024-04-16T18:42:54.179" v="263" actId="478"/>
          <ac:spMkLst>
            <pc:docMk/>
            <pc:sldMk cId="66724561" sldId="259"/>
            <ac:spMk id="23" creationId="{A880ACDA-AC69-A9BF-994C-4AB28207ED69}"/>
          </ac:spMkLst>
        </pc:spChg>
        <pc:spChg chg="add del mod">
          <ac:chgData name="Christie Eller" userId="aac087de-6865-447b-a76f-7a6d907bd018" providerId="ADAL" clId="{E37CBD1B-6EBC-4833-AF0C-5288FA508B7F}" dt="2024-04-16T19:14:33.386" v="718" actId="478"/>
          <ac:spMkLst>
            <pc:docMk/>
            <pc:sldMk cId="66724561" sldId="259"/>
            <ac:spMk id="24" creationId="{8F6E4E56-4F5C-0FFE-B249-8B0196C80ECD}"/>
          </ac:spMkLst>
        </pc:spChg>
        <pc:spChg chg="add del mod">
          <ac:chgData name="Christie Eller" userId="aac087de-6865-447b-a76f-7a6d907bd018" providerId="ADAL" clId="{E37CBD1B-6EBC-4833-AF0C-5288FA508B7F}" dt="2024-04-16T19:54:55.133" v="1076" actId="478"/>
          <ac:spMkLst>
            <pc:docMk/>
            <pc:sldMk cId="66724561" sldId="259"/>
            <ac:spMk id="28" creationId="{540BE232-CDFD-B58D-A790-618F72C5EC51}"/>
          </ac:spMkLst>
        </pc:spChg>
        <pc:spChg chg="add del mod">
          <ac:chgData name="Christie Eller" userId="aac087de-6865-447b-a76f-7a6d907bd018" providerId="ADAL" clId="{E37CBD1B-6EBC-4833-AF0C-5288FA508B7F}" dt="2024-04-16T19:54:55.648" v="1079" actId="478"/>
          <ac:spMkLst>
            <pc:docMk/>
            <pc:sldMk cId="66724561" sldId="259"/>
            <ac:spMk id="29" creationId="{C25CEC94-2833-85C6-4E9F-E3CE7464184F}"/>
          </ac:spMkLst>
        </pc:spChg>
        <pc:spChg chg="add del mod">
          <ac:chgData name="Christie Eller" userId="aac087de-6865-447b-a76f-7a6d907bd018" providerId="ADAL" clId="{E37CBD1B-6EBC-4833-AF0C-5288FA508B7F}" dt="2024-04-16T19:54:55.304" v="1077" actId="478"/>
          <ac:spMkLst>
            <pc:docMk/>
            <pc:sldMk cId="66724561" sldId="259"/>
            <ac:spMk id="30" creationId="{7970CC54-BCC4-B2B7-79BB-B9FA9B7BCC83}"/>
          </ac:spMkLst>
        </pc:spChg>
        <pc:spChg chg="add del mod">
          <ac:chgData name="Christie Eller" userId="aac087de-6865-447b-a76f-7a6d907bd018" providerId="ADAL" clId="{E37CBD1B-6EBC-4833-AF0C-5288FA508B7F}" dt="2024-04-16T19:54:55.469" v="1078" actId="478"/>
          <ac:spMkLst>
            <pc:docMk/>
            <pc:sldMk cId="66724561" sldId="259"/>
            <ac:spMk id="31" creationId="{69C039F5-EB9B-FBE0-EF20-AB3CF7B49F9E}"/>
          </ac:spMkLst>
        </pc:spChg>
        <pc:spChg chg="mod ord">
          <ac:chgData name="Christie Eller" userId="aac087de-6865-447b-a76f-7a6d907bd018" providerId="ADAL" clId="{E37CBD1B-6EBC-4833-AF0C-5288FA508B7F}" dt="2024-04-16T19:21:15.285" v="798" actId="207"/>
          <ac:spMkLst>
            <pc:docMk/>
            <pc:sldMk cId="66724561" sldId="259"/>
            <ac:spMk id="34" creationId="{4636A851-F642-893A-4A47-DCB5B3D90CC0}"/>
          </ac:spMkLst>
        </pc:spChg>
        <pc:grpChg chg="del mod">
          <ac:chgData name="Christie Eller" userId="aac087de-6865-447b-a76f-7a6d907bd018" providerId="ADAL" clId="{E37CBD1B-6EBC-4833-AF0C-5288FA508B7F}" dt="2024-04-16T18:42:51.875" v="262" actId="27803"/>
          <ac:grpSpMkLst>
            <pc:docMk/>
            <pc:sldMk cId="66724561" sldId="259"/>
            <ac:grpSpMk id="17" creationId="{E84A3F53-A57B-4A31-C5F6-E09E1E31B742}"/>
          </ac:grpSpMkLst>
        </pc:grpChg>
        <pc:grpChg chg="del mod">
          <ac:chgData name="Christie Eller" userId="aac087de-6865-447b-a76f-7a6d907bd018" providerId="ADAL" clId="{E37CBD1B-6EBC-4833-AF0C-5288FA508B7F}" dt="2024-04-16T19:18:20.403" v="758" actId="27803"/>
          <ac:grpSpMkLst>
            <pc:docMk/>
            <pc:sldMk cId="66724561" sldId="259"/>
            <ac:grpSpMk id="26" creationId="{87C04F5A-51DB-4987-4FEC-F67A101F30B2}"/>
          </ac:grpSpMkLst>
        </pc:grpChg>
        <pc:picChg chg="add del">
          <ac:chgData name="Christie Eller" userId="aac087de-6865-447b-a76f-7a6d907bd018" providerId="ADAL" clId="{E37CBD1B-6EBC-4833-AF0C-5288FA508B7F}" dt="2024-04-16T18:38:46.705" v="204" actId="478"/>
          <ac:picMkLst>
            <pc:docMk/>
            <pc:sldMk cId="66724561" sldId="259"/>
            <ac:picMk id="10" creationId="{926E1008-D81F-2B0C-1908-B56A76BD4AC4}"/>
          </ac:picMkLst>
        </pc:picChg>
        <pc:picChg chg="add del mod">
          <ac:chgData name="Christie Eller" userId="aac087de-6865-447b-a76f-7a6d907bd018" providerId="ADAL" clId="{E37CBD1B-6EBC-4833-AF0C-5288FA508B7F}" dt="2024-04-16T18:42:29.997" v="254" actId="478"/>
          <ac:picMkLst>
            <pc:docMk/>
            <pc:sldMk cId="66724561" sldId="259"/>
            <ac:picMk id="12" creationId="{AFBD7865-E994-54D1-8290-BF9B947646E6}"/>
          </ac:picMkLst>
        </pc:picChg>
        <pc:picChg chg="add del mod">
          <ac:chgData name="Christie Eller" userId="aac087de-6865-447b-a76f-7a6d907bd018" providerId="ADAL" clId="{E37CBD1B-6EBC-4833-AF0C-5288FA508B7F}" dt="2024-04-16T18:42:38.789" v="257" actId="478"/>
          <ac:picMkLst>
            <pc:docMk/>
            <pc:sldMk cId="66724561" sldId="259"/>
            <ac:picMk id="14" creationId="{7B741F29-49FB-8BFE-1C3A-04A0F578E8AF}"/>
          </ac:picMkLst>
        </pc:picChg>
        <pc:picChg chg="add del mod">
          <ac:chgData name="Christie Eller" userId="aac087de-6865-447b-a76f-7a6d907bd018" providerId="ADAL" clId="{E37CBD1B-6EBC-4833-AF0C-5288FA508B7F}" dt="2024-04-16T18:42:51.875" v="262" actId="27803"/>
          <ac:picMkLst>
            <pc:docMk/>
            <pc:sldMk cId="66724561" sldId="259"/>
            <ac:picMk id="16" creationId="{15E21667-D3CB-9514-A029-258DE27B3F27}"/>
          </ac:picMkLst>
        </pc:picChg>
        <pc:picChg chg="add del mod">
          <ac:chgData name="Christie Eller" userId="aac087de-6865-447b-a76f-7a6d907bd018" providerId="ADAL" clId="{E37CBD1B-6EBC-4833-AF0C-5288FA508B7F}" dt="2024-04-16T19:18:20.403" v="758" actId="27803"/>
          <ac:picMkLst>
            <pc:docMk/>
            <pc:sldMk cId="66724561" sldId="259"/>
            <ac:picMk id="25" creationId="{69946252-4EAC-EF41-9863-E8608621DEAE}"/>
          </ac:picMkLst>
        </pc:picChg>
        <pc:picChg chg="add del mod ord">
          <ac:chgData name="Christie Eller" userId="aac087de-6865-447b-a76f-7a6d907bd018" providerId="ADAL" clId="{E37CBD1B-6EBC-4833-AF0C-5288FA508B7F}" dt="2024-04-16T19:21:02.364" v="794" actId="478"/>
          <ac:picMkLst>
            <pc:docMk/>
            <pc:sldMk cId="66724561" sldId="259"/>
            <ac:picMk id="27" creationId="{4987FC7C-EED0-C585-F655-EB63A269D7DA}"/>
          </ac:picMkLst>
        </pc:picChg>
        <pc:picChg chg="add del">
          <ac:chgData name="Christie Eller" userId="aac087de-6865-447b-a76f-7a6d907bd018" providerId="ADAL" clId="{E37CBD1B-6EBC-4833-AF0C-5288FA508B7F}" dt="2024-04-16T19:20:58.391" v="792" actId="27803"/>
          <ac:picMkLst>
            <pc:docMk/>
            <pc:sldMk cId="66724561" sldId="259"/>
            <ac:picMk id="33" creationId="{4636A851-F642-893A-4A47-DCB5B3D90CC0}"/>
          </ac:picMkLst>
        </pc:picChg>
        <pc:picChg chg="add mod">
          <ac:chgData name="Christie Eller" userId="aac087de-6865-447b-a76f-7a6d907bd018" providerId="ADAL" clId="{E37CBD1B-6EBC-4833-AF0C-5288FA508B7F}" dt="2024-04-16T19:26:49.337" v="889"/>
          <ac:picMkLst>
            <pc:docMk/>
            <pc:sldMk cId="66724561" sldId="259"/>
            <ac:picMk id="35" creationId="{14CCD7DF-0FC8-53BE-C8C9-350864E6AE99}"/>
          </ac:picMkLst>
        </pc:picChg>
        <pc:picChg chg="add mod">
          <ac:chgData name="Christie Eller" userId="aac087de-6865-447b-a76f-7a6d907bd018" providerId="ADAL" clId="{E37CBD1B-6EBC-4833-AF0C-5288FA508B7F}" dt="2024-04-16T19:59:33.005" v="1104" actId="1076"/>
          <ac:picMkLst>
            <pc:docMk/>
            <pc:sldMk cId="66724561" sldId="259"/>
            <ac:picMk id="37" creationId="{857F3533-7CCE-DEA1-2DEA-94AC5AD2ADF4}"/>
          </ac:picMkLst>
        </pc:picChg>
        <pc:cxnChg chg="del">
          <ac:chgData name="Christie Eller" userId="aac087de-6865-447b-a76f-7a6d907bd018" providerId="ADAL" clId="{E37CBD1B-6EBC-4833-AF0C-5288FA508B7F}" dt="2024-04-16T18:22:30.043" v="0" actId="478"/>
          <ac:cxnSpMkLst>
            <pc:docMk/>
            <pc:sldMk cId="66724561" sldId="259"/>
            <ac:cxnSpMk id="19" creationId="{EF9C22CE-D5E0-F9ED-48E3-588F2F316965}"/>
          </ac:cxnSpMkLst>
        </pc:cxnChg>
      </pc:sldChg>
      <pc:sldChg chg="addSp delSp modSp mod modTransition modClrScheme modAnim chgLayout">
        <pc:chgData name="Christie Eller" userId="aac087de-6865-447b-a76f-7a6d907bd018" providerId="ADAL" clId="{E37CBD1B-6EBC-4833-AF0C-5288FA508B7F}" dt="2024-04-16T20:19:18.142" v="1212"/>
        <pc:sldMkLst>
          <pc:docMk/>
          <pc:sldMk cId="1627491672" sldId="265"/>
        </pc:sldMkLst>
        <pc:spChg chg="add mod">
          <ac:chgData name="Christie Eller" userId="aac087de-6865-447b-a76f-7a6d907bd018" providerId="ADAL" clId="{E37CBD1B-6EBC-4833-AF0C-5288FA508B7F}" dt="2024-04-16T18:47:28.929" v="360" actId="404"/>
          <ac:spMkLst>
            <pc:docMk/>
            <pc:sldMk cId="1627491672" sldId="265"/>
            <ac:spMk id="2" creationId="{22632B87-2DE7-26FA-4700-0815B24F4F5C}"/>
          </ac:spMkLst>
        </pc:spChg>
        <pc:spChg chg="add del mod">
          <ac:chgData name="Christie Eller" userId="aac087de-6865-447b-a76f-7a6d907bd018" providerId="ADAL" clId="{E37CBD1B-6EBC-4833-AF0C-5288FA508B7F}" dt="2024-04-16T18:43:37.212" v="280" actId="478"/>
          <ac:spMkLst>
            <pc:docMk/>
            <pc:sldMk cId="1627491672" sldId="265"/>
            <ac:spMk id="3" creationId="{D0F2934E-4CCA-B066-BB65-AE5566C33EB4}"/>
          </ac:spMkLst>
        </pc:spChg>
        <pc:spChg chg="add del mod">
          <ac:chgData name="Christie Eller" userId="aac087de-6865-447b-a76f-7a6d907bd018" providerId="ADAL" clId="{E37CBD1B-6EBC-4833-AF0C-5288FA508B7F}" dt="2024-04-16T18:43:38.452" v="281" actId="478"/>
          <ac:spMkLst>
            <pc:docMk/>
            <pc:sldMk cId="1627491672" sldId="265"/>
            <ac:spMk id="4" creationId="{CD33DD13-D3D5-9CD4-9EF6-123AEFBE1599}"/>
          </ac:spMkLst>
        </pc:spChg>
        <pc:spChg chg="add mod">
          <ac:chgData name="Christie Eller" userId="aac087de-6865-447b-a76f-7a6d907bd018" providerId="ADAL" clId="{E37CBD1B-6EBC-4833-AF0C-5288FA508B7F}" dt="2024-04-16T18:45:29.084" v="326" actId="1076"/>
          <ac:spMkLst>
            <pc:docMk/>
            <pc:sldMk cId="1627491672" sldId="265"/>
            <ac:spMk id="5" creationId="{764F8CA1-D0C4-B809-7675-9F326FE1AEE9}"/>
          </ac:spMkLst>
        </pc:spChg>
        <pc:spChg chg="mod">
          <ac:chgData name="Christie Eller" userId="aac087de-6865-447b-a76f-7a6d907bd018" providerId="ADAL" clId="{E37CBD1B-6EBC-4833-AF0C-5288FA508B7F}" dt="2024-04-16T19:19:39.378" v="788" actId="1076"/>
          <ac:spMkLst>
            <pc:docMk/>
            <pc:sldMk cId="1627491672" sldId="265"/>
            <ac:spMk id="6" creationId="{EDBD7597-C43B-608D-399B-FCA124D37447}"/>
          </ac:spMkLst>
        </pc:spChg>
        <pc:spChg chg="add del mod">
          <ac:chgData name="Christie Eller" userId="aac087de-6865-447b-a76f-7a6d907bd018" providerId="ADAL" clId="{E37CBD1B-6EBC-4833-AF0C-5288FA508B7F}" dt="2024-04-16T18:43:55.359" v="285" actId="478"/>
          <ac:spMkLst>
            <pc:docMk/>
            <pc:sldMk cId="1627491672" sldId="265"/>
            <ac:spMk id="7" creationId="{63157B2E-A4C4-46FA-B5B3-B9790497CE2D}"/>
          </ac:spMkLst>
        </pc:spChg>
        <pc:spChg chg="del">
          <ac:chgData name="Christie Eller" userId="aac087de-6865-447b-a76f-7a6d907bd018" providerId="ADAL" clId="{E37CBD1B-6EBC-4833-AF0C-5288FA508B7F}" dt="2024-04-16T18:45:54.907" v="333" actId="478"/>
          <ac:spMkLst>
            <pc:docMk/>
            <pc:sldMk cId="1627491672" sldId="265"/>
            <ac:spMk id="8" creationId="{AAA927C0-5CFD-6A5F-241B-4C69ACDD80C5}"/>
          </ac:spMkLst>
        </pc:spChg>
        <pc:spChg chg="add del mod">
          <ac:chgData name="Christie Eller" userId="aac087de-6865-447b-a76f-7a6d907bd018" providerId="ADAL" clId="{E37CBD1B-6EBC-4833-AF0C-5288FA508B7F}" dt="2024-04-16T18:44:09.212" v="289" actId="478"/>
          <ac:spMkLst>
            <pc:docMk/>
            <pc:sldMk cId="1627491672" sldId="265"/>
            <ac:spMk id="9" creationId="{0A41955C-FEDE-E0A7-91C7-899EAF2D8A66}"/>
          </ac:spMkLst>
        </pc:spChg>
        <pc:spChg chg="add mod">
          <ac:chgData name="Christie Eller" userId="aac087de-6865-447b-a76f-7a6d907bd018" providerId="ADAL" clId="{E37CBD1B-6EBC-4833-AF0C-5288FA508B7F}" dt="2024-04-16T18:44:37.447" v="297" actId="571"/>
          <ac:spMkLst>
            <pc:docMk/>
            <pc:sldMk cId="1627491672" sldId="265"/>
            <ac:spMk id="12" creationId="{48E31A33-AFF4-6992-BEC8-A2845B8248AE}"/>
          </ac:spMkLst>
        </pc:spChg>
        <pc:spChg chg="add mod">
          <ac:chgData name="Christie Eller" userId="aac087de-6865-447b-a76f-7a6d907bd018" providerId="ADAL" clId="{E37CBD1B-6EBC-4833-AF0C-5288FA508B7F}" dt="2024-04-16T18:44:42.614" v="300"/>
          <ac:spMkLst>
            <pc:docMk/>
            <pc:sldMk cId="1627491672" sldId="265"/>
            <ac:spMk id="13" creationId="{D4037409-348D-E385-CBFB-FDAC4CDE7EFC}"/>
          </ac:spMkLst>
        </pc:spChg>
        <pc:spChg chg="del mod">
          <ac:chgData name="Christie Eller" userId="aac087de-6865-447b-a76f-7a6d907bd018" providerId="ADAL" clId="{E37CBD1B-6EBC-4833-AF0C-5288FA508B7F}" dt="2024-04-16T18:43:25.214" v="276" actId="478"/>
          <ac:spMkLst>
            <pc:docMk/>
            <pc:sldMk cId="1627491672" sldId="265"/>
            <ac:spMk id="15" creationId="{A4D2431D-ECAF-BEB9-D98C-3BE9AABD01D7}"/>
          </ac:spMkLst>
        </pc:spChg>
        <pc:spChg chg="add mod">
          <ac:chgData name="Christie Eller" userId="aac087de-6865-447b-a76f-7a6d907bd018" providerId="ADAL" clId="{E37CBD1B-6EBC-4833-AF0C-5288FA508B7F}" dt="2024-04-16T18:45:13.521" v="312" actId="465"/>
          <ac:spMkLst>
            <pc:docMk/>
            <pc:sldMk cId="1627491672" sldId="265"/>
            <ac:spMk id="17" creationId="{76917267-4AF7-0188-EECF-49D8A68DFD55}"/>
          </ac:spMkLst>
        </pc:spChg>
        <pc:spChg chg="add mod">
          <ac:chgData name="Christie Eller" userId="aac087de-6865-447b-a76f-7a6d907bd018" providerId="ADAL" clId="{E37CBD1B-6EBC-4833-AF0C-5288FA508B7F}" dt="2024-04-16T18:45:13.521" v="312" actId="465"/>
          <ac:spMkLst>
            <pc:docMk/>
            <pc:sldMk cId="1627491672" sldId="265"/>
            <ac:spMk id="18" creationId="{5A1B54D9-FA7D-027F-9F95-9966B9072087}"/>
          </ac:spMkLst>
        </pc:spChg>
        <pc:spChg chg="add del mod">
          <ac:chgData name="Christie Eller" userId="aac087de-6865-447b-a76f-7a6d907bd018" providerId="ADAL" clId="{E37CBD1B-6EBC-4833-AF0C-5288FA508B7F}" dt="2024-04-16T19:11:57.062" v="697" actId="478"/>
          <ac:spMkLst>
            <pc:docMk/>
            <pc:sldMk cId="1627491672" sldId="265"/>
            <ac:spMk id="19" creationId="{96823E42-7FD1-3EDE-B8A7-C9348CDAA898}"/>
          </ac:spMkLst>
        </pc:spChg>
        <pc:spChg chg="add del mod">
          <ac:chgData name="Christie Eller" userId="aac087de-6865-447b-a76f-7a6d907bd018" providerId="ADAL" clId="{E37CBD1B-6EBC-4833-AF0C-5288FA508B7F}" dt="2024-04-16T19:11:58.166" v="699" actId="478"/>
          <ac:spMkLst>
            <pc:docMk/>
            <pc:sldMk cId="1627491672" sldId="265"/>
            <ac:spMk id="20" creationId="{5636439C-F1C8-099B-C13F-0F59227E6E96}"/>
          </ac:spMkLst>
        </pc:spChg>
        <pc:spChg chg="add del mod">
          <ac:chgData name="Christie Eller" userId="aac087de-6865-447b-a76f-7a6d907bd018" providerId="ADAL" clId="{E37CBD1B-6EBC-4833-AF0C-5288FA508B7F}" dt="2024-04-16T19:11:57.598" v="698" actId="478"/>
          <ac:spMkLst>
            <pc:docMk/>
            <pc:sldMk cId="1627491672" sldId="265"/>
            <ac:spMk id="21" creationId="{899B2F2C-5D2A-A0D7-9B2B-CF7EBED5B03D}"/>
          </ac:spMkLst>
        </pc:spChg>
        <pc:spChg chg="add del mod">
          <ac:chgData name="Christie Eller" userId="aac087de-6865-447b-a76f-7a6d907bd018" providerId="ADAL" clId="{E37CBD1B-6EBC-4833-AF0C-5288FA508B7F}" dt="2024-04-16T19:11:59.088" v="700" actId="478"/>
          <ac:spMkLst>
            <pc:docMk/>
            <pc:sldMk cId="1627491672" sldId="265"/>
            <ac:spMk id="22" creationId="{A4136397-B4F8-F9C8-B825-03B412719A15}"/>
          </ac:spMkLst>
        </pc:spChg>
        <pc:spChg chg="add del mod ord">
          <ac:chgData name="Christie Eller" userId="aac087de-6865-447b-a76f-7a6d907bd018" providerId="ADAL" clId="{E37CBD1B-6EBC-4833-AF0C-5288FA508B7F}" dt="2024-04-16T19:54:54.448" v="1072" actId="478"/>
          <ac:spMkLst>
            <pc:docMk/>
            <pc:sldMk cId="1627491672" sldId="265"/>
            <ac:spMk id="25" creationId="{63F285F2-15FD-92CD-2567-AE33C56AA0C0}"/>
          </ac:spMkLst>
        </pc:spChg>
        <pc:spChg chg="add del mod ord">
          <ac:chgData name="Christie Eller" userId="aac087de-6865-447b-a76f-7a6d907bd018" providerId="ADAL" clId="{E37CBD1B-6EBC-4833-AF0C-5288FA508B7F}" dt="2024-04-16T19:54:54.830" v="1074" actId="478"/>
          <ac:spMkLst>
            <pc:docMk/>
            <pc:sldMk cId="1627491672" sldId="265"/>
            <ac:spMk id="26" creationId="{54BD0759-2F56-E4B6-E53E-2EFC0B39FEB3}"/>
          </ac:spMkLst>
        </pc:spChg>
        <pc:spChg chg="add del mod ord">
          <ac:chgData name="Christie Eller" userId="aac087de-6865-447b-a76f-7a6d907bd018" providerId="ADAL" clId="{E37CBD1B-6EBC-4833-AF0C-5288FA508B7F}" dt="2024-04-16T19:54:54.651" v="1073" actId="478"/>
          <ac:spMkLst>
            <pc:docMk/>
            <pc:sldMk cId="1627491672" sldId="265"/>
            <ac:spMk id="27" creationId="{94CC0D1B-09B0-883E-E4AE-31823E984631}"/>
          </ac:spMkLst>
        </pc:spChg>
        <pc:spChg chg="add del mod ord">
          <ac:chgData name="Christie Eller" userId="aac087de-6865-447b-a76f-7a6d907bd018" providerId="ADAL" clId="{E37CBD1B-6EBC-4833-AF0C-5288FA508B7F}" dt="2024-04-16T19:54:54.989" v="1075" actId="478"/>
          <ac:spMkLst>
            <pc:docMk/>
            <pc:sldMk cId="1627491672" sldId="265"/>
            <ac:spMk id="28" creationId="{EC98F1E2-AF37-4E75-4483-AFA94E9D0FC9}"/>
          </ac:spMkLst>
        </pc:spChg>
        <pc:spChg chg="del mod">
          <ac:chgData name="Christie Eller" userId="aac087de-6865-447b-a76f-7a6d907bd018" providerId="ADAL" clId="{E37CBD1B-6EBC-4833-AF0C-5288FA508B7F}" dt="2024-04-16T19:19:42.030" v="790" actId="478"/>
          <ac:spMkLst>
            <pc:docMk/>
            <pc:sldMk cId="1627491672" sldId="265"/>
            <ac:spMk id="29" creationId="{B0043411-6A52-590C-9238-6E31095C4E65}"/>
          </ac:spMkLst>
        </pc:spChg>
        <pc:spChg chg="add mod ord">
          <ac:chgData name="Christie Eller" userId="aac087de-6865-447b-a76f-7a6d907bd018" providerId="ADAL" clId="{E37CBD1B-6EBC-4833-AF0C-5288FA508B7F}" dt="2024-04-16T19:21:33.815" v="802" actId="206"/>
          <ac:spMkLst>
            <pc:docMk/>
            <pc:sldMk cId="1627491672" sldId="265"/>
            <ac:spMk id="30" creationId="{CB8EDDD1-1698-2567-8B8A-F0A828ADCEBE}"/>
          </ac:spMkLst>
        </pc:spChg>
        <pc:grpChg chg="mod">
          <ac:chgData name="Christie Eller" userId="aac087de-6865-447b-a76f-7a6d907bd018" providerId="ADAL" clId="{E37CBD1B-6EBC-4833-AF0C-5288FA508B7F}" dt="2024-04-16T18:44:14.203" v="291" actId="1076"/>
          <ac:grpSpMkLst>
            <pc:docMk/>
            <pc:sldMk cId="1627491672" sldId="265"/>
            <ac:grpSpMk id="16" creationId="{E0E670C2-5AB5-9DCF-4DF7-BEECA9CE1F0A}"/>
          </ac:grpSpMkLst>
        </pc:grpChg>
        <pc:picChg chg="add mod">
          <ac:chgData name="Christie Eller" userId="aac087de-6865-447b-a76f-7a6d907bd018" providerId="ADAL" clId="{E37CBD1B-6EBC-4833-AF0C-5288FA508B7F}" dt="2024-04-16T19:18:07.288" v="753"/>
          <ac:picMkLst>
            <pc:docMk/>
            <pc:sldMk cId="1627491672" sldId="265"/>
            <ac:picMk id="23" creationId="{FEC3A770-0F09-48E1-DECA-E2F59A62C7E2}"/>
          </ac:picMkLst>
        </pc:picChg>
        <pc:picChg chg="add del mod ord">
          <ac:chgData name="Christie Eller" userId="aac087de-6865-447b-a76f-7a6d907bd018" providerId="ADAL" clId="{E37CBD1B-6EBC-4833-AF0C-5288FA508B7F}" dt="2024-04-16T19:18:40.340" v="768" actId="27803"/>
          <ac:picMkLst>
            <pc:docMk/>
            <pc:sldMk cId="1627491672" sldId="265"/>
            <ac:picMk id="24" creationId="{B0043411-6A52-590C-9238-6E31095C4E65}"/>
          </ac:picMkLst>
        </pc:picChg>
        <pc:picChg chg="add mod">
          <ac:chgData name="Christie Eller" userId="aac087de-6865-447b-a76f-7a6d907bd018" providerId="ADAL" clId="{E37CBD1B-6EBC-4833-AF0C-5288FA508B7F}" dt="2024-04-16T19:26:50.907" v="890"/>
          <ac:picMkLst>
            <pc:docMk/>
            <pc:sldMk cId="1627491672" sldId="265"/>
            <ac:picMk id="31" creationId="{AA73CA8C-4E91-03DE-1481-FAB9005B4ACC}"/>
          </ac:picMkLst>
        </pc:picChg>
        <pc:picChg chg="add del mod">
          <ac:chgData name="Christie Eller" userId="aac087de-6865-447b-a76f-7a6d907bd018" providerId="ADAL" clId="{E37CBD1B-6EBC-4833-AF0C-5288FA508B7F}" dt="2024-04-16T20:01:19.494" v="1110" actId="21"/>
          <ac:picMkLst>
            <pc:docMk/>
            <pc:sldMk cId="1627491672" sldId="265"/>
            <ac:picMk id="33" creationId="{26F996B1-25F6-42E4-043A-2D7FB0C02353}"/>
          </ac:picMkLst>
        </pc:picChg>
        <pc:picChg chg="add mod">
          <ac:chgData name="Christie Eller" userId="aac087de-6865-447b-a76f-7a6d907bd018" providerId="ADAL" clId="{E37CBD1B-6EBC-4833-AF0C-5288FA508B7F}" dt="2024-04-16T20:12:56.254" v="1151" actId="14826"/>
          <ac:picMkLst>
            <pc:docMk/>
            <pc:sldMk cId="1627491672" sldId="265"/>
            <ac:picMk id="35" creationId="{102A21FA-239E-250B-824E-E6A3D735B540}"/>
          </ac:picMkLst>
        </pc:picChg>
        <pc:cxnChg chg="del">
          <ac:chgData name="Christie Eller" userId="aac087de-6865-447b-a76f-7a6d907bd018" providerId="ADAL" clId="{E37CBD1B-6EBC-4833-AF0C-5288FA508B7F}" dt="2024-04-16T18:43:09.577" v="271" actId="478"/>
          <ac:cxnSpMkLst>
            <pc:docMk/>
            <pc:sldMk cId="1627491672" sldId="265"/>
            <ac:cxnSpMk id="14" creationId="{BA58237B-9898-E5F2-54C9-110A056032B1}"/>
          </ac:cxnSpMkLst>
        </pc:cxnChg>
      </pc:sldChg>
      <pc:sldChg chg="addSp delSp modSp mod modTransition modClrScheme modAnim chgLayout">
        <pc:chgData name="Christie Eller" userId="aac087de-6865-447b-a76f-7a6d907bd018" providerId="ADAL" clId="{E37CBD1B-6EBC-4833-AF0C-5288FA508B7F}" dt="2024-04-16T20:17:14.363" v="1174"/>
        <pc:sldMkLst>
          <pc:docMk/>
          <pc:sldMk cId="2266691863" sldId="266"/>
        </pc:sldMkLst>
        <pc:spChg chg="mod">
          <ac:chgData name="Christie Eller" userId="aac087de-6865-447b-a76f-7a6d907bd018" providerId="ADAL" clId="{E37CBD1B-6EBC-4833-AF0C-5288FA508B7F}" dt="2024-04-16T18:47:09.128" v="356" actId="1076"/>
          <ac:spMkLst>
            <pc:docMk/>
            <pc:sldMk cId="2266691863" sldId="266"/>
            <ac:spMk id="2" creationId="{7E0F23EE-8C78-4FA9-564A-A55AFCF5616D}"/>
          </ac:spMkLst>
        </pc:spChg>
        <pc:spChg chg="add mod">
          <ac:chgData name="Christie Eller" userId="aac087de-6865-447b-a76f-7a6d907bd018" providerId="ADAL" clId="{E37CBD1B-6EBC-4833-AF0C-5288FA508B7F}" dt="2024-04-16T18:46:10.701" v="338"/>
          <ac:spMkLst>
            <pc:docMk/>
            <pc:sldMk cId="2266691863" sldId="266"/>
            <ac:spMk id="4" creationId="{FA8864C1-96E4-E029-A9B7-D826E941E853}"/>
          </ac:spMkLst>
        </pc:spChg>
        <pc:spChg chg="mod">
          <ac:chgData name="Christie Eller" userId="aac087de-6865-447b-a76f-7a6d907bd018" providerId="ADAL" clId="{E37CBD1B-6EBC-4833-AF0C-5288FA508B7F}" dt="2024-04-16T18:47:37.580" v="363" actId="14100"/>
          <ac:spMkLst>
            <pc:docMk/>
            <pc:sldMk cId="2266691863" sldId="266"/>
            <ac:spMk id="6" creationId="{EDBD7597-C43B-608D-399B-FCA124D37447}"/>
          </ac:spMkLst>
        </pc:spChg>
        <pc:spChg chg="add mod">
          <ac:chgData name="Christie Eller" userId="aac087de-6865-447b-a76f-7a6d907bd018" providerId="ADAL" clId="{E37CBD1B-6EBC-4833-AF0C-5288FA508B7F}" dt="2024-04-16T18:46:10.701" v="338"/>
          <ac:spMkLst>
            <pc:docMk/>
            <pc:sldMk cId="2266691863" sldId="266"/>
            <ac:spMk id="7" creationId="{7849DEFC-584A-75DA-178F-281E1837436C}"/>
          </ac:spMkLst>
        </pc:spChg>
        <pc:spChg chg="add mod">
          <ac:chgData name="Christie Eller" userId="aac087de-6865-447b-a76f-7a6d907bd018" providerId="ADAL" clId="{E37CBD1B-6EBC-4833-AF0C-5288FA508B7F}" dt="2024-04-16T18:47:23.220" v="359" actId="404"/>
          <ac:spMkLst>
            <pc:docMk/>
            <pc:sldMk cId="2266691863" sldId="266"/>
            <ac:spMk id="8" creationId="{7AF3674D-054F-9E75-2950-9E5152CBEB00}"/>
          </ac:spMkLst>
        </pc:spChg>
        <pc:spChg chg="add mod">
          <ac:chgData name="Christie Eller" userId="aac087de-6865-447b-a76f-7a6d907bd018" providerId="ADAL" clId="{E37CBD1B-6EBC-4833-AF0C-5288FA508B7F}" dt="2024-04-16T18:46:18.393" v="339"/>
          <ac:spMkLst>
            <pc:docMk/>
            <pc:sldMk cId="2266691863" sldId="266"/>
            <ac:spMk id="9" creationId="{1897A561-C659-D2AC-6BE5-D9BE46BD5B61}"/>
          </ac:spMkLst>
        </pc:spChg>
        <pc:spChg chg="add del mod">
          <ac:chgData name="Christie Eller" userId="aac087de-6865-447b-a76f-7a6d907bd018" providerId="ADAL" clId="{E37CBD1B-6EBC-4833-AF0C-5288FA508B7F}" dt="2024-04-16T18:46:29.396" v="342" actId="478"/>
          <ac:spMkLst>
            <pc:docMk/>
            <pc:sldMk cId="2266691863" sldId="266"/>
            <ac:spMk id="10" creationId="{8F3DD5C6-E9E3-9FD6-71A0-371EF1079DBE}"/>
          </ac:spMkLst>
        </pc:spChg>
        <pc:spChg chg="add del mod">
          <ac:chgData name="Christie Eller" userId="aac087de-6865-447b-a76f-7a6d907bd018" providerId="ADAL" clId="{E37CBD1B-6EBC-4833-AF0C-5288FA508B7F}" dt="2024-04-16T19:11:53.494" v="693" actId="478"/>
          <ac:spMkLst>
            <pc:docMk/>
            <pc:sldMk cId="2266691863" sldId="266"/>
            <ac:spMk id="11" creationId="{AABD828D-1713-BEB2-6280-DC68A6BA656B}"/>
          </ac:spMkLst>
        </pc:spChg>
        <pc:spChg chg="add del mod">
          <ac:chgData name="Christie Eller" userId="aac087de-6865-447b-a76f-7a6d907bd018" providerId="ADAL" clId="{E37CBD1B-6EBC-4833-AF0C-5288FA508B7F}" dt="2024-04-16T19:11:54.479" v="695" actId="478"/>
          <ac:spMkLst>
            <pc:docMk/>
            <pc:sldMk cId="2266691863" sldId="266"/>
            <ac:spMk id="12" creationId="{141A25A9-D363-78C3-CD83-F91F98958E5B}"/>
          </ac:spMkLst>
        </pc:spChg>
        <pc:spChg chg="add del mod">
          <ac:chgData name="Christie Eller" userId="aac087de-6865-447b-a76f-7a6d907bd018" providerId="ADAL" clId="{E37CBD1B-6EBC-4833-AF0C-5288FA508B7F}" dt="2024-04-16T19:11:53.908" v="694" actId="478"/>
          <ac:spMkLst>
            <pc:docMk/>
            <pc:sldMk cId="2266691863" sldId="266"/>
            <ac:spMk id="13" creationId="{C5C3EC74-F9E1-1AED-95C4-D878ABC9F4E6}"/>
          </ac:spMkLst>
        </pc:spChg>
        <pc:spChg chg="add del mod">
          <ac:chgData name="Christie Eller" userId="aac087de-6865-447b-a76f-7a6d907bd018" providerId="ADAL" clId="{E37CBD1B-6EBC-4833-AF0C-5288FA508B7F}" dt="2024-04-16T19:11:55.223" v="696" actId="478"/>
          <ac:spMkLst>
            <pc:docMk/>
            <pc:sldMk cId="2266691863" sldId="266"/>
            <ac:spMk id="14" creationId="{84EC70D0-F904-52C8-DDCD-6BB51BDC8D0D}"/>
          </ac:spMkLst>
        </pc:spChg>
        <pc:spChg chg="add mod ord">
          <ac:chgData name="Christie Eller" userId="aac087de-6865-447b-a76f-7a6d907bd018" providerId="ADAL" clId="{E37CBD1B-6EBC-4833-AF0C-5288FA508B7F}" dt="2024-04-16T19:22:30.172" v="818" actId="206"/>
          <ac:spMkLst>
            <pc:docMk/>
            <pc:sldMk cId="2266691863" sldId="266"/>
            <ac:spMk id="15" creationId="{590F2820-0974-433A-98DE-DB6C695DC7FF}"/>
          </ac:spMkLst>
        </pc:spChg>
        <pc:spChg chg="add del mod ord">
          <ac:chgData name="Christie Eller" userId="aac087de-6865-447b-a76f-7a6d907bd018" providerId="ADAL" clId="{E37CBD1B-6EBC-4833-AF0C-5288FA508B7F}" dt="2024-04-16T19:54:55.873" v="1080" actId="478"/>
          <ac:spMkLst>
            <pc:docMk/>
            <pc:sldMk cId="2266691863" sldId="266"/>
            <ac:spMk id="16" creationId="{FE6DD511-2922-21F8-1DE0-2475DD7C598C}"/>
          </ac:spMkLst>
        </pc:spChg>
        <pc:spChg chg="del">
          <ac:chgData name="Christie Eller" userId="aac087de-6865-447b-a76f-7a6d907bd018" providerId="ADAL" clId="{E37CBD1B-6EBC-4833-AF0C-5288FA508B7F}" dt="2024-04-16T18:48:23.938" v="371" actId="478"/>
          <ac:spMkLst>
            <pc:docMk/>
            <pc:sldMk cId="2266691863" sldId="266"/>
            <ac:spMk id="17" creationId="{C4F136CC-A5A1-7165-8270-44395D4B290A}"/>
          </ac:spMkLst>
        </pc:spChg>
        <pc:spChg chg="del">
          <ac:chgData name="Christie Eller" userId="aac087de-6865-447b-a76f-7a6d907bd018" providerId="ADAL" clId="{E37CBD1B-6EBC-4833-AF0C-5288FA508B7F}" dt="2024-04-16T18:46:03.610" v="336" actId="478"/>
          <ac:spMkLst>
            <pc:docMk/>
            <pc:sldMk cId="2266691863" sldId="266"/>
            <ac:spMk id="19" creationId="{158B9407-7E55-33CD-E88A-F9E0EE007E4A}"/>
          </ac:spMkLst>
        </pc:spChg>
        <pc:spChg chg="add del mod ord">
          <ac:chgData name="Christie Eller" userId="aac087de-6865-447b-a76f-7a6d907bd018" providerId="ADAL" clId="{E37CBD1B-6EBC-4833-AF0C-5288FA508B7F}" dt="2024-04-16T19:54:56.038" v="1081" actId="478"/>
          <ac:spMkLst>
            <pc:docMk/>
            <pc:sldMk cId="2266691863" sldId="266"/>
            <ac:spMk id="20" creationId="{566EFCE6-EC9C-CD49-2169-F8971580BB0A}"/>
          </ac:spMkLst>
        </pc:spChg>
        <pc:spChg chg="add del mod ord">
          <ac:chgData name="Christie Eller" userId="aac087de-6865-447b-a76f-7a6d907bd018" providerId="ADAL" clId="{E37CBD1B-6EBC-4833-AF0C-5288FA508B7F}" dt="2024-04-16T19:54:56.226" v="1082" actId="478"/>
          <ac:spMkLst>
            <pc:docMk/>
            <pc:sldMk cId="2266691863" sldId="266"/>
            <ac:spMk id="21" creationId="{609BE721-657E-BF8A-07A8-45E66DD961F2}"/>
          </ac:spMkLst>
        </pc:spChg>
        <pc:spChg chg="add del mod ord">
          <ac:chgData name="Christie Eller" userId="aac087de-6865-447b-a76f-7a6d907bd018" providerId="ADAL" clId="{E37CBD1B-6EBC-4833-AF0C-5288FA508B7F}" dt="2024-04-16T19:54:56.383" v="1083" actId="478"/>
          <ac:spMkLst>
            <pc:docMk/>
            <pc:sldMk cId="2266691863" sldId="266"/>
            <ac:spMk id="22" creationId="{15520120-D024-3751-04FF-FD37B882D887}"/>
          </ac:spMkLst>
        </pc:spChg>
        <pc:grpChg chg="mod">
          <ac:chgData name="Christie Eller" userId="aac087de-6865-447b-a76f-7a6d907bd018" providerId="ADAL" clId="{E37CBD1B-6EBC-4833-AF0C-5288FA508B7F}" dt="2024-04-16T18:48:12.623" v="370" actId="1076"/>
          <ac:grpSpMkLst>
            <pc:docMk/>
            <pc:sldMk cId="2266691863" sldId="266"/>
            <ac:grpSpMk id="3" creationId="{7436A5D0-1FC1-F27B-35DB-5E5DFA5174CB}"/>
          </ac:grpSpMkLst>
        </pc:grpChg>
        <pc:picChg chg="mod modCrop">
          <ac:chgData name="Christie Eller" userId="aac087de-6865-447b-a76f-7a6d907bd018" providerId="ADAL" clId="{E37CBD1B-6EBC-4833-AF0C-5288FA508B7F}" dt="2024-04-16T18:47:59.297" v="369" actId="11530"/>
          <ac:picMkLst>
            <pc:docMk/>
            <pc:sldMk cId="2266691863" sldId="266"/>
            <ac:picMk id="5" creationId="{2D87EF4F-4B92-E391-2EAC-8C017F94F20E}"/>
          </ac:picMkLst>
        </pc:picChg>
        <pc:picChg chg="add mod">
          <ac:chgData name="Christie Eller" userId="aac087de-6865-447b-a76f-7a6d907bd018" providerId="ADAL" clId="{E37CBD1B-6EBC-4833-AF0C-5288FA508B7F}" dt="2024-04-16T19:26:52.481" v="891"/>
          <ac:picMkLst>
            <pc:docMk/>
            <pc:sldMk cId="2266691863" sldId="266"/>
            <ac:picMk id="23" creationId="{3DC5BB09-8E2F-6DD9-4AA7-9522A49E0023}"/>
          </ac:picMkLst>
        </pc:picChg>
        <pc:picChg chg="add mod">
          <ac:chgData name="Christie Eller" userId="aac087de-6865-447b-a76f-7a6d907bd018" providerId="ADAL" clId="{E37CBD1B-6EBC-4833-AF0C-5288FA508B7F}" dt="2024-04-16T20:12:48.442" v="1150" actId="1076"/>
          <ac:picMkLst>
            <pc:docMk/>
            <pc:sldMk cId="2266691863" sldId="266"/>
            <ac:picMk id="24" creationId="{4F841020-07FD-0C17-993E-8A17D1A9A2AB}"/>
          </ac:picMkLst>
        </pc:picChg>
        <pc:cxnChg chg="del">
          <ac:chgData name="Christie Eller" userId="aac087de-6865-447b-a76f-7a6d907bd018" providerId="ADAL" clId="{E37CBD1B-6EBC-4833-AF0C-5288FA508B7F}" dt="2024-04-16T18:46:02.851" v="335" actId="478"/>
          <ac:cxnSpMkLst>
            <pc:docMk/>
            <pc:sldMk cId="2266691863" sldId="266"/>
            <ac:cxnSpMk id="18" creationId="{0A602A14-82F9-9A6C-5EF9-2E5173F4CCF6}"/>
          </ac:cxnSpMkLst>
        </pc:cxnChg>
      </pc:sldChg>
      <pc:sldChg chg="addSp delSp modSp mod modTransition modClrScheme modAnim chgLayout">
        <pc:chgData name="Christie Eller" userId="aac087de-6865-447b-a76f-7a6d907bd018" providerId="ADAL" clId="{E37CBD1B-6EBC-4833-AF0C-5288FA508B7F}" dt="2024-04-16T20:17:28.630" v="1180"/>
        <pc:sldMkLst>
          <pc:docMk/>
          <pc:sldMk cId="1329071221" sldId="267"/>
        </pc:sldMkLst>
        <pc:spChg chg="add del mod">
          <ac:chgData name="Christie Eller" userId="aac087de-6865-447b-a76f-7a6d907bd018" providerId="ADAL" clId="{E37CBD1B-6EBC-4833-AF0C-5288FA508B7F}" dt="2024-04-16T18:52:14.284" v="422" actId="478"/>
          <ac:spMkLst>
            <pc:docMk/>
            <pc:sldMk cId="1329071221" sldId="267"/>
            <ac:spMk id="2" creationId="{ECFED5F7-7C2E-BD73-A91F-A4D1A6B17E12}"/>
          </ac:spMkLst>
        </pc:spChg>
        <pc:spChg chg="add mod">
          <ac:chgData name="Christie Eller" userId="aac087de-6865-447b-a76f-7a6d907bd018" providerId="ADAL" clId="{E37CBD1B-6EBC-4833-AF0C-5288FA508B7F}" dt="2024-04-16T18:49:02.088" v="379" actId="20577"/>
          <ac:spMkLst>
            <pc:docMk/>
            <pc:sldMk cId="1329071221" sldId="267"/>
            <ac:spMk id="3" creationId="{C571512D-B3CD-FB2D-2CB2-6F303CE8EBC2}"/>
          </ac:spMkLst>
        </pc:spChg>
        <pc:spChg chg="add mod">
          <ac:chgData name="Christie Eller" userId="aac087de-6865-447b-a76f-7a6d907bd018" providerId="ADAL" clId="{E37CBD1B-6EBC-4833-AF0C-5288FA508B7F}" dt="2024-04-16T18:53:01.005" v="436" actId="1076"/>
          <ac:spMkLst>
            <pc:docMk/>
            <pc:sldMk cId="1329071221" sldId="267"/>
            <ac:spMk id="4" creationId="{924D6D5D-DA84-2B35-7EC4-1D61AF0A7B27}"/>
          </ac:spMkLst>
        </pc:spChg>
        <pc:spChg chg="del">
          <ac:chgData name="Christie Eller" userId="aac087de-6865-447b-a76f-7a6d907bd018" providerId="ADAL" clId="{E37CBD1B-6EBC-4833-AF0C-5288FA508B7F}" dt="2024-04-16T18:49:04.132" v="380" actId="478"/>
          <ac:spMkLst>
            <pc:docMk/>
            <pc:sldMk cId="1329071221" sldId="267"/>
            <ac:spMk id="5" creationId="{B6409968-4B12-6921-9AD0-808509D88627}"/>
          </ac:spMkLst>
        </pc:spChg>
        <pc:spChg chg="del">
          <ac:chgData name="Christie Eller" userId="aac087de-6865-447b-a76f-7a6d907bd018" providerId="ADAL" clId="{E37CBD1B-6EBC-4833-AF0C-5288FA508B7F}" dt="2024-04-16T18:48:59.730" v="377" actId="478"/>
          <ac:spMkLst>
            <pc:docMk/>
            <pc:sldMk cId="1329071221" sldId="267"/>
            <ac:spMk id="6" creationId="{EDBD7597-C43B-608D-399B-FCA124D37447}"/>
          </ac:spMkLst>
        </pc:spChg>
        <pc:spChg chg="add mod">
          <ac:chgData name="Christie Eller" userId="aac087de-6865-447b-a76f-7a6d907bd018" providerId="ADAL" clId="{E37CBD1B-6EBC-4833-AF0C-5288FA508B7F}" dt="2024-04-16T18:57:37.338" v="473" actId="14100"/>
          <ac:spMkLst>
            <pc:docMk/>
            <pc:sldMk cId="1329071221" sldId="267"/>
            <ac:spMk id="7" creationId="{03CD8B54-D750-E93E-EA91-46CFA1C15C29}"/>
          </ac:spMkLst>
        </pc:spChg>
        <pc:spChg chg="add mod">
          <ac:chgData name="Christie Eller" userId="aac087de-6865-447b-a76f-7a6d907bd018" providerId="ADAL" clId="{E37CBD1B-6EBC-4833-AF0C-5288FA508B7F}" dt="2024-04-16T18:53:05.806" v="437" actId="1076"/>
          <ac:spMkLst>
            <pc:docMk/>
            <pc:sldMk cId="1329071221" sldId="267"/>
            <ac:spMk id="8" creationId="{B8EBAC1D-E96A-1FAC-E316-8A0C373C358C}"/>
          </ac:spMkLst>
        </pc:spChg>
        <pc:spChg chg="add mod">
          <ac:chgData name="Christie Eller" userId="aac087de-6865-447b-a76f-7a6d907bd018" providerId="ADAL" clId="{E37CBD1B-6EBC-4833-AF0C-5288FA508B7F}" dt="2024-04-16T18:53:05.806" v="437" actId="1076"/>
          <ac:spMkLst>
            <pc:docMk/>
            <pc:sldMk cId="1329071221" sldId="267"/>
            <ac:spMk id="11" creationId="{540BD622-BFA3-0BA7-4665-4FC04BD48033}"/>
          </ac:spMkLst>
        </pc:spChg>
        <pc:spChg chg="add mod">
          <ac:chgData name="Christie Eller" userId="aac087de-6865-447b-a76f-7a6d907bd018" providerId="ADAL" clId="{E37CBD1B-6EBC-4833-AF0C-5288FA508B7F}" dt="2024-04-16T18:53:05.806" v="437" actId="1076"/>
          <ac:spMkLst>
            <pc:docMk/>
            <pc:sldMk cId="1329071221" sldId="267"/>
            <ac:spMk id="12" creationId="{7ABFE2DE-D589-4468-61EF-0543E7C9513F}"/>
          </ac:spMkLst>
        </pc:spChg>
        <pc:spChg chg="add mod">
          <ac:chgData name="Christie Eller" userId="aac087de-6865-447b-a76f-7a6d907bd018" providerId="ADAL" clId="{E37CBD1B-6EBC-4833-AF0C-5288FA508B7F}" dt="2024-04-16T18:53:05.806" v="437" actId="1076"/>
          <ac:spMkLst>
            <pc:docMk/>
            <pc:sldMk cId="1329071221" sldId="267"/>
            <ac:spMk id="13" creationId="{A9820EA4-28A5-E6DA-5EE4-942CEA9D1CC7}"/>
          </ac:spMkLst>
        </pc:spChg>
        <pc:spChg chg="del mod">
          <ac:chgData name="Christie Eller" userId="aac087de-6865-447b-a76f-7a6d907bd018" providerId="ADAL" clId="{E37CBD1B-6EBC-4833-AF0C-5288FA508B7F}" dt="2024-04-16T18:49:00.459" v="378" actId="478"/>
          <ac:spMkLst>
            <pc:docMk/>
            <pc:sldMk cId="1329071221" sldId="267"/>
            <ac:spMk id="15" creationId="{2D12E115-A567-71D2-1E81-FF3615DDEEBE}"/>
          </ac:spMkLst>
        </pc:spChg>
        <pc:spChg chg="add mod">
          <ac:chgData name="Christie Eller" userId="aac087de-6865-447b-a76f-7a6d907bd018" providerId="ADAL" clId="{E37CBD1B-6EBC-4833-AF0C-5288FA508B7F}" dt="2024-04-16T18:53:05.806" v="437" actId="1076"/>
          <ac:spMkLst>
            <pc:docMk/>
            <pc:sldMk cId="1329071221" sldId="267"/>
            <ac:spMk id="16" creationId="{41B63B5F-826B-0495-5294-9D9B1FFC4421}"/>
          </ac:spMkLst>
        </pc:spChg>
        <pc:spChg chg="add mod">
          <ac:chgData name="Christie Eller" userId="aac087de-6865-447b-a76f-7a6d907bd018" providerId="ADAL" clId="{E37CBD1B-6EBC-4833-AF0C-5288FA508B7F}" dt="2024-04-16T18:53:05.806" v="437" actId="1076"/>
          <ac:spMkLst>
            <pc:docMk/>
            <pc:sldMk cId="1329071221" sldId="267"/>
            <ac:spMk id="17" creationId="{86AF32B6-7366-BF89-7F49-DAF678C298B0}"/>
          </ac:spMkLst>
        </pc:spChg>
        <pc:spChg chg="add del mod">
          <ac:chgData name="Christie Eller" userId="aac087de-6865-447b-a76f-7a6d907bd018" providerId="ADAL" clId="{E37CBD1B-6EBC-4833-AF0C-5288FA508B7F}" dt="2024-04-16T19:11:49.614" v="689" actId="478"/>
          <ac:spMkLst>
            <pc:docMk/>
            <pc:sldMk cId="1329071221" sldId="267"/>
            <ac:spMk id="18" creationId="{63F1D68F-30E0-2984-F812-305F7C20A3B1}"/>
          </ac:spMkLst>
        </pc:spChg>
        <pc:spChg chg="add del mod">
          <ac:chgData name="Christie Eller" userId="aac087de-6865-447b-a76f-7a6d907bd018" providerId="ADAL" clId="{E37CBD1B-6EBC-4833-AF0C-5288FA508B7F}" dt="2024-04-16T19:11:50.656" v="691" actId="478"/>
          <ac:spMkLst>
            <pc:docMk/>
            <pc:sldMk cId="1329071221" sldId="267"/>
            <ac:spMk id="19" creationId="{9DF4879F-064E-AD69-3E84-239CEC27B616}"/>
          </ac:spMkLst>
        </pc:spChg>
        <pc:spChg chg="add del mod">
          <ac:chgData name="Christie Eller" userId="aac087de-6865-447b-a76f-7a6d907bd018" providerId="ADAL" clId="{E37CBD1B-6EBC-4833-AF0C-5288FA508B7F}" dt="2024-04-16T19:11:50.009" v="690" actId="478"/>
          <ac:spMkLst>
            <pc:docMk/>
            <pc:sldMk cId="1329071221" sldId="267"/>
            <ac:spMk id="20" creationId="{9C114B81-FDFF-F87E-DCA2-57E4FCF6D68B}"/>
          </ac:spMkLst>
        </pc:spChg>
        <pc:spChg chg="add del mod">
          <ac:chgData name="Christie Eller" userId="aac087de-6865-447b-a76f-7a6d907bd018" providerId="ADAL" clId="{E37CBD1B-6EBC-4833-AF0C-5288FA508B7F}" dt="2024-04-16T19:11:51.486" v="692" actId="478"/>
          <ac:spMkLst>
            <pc:docMk/>
            <pc:sldMk cId="1329071221" sldId="267"/>
            <ac:spMk id="21" creationId="{C8D24633-2652-35AC-6BED-F96767F0203B}"/>
          </ac:spMkLst>
        </pc:spChg>
        <pc:spChg chg="add mod ord">
          <ac:chgData name="Christie Eller" userId="aac087de-6865-447b-a76f-7a6d907bd018" providerId="ADAL" clId="{E37CBD1B-6EBC-4833-AF0C-5288FA508B7F}" dt="2024-04-16T19:23:58.872" v="853" actId="1076"/>
          <ac:spMkLst>
            <pc:docMk/>
            <pc:sldMk cId="1329071221" sldId="267"/>
            <ac:spMk id="22" creationId="{69563147-AC5B-9023-21CE-619B965A00A6}"/>
          </ac:spMkLst>
        </pc:spChg>
        <pc:spChg chg="add del mod ord">
          <ac:chgData name="Christie Eller" userId="aac087de-6865-447b-a76f-7a6d907bd018" providerId="ADAL" clId="{E37CBD1B-6EBC-4833-AF0C-5288FA508B7F}" dt="2024-04-16T19:52:20.863" v="1018" actId="478"/>
          <ac:spMkLst>
            <pc:docMk/>
            <pc:sldMk cId="1329071221" sldId="267"/>
            <ac:spMk id="23" creationId="{EB7C9FE1-2EC6-2B24-49FB-978066B9565A}"/>
          </ac:spMkLst>
        </pc:spChg>
        <pc:spChg chg="add del mod ord">
          <ac:chgData name="Christie Eller" userId="aac087de-6865-447b-a76f-7a6d907bd018" providerId="ADAL" clId="{E37CBD1B-6EBC-4833-AF0C-5288FA508B7F}" dt="2024-04-16T19:54:54.272" v="1071" actId="478"/>
          <ac:spMkLst>
            <pc:docMk/>
            <pc:sldMk cId="1329071221" sldId="267"/>
            <ac:spMk id="24" creationId="{FDCABCEB-E1C6-5B71-8AF9-F5B83148D4B4}"/>
          </ac:spMkLst>
        </pc:spChg>
        <pc:spChg chg="add del mod ord">
          <ac:chgData name="Christie Eller" userId="aac087de-6865-447b-a76f-7a6d907bd018" providerId="ADAL" clId="{E37CBD1B-6EBC-4833-AF0C-5288FA508B7F}" dt="2024-04-16T19:52:22.552" v="1020" actId="478"/>
          <ac:spMkLst>
            <pc:docMk/>
            <pc:sldMk cId="1329071221" sldId="267"/>
            <ac:spMk id="25" creationId="{C3B57308-1D81-F024-C30C-C3ACFF8A33AB}"/>
          </ac:spMkLst>
        </pc:spChg>
        <pc:spChg chg="add del mod ord">
          <ac:chgData name="Christie Eller" userId="aac087de-6865-447b-a76f-7a6d907bd018" providerId="ADAL" clId="{E37CBD1B-6EBC-4833-AF0C-5288FA508B7F}" dt="2024-04-16T19:52:21.897" v="1019" actId="478"/>
          <ac:spMkLst>
            <pc:docMk/>
            <pc:sldMk cId="1329071221" sldId="267"/>
            <ac:spMk id="26" creationId="{DCFC9E2A-8A57-7991-666E-0719AE3FC733}"/>
          </ac:spMkLst>
        </pc:spChg>
        <pc:picChg chg="add del mod">
          <ac:chgData name="Christie Eller" userId="aac087de-6865-447b-a76f-7a6d907bd018" providerId="ADAL" clId="{E37CBD1B-6EBC-4833-AF0C-5288FA508B7F}" dt="2024-04-16T18:50:50.984" v="396" actId="478"/>
          <ac:picMkLst>
            <pc:docMk/>
            <pc:sldMk cId="1329071221" sldId="267"/>
            <ac:picMk id="10" creationId="{87B0AC01-5510-606D-239B-5B3C4966E285}"/>
          </ac:picMkLst>
        </pc:picChg>
        <pc:picChg chg="add mod">
          <ac:chgData name="Christie Eller" userId="aac087de-6865-447b-a76f-7a6d907bd018" providerId="ADAL" clId="{E37CBD1B-6EBC-4833-AF0C-5288FA508B7F}" dt="2024-04-16T19:26:53.550" v="892"/>
          <ac:picMkLst>
            <pc:docMk/>
            <pc:sldMk cId="1329071221" sldId="267"/>
            <ac:picMk id="27" creationId="{C8D81A6B-EA15-86B1-F061-A3E4C2F1EBA1}"/>
          </ac:picMkLst>
        </pc:picChg>
        <pc:picChg chg="add mod">
          <ac:chgData name="Christie Eller" userId="aac087de-6865-447b-a76f-7a6d907bd018" providerId="ADAL" clId="{E37CBD1B-6EBC-4833-AF0C-5288FA508B7F}" dt="2024-04-16T20:01:24.282" v="1113" actId="1076"/>
          <ac:picMkLst>
            <pc:docMk/>
            <pc:sldMk cId="1329071221" sldId="267"/>
            <ac:picMk id="33" creationId="{26F996B1-25F6-42E4-043A-2D7FB0C02353}"/>
          </ac:picMkLst>
        </pc:picChg>
        <pc:cxnChg chg="del">
          <ac:chgData name="Christie Eller" userId="aac087de-6865-447b-a76f-7a6d907bd018" providerId="ADAL" clId="{E37CBD1B-6EBC-4833-AF0C-5288FA508B7F}" dt="2024-04-16T18:48:41.780" v="372" actId="478"/>
          <ac:cxnSpMkLst>
            <pc:docMk/>
            <pc:sldMk cId="1329071221" sldId="267"/>
            <ac:cxnSpMk id="14" creationId="{A690FD6C-3D44-0C33-A8DF-6B6F4AB2D47E}"/>
          </ac:cxnSpMkLst>
        </pc:cxnChg>
      </pc:sldChg>
      <pc:sldChg chg="addSp delSp modSp mod modTransition setBg modClrScheme delAnim modAnim chgLayout">
        <pc:chgData name="Christie Eller" userId="aac087de-6865-447b-a76f-7a6d907bd018" providerId="ADAL" clId="{E37CBD1B-6EBC-4833-AF0C-5288FA508B7F}" dt="2024-04-16T20:17:40.501" v="1183"/>
        <pc:sldMkLst>
          <pc:docMk/>
          <pc:sldMk cId="1410395547" sldId="268"/>
        </pc:sldMkLst>
        <pc:spChg chg="add del mod">
          <ac:chgData name="Christie Eller" userId="aac087de-6865-447b-a76f-7a6d907bd018" providerId="ADAL" clId="{E37CBD1B-6EBC-4833-AF0C-5288FA508B7F}" dt="2024-04-16T19:11:40.884" v="686" actId="478"/>
          <ac:spMkLst>
            <pc:docMk/>
            <pc:sldMk cId="1410395547" sldId="268"/>
            <ac:spMk id="2" creationId="{11F2903B-774B-29DD-0FB4-23998089F319}"/>
          </ac:spMkLst>
        </pc:spChg>
        <pc:spChg chg="add del mod">
          <ac:chgData name="Christie Eller" userId="aac087de-6865-447b-a76f-7a6d907bd018" providerId="ADAL" clId="{E37CBD1B-6EBC-4833-AF0C-5288FA508B7F}" dt="2024-04-16T19:11:41.422" v="687" actId="478"/>
          <ac:spMkLst>
            <pc:docMk/>
            <pc:sldMk cId="1410395547" sldId="268"/>
            <ac:spMk id="3" creationId="{38BE5809-A3E7-ABD4-2AC6-4B59E0F3E447}"/>
          </ac:spMkLst>
        </pc:spChg>
        <pc:spChg chg="add del mod">
          <ac:chgData name="Christie Eller" userId="aac087de-6865-447b-a76f-7a6d907bd018" providerId="ADAL" clId="{E37CBD1B-6EBC-4833-AF0C-5288FA508B7F}" dt="2024-04-16T19:11:40.566" v="685" actId="478"/>
          <ac:spMkLst>
            <pc:docMk/>
            <pc:sldMk cId="1410395547" sldId="268"/>
            <ac:spMk id="4" creationId="{98149832-EE78-B999-4C55-A0785732AA1B}"/>
          </ac:spMkLst>
        </pc:spChg>
        <pc:spChg chg="add del mod">
          <ac:chgData name="Christie Eller" userId="aac087de-6865-447b-a76f-7a6d907bd018" providerId="ADAL" clId="{E37CBD1B-6EBC-4833-AF0C-5288FA508B7F}" dt="2024-04-16T19:11:42.288" v="688" actId="478"/>
          <ac:spMkLst>
            <pc:docMk/>
            <pc:sldMk cId="1410395547" sldId="268"/>
            <ac:spMk id="5" creationId="{E438945C-EE70-7FDE-47E0-09CE5434D0DC}"/>
          </ac:spMkLst>
        </pc:spChg>
        <pc:spChg chg="mod">
          <ac:chgData name="Christie Eller" userId="aac087de-6865-447b-a76f-7a6d907bd018" providerId="ADAL" clId="{E37CBD1B-6EBC-4833-AF0C-5288FA508B7F}" dt="2024-04-16T19:02:23.551" v="562" actId="1076"/>
          <ac:spMkLst>
            <pc:docMk/>
            <pc:sldMk cId="1410395547" sldId="268"/>
            <ac:spMk id="6" creationId="{EDBD7597-C43B-608D-399B-FCA124D37447}"/>
          </ac:spMkLst>
        </pc:spChg>
        <pc:spChg chg="add mod">
          <ac:chgData name="Christie Eller" userId="aac087de-6865-447b-a76f-7a6d907bd018" providerId="ADAL" clId="{E37CBD1B-6EBC-4833-AF0C-5288FA508B7F}" dt="2024-04-16T19:06:23.160" v="630" actId="20577"/>
          <ac:spMkLst>
            <pc:docMk/>
            <pc:sldMk cId="1410395547" sldId="268"/>
            <ac:spMk id="7" creationId="{8FFEEB86-9792-7D52-4B6A-6DC23F18C12B}"/>
          </ac:spMkLst>
        </pc:spChg>
        <pc:spChg chg="add del mod">
          <ac:chgData name="Christie Eller" userId="aac087de-6865-447b-a76f-7a6d907bd018" providerId="ADAL" clId="{E37CBD1B-6EBC-4833-AF0C-5288FA508B7F}" dt="2024-04-16T18:59:02.146" v="496" actId="478"/>
          <ac:spMkLst>
            <pc:docMk/>
            <pc:sldMk cId="1410395547" sldId="268"/>
            <ac:spMk id="8" creationId="{5A93055E-5295-096C-E035-F1717071F569}"/>
          </ac:spMkLst>
        </pc:spChg>
        <pc:spChg chg="mod">
          <ac:chgData name="Christie Eller" userId="aac087de-6865-447b-a76f-7a6d907bd018" providerId="ADAL" clId="{E37CBD1B-6EBC-4833-AF0C-5288FA508B7F}" dt="2024-04-16T19:05:49.606" v="620" actId="1076"/>
          <ac:spMkLst>
            <pc:docMk/>
            <pc:sldMk cId="1410395547" sldId="268"/>
            <ac:spMk id="9" creationId="{0BE39710-C0FE-CC9F-D7EE-6EEBE3E23531}"/>
          </ac:spMkLst>
        </pc:spChg>
        <pc:spChg chg="mod">
          <ac:chgData name="Christie Eller" userId="aac087de-6865-447b-a76f-7a6d907bd018" providerId="ADAL" clId="{E37CBD1B-6EBC-4833-AF0C-5288FA508B7F}" dt="2024-04-16T19:05:49.606" v="620" actId="1076"/>
          <ac:spMkLst>
            <pc:docMk/>
            <pc:sldMk cId="1410395547" sldId="268"/>
            <ac:spMk id="10" creationId="{D9D8E741-8A74-BB44-3D8A-46D36BB84E34}"/>
          </ac:spMkLst>
        </pc:spChg>
        <pc:spChg chg="mod">
          <ac:chgData name="Christie Eller" userId="aac087de-6865-447b-a76f-7a6d907bd018" providerId="ADAL" clId="{E37CBD1B-6EBC-4833-AF0C-5288FA508B7F}" dt="2024-04-16T19:07:27.802" v="651" actId="164"/>
          <ac:spMkLst>
            <pc:docMk/>
            <pc:sldMk cId="1410395547" sldId="268"/>
            <ac:spMk id="11" creationId="{76B6D1CE-71E9-D98E-5D83-3477C7483E9E}"/>
          </ac:spMkLst>
        </pc:spChg>
        <pc:spChg chg="add mod">
          <ac:chgData name="Christie Eller" userId="aac087de-6865-447b-a76f-7a6d907bd018" providerId="ADAL" clId="{E37CBD1B-6EBC-4833-AF0C-5288FA508B7F}" dt="2024-04-16T18:58:47.535" v="493"/>
          <ac:spMkLst>
            <pc:docMk/>
            <pc:sldMk cId="1410395547" sldId="268"/>
            <ac:spMk id="12" creationId="{A4D02DC2-7848-46EB-4FED-8FC7B7E0CA05}"/>
          </ac:spMkLst>
        </pc:spChg>
        <pc:spChg chg="add mod">
          <ac:chgData name="Christie Eller" userId="aac087de-6865-447b-a76f-7a6d907bd018" providerId="ADAL" clId="{E37CBD1B-6EBC-4833-AF0C-5288FA508B7F}" dt="2024-04-16T19:05:43.433" v="617" actId="1035"/>
          <ac:spMkLst>
            <pc:docMk/>
            <pc:sldMk cId="1410395547" sldId="268"/>
            <ac:spMk id="13" creationId="{257BBE95-F353-BF89-8010-83B91F321983}"/>
          </ac:spMkLst>
        </pc:spChg>
        <pc:spChg chg="add mod ord">
          <ac:chgData name="Christie Eller" userId="aac087de-6865-447b-a76f-7a6d907bd018" providerId="ADAL" clId="{E37CBD1B-6EBC-4833-AF0C-5288FA508B7F}" dt="2024-04-16T19:07:23.964" v="650" actId="164"/>
          <ac:spMkLst>
            <pc:docMk/>
            <pc:sldMk cId="1410395547" sldId="268"/>
            <ac:spMk id="15" creationId="{E0752249-EAC9-12B7-B886-B7DF34125DA9}"/>
          </ac:spMkLst>
        </pc:spChg>
        <pc:spChg chg="del">
          <ac:chgData name="Christie Eller" userId="aac087de-6865-447b-a76f-7a6d907bd018" providerId="ADAL" clId="{E37CBD1B-6EBC-4833-AF0C-5288FA508B7F}" dt="2024-04-16T19:06:20.784" v="628" actId="478"/>
          <ac:spMkLst>
            <pc:docMk/>
            <pc:sldMk cId="1410395547" sldId="268"/>
            <ac:spMk id="16" creationId="{042C0BF7-FE40-17A2-888E-E85EDF61C0F5}"/>
          </ac:spMkLst>
        </pc:spChg>
        <pc:spChg chg="del mod">
          <ac:chgData name="Christie Eller" userId="aac087de-6865-447b-a76f-7a6d907bd018" providerId="ADAL" clId="{E37CBD1B-6EBC-4833-AF0C-5288FA508B7F}" dt="2024-04-16T18:58:40.515" v="492" actId="478"/>
          <ac:spMkLst>
            <pc:docMk/>
            <pc:sldMk cId="1410395547" sldId="268"/>
            <ac:spMk id="18" creationId="{BAAEA3B4-9880-4B37-CDCB-8AC714CAEC00}"/>
          </ac:spMkLst>
        </pc:spChg>
        <pc:spChg chg="add mod">
          <ac:chgData name="Christie Eller" userId="aac087de-6865-447b-a76f-7a6d907bd018" providerId="ADAL" clId="{E37CBD1B-6EBC-4833-AF0C-5288FA508B7F}" dt="2024-04-16T19:07:23.964" v="650" actId="164"/>
          <ac:spMkLst>
            <pc:docMk/>
            <pc:sldMk cId="1410395547" sldId="268"/>
            <ac:spMk id="19" creationId="{9E406078-E5D3-167E-FC04-D2213B2DF211}"/>
          </ac:spMkLst>
        </pc:spChg>
        <pc:spChg chg="add del mod">
          <ac:chgData name="Christie Eller" userId="aac087de-6865-447b-a76f-7a6d907bd018" providerId="ADAL" clId="{E37CBD1B-6EBC-4833-AF0C-5288FA508B7F}" dt="2024-04-16T19:04:21.371" v="592" actId="478"/>
          <ac:spMkLst>
            <pc:docMk/>
            <pc:sldMk cId="1410395547" sldId="268"/>
            <ac:spMk id="20" creationId="{184BE870-83F7-412E-BA5F-A5F663E104DA}"/>
          </ac:spMkLst>
        </pc:spChg>
        <pc:spChg chg="add del mod">
          <ac:chgData name="Christie Eller" userId="aac087de-6865-447b-a76f-7a6d907bd018" providerId="ADAL" clId="{E37CBD1B-6EBC-4833-AF0C-5288FA508B7F}" dt="2024-04-16T19:05:31.937" v="607" actId="478"/>
          <ac:spMkLst>
            <pc:docMk/>
            <pc:sldMk cId="1410395547" sldId="268"/>
            <ac:spMk id="21" creationId="{825398EB-508A-0ADA-BF87-19F1DC00B9CA}"/>
          </ac:spMkLst>
        </pc:spChg>
        <pc:spChg chg="add mod ord">
          <ac:chgData name="Christie Eller" userId="aac087de-6865-447b-a76f-7a6d907bd018" providerId="ADAL" clId="{E37CBD1B-6EBC-4833-AF0C-5288FA508B7F}" dt="2024-04-16T19:07:27.802" v="651" actId="164"/>
          <ac:spMkLst>
            <pc:docMk/>
            <pc:sldMk cId="1410395547" sldId="268"/>
            <ac:spMk id="22" creationId="{91258CA4-5D9B-5516-B163-34D52DA52A57}"/>
          </ac:spMkLst>
        </pc:spChg>
        <pc:spChg chg="add mod ord">
          <ac:chgData name="Christie Eller" userId="aac087de-6865-447b-a76f-7a6d907bd018" providerId="ADAL" clId="{E37CBD1B-6EBC-4833-AF0C-5288FA508B7F}" dt="2024-04-16T19:41:48.515" v="956" actId="962"/>
          <ac:spMkLst>
            <pc:docMk/>
            <pc:sldMk cId="1410395547" sldId="268"/>
            <ac:spMk id="25" creationId="{991CF7B8-0A05-E656-CDEE-D16B5E8DB0E2}"/>
          </ac:spMkLst>
        </pc:spChg>
        <pc:spChg chg="add del mod ord">
          <ac:chgData name="Christie Eller" userId="aac087de-6865-447b-a76f-7a6d907bd018" providerId="ADAL" clId="{E37CBD1B-6EBC-4833-AF0C-5288FA508B7F}" dt="2024-04-16T19:52:11.788" v="1013" actId="478"/>
          <ac:spMkLst>
            <pc:docMk/>
            <pc:sldMk cId="1410395547" sldId="268"/>
            <ac:spMk id="26" creationId="{032B99D3-AE2D-191B-2ABD-888B90BDF057}"/>
          </ac:spMkLst>
        </pc:spChg>
        <pc:spChg chg="add del mod ord">
          <ac:chgData name="Christie Eller" userId="aac087de-6865-447b-a76f-7a6d907bd018" providerId="ADAL" clId="{E37CBD1B-6EBC-4833-AF0C-5288FA508B7F}" dt="2024-04-16T19:52:15.175" v="1016" actId="478"/>
          <ac:spMkLst>
            <pc:docMk/>
            <pc:sldMk cId="1410395547" sldId="268"/>
            <ac:spMk id="27" creationId="{E33D7E6F-6620-3AE4-9B2C-4DFE972985AD}"/>
          </ac:spMkLst>
        </pc:spChg>
        <pc:spChg chg="add del mod ord">
          <ac:chgData name="Christie Eller" userId="aac087de-6865-447b-a76f-7a6d907bd018" providerId="ADAL" clId="{E37CBD1B-6EBC-4833-AF0C-5288FA508B7F}" dt="2024-04-16T19:52:12.760" v="1014" actId="478"/>
          <ac:spMkLst>
            <pc:docMk/>
            <pc:sldMk cId="1410395547" sldId="268"/>
            <ac:spMk id="28" creationId="{E3B1A8BB-76BC-4EA2-140E-800204B852C1}"/>
          </ac:spMkLst>
        </pc:spChg>
        <pc:spChg chg="add mod ord">
          <ac:chgData name="Christie Eller" userId="aac087de-6865-447b-a76f-7a6d907bd018" providerId="ADAL" clId="{E37CBD1B-6EBC-4833-AF0C-5288FA508B7F}" dt="2024-04-16T19:28:19.049" v="946" actId="207"/>
          <ac:spMkLst>
            <pc:docMk/>
            <pc:sldMk cId="1410395547" sldId="268"/>
            <ac:spMk id="29" creationId="{1902C54A-9A1B-2458-2FCA-28C967DAD05F}"/>
          </ac:spMkLst>
        </pc:spChg>
        <pc:grpChg chg="add mod">
          <ac:chgData name="Christie Eller" userId="aac087de-6865-447b-a76f-7a6d907bd018" providerId="ADAL" clId="{E37CBD1B-6EBC-4833-AF0C-5288FA508B7F}" dt="2024-04-16T19:07:23.964" v="650" actId="164"/>
          <ac:grpSpMkLst>
            <pc:docMk/>
            <pc:sldMk cId="1410395547" sldId="268"/>
            <ac:grpSpMk id="23" creationId="{6CE08FB4-0347-7F51-A3E1-8352655A89D4}"/>
          </ac:grpSpMkLst>
        </pc:grpChg>
        <pc:grpChg chg="add mod">
          <ac:chgData name="Christie Eller" userId="aac087de-6865-447b-a76f-7a6d907bd018" providerId="ADAL" clId="{E37CBD1B-6EBC-4833-AF0C-5288FA508B7F}" dt="2024-04-16T19:07:27.802" v="651" actId="164"/>
          <ac:grpSpMkLst>
            <pc:docMk/>
            <pc:sldMk cId="1410395547" sldId="268"/>
            <ac:grpSpMk id="24" creationId="{464A4359-60D0-1E35-34B5-B57B07FDF111}"/>
          </ac:grpSpMkLst>
        </pc:grpChg>
        <pc:picChg chg="add mod">
          <ac:chgData name="Christie Eller" userId="aac087de-6865-447b-a76f-7a6d907bd018" providerId="ADAL" clId="{E37CBD1B-6EBC-4833-AF0C-5288FA508B7F}" dt="2024-04-16T19:26:54.380" v="893"/>
          <ac:picMkLst>
            <pc:docMk/>
            <pc:sldMk cId="1410395547" sldId="268"/>
            <ac:picMk id="30" creationId="{F2EC920A-DD7C-CBCF-9D02-90C2E3B6C5C0}"/>
          </ac:picMkLst>
        </pc:picChg>
        <pc:picChg chg="add del mod">
          <ac:chgData name="Christie Eller" userId="aac087de-6865-447b-a76f-7a6d907bd018" providerId="ADAL" clId="{E37CBD1B-6EBC-4833-AF0C-5288FA508B7F}" dt="2024-04-16T19:45:14.808" v="962" actId="478"/>
          <ac:picMkLst>
            <pc:docMk/>
            <pc:sldMk cId="1410395547" sldId="268"/>
            <ac:picMk id="32" creationId="{E2FC08FA-0BD2-A284-6050-51B3BB6D51F8}"/>
          </ac:picMkLst>
        </pc:picChg>
        <pc:picChg chg="add del mod">
          <ac:chgData name="Christie Eller" userId="aac087de-6865-447b-a76f-7a6d907bd018" providerId="ADAL" clId="{E37CBD1B-6EBC-4833-AF0C-5288FA508B7F}" dt="2024-04-16T19:45:41.456" v="970" actId="478"/>
          <ac:picMkLst>
            <pc:docMk/>
            <pc:sldMk cId="1410395547" sldId="268"/>
            <ac:picMk id="34" creationId="{0FE501DA-F29E-63CE-1236-73D88AD19A47}"/>
          </ac:picMkLst>
        </pc:picChg>
        <pc:picChg chg="add mod modCrop">
          <ac:chgData name="Christie Eller" userId="aac087de-6865-447b-a76f-7a6d907bd018" providerId="ADAL" clId="{E37CBD1B-6EBC-4833-AF0C-5288FA508B7F}" dt="2024-04-16T19:52:18.228" v="1017" actId="1076"/>
          <ac:picMkLst>
            <pc:docMk/>
            <pc:sldMk cId="1410395547" sldId="268"/>
            <ac:picMk id="36" creationId="{1BC4D98E-C0D8-2517-79DE-762C09A651BB}"/>
          </ac:picMkLst>
        </pc:picChg>
        <pc:picChg chg="add del mod">
          <ac:chgData name="Christie Eller" userId="aac087de-6865-447b-a76f-7a6d907bd018" providerId="ADAL" clId="{E37CBD1B-6EBC-4833-AF0C-5288FA508B7F}" dt="2024-04-16T19:47:48.552" v="983" actId="478"/>
          <ac:picMkLst>
            <pc:docMk/>
            <pc:sldMk cId="1410395547" sldId="268"/>
            <ac:picMk id="38" creationId="{FDFED504-20BE-690C-D25A-BF9C27C6642E}"/>
          </ac:picMkLst>
        </pc:picChg>
        <pc:picChg chg="add mod">
          <ac:chgData name="Christie Eller" userId="aac087de-6865-447b-a76f-7a6d907bd018" providerId="ADAL" clId="{E37CBD1B-6EBC-4833-AF0C-5288FA508B7F}" dt="2024-04-16T19:49:15.422" v="1009" actId="1076"/>
          <ac:picMkLst>
            <pc:docMk/>
            <pc:sldMk cId="1410395547" sldId="268"/>
            <ac:picMk id="40" creationId="{D7064210-7C63-2F81-76F1-2434B097B00F}"/>
          </ac:picMkLst>
        </pc:picChg>
        <pc:picChg chg="add del mod">
          <ac:chgData name="Christie Eller" userId="aac087de-6865-447b-a76f-7a6d907bd018" providerId="ADAL" clId="{E37CBD1B-6EBC-4833-AF0C-5288FA508B7F}" dt="2024-04-16T19:47:54.063" v="987" actId="478"/>
          <ac:picMkLst>
            <pc:docMk/>
            <pc:sldMk cId="1410395547" sldId="268"/>
            <ac:picMk id="42" creationId="{C690E906-7838-C62A-237B-0AEA4886938D}"/>
          </ac:picMkLst>
        </pc:picChg>
        <pc:cxnChg chg="del">
          <ac:chgData name="Christie Eller" userId="aac087de-6865-447b-a76f-7a6d907bd018" providerId="ADAL" clId="{E37CBD1B-6EBC-4833-AF0C-5288FA508B7F}" dt="2024-04-16T18:57:42.578" v="474" actId="478"/>
          <ac:cxnSpMkLst>
            <pc:docMk/>
            <pc:sldMk cId="1410395547" sldId="268"/>
            <ac:cxnSpMk id="17" creationId="{B71C3F02-5026-AFEB-55DB-46B08B157B96}"/>
          </ac:cxnSpMkLst>
        </pc:cxnChg>
      </pc:sldChg>
      <pc:sldChg chg="addSp delSp modSp mod modTransition setBg modClrScheme modAnim chgLayout">
        <pc:chgData name="Christie Eller" userId="aac087de-6865-447b-a76f-7a6d907bd018" providerId="ADAL" clId="{E37CBD1B-6EBC-4833-AF0C-5288FA508B7F}" dt="2024-04-16T20:19:35.860" v="1214" actId="14100"/>
        <pc:sldMkLst>
          <pc:docMk/>
          <pc:sldMk cId="2289748549" sldId="269"/>
        </pc:sldMkLst>
        <pc:spChg chg="add mod ord">
          <ac:chgData name="Christie Eller" userId="aac087de-6865-447b-a76f-7a6d907bd018" providerId="ADAL" clId="{E37CBD1B-6EBC-4833-AF0C-5288FA508B7F}" dt="2024-04-16T19:06:46.752" v="640" actId="113"/>
          <ac:spMkLst>
            <pc:docMk/>
            <pc:sldMk cId="2289748549" sldId="269"/>
            <ac:spMk id="4" creationId="{5F9030C3-242B-D07F-A048-7DD78A998A98}"/>
          </ac:spMkLst>
        </pc:spChg>
        <pc:spChg chg="add del mod ord">
          <ac:chgData name="Christie Eller" userId="aac087de-6865-447b-a76f-7a6d907bd018" providerId="ADAL" clId="{E37CBD1B-6EBC-4833-AF0C-5288FA508B7F}" dt="2024-04-16T19:11:38.895" v="684" actId="478"/>
          <ac:spMkLst>
            <pc:docMk/>
            <pc:sldMk cId="2289748549" sldId="269"/>
            <ac:spMk id="5" creationId="{A3162AB8-A45C-9321-E723-E62C0E5D5A53}"/>
          </ac:spMkLst>
        </pc:spChg>
        <pc:spChg chg="del">
          <ac:chgData name="Christie Eller" userId="aac087de-6865-447b-a76f-7a6d907bd018" providerId="ADAL" clId="{E37CBD1B-6EBC-4833-AF0C-5288FA508B7F}" dt="2024-04-16T19:06:35.829" v="635" actId="478"/>
          <ac:spMkLst>
            <pc:docMk/>
            <pc:sldMk cId="2289748549" sldId="269"/>
            <ac:spMk id="6" creationId="{EDBD7597-C43B-608D-399B-FCA124D37447}"/>
          </ac:spMkLst>
        </pc:spChg>
        <pc:spChg chg="add del mod ord">
          <ac:chgData name="Christie Eller" userId="aac087de-6865-447b-a76f-7a6d907bd018" providerId="ADAL" clId="{E37CBD1B-6EBC-4833-AF0C-5288FA508B7F}" dt="2024-04-16T19:11:38.895" v="684" actId="478"/>
          <ac:spMkLst>
            <pc:docMk/>
            <pc:sldMk cId="2289748549" sldId="269"/>
            <ac:spMk id="7" creationId="{30B0E641-037A-23CA-EE0D-8D3AB9E6EF7A}"/>
          </ac:spMkLst>
        </pc:spChg>
        <pc:spChg chg="add del mod ord">
          <ac:chgData name="Christie Eller" userId="aac087de-6865-447b-a76f-7a6d907bd018" providerId="ADAL" clId="{E37CBD1B-6EBC-4833-AF0C-5288FA508B7F}" dt="2024-04-16T19:11:38.895" v="684" actId="478"/>
          <ac:spMkLst>
            <pc:docMk/>
            <pc:sldMk cId="2289748549" sldId="269"/>
            <ac:spMk id="8" creationId="{853D8CB8-20BA-597F-2A13-87547C19228F}"/>
          </ac:spMkLst>
        </pc:spChg>
        <pc:spChg chg="add del mod ord">
          <ac:chgData name="Christie Eller" userId="aac087de-6865-447b-a76f-7a6d907bd018" providerId="ADAL" clId="{E37CBD1B-6EBC-4833-AF0C-5288FA508B7F}" dt="2024-04-16T19:11:38.895" v="684" actId="478"/>
          <ac:spMkLst>
            <pc:docMk/>
            <pc:sldMk cId="2289748549" sldId="269"/>
            <ac:spMk id="9" creationId="{0B8B6978-CE39-C888-DE2A-7AE1815F0C97}"/>
          </ac:spMkLst>
        </pc:spChg>
        <pc:spChg chg="add mod ord">
          <ac:chgData name="Christie Eller" userId="aac087de-6865-447b-a76f-7a6d907bd018" providerId="ADAL" clId="{E37CBD1B-6EBC-4833-AF0C-5288FA508B7F}" dt="2024-04-16T19:09:23.930" v="676" actId="20577"/>
          <ac:spMkLst>
            <pc:docMk/>
            <pc:sldMk cId="2289748549" sldId="269"/>
            <ac:spMk id="11" creationId="{56C7982E-DFAA-24A3-9220-B20A83EE8636}"/>
          </ac:spMkLst>
        </pc:spChg>
        <pc:spChg chg="add mod ord">
          <ac:chgData name="Christie Eller" userId="aac087de-6865-447b-a76f-7a6d907bd018" providerId="ADAL" clId="{E37CBD1B-6EBC-4833-AF0C-5288FA508B7F}" dt="2024-04-16T19:06:28.037" v="632" actId="167"/>
          <ac:spMkLst>
            <pc:docMk/>
            <pc:sldMk cId="2289748549" sldId="269"/>
            <ac:spMk id="12" creationId="{469C7A8A-AC9B-E731-87E4-28BD98921F93}"/>
          </ac:spMkLst>
        </pc:spChg>
        <pc:spChg chg="del">
          <ac:chgData name="Christie Eller" userId="aac087de-6865-447b-a76f-7a6d907bd018" providerId="ADAL" clId="{E37CBD1B-6EBC-4833-AF0C-5288FA508B7F}" dt="2024-04-16T19:06:50.520" v="641" actId="478"/>
          <ac:spMkLst>
            <pc:docMk/>
            <pc:sldMk cId="2289748549" sldId="269"/>
            <ac:spMk id="13" creationId="{8AAA4096-2B1E-4E58-E08A-6F8B011C10D2}"/>
          </ac:spMkLst>
        </pc:spChg>
        <pc:spChg chg="del">
          <ac:chgData name="Christie Eller" userId="aac087de-6865-447b-a76f-7a6d907bd018" providerId="ADAL" clId="{E37CBD1B-6EBC-4833-AF0C-5288FA508B7F}" dt="2024-04-16T19:06:08.160" v="627" actId="478"/>
          <ac:spMkLst>
            <pc:docMk/>
            <pc:sldMk cId="2289748549" sldId="269"/>
            <ac:spMk id="15" creationId="{53A2E495-EBA9-7E87-CF1B-7AC599E2B40D}"/>
          </ac:spMkLst>
        </pc:spChg>
        <pc:spChg chg="add del mod ord">
          <ac:chgData name="Christie Eller" userId="aac087de-6865-447b-a76f-7a6d907bd018" providerId="ADAL" clId="{E37CBD1B-6EBC-4833-AF0C-5288FA508B7F}" dt="2024-04-16T19:06:38.585" v="637" actId="478"/>
          <ac:spMkLst>
            <pc:docMk/>
            <pc:sldMk cId="2289748549" sldId="269"/>
            <ac:spMk id="16" creationId="{89311324-7A84-6D06-8CA7-F692B4081AAA}"/>
          </ac:spMkLst>
        </pc:spChg>
        <pc:spChg chg="add mod ord">
          <ac:chgData name="Christie Eller" userId="aac087de-6865-447b-a76f-7a6d907bd018" providerId="ADAL" clId="{E37CBD1B-6EBC-4833-AF0C-5288FA508B7F}" dt="2024-04-16T20:19:35.860" v="1214" actId="14100"/>
          <ac:spMkLst>
            <pc:docMk/>
            <pc:sldMk cId="2289748549" sldId="269"/>
            <ac:spMk id="17" creationId="{276FD208-5D52-86F6-7F01-B4E09F09221A}"/>
          </ac:spMkLst>
        </pc:spChg>
        <pc:spChg chg="add del mod ord">
          <ac:chgData name="Christie Eller" userId="aac087de-6865-447b-a76f-7a6d907bd018" providerId="ADAL" clId="{E37CBD1B-6EBC-4833-AF0C-5288FA508B7F}" dt="2024-04-16T19:54:56.556" v="1084" actId="478"/>
          <ac:spMkLst>
            <pc:docMk/>
            <pc:sldMk cId="2289748549" sldId="269"/>
            <ac:spMk id="18" creationId="{1D50CA43-6ACB-6C29-EFD3-EAF6087353E6}"/>
          </ac:spMkLst>
        </pc:spChg>
        <pc:spChg chg="add del mod ord">
          <ac:chgData name="Christie Eller" userId="aac087de-6865-447b-a76f-7a6d907bd018" providerId="ADAL" clId="{E37CBD1B-6EBC-4833-AF0C-5288FA508B7F}" dt="2024-04-16T20:05:02.962" v="1120" actId="478"/>
          <ac:spMkLst>
            <pc:docMk/>
            <pc:sldMk cId="2289748549" sldId="269"/>
            <ac:spMk id="19" creationId="{A74159B6-4FF4-F7FB-B498-88E394EE3618}"/>
          </ac:spMkLst>
        </pc:spChg>
        <pc:spChg chg="add del mod ord">
          <ac:chgData name="Christie Eller" userId="aac087de-6865-447b-a76f-7a6d907bd018" providerId="ADAL" clId="{E37CBD1B-6EBC-4833-AF0C-5288FA508B7F}" dt="2024-04-16T19:54:56.730" v="1085" actId="478"/>
          <ac:spMkLst>
            <pc:docMk/>
            <pc:sldMk cId="2289748549" sldId="269"/>
            <ac:spMk id="20" creationId="{9FAFF318-8015-052B-B94E-65DD077CC91B}"/>
          </ac:spMkLst>
        </pc:spChg>
        <pc:spChg chg="add del mod ord">
          <ac:chgData name="Christie Eller" userId="aac087de-6865-447b-a76f-7a6d907bd018" providerId="ADAL" clId="{E37CBD1B-6EBC-4833-AF0C-5288FA508B7F}" dt="2024-04-16T20:05:02.962" v="1120" actId="478"/>
          <ac:spMkLst>
            <pc:docMk/>
            <pc:sldMk cId="2289748549" sldId="269"/>
            <ac:spMk id="21" creationId="{692E171C-16AC-FD11-B1E2-0D576A2F9E01}"/>
          </ac:spMkLst>
        </pc:spChg>
        <pc:grpChg chg="mod">
          <ac:chgData name="Christie Eller" userId="aac087de-6865-447b-a76f-7a6d907bd018" providerId="ADAL" clId="{E37CBD1B-6EBC-4833-AF0C-5288FA508B7F}" dt="2024-04-16T19:06:42.700" v="638" actId="1076"/>
          <ac:grpSpMkLst>
            <pc:docMk/>
            <pc:sldMk cId="2289748549" sldId="269"/>
            <ac:grpSpMk id="3" creationId="{36EE4AEE-D89D-ABEF-BDFF-269101374053}"/>
          </ac:grpSpMkLst>
        </pc:grpChg>
        <pc:picChg chg="add mod">
          <ac:chgData name="Christie Eller" userId="aac087de-6865-447b-a76f-7a6d907bd018" providerId="ADAL" clId="{E37CBD1B-6EBC-4833-AF0C-5288FA508B7F}" dt="2024-04-16T19:26:55.072" v="894"/>
          <ac:picMkLst>
            <pc:docMk/>
            <pc:sldMk cId="2289748549" sldId="269"/>
            <ac:picMk id="22" creationId="{E8737AB2-5A7A-0A87-C61C-4E52EAC8FDD1}"/>
          </ac:picMkLst>
        </pc:picChg>
        <pc:picChg chg="add mod modCrop">
          <ac:chgData name="Christie Eller" userId="aac087de-6865-447b-a76f-7a6d907bd018" providerId="ADAL" clId="{E37CBD1B-6EBC-4833-AF0C-5288FA508B7F}" dt="2024-04-16T20:08:45.193" v="1133" actId="732"/>
          <ac:picMkLst>
            <pc:docMk/>
            <pc:sldMk cId="2289748549" sldId="269"/>
            <ac:picMk id="24" creationId="{A99F4202-449C-D195-5FFD-4225E12D5C86}"/>
          </ac:picMkLst>
        </pc:picChg>
        <pc:picChg chg="add mod">
          <ac:chgData name="Christie Eller" userId="aac087de-6865-447b-a76f-7a6d907bd018" providerId="ADAL" clId="{E37CBD1B-6EBC-4833-AF0C-5288FA508B7F}" dt="2024-04-16T20:08:59.818" v="1137" actId="14100"/>
          <ac:picMkLst>
            <pc:docMk/>
            <pc:sldMk cId="2289748549" sldId="269"/>
            <ac:picMk id="26" creationId="{718AFBF7-5E48-FAB1-E7EE-42D861E8A3B2}"/>
          </ac:picMkLst>
        </pc:picChg>
        <pc:cxnChg chg="del">
          <ac:chgData name="Christie Eller" userId="aac087de-6865-447b-a76f-7a6d907bd018" providerId="ADAL" clId="{E37CBD1B-6EBC-4833-AF0C-5288FA508B7F}" dt="2024-04-16T19:06:06.959" v="626" actId="478"/>
          <ac:cxnSpMkLst>
            <pc:docMk/>
            <pc:sldMk cId="2289748549" sldId="269"/>
            <ac:cxnSpMk id="14" creationId="{B0180326-411F-FFD7-54B7-0ECCB5E87205}"/>
          </ac:cxnSpMkLst>
        </pc:cxnChg>
      </pc:sldChg>
      <pc:sldChg chg="addSp delSp modSp mod modTransition modClrScheme modAnim chgLayout">
        <pc:chgData name="Christie Eller" userId="aac087de-6865-447b-a76f-7a6d907bd018" providerId="ADAL" clId="{E37CBD1B-6EBC-4833-AF0C-5288FA508B7F}" dt="2024-04-16T20:19:31.719" v="1213" actId="14100"/>
        <pc:sldMkLst>
          <pc:docMk/>
          <pc:sldMk cId="1722931358" sldId="270"/>
        </pc:sldMkLst>
        <pc:spChg chg="add del">
          <ac:chgData name="Christie Eller" userId="aac087de-6865-447b-a76f-7a6d907bd018" providerId="ADAL" clId="{E37CBD1B-6EBC-4833-AF0C-5288FA508B7F}" dt="2024-04-16T19:08:42.167" v="661" actId="478"/>
          <ac:spMkLst>
            <pc:docMk/>
            <pc:sldMk cId="1722931358" sldId="270"/>
            <ac:spMk id="3" creationId="{5758FB42-DF2E-FA8E-A476-A7F812AE32C7}"/>
          </ac:spMkLst>
        </pc:spChg>
        <pc:spChg chg="add mod">
          <ac:chgData name="Christie Eller" userId="aac087de-6865-447b-a76f-7a6d907bd018" providerId="ADAL" clId="{E37CBD1B-6EBC-4833-AF0C-5288FA508B7F}" dt="2024-04-16T20:14:39.441" v="1157" actId="1076"/>
          <ac:spMkLst>
            <pc:docMk/>
            <pc:sldMk cId="1722931358" sldId="270"/>
            <ac:spMk id="4" creationId="{E7598C27-E1ED-EE36-9D7A-7197972A1E94}"/>
          </ac:spMkLst>
        </pc:spChg>
        <pc:spChg chg="add del mod">
          <ac:chgData name="Christie Eller" userId="aac087de-6865-447b-a76f-7a6d907bd018" providerId="ADAL" clId="{E37CBD1B-6EBC-4833-AF0C-5288FA508B7F}" dt="2024-04-16T19:10:53.127" v="677" actId="478"/>
          <ac:spMkLst>
            <pc:docMk/>
            <pc:sldMk cId="1722931358" sldId="270"/>
            <ac:spMk id="5" creationId="{B9BC338E-D537-381F-1465-A2FCCF3E9318}"/>
          </ac:spMkLst>
        </pc:spChg>
        <pc:spChg chg="del">
          <ac:chgData name="Christie Eller" userId="aac087de-6865-447b-a76f-7a6d907bd018" providerId="ADAL" clId="{E37CBD1B-6EBC-4833-AF0C-5288FA508B7F}" dt="2024-04-16T19:08:56.678" v="665" actId="478"/>
          <ac:spMkLst>
            <pc:docMk/>
            <pc:sldMk cId="1722931358" sldId="270"/>
            <ac:spMk id="6" creationId="{EDBD7597-C43B-608D-399B-FCA124D37447}"/>
          </ac:spMkLst>
        </pc:spChg>
        <pc:spChg chg="del">
          <ac:chgData name="Christie Eller" userId="aac087de-6865-447b-a76f-7a6d907bd018" providerId="ADAL" clId="{E37CBD1B-6EBC-4833-AF0C-5288FA508B7F}" dt="2024-04-16T19:08:51.901" v="663" actId="478"/>
          <ac:spMkLst>
            <pc:docMk/>
            <pc:sldMk cId="1722931358" sldId="270"/>
            <ac:spMk id="8" creationId="{33FF821D-570B-AC9D-6304-87907047CCC3}"/>
          </ac:spMkLst>
        </pc:spChg>
        <pc:spChg chg="del">
          <ac:chgData name="Christie Eller" userId="aac087de-6865-447b-a76f-7a6d907bd018" providerId="ADAL" clId="{E37CBD1B-6EBC-4833-AF0C-5288FA508B7F}" dt="2024-04-16T19:09:01.907" v="667" actId="478"/>
          <ac:spMkLst>
            <pc:docMk/>
            <pc:sldMk cId="1722931358" sldId="270"/>
            <ac:spMk id="9" creationId="{2C6776D5-69DC-E052-8DA3-324B3B19A6F8}"/>
          </ac:spMkLst>
        </pc:spChg>
        <pc:spChg chg="add del mod">
          <ac:chgData name="Christie Eller" userId="aac087de-6865-447b-a76f-7a6d907bd018" providerId="ADAL" clId="{E37CBD1B-6EBC-4833-AF0C-5288FA508B7F}" dt="2024-04-16T19:10:53.127" v="677" actId="478"/>
          <ac:spMkLst>
            <pc:docMk/>
            <pc:sldMk cId="1722931358" sldId="270"/>
            <ac:spMk id="10" creationId="{5C2A5D0E-8563-49FF-3A4B-02737F425B34}"/>
          </ac:spMkLst>
        </pc:spChg>
        <pc:spChg chg="add del mod">
          <ac:chgData name="Christie Eller" userId="aac087de-6865-447b-a76f-7a6d907bd018" providerId="ADAL" clId="{E37CBD1B-6EBC-4833-AF0C-5288FA508B7F}" dt="2024-04-16T19:10:53.127" v="677" actId="478"/>
          <ac:spMkLst>
            <pc:docMk/>
            <pc:sldMk cId="1722931358" sldId="270"/>
            <ac:spMk id="11" creationId="{ABD7C5F1-C7E3-F6F5-AEC2-8DF1D4B4A3D2}"/>
          </ac:spMkLst>
        </pc:spChg>
        <pc:spChg chg="add del mod">
          <ac:chgData name="Christie Eller" userId="aac087de-6865-447b-a76f-7a6d907bd018" providerId="ADAL" clId="{E37CBD1B-6EBC-4833-AF0C-5288FA508B7F}" dt="2024-04-16T19:10:53.127" v="677" actId="478"/>
          <ac:spMkLst>
            <pc:docMk/>
            <pc:sldMk cId="1722931358" sldId="270"/>
            <ac:spMk id="12" creationId="{1CC0B6BD-EE0A-93F6-E0C9-2F16556A5603}"/>
          </ac:spMkLst>
        </pc:spChg>
        <pc:spChg chg="add mod">
          <ac:chgData name="Christie Eller" userId="aac087de-6865-447b-a76f-7a6d907bd018" providerId="ADAL" clId="{E37CBD1B-6EBC-4833-AF0C-5288FA508B7F}" dt="2024-04-16T20:14:39.441" v="1157" actId="1076"/>
          <ac:spMkLst>
            <pc:docMk/>
            <pc:sldMk cId="1722931358" sldId="270"/>
            <ac:spMk id="13" creationId="{CD277CC3-36D8-67D9-DFF7-8FA6917D5EB6}"/>
          </ac:spMkLst>
        </pc:spChg>
        <pc:spChg chg="add mod">
          <ac:chgData name="Christie Eller" userId="aac087de-6865-447b-a76f-7a6d907bd018" providerId="ADAL" clId="{E37CBD1B-6EBC-4833-AF0C-5288FA508B7F}" dt="2024-04-16T20:14:39.441" v="1157" actId="1076"/>
          <ac:spMkLst>
            <pc:docMk/>
            <pc:sldMk cId="1722931358" sldId="270"/>
            <ac:spMk id="14" creationId="{B1C58D35-E5E3-644B-B0D6-3A43091A42FA}"/>
          </ac:spMkLst>
        </pc:spChg>
        <pc:spChg chg="add mod ord">
          <ac:chgData name="Christie Eller" userId="aac087de-6865-447b-a76f-7a6d907bd018" providerId="ADAL" clId="{E37CBD1B-6EBC-4833-AF0C-5288FA508B7F}" dt="2024-04-16T20:19:31.719" v="1213" actId="14100"/>
          <ac:spMkLst>
            <pc:docMk/>
            <pc:sldMk cId="1722931358" sldId="270"/>
            <ac:spMk id="17" creationId="{CD23AEB9-8179-EEA3-8181-E6D78CBF8A32}"/>
          </ac:spMkLst>
        </pc:spChg>
        <pc:spChg chg="add del mod ord">
          <ac:chgData name="Christie Eller" userId="aac087de-6865-447b-a76f-7a6d907bd018" providerId="ADAL" clId="{E37CBD1B-6EBC-4833-AF0C-5288FA508B7F}" dt="2024-04-16T19:55:28.118" v="1093" actId="478"/>
          <ac:spMkLst>
            <pc:docMk/>
            <pc:sldMk cId="1722931358" sldId="270"/>
            <ac:spMk id="18" creationId="{025DF464-650C-9A22-6A89-94BF6983C8D3}"/>
          </ac:spMkLst>
        </pc:spChg>
        <pc:spChg chg="add del mod ord">
          <ac:chgData name="Christie Eller" userId="aac087de-6865-447b-a76f-7a6d907bd018" providerId="ADAL" clId="{E37CBD1B-6EBC-4833-AF0C-5288FA508B7F}" dt="2024-04-16T19:55:30.462" v="1096" actId="478"/>
          <ac:spMkLst>
            <pc:docMk/>
            <pc:sldMk cId="1722931358" sldId="270"/>
            <ac:spMk id="19" creationId="{9CA06F70-8040-744E-8DD2-631FB5A6EBC4}"/>
          </ac:spMkLst>
        </pc:spChg>
        <pc:spChg chg="add del mod ord">
          <ac:chgData name="Christie Eller" userId="aac087de-6865-447b-a76f-7a6d907bd018" providerId="ADAL" clId="{E37CBD1B-6EBC-4833-AF0C-5288FA508B7F}" dt="2024-04-16T19:55:28.774" v="1094" actId="478"/>
          <ac:spMkLst>
            <pc:docMk/>
            <pc:sldMk cId="1722931358" sldId="270"/>
            <ac:spMk id="20" creationId="{C4B9BBD6-05C6-170B-6D99-9899E20AF2FD}"/>
          </ac:spMkLst>
        </pc:spChg>
        <pc:spChg chg="add del mod ord">
          <ac:chgData name="Christie Eller" userId="aac087de-6865-447b-a76f-7a6d907bd018" providerId="ADAL" clId="{E37CBD1B-6EBC-4833-AF0C-5288FA508B7F}" dt="2024-04-16T19:55:29.574" v="1095" actId="478"/>
          <ac:spMkLst>
            <pc:docMk/>
            <pc:sldMk cId="1722931358" sldId="270"/>
            <ac:spMk id="21" creationId="{AAD5E640-3479-D0E7-7830-A75FECDBCFBB}"/>
          </ac:spMkLst>
        </pc:spChg>
        <pc:picChg chg="add del mod">
          <ac:chgData name="Christie Eller" userId="aac087de-6865-447b-a76f-7a6d907bd018" providerId="ADAL" clId="{E37CBD1B-6EBC-4833-AF0C-5288FA508B7F}" dt="2024-04-16T19:25:48.374" v="876" actId="478"/>
          <ac:picMkLst>
            <pc:docMk/>
            <pc:sldMk cId="1722931358" sldId="270"/>
            <ac:picMk id="16" creationId="{354317B8-E17F-059E-2133-93162991A2E1}"/>
          </ac:picMkLst>
        </pc:picChg>
        <pc:picChg chg="add mod">
          <ac:chgData name="Christie Eller" userId="aac087de-6865-447b-a76f-7a6d907bd018" providerId="ADAL" clId="{E37CBD1B-6EBC-4833-AF0C-5288FA508B7F}" dt="2024-04-16T19:26:56.254" v="895"/>
          <ac:picMkLst>
            <pc:docMk/>
            <pc:sldMk cId="1722931358" sldId="270"/>
            <ac:picMk id="22" creationId="{CDBDD085-0E7F-9528-55E2-32F060599F1F}"/>
          </ac:picMkLst>
        </pc:picChg>
        <pc:picChg chg="add mod">
          <ac:chgData name="Christie Eller" userId="aac087de-6865-447b-a76f-7a6d907bd018" providerId="ADAL" clId="{E37CBD1B-6EBC-4833-AF0C-5288FA508B7F}" dt="2024-04-16T20:14:33.667" v="1156" actId="14100"/>
          <ac:picMkLst>
            <pc:docMk/>
            <pc:sldMk cId="1722931358" sldId="270"/>
            <ac:picMk id="24" creationId="{DDE9587B-64AD-EE3A-AF2D-0DA9F20B31E1}"/>
          </ac:picMkLst>
        </pc:picChg>
        <pc:cxnChg chg="del">
          <ac:chgData name="Christie Eller" userId="aac087de-6865-447b-a76f-7a6d907bd018" providerId="ADAL" clId="{E37CBD1B-6EBC-4833-AF0C-5288FA508B7F}" dt="2024-04-16T19:08:37.964" v="659" actId="478"/>
          <ac:cxnSpMkLst>
            <pc:docMk/>
            <pc:sldMk cId="1722931358" sldId="270"/>
            <ac:cxnSpMk id="7" creationId="{B4FBA85C-0ED5-DC22-466D-952E636AC41F}"/>
          </ac:cxnSpMkLst>
        </pc:cxnChg>
      </pc:sldChg>
      <pc:sldChg chg="addSp delSp modSp add del mod setBg modClrScheme chgLayout">
        <pc:chgData name="Christie Eller" userId="aac087de-6865-447b-a76f-7a6d907bd018" providerId="ADAL" clId="{E37CBD1B-6EBC-4833-AF0C-5288FA508B7F}" dt="2024-04-16T19:55:25.307" v="1092" actId="47"/>
        <pc:sldMkLst>
          <pc:docMk/>
          <pc:sldMk cId="3964672712" sldId="272"/>
        </pc:sldMkLst>
        <pc:spChg chg="add mod ord">
          <ac:chgData name="Christie Eller" userId="aac087de-6865-447b-a76f-7a6d907bd018" providerId="ADAL" clId="{E37CBD1B-6EBC-4833-AF0C-5288FA508B7F}" dt="2024-04-16T19:15:19.377" v="731" actId="14100"/>
          <ac:spMkLst>
            <pc:docMk/>
            <pc:sldMk cId="3964672712" sldId="272"/>
            <ac:spMk id="2" creationId="{A63BBC43-4FAE-AF21-33C1-8CC3C5E3C9DE}"/>
          </ac:spMkLst>
        </pc:spChg>
        <pc:spChg chg="add mod ord">
          <ac:chgData name="Christie Eller" userId="aac087de-6865-447b-a76f-7a6d907bd018" providerId="ADAL" clId="{E37CBD1B-6EBC-4833-AF0C-5288FA508B7F}" dt="2024-04-16T19:16:56.014" v="749" actId="1076"/>
          <ac:spMkLst>
            <pc:docMk/>
            <pc:sldMk cId="3964672712" sldId="272"/>
            <ac:spMk id="3" creationId="{1AE4CDA0-6D09-9ECD-C938-89AE121A3F9C}"/>
          </ac:spMkLst>
        </pc:spChg>
        <pc:spChg chg="mod">
          <ac:chgData name="Christie Eller" userId="aac087de-6865-447b-a76f-7a6d907bd018" providerId="ADAL" clId="{E37CBD1B-6EBC-4833-AF0C-5288FA508B7F}" dt="2024-04-16T19:15:13.010" v="728" actId="1076"/>
          <ac:spMkLst>
            <pc:docMk/>
            <pc:sldMk cId="3964672712" sldId="272"/>
            <ac:spMk id="4" creationId="{54E13179-849B-4E0D-E32A-61D6A7075EE4}"/>
          </ac:spMkLst>
        </pc:spChg>
        <pc:spChg chg="mod">
          <ac:chgData name="Christie Eller" userId="aac087de-6865-447b-a76f-7a6d907bd018" providerId="ADAL" clId="{E37CBD1B-6EBC-4833-AF0C-5288FA508B7F}" dt="2024-04-16T19:15:14.838" v="729" actId="1076"/>
          <ac:spMkLst>
            <pc:docMk/>
            <pc:sldMk cId="3964672712" sldId="272"/>
            <ac:spMk id="5" creationId="{4E21B733-0414-013C-433E-FEDB6EEB486E}"/>
          </ac:spMkLst>
        </pc:spChg>
        <pc:spChg chg="mod">
          <ac:chgData name="Christie Eller" userId="aac087de-6865-447b-a76f-7a6d907bd018" providerId="ADAL" clId="{E37CBD1B-6EBC-4833-AF0C-5288FA508B7F}" dt="2024-04-16T19:16:56.014" v="749" actId="1076"/>
          <ac:spMkLst>
            <pc:docMk/>
            <pc:sldMk cId="3964672712" sldId="272"/>
            <ac:spMk id="6" creationId="{EDBD7597-C43B-608D-399B-FCA124D37447}"/>
          </ac:spMkLst>
        </pc:spChg>
        <pc:spChg chg="del">
          <ac:chgData name="Christie Eller" userId="aac087de-6865-447b-a76f-7a6d907bd018" providerId="ADAL" clId="{E37CBD1B-6EBC-4833-AF0C-5288FA508B7F}" dt="2024-04-16T19:15:31.632" v="738" actId="478"/>
          <ac:spMkLst>
            <pc:docMk/>
            <pc:sldMk cId="3964672712" sldId="272"/>
            <ac:spMk id="7" creationId="{7F285B4D-4107-17A3-48E2-966C37E9A3AD}"/>
          </ac:spMkLst>
        </pc:spChg>
        <pc:spChg chg="del">
          <ac:chgData name="Christie Eller" userId="aac087de-6865-447b-a76f-7a6d907bd018" providerId="ADAL" clId="{E37CBD1B-6EBC-4833-AF0C-5288FA508B7F}" dt="2024-04-16T19:15:20.805" v="732" actId="478"/>
          <ac:spMkLst>
            <pc:docMk/>
            <pc:sldMk cId="3964672712" sldId="272"/>
            <ac:spMk id="8" creationId="{1A8DEE63-2446-BEC9-5361-E77C86032806}"/>
          </ac:spMkLst>
        </pc:spChg>
        <pc:spChg chg="add del mod">
          <ac:chgData name="Christie Eller" userId="aac087de-6865-447b-a76f-7a6d907bd018" providerId="ADAL" clId="{E37CBD1B-6EBC-4833-AF0C-5288FA508B7F}" dt="2024-04-16T19:16:48.398" v="746" actId="478"/>
          <ac:spMkLst>
            <pc:docMk/>
            <pc:sldMk cId="3964672712" sldId="272"/>
            <ac:spMk id="9" creationId="{D3B367CD-60B3-F9BA-DCC9-0AD480E13229}"/>
          </ac:spMkLst>
        </pc:spChg>
        <pc:spChg chg="mod">
          <ac:chgData name="Christie Eller" userId="aac087de-6865-447b-a76f-7a6d907bd018" providerId="ADAL" clId="{E37CBD1B-6EBC-4833-AF0C-5288FA508B7F}" dt="2024-04-16T19:15:10.616" v="727" actId="1076"/>
          <ac:spMkLst>
            <pc:docMk/>
            <pc:sldMk cId="3964672712" sldId="272"/>
            <ac:spMk id="18" creationId="{9C471F76-3A34-6182-3BED-0FD8F43FC561}"/>
          </ac:spMkLst>
        </pc:spChg>
      </pc:sldChg>
      <pc:sldChg chg="add del mod setBg modClrScheme chgLayout">
        <pc:chgData name="Christie Eller" userId="aac087de-6865-447b-a76f-7a6d907bd018" providerId="ADAL" clId="{E37CBD1B-6EBC-4833-AF0C-5288FA508B7F}" dt="2024-04-16T19:55:25.307" v="1092" actId="47"/>
        <pc:sldMkLst>
          <pc:docMk/>
          <pc:sldMk cId="466737345" sldId="273"/>
        </pc:sldMkLst>
      </pc:sldChg>
      <pc:sldChg chg="add del mod setBg modClrScheme chgLayout">
        <pc:chgData name="Christie Eller" userId="aac087de-6865-447b-a76f-7a6d907bd018" providerId="ADAL" clId="{E37CBD1B-6EBC-4833-AF0C-5288FA508B7F}" dt="2024-04-16T19:55:25.307" v="1092" actId="47"/>
        <pc:sldMkLst>
          <pc:docMk/>
          <pc:sldMk cId="3502092692" sldId="274"/>
        </pc:sldMkLst>
      </pc:sldChg>
      <pc:sldChg chg="add del mod setBg modClrScheme chgLayout">
        <pc:chgData name="Christie Eller" userId="aac087de-6865-447b-a76f-7a6d907bd018" providerId="ADAL" clId="{E37CBD1B-6EBC-4833-AF0C-5288FA508B7F}" dt="2024-04-16T19:55:25.307" v="1092" actId="47"/>
        <pc:sldMkLst>
          <pc:docMk/>
          <pc:sldMk cId="3938935129" sldId="275"/>
        </pc:sldMkLst>
      </pc:sldChg>
      <pc:sldChg chg="add del mod setBg modClrScheme chgLayout">
        <pc:chgData name="Christie Eller" userId="aac087de-6865-447b-a76f-7a6d907bd018" providerId="ADAL" clId="{E37CBD1B-6EBC-4833-AF0C-5288FA508B7F}" dt="2024-04-16T19:55:25.307" v="1092" actId="47"/>
        <pc:sldMkLst>
          <pc:docMk/>
          <pc:sldMk cId="3425935750" sldId="276"/>
        </pc:sldMkLst>
      </pc:sldChg>
      <pc:sldChg chg="add del mod setBg modClrScheme chgLayout">
        <pc:chgData name="Christie Eller" userId="aac087de-6865-447b-a76f-7a6d907bd018" providerId="ADAL" clId="{E37CBD1B-6EBC-4833-AF0C-5288FA508B7F}" dt="2024-04-16T19:55:25.307" v="1092" actId="47"/>
        <pc:sldMkLst>
          <pc:docMk/>
          <pc:sldMk cId="3713281523" sldId="277"/>
        </pc:sldMkLst>
      </pc:sldChg>
      <pc:sldChg chg="add del mod setBg modClrScheme chgLayout">
        <pc:chgData name="Christie Eller" userId="aac087de-6865-447b-a76f-7a6d907bd018" providerId="ADAL" clId="{E37CBD1B-6EBC-4833-AF0C-5288FA508B7F}" dt="2024-04-16T19:55:25.307" v="1092" actId="47"/>
        <pc:sldMkLst>
          <pc:docMk/>
          <pc:sldMk cId="2567361870" sldId="278"/>
        </pc:sldMkLst>
      </pc:sldChg>
      <pc:sldMasterChg chg="modSldLayout">
        <pc:chgData name="Christie Eller" userId="aac087de-6865-447b-a76f-7a6d907bd018" providerId="ADAL" clId="{E37CBD1B-6EBC-4833-AF0C-5288FA508B7F}" dt="2024-04-16T19:55:48.999" v="1098" actId="478"/>
        <pc:sldMasterMkLst>
          <pc:docMk/>
          <pc:sldMasterMk cId="18593845" sldId="2147483660"/>
        </pc:sldMasterMkLst>
        <pc:sldLayoutChg chg="delSp mod">
          <pc:chgData name="Christie Eller" userId="aac087de-6865-447b-a76f-7a6d907bd018" providerId="ADAL" clId="{E37CBD1B-6EBC-4833-AF0C-5288FA508B7F}" dt="2024-04-16T19:55:04.239" v="1090" actId="478"/>
          <pc:sldLayoutMkLst>
            <pc:docMk/>
            <pc:sldMasterMk cId="18593845" sldId="2147483660"/>
            <pc:sldLayoutMk cId="3814300917" sldId="2147483695"/>
          </pc:sldLayoutMkLst>
          <pc:picChg chg="del">
            <ac:chgData name="Christie Eller" userId="aac087de-6865-447b-a76f-7a6d907bd018" providerId="ADAL" clId="{E37CBD1B-6EBC-4833-AF0C-5288FA508B7F}" dt="2024-04-16T19:55:04.239" v="1090" actId="478"/>
            <ac:picMkLst>
              <pc:docMk/>
              <pc:sldMasterMk cId="18593845" sldId="2147483660"/>
              <pc:sldLayoutMk cId="3814300917" sldId="2147483695"/>
              <ac:picMk id="4" creationId="{BE2D37ED-0322-4208-374B-65F6B2BE7840}"/>
            </ac:picMkLst>
          </pc:picChg>
        </pc:sldLayoutChg>
        <pc:sldLayoutChg chg="delSp mod">
          <pc:chgData name="Christie Eller" userId="aac087de-6865-447b-a76f-7a6d907bd018" providerId="ADAL" clId="{E37CBD1B-6EBC-4833-AF0C-5288FA508B7F}" dt="2024-04-16T19:55:12.392" v="1091" actId="478"/>
          <pc:sldLayoutMkLst>
            <pc:docMk/>
            <pc:sldMasterMk cId="18593845" sldId="2147483660"/>
            <pc:sldLayoutMk cId="463665709" sldId="2147483698"/>
          </pc:sldLayoutMkLst>
          <pc:picChg chg="del">
            <ac:chgData name="Christie Eller" userId="aac087de-6865-447b-a76f-7a6d907bd018" providerId="ADAL" clId="{E37CBD1B-6EBC-4833-AF0C-5288FA508B7F}" dt="2024-04-16T19:55:12.392" v="1091" actId="478"/>
            <ac:picMkLst>
              <pc:docMk/>
              <pc:sldMasterMk cId="18593845" sldId="2147483660"/>
              <pc:sldLayoutMk cId="463665709" sldId="2147483698"/>
              <ac:picMk id="5" creationId="{94533A96-1C4C-E700-F822-EBC4AE334193}"/>
            </ac:picMkLst>
          </pc:picChg>
        </pc:sldLayoutChg>
        <pc:sldLayoutChg chg="addSp delSp modSp mod setBg">
          <pc:chgData name="Christie Eller" userId="aac087de-6865-447b-a76f-7a6d907bd018" providerId="ADAL" clId="{E37CBD1B-6EBC-4833-AF0C-5288FA508B7F}" dt="2024-04-16T19:55:48.999" v="1098" actId="478"/>
          <pc:sldLayoutMkLst>
            <pc:docMk/>
            <pc:sldMasterMk cId="18593845" sldId="2147483660"/>
            <pc:sldLayoutMk cId="1450286911" sldId="2147483699"/>
          </pc:sldLayoutMkLst>
          <pc:spChg chg="del">
            <ac:chgData name="Christie Eller" userId="aac087de-6865-447b-a76f-7a6d907bd018" providerId="ADAL" clId="{E37CBD1B-6EBC-4833-AF0C-5288FA508B7F}" dt="2024-04-16T18:22:39.137" v="4" actId="478"/>
            <ac:spMkLst>
              <pc:docMk/>
              <pc:sldMasterMk cId="18593845" sldId="2147483660"/>
              <pc:sldLayoutMk cId="1450286911" sldId="2147483699"/>
              <ac:spMk id="7" creationId="{0CEEFFC8-947D-D61D-74EE-A51A2A925B86}"/>
            </ac:spMkLst>
          </pc:spChg>
          <pc:spChg chg="del mod">
            <ac:chgData name="Christie Eller" userId="aac087de-6865-447b-a76f-7a6d907bd018" providerId="ADAL" clId="{E37CBD1B-6EBC-4833-AF0C-5288FA508B7F}" dt="2024-04-16T18:22:41.796" v="8"/>
            <ac:spMkLst>
              <pc:docMk/>
              <pc:sldMasterMk cId="18593845" sldId="2147483660"/>
              <pc:sldLayoutMk cId="1450286911" sldId="2147483699"/>
              <ac:spMk id="8" creationId="{0931808C-20F6-6B09-343D-B6F0EE734D25}"/>
            </ac:spMkLst>
          </pc:spChg>
          <pc:spChg chg="del">
            <ac:chgData name="Christie Eller" userId="aac087de-6865-447b-a76f-7a6d907bd018" providerId="ADAL" clId="{E37CBD1B-6EBC-4833-AF0C-5288FA508B7F}" dt="2024-04-16T18:22:41.784" v="6" actId="478"/>
            <ac:spMkLst>
              <pc:docMk/>
              <pc:sldMasterMk cId="18593845" sldId="2147483660"/>
              <pc:sldLayoutMk cId="1450286911" sldId="2147483699"/>
              <ac:spMk id="9" creationId="{8BB25A12-02BD-A488-93D3-931BAA06C0D1}"/>
            </ac:spMkLst>
          </pc:spChg>
          <pc:spChg chg="del">
            <ac:chgData name="Christie Eller" userId="aac087de-6865-447b-a76f-7a6d907bd018" providerId="ADAL" clId="{E37CBD1B-6EBC-4833-AF0C-5288FA508B7F}" dt="2024-04-16T18:22:43.608" v="9" actId="478"/>
            <ac:spMkLst>
              <pc:docMk/>
              <pc:sldMasterMk cId="18593845" sldId="2147483660"/>
              <pc:sldLayoutMk cId="1450286911" sldId="2147483699"/>
              <ac:spMk id="10" creationId="{4230A2C7-4DE7-E9C8-D324-19931A717A00}"/>
            </ac:spMkLst>
          </pc:spChg>
          <pc:spChg chg="del">
            <ac:chgData name="Christie Eller" userId="aac087de-6865-447b-a76f-7a6d907bd018" providerId="ADAL" clId="{E37CBD1B-6EBC-4833-AF0C-5288FA508B7F}" dt="2024-04-16T18:22:46.024" v="10" actId="478"/>
            <ac:spMkLst>
              <pc:docMk/>
              <pc:sldMasterMk cId="18593845" sldId="2147483660"/>
              <pc:sldLayoutMk cId="1450286911" sldId="2147483699"/>
              <ac:spMk id="11" creationId="{7BCE0526-A229-7E4C-1C0C-ED687FFAE7F4}"/>
            </ac:spMkLst>
          </pc:spChg>
          <pc:spChg chg="del">
            <ac:chgData name="Christie Eller" userId="aac087de-6865-447b-a76f-7a6d907bd018" providerId="ADAL" clId="{E37CBD1B-6EBC-4833-AF0C-5288FA508B7F}" dt="2024-04-16T18:22:48.552" v="11" actId="478"/>
            <ac:spMkLst>
              <pc:docMk/>
              <pc:sldMasterMk cId="18593845" sldId="2147483660"/>
              <pc:sldLayoutMk cId="1450286911" sldId="2147483699"/>
              <ac:spMk id="12" creationId="{C09D31A5-50E1-B25F-1EB2-A6F9B41AADD7}"/>
            </ac:spMkLst>
          </pc:spChg>
          <pc:spChg chg="del">
            <ac:chgData name="Christie Eller" userId="aac087de-6865-447b-a76f-7a6d907bd018" providerId="ADAL" clId="{E37CBD1B-6EBC-4833-AF0C-5288FA508B7F}" dt="2024-04-16T18:22:51.513" v="12" actId="478"/>
            <ac:spMkLst>
              <pc:docMk/>
              <pc:sldMasterMk cId="18593845" sldId="2147483660"/>
              <pc:sldLayoutMk cId="1450286911" sldId="2147483699"/>
              <ac:spMk id="13" creationId="{E9D85874-BF04-4DB6-A1CF-35FA78B350A1}"/>
            </ac:spMkLst>
          </pc:spChg>
          <pc:spChg chg="del mod">
            <ac:chgData name="Christie Eller" userId="aac087de-6865-447b-a76f-7a6d907bd018" providerId="ADAL" clId="{E37CBD1B-6EBC-4833-AF0C-5288FA508B7F}" dt="2024-04-16T18:24:28.296" v="30" actId="478"/>
            <ac:spMkLst>
              <pc:docMk/>
              <pc:sldMasterMk cId="18593845" sldId="2147483660"/>
              <pc:sldLayoutMk cId="1450286911" sldId="2147483699"/>
              <ac:spMk id="14" creationId="{EBA0B500-94D9-587D-7581-37F68D272129}"/>
            </ac:spMkLst>
          </pc:spChg>
          <pc:spChg chg="del mod">
            <ac:chgData name="Christie Eller" userId="aac087de-6865-447b-a76f-7a6d907bd018" providerId="ADAL" clId="{E37CBD1B-6EBC-4833-AF0C-5288FA508B7F}" dt="2024-04-16T18:33:43.813" v="145" actId="478"/>
            <ac:spMkLst>
              <pc:docMk/>
              <pc:sldMasterMk cId="18593845" sldId="2147483660"/>
              <pc:sldLayoutMk cId="1450286911" sldId="2147483699"/>
              <ac:spMk id="21" creationId="{65E62AF8-0AC2-1FD7-63C3-EAB64255B1A3}"/>
            </ac:spMkLst>
          </pc:spChg>
          <pc:spChg chg="del mod">
            <ac:chgData name="Christie Eller" userId="aac087de-6865-447b-a76f-7a6d907bd018" providerId="ADAL" clId="{E37CBD1B-6EBC-4833-AF0C-5288FA508B7F}" dt="2024-04-16T18:37:06.652" v="181" actId="478"/>
            <ac:spMkLst>
              <pc:docMk/>
              <pc:sldMasterMk cId="18593845" sldId="2147483660"/>
              <pc:sldLayoutMk cId="1450286911" sldId="2147483699"/>
              <ac:spMk id="22" creationId="{7D7FFBA7-8733-0522-E446-0C3B4C98BAAD}"/>
            </ac:spMkLst>
          </pc:spChg>
          <pc:spChg chg="del mod">
            <ac:chgData name="Christie Eller" userId="aac087de-6865-447b-a76f-7a6d907bd018" providerId="ADAL" clId="{E37CBD1B-6EBC-4833-AF0C-5288FA508B7F}" dt="2024-04-16T18:33:23.398" v="86" actId="478"/>
            <ac:spMkLst>
              <pc:docMk/>
              <pc:sldMasterMk cId="18593845" sldId="2147483660"/>
              <pc:sldLayoutMk cId="1450286911" sldId="2147483699"/>
              <ac:spMk id="24" creationId="{B67FD979-50DA-8A5C-18E1-7E23062FB1E0}"/>
            </ac:spMkLst>
          </pc:spChg>
          <pc:grpChg chg="del mod">
            <ac:chgData name="Christie Eller" userId="aac087de-6865-447b-a76f-7a6d907bd018" providerId="ADAL" clId="{E37CBD1B-6EBC-4833-AF0C-5288FA508B7F}" dt="2024-04-16T18:33:12.899" v="82" actId="27803"/>
            <ac:grpSpMkLst>
              <pc:docMk/>
              <pc:sldMasterMk cId="18593845" sldId="2147483660"/>
              <pc:sldLayoutMk cId="1450286911" sldId="2147483699"/>
              <ac:grpSpMk id="20" creationId="{315B0F0D-97AE-3F04-9E86-DA12988AB806}"/>
            </ac:grpSpMkLst>
          </pc:grpChg>
          <pc:picChg chg="add mod">
            <ac:chgData name="Christie Eller" userId="aac087de-6865-447b-a76f-7a6d907bd018" providerId="ADAL" clId="{E37CBD1B-6EBC-4833-AF0C-5288FA508B7F}" dt="2024-04-16T18:24:55.440" v="35"/>
            <ac:picMkLst>
              <pc:docMk/>
              <pc:sldMasterMk cId="18593845" sldId="2147483660"/>
              <pc:sldLayoutMk cId="1450286911" sldId="2147483699"/>
              <ac:picMk id="2" creationId="{8703CA9E-19A5-97F7-AAD9-CD3C2D36E7A4}"/>
            </ac:picMkLst>
          </pc:picChg>
          <pc:picChg chg="add mod">
            <ac:chgData name="Christie Eller" userId="aac087de-6865-447b-a76f-7a6d907bd018" providerId="ADAL" clId="{E37CBD1B-6EBC-4833-AF0C-5288FA508B7F}" dt="2024-04-16T18:25:00.561" v="36"/>
            <ac:picMkLst>
              <pc:docMk/>
              <pc:sldMasterMk cId="18593845" sldId="2147483660"/>
              <pc:sldLayoutMk cId="1450286911" sldId="2147483699"/>
              <ac:picMk id="3" creationId="{BB032612-1C64-7F9E-D091-BCD1F90F6CAE}"/>
            </ac:picMkLst>
          </pc:picChg>
          <pc:picChg chg="del mod">
            <ac:chgData name="Christie Eller" userId="aac087de-6865-447b-a76f-7a6d907bd018" providerId="ADAL" clId="{E37CBD1B-6EBC-4833-AF0C-5288FA508B7F}" dt="2024-04-16T19:55:48.999" v="1098" actId="478"/>
            <ac:picMkLst>
              <pc:docMk/>
              <pc:sldMasterMk cId="18593845" sldId="2147483660"/>
              <pc:sldLayoutMk cId="1450286911" sldId="2147483699"/>
              <ac:picMk id="4" creationId="{BE2D37ED-0322-4208-374B-65F6B2BE7840}"/>
            </ac:picMkLst>
          </pc:picChg>
          <pc:picChg chg="del">
            <ac:chgData name="Christie Eller" userId="aac087de-6865-447b-a76f-7a6d907bd018" providerId="ADAL" clId="{E37CBD1B-6EBC-4833-AF0C-5288FA508B7F}" dt="2024-04-16T18:24:55.152" v="34" actId="478"/>
            <ac:picMkLst>
              <pc:docMk/>
              <pc:sldMasterMk cId="18593845" sldId="2147483660"/>
              <pc:sldLayoutMk cId="1450286911" sldId="2147483699"/>
              <ac:picMk id="5" creationId="{8917E50D-ECD5-6666-6D40-CCAB04F535C3}"/>
            </ac:picMkLst>
          </pc:picChg>
          <pc:picChg chg="add del mod">
            <ac:chgData name="Christie Eller" userId="aac087de-6865-447b-a76f-7a6d907bd018" providerId="ADAL" clId="{E37CBD1B-6EBC-4833-AF0C-5288FA508B7F}" dt="2024-04-16T18:26:57.742" v="40" actId="478"/>
            <ac:picMkLst>
              <pc:docMk/>
              <pc:sldMasterMk cId="18593845" sldId="2147483660"/>
              <pc:sldLayoutMk cId="1450286911" sldId="2147483699"/>
              <ac:picMk id="15" creationId="{1E1B3BB4-5854-DFC5-7021-2EBA909557B6}"/>
            </ac:picMkLst>
          </pc:picChg>
          <pc:picChg chg="add del mod ord">
            <ac:chgData name="Christie Eller" userId="aac087de-6865-447b-a76f-7a6d907bd018" providerId="ADAL" clId="{E37CBD1B-6EBC-4833-AF0C-5288FA508B7F}" dt="2024-04-16T18:31:29.310" v="66" actId="478"/>
            <ac:picMkLst>
              <pc:docMk/>
              <pc:sldMasterMk cId="18593845" sldId="2147483660"/>
              <pc:sldLayoutMk cId="1450286911" sldId="2147483699"/>
              <ac:picMk id="17" creationId="{562BDBD1-0297-A940-5AC8-056C647C245F}"/>
            </ac:picMkLst>
          </pc:picChg>
          <pc:picChg chg="add del mod ord">
            <ac:chgData name="Christie Eller" userId="aac087de-6865-447b-a76f-7a6d907bd018" providerId="ADAL" clId="{E37CBD1B-6EBC-4833-AF0C-5288FA508B7F}" dt="2024-04-16T18:33:12.899" v="82" actId="27803"/>
            <ac:picMkLst>
              <pc:docMk/>
              <pc:sldMasterMk cId="18593845" sldId="2147483660"/>
              <pc:sldLayoutMk cId="1450286911" sldId="2147483699"/>
              <ac:picMk id="19" creationId="{3F35C801-60F1-4D41-190A-5DC7AAD09E73}"/>
            </ac:picMkLst>
          </pc:picChg>
          <pc:picChg chg="del">
            <ac:chgData name="Christie Eller" userId="aac087de-6865-447b-a76f-7a6d907bd018" providerId="ADAL" clId="{E37CBD1B-6EBC-4833-AF0C-5288FA508B7F}" dt="2024-04-16T18:22:37.997" v="3" actId="478"/>
            <ac:picMkLst>
              <pc:docMk/>
              <pc:sldMasterMk cId="18593845" sldId="2147483660"/>
              <pc:sldLayoutMk cId="1450286911" sldId="2147483699"/>
              <ac:picMk id="23" creationId="{D06FA9F0-5979-0CD9-FC1E-F398A0D056E1}"/>
            </ac:picMkLst>
          </pc:picChg>
          <pc:picChg chg="del mod">
            <ac:chgData name="Christie Eller" userId="aac087de-6865-447b-a76f-7a6d907bd018" providerId="ADAL" clId="{E37CBD1B-6EBC-4833-AF0C-5288FA508B7F}" dt="2024-04-16T18:39:25.724" v="210" actId="478"/>
            <ac:picMkLst>
              <pc:docMk/>
              <pc:sldMasterMk cId="18593845" sldId="2147483660"/>
              <pc:sldLayoutMk cId="1450286911" sldId="2147483699"/>
              <ac:picMk id="25" creationId="{F14B96E6-9A72-E4A3-CF59-AEF878A8DF39}"/>
            </ac:picMkLst>
          </pc:picChg>
          <pc:picChg chg="add del mod ord modCrop">
            <ac:chgData name="Christie Eller" userId="aac087de-6865-447b-a76f-7a6d907bd018" providerId="ADAL" clId="{E37CBD1B-6EBC-4833-AF0C-5288FA508B7F}" dt="2024-04-16T19:17:54.475" v="750" actId="21"/>
            <ac:picMkLst>
              <pc:docMk/>
              <pc:sldMasterMk cId="18593845" sldId="2147483660"/>
              <pc:sldLayoutMk cId="1450286911" sldId="2147483699"/>
              <ac:picMk id="27" creationId="{4987FC7C-EED0-C585-F655-EB63A269D7DA}"/>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5DC570B1-B682-6E80-EAB3-F7A3ACE2FF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47F77E62-B15C-2B00-46CF-FA16770F80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C05536-EA8C-4305-BD1C-F39EA7A05716}" type="datetimeFigureOut">
              <a:rPr lang="pt-BR" smtClean="0"/>
              <a:t>16/04/2024</a:t>
            </a:fld>
            <a:endParaRPr lang="pt-BR"/>
          </a:p>
        </p:txBody>
      </p:sp>
      <p:sp>
        <p:nvSpPr>
          <p:cNvPr id="4" name="Espaço Reservado para Rodapé 3">
            <a:extLst>
              <a:ext uri="{FF2B5EF4-FFF2-40B4-BE49-F238E27FC236}">
                <a16:creationId xmlns:a16="http://schemas.microsoft.com/office/drawing/2014/main" id="{C29A803F-B294-81EF-90D7-EF1E29D4F5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E5E6AFE1-F004-D8B1-C22D-85DD487C33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007829-B445-4249-AB4F-157D8FC22FD8}" type="slidenum">
              <a:rPr lang="pt-BR" smtClean="0"/>
              <a:t>‹nº›</a:t>
            </a:fld>
            <a:endParaRPr lang="pt-BR"/>
          </a:p>
        </p:txBody>
      </p:sp>
    </p:spTree>
    <p:extLst>
      <p:ext uri="{BB962C8B-B14F-4D97-AF65-F5344CB8AC3E}">
        <p14:creationId xmlns:p14="http://schemas.microsoft.com/office/powerpoint/2010/main" val="2093831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A2F98A-23F3-41E1-9FCD-DBD9A6C18893}" type="datetimeFigureOut">
              <a:rPr lang="pt-BR" smtClean="0"/>
              <a:t>16/04/2024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6181B-FC33-4AC7-A994-E5916606AB2A}" type="slidenum">
              <a:rPr lang="pt-BR" smtClean="0"/>
              <a:t>‹nº›</a:t>
            </a:fld>
            <a:endParaRPr lang="pt-BR"/>
          </a:p>
        </p:txBody>
      </p:sp>
    </p:spTree>
    <p:extLst>
      <p:ext uri="{BB962C8B-B14F-4D97-AF65-F5344CB8AC3E}">
        <p14:creationId xmlns:p14="http://schemas.microsoft.com/office/powerpoint/2010/main" val="332843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dirty="0">
                <a:solidFill>
                  <a:schemeClr val="accent1">
                    <a:lumMod val="50000"/>
                  </a:schemeClr>
                </a:solidFill>
                <a:latin typeface="Poppins" panose="020B0502040204020203" pitchFamily="2" charset="0"/>
                <a:cs typeface="Poppins" panose="020B0502040204020203" pitchFamily="2" charset="0"/>
              </a:rPr>
              <a:t>Falar a linguagem que o negócio precisa ouvir para conseguir o patrocínio necessário para a escalada da digitalização ainda é um desafio para muitos times. São constantes os questionamento sobre quais retornos reais as automações irão trazer ou já trouxeram. Vamos compartilhar com vocês, nessa palestra, abordagens que podem virar esse jogo em sua organização.</a:t>
            </a:r>
            <a:endParaRPr lang="pt-BR" dirty="0"/>
          </a:p>
        </p:txBody>
      </p:sp>
      <p:sp>
        <p:nvSpPr>
          <p:cNvPr id="4" name="Espaço Reservado para Número de Slide 3"/>
          <p:cNvSpPr>
            <a:spLocks noGrp="1"/>
          </p:cNvSpPr>
          <p:nvPr>
            <p:ph type="sldNum" sz="quarter" idx="5"/>
          </p:nvPr>
        </p:nvSpPr>
        <p:spPr/>
        <p:txBody>
          <a:bodyPr/>
          <a:lstStyle/>
          <a:p>
            <a:fld id="{7BB6181B-FC33-4AC7-A994-E5916606AB2A}" type="slidenum">
              <a:rPr lang="pt-BR" smtClean="0"/>
              <a:t>1</a:t>
            </a:fld>
            <a:endParaRPr lang="pt-BR"/>
          </a:p>
        </p:txBody>
      </p:sp>
    </p:spTree>
    <p:extLst>
      <p:ext uri="{BB962C8B-B14F-4D97-AF65-F5344CB8AC3E}">
        <p14:creationId xmlns:p14="http://schemas.microsoft.com/office/powerpoint/2010/main" val="397401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BB6181B-FC33-4AC7-A994-E5916606AB2A}" type="slidenum">
              <a:rPr lang="pt-BR" smtClean="0"/>
              <a:t>2</a:t>
            </a:fld>
            <a:endParaRPr lang="pt-BR"/>
          </a:p>
        </p:txBody>
      </p:sp>
    </p:spTree>
    <p:extLst>
      <p:ext uri="{BB962C8B-B14F-4D97-AF65-F5344CB8AC3E}">
        <p14:creationId xmlns:p14="http://schemas.microsoft.com/office/powerpoint/2010/main" val="3045582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BB6181B-FC33-4AC7-A994-E5916606AB2A}" type="slidenum">
              <a:rPr lang="pt-BR" smtClean="0"/>
              <a:t>8</a:t>
            </a:fld>
            <a:endParaRPr lang="pt-BR"/>
          </a:p>
        </p:txBody>
      </p:sp>
    </p:spTree>
    <p:extLst>
      <p:ext uri="{BB962C8B-B14F-4D97-AF65-F5344CB8AC3E}">
        <p14:creationId xmlns:p14="http://schemas.microsoft.com/office/powerpoint/2010/main" val="2003600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ado">
    <p:bg>
      <p:bgPr>
        <a:gradFill>
          <a:gsLst>
            <a:gs pos="0">
              <a:srgbClr val="26B8CC"/>
            </a:gs>
            <a:gs pos="100000">
              <a:srgbClr val="212952"/>
            </a:gs>
          </a:gsLst>
          <a:lin ang="8100000" scaled="1"/>
        </a:gradFill>
        <a:effectLst/>
      </p:bgPr>
    </p:bg>
    <p:spTree>
      <p:nvGrpSpPr>
        <p:cNvPr id="1" name=""/>
        <p:cNvGrpSpPr/>
        <p:nvPr/>
      </p:nvGrpSpPr>
      <p:grpSpPr>
        <a:xfrm>
          <a:off x="0" y="0"/>
          <a:ext cx="0" cy="0"/>
          <a:chOff x="0" y="0"/>
          <a:chExt cx="0" cy="0"/>
        </a:xfrm>
      </p:grpSpPr>
      <p:pic>
        <p:nvPicPr>
          <p:cNvPr id="5" name="Gráfico 4">
            <a:extLst>
              <a:ext uri="{FF2B5EF4-FFF2-40B4-BE49-F238E27FC236}">
                <a16:creationId xmlns:a16="http://schemas.microsoft.com/office/drawing/2014/main" id="{8917E50D-ECD5-6666-6D40-CCAB04F535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7655" y="395610"/>
            <a:ext cx="935013" cy="247686"/>
          </a:xfrm>
          <a:prstGeom prst="rect">
            <a:avLst/>
          </a:prstGeom>
        </p:spPr>
      </p:pic>
    </p:spTree>
    <p:extLst>
      <p:ext uri="{BB962C8B-B14F-4D97-AF65-F5344CB8AC3E}">
        <p14:creationId xmlns:p14="http://schemas.microsoft.com/office/powerpoint/2010/main" val="381430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BB032612-1C64-7F9E-D091-BCD1F90F6C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7655" y="395610"/>
            <a:ext cx="935013" cy="247686"/>
          </a:xfrm>
          <a:prstGeom prst="rect">
            <a:avLst/>
          </a:prstGeom>
        </p:spPr>
      </p:pic>
    </p:spTree>
    <p:extLst>
      <p:ext uri="{BB962C8B-B14F-4D97-AF65-F5344CB8AC3E}">
        <p14:creationId xmlns:p14="http://schemas.microsoft.com/office/powerpoint/2010/main" val="14502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ayout Personalizado">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35F4D90-E997-CFBB-2E12-04CA34007839}"/>
              </a:ext>
            </a:extLst>
          </p:cNvPr>
          <p:cNvSpPr/>
          <p:nvPr userDrawn="1"/>
        </p:nvSpPr>
        <p:spPr>
          <a:xfrm>
            <a:off x="0" y="0"/>
            <a:ext cx="43252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Gráfico 3">
            <a:extLst>
              <a:ext uri="{FF2B5EF4-FFF2-40B4-BE49-F238E27FC236}">
                <a16:creationId xmlns:a16="http://schemas.microsoft.com/office/drawing/2014/main" id="{07452985-B565-DACB-CED5-B17E7472CD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7655" y="395610"/>
            <a:ext cx="935013" cy="247686"/>
          </a:xfrm>
          <a:prstGeom prst="rect">
            <a:avLst/>
          </a:prstGeom>
        </p:spPr>
      </p:pic>
      <p:pic>
        <p:nvPicPr>
          <p:cNvPr id="5" name="Gráfico 4">
            <a:extLst>
              <a:ext uri="{FF2B5EF4-FFF2-40B4-BE49-F238E27FC236}">
                <a16:creationId xmlns:a16="http://schemas.microsoft.com/office/drawing/2014/main" id="{9F003566-85C3-12E0-4C8E-15DE2600B7E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032" t="-2522" r="27206" b="33482"/>
          <a:stretch/>
        </p:blipFill>
        <p:spPr>
          <a:xfrm>
            <a:off x="3962400" y="0"/>
            <a:ext cx="8229600" cy="6858000"/>
          </a:xfrm>
          <a:prstGeom prst="rect">
            <a:avLst/>
          </a:prstGeom>
        </p:spPr>
      </p:pic>
    </p:spTree>
    <p:extLst>
      <p:ext uri="{BB962C8B-B14F-4D97-AF65-F5344CB8AC3E}">
        <p14:creationId xmlns:p14="http://schemas.microsoft.com/office/powerpoint/2010/main" val="87657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Layout Personalizado">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35F4D90-E997-CFBB-2E12-04CA34007839}"/>
              </a:ext>
            </a:extLst>
          </p:cNvPr>
          <p:cNvSpPr/>
          <p:nvPr userDrawn="1"/>
        </p:nvSpPr>
        <p:spPr>
          <a:xfrm>
            <a:off x="0" y="0"/>
            <a:ext cx="12192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Gráfico 3">
            <a:extLst>
              <a:ext uri="{FF2B5EF4-FFF2-40B4-BE49-F238E27FC236}">
                <a16:creationId xmlns:a16="http://schemas.microsoft.com/office/drawing/2014/main" id="{07452985-B565-DACB-CED5-B17E7472CD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7655" y="395610"/>
            <a:ext cx="935013" cy="247686"/>
          </a:xfrm>
          <a:prstGeom prst="rect">
            <a:avLst/>
          </a:prstGeom>
        </p:spPr>
      </p:pic>
      <p:sp>
        <p:nvSpPr>
          <p:cNvPr id="2" name="Retângulo 1">
            <a:extLst>
              <a:ext uri="{FF2B5EF4-FFF2-40B4-BE49-F238E27FC236}">
                <a16:creationId xmlns:a16="http://schemas.microsoft.com/office/drawing/2014/main" id="{529FD41A-F8E0-9C17-043D-0E48922BBBAC}"/>
              </a:ext>
            </a:extLst>
          </p:cNvPr>
          <p:cNvSpPr/>
          <p:nvPr userDrawn="1"/>
        </p:nvSpPr>
        <p:spPr>
          <a:xfrm>
            <a:off x="0" y="6769100"/>
            <a:ext cx="12192000" cy="889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6366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yout Personalizado">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1828C3F4-0DB4-99C7-2B3F-4400D732F4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839200" cy="6866503"/>
          </a:xfrm>
          <a:prstGeom prst="rect">
            <a:avLst/>
          </a:prstGeom>
        </p:spPr>
      </p:pic>
      <p:pic>
        <p:nvPicPr>
          <p:cNvPr id="6" name="Gráfico 5">
            <a:extLst>
              <a:ext uri="{FF2B5EF4-FFF2-40B4-BE49-F238E27FC236}">
                <a16:creationId xmlns:a16="http://schemas.microsoft.com/office/drawing/2014/main" id="{820A9A33-5C0C-42A5-FEBC-F3CBB28E3AF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032" t="-2522" r="27206" b="33482"/>
          <a:stretch/>
        </p:blipFill>
        <p:spPr>
          <a:xfrm>
            <a:off x="3962400" y="0"/>
            <a:ext cx="8229600" cy="6858000"/>
          </a:xfrm>
          <a:prstGeom prst="rect">
            <a:avLst/>
          </a:prstGeom>
        </p:spPr>
      </p:pic>
      <p:pic>
        <p:nvPicPr>
          <p:cNvPr id="7" name="Gráfico 6">
            <a:extLst>
              <a:ext uri="{FF2B5EF4-FFF2-40B4-BE49-F238E27FC236}">
                <a16:creationId xmlns:a16="http://schemas.microsoft.com/office/drawing/2014/main" id="{ECDC5238-76EE-D71D-F8B9-1AD44C939FB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37655" y="395610"/>
            <a:ext cx="935013" cy="247686"/>
          </a:xfrm>
          <a:prstGeom prst="rect">
            <a:avLst/>
          </a:prstGeom>
        </p:spPr>
      </p:pic>
      <p:pic>
        <p:nvPicPr>
          <p:cNvPr id="9" name="Gráfico 8">
            <a:extLst>
              <a:ext uri="{FF2B5EF4-FFF2-40B4-BE49-F238E27FC236}">
                <a16:creationId xmlns:a16="http://schemas.microsoft.com/office/drawing/2014/main" id="{B220BDBE-3B58-F3FA-E295-D1D8945A125E}"/>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3575" b="4902"/>
          <a:stretch/>
        </p:blipFill>
        <p:spPr>
          <a:xfrm>
            <a:off x="-1" y="-3594"/>
            <a:ext cx="8648701" cy="6866503"/>
          </a:xfrm>
          <a:prstGeom prst="rect">
            <a:avLst/>
          </a:prstGeom>
        </p:spPr>
      </p:pic>
      <p:sp>
        <p:nvSpPr>
          <p:cNvPr id="2" name="Retângulo 1">
            <a:extLst>
              <a:ext uri="{FF2B5EF4-FFF2-40B4-BE49-F238E27FC236}">
                <a16:creationId xmlns:a16="http://schemas.microsoft.com/office/drawing/2014/main" id="{B0D125CB-BC5D-4224-8D4E-2ED65EE8B2FF}"/>
              </a:ext>
            </a:extLst>
          </p:cNvPr>
          <p:cNvSpPr/>
          <p:nvPr userDrawn="1"/>
        </p:nvSpPr>
        <p:spPr>
          <a:xfrm>
            <a:off x="-1" y="6769100"/>
            <a:ext cx="12192000" cy="88900"/>
          </a:xfrm>
          <a:prstGeom prst="rect">
            <a:avLst/>
          </a:prstGeom>
          <a:gradFill>
            <a:gsLst>
              <a:gs pos="0">
                <a:srgbClr val="26B8CC"/>
              </a:gs>
              <a:gs pos="100000">
                <a:srgbClr val="21295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598096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0338DB9-EFCB-136D-FFDB-0C47992B88BB}"/>
              </a:ext>
            </a:extLst>
          </p:cNvPr>
          <p:cNvSpPr txBox="1"/>
          <p:nvPr userDrawn="1">
            <p:extLst>
              <p:ext uri="{1162E1C5-73C7-4A58-AE30-91384D911F3F}">
                <p184:classification xmlns:p184="http://schemas.microsoft.com/office/powerpoint/2018/4/main" val="ftr"/>
              </p:ext>
            </p:extLst>
          </p:nvPr>
        </p:nvSpPr>
        <p:spPr>
          <a:xfrm>
            <a:off x="10172701" y="6611620"/>
            <a:ext cx="1943100" cy="123111"/>
          </a:xfrm>
          <a:prstGeom prst="rect">
            <a:avLst/>
          </a:prstGeom>
        </p:spPr>
        <p:txBody>
          <a:bodyPr horzOverflow="overflow" wrap="square" lIns="0" tIns="0" rIns="0" bIns="0">
            <a:spAutoFit/>
          </a:bodyPr>
          <a:lstStyle/>
          <a:p>
            <a:pPr algn="l"/>
            <a:r>
              <a:rPr lang="pt-BR" sz="800" dirty="0">
                <a:solidFill>
                  <a:schemeClr val="bg1">
                    <a:lumMod val="85000"/>
                  </a:schemeClr>
                </a:solidFill>
                <a:latin typeface="Poppins" panose="00000500000000000000" pitchFamily="2" charset="0"/>
                <a:ea typeface="Calibri" panose="020F0502020204030204" pitchFamily="34" charset="0"/>
                <a:cs typeface="Poppins" panose="00000500000000000000" pitchFamily="2" charset="0"/>
              </a:rPr>
              <a:t>BRIDGE &amp; CO. | ALL RIGHTS RESERVED</a:t>
            </a:r>
          </a:p>
        </p:txBody>
      </p:sp>
    </p:spTree>
    <p:extLst>
      <p:ext uri="{BB962C8B-B14F-4D97-AF65-F5344CB8AC3E}">
        <p14:creationId xmlns:p14="http://schemas.microsoft.com/office/powerpoint/2010/main" val="18593845"/>
      </p:ext>
    </p:extLst>
  </p:cSld>
  <p:clrMap bg1="lt1" tx1="dk1" bg2="lt2" tx2="dk2" accent1="accent1" accent2="accent2" accent3="accent3" accent4="accent4" accent5="accent5" accent6="accent6" hlink="hlink" folHlink="folHlink"/>
  <p:sldLayoutIdLst>
    <p:sldLayoutId id="2147483695" r:id="rId1"/>
    <p:sldLayoutId id="2147483699" r:id="rId2"/>
    <p:sldLayoutId id="2147483696" r:id="rId3"/>
    <p:sldLayoutId id="2147483698" r:id="rId4"/>
    <p:sldLayoutId id="2147483694" r:id="rId5"/>
  </p:sldLayoutIdLst>
  <p:txStyles>
    <p:titleStyle>
      <a:lvl1pPr algn="l" defTabSz="914318" rtl="0" eaLnBrk="1" latinLnBrk="0" hangingPunct="1">
        <a:lnSpc>
          <a:spcPct val="80000"/>
        </a:lnSpc>
        <a:spcBef>
          <a:spcPct val="0"/>
        </a:spcBef>
        <a:buNone/>
        <a:defRPr sz="4400" b="1" kern="1200" spc="-151" baseline="0">
          <a:solidFill>
            <a:schemeClr val="tx1"/>
          </a:solidFill>
          <a:latin typeface="+mj-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98">
          <p15:clr>
            <a:srgbClr val="F26B43"/>
          </p15:clr>
        </p15:guide>
        <p15:guide id="29" pos="7320">
          <p15:clr>
            <a:srgbClr val="F26B43"/>
          </p15:clr>
        </p15:guide>
        <p15:guide id="48" pos="835">
          <p15:clr>
            <a:srgbClr val="F26B43"/>
          </p15:clr>
        </p15:guide>
        <p15:guide id="51" orient="horz" pos="74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0.png"/><Relationship Id="rId18" Type="http://schemas.openxmlformats.org/officeDocument/2006/relationships/hyperlink" Target="https://twitter.com/Bridge_Tweets" TargetMode="External"/><Relationship Id="rId3" Type="http://schemas.openxmlformats.org/officeDocument/2006/relationships/image" Target="../media/image12.svg"/><Relationship Id="rId21" Type="http://schemas.openxmlformats.org/officeDocument/2006/relationships/image" Target="../media/image44.png"/><Relationship Id="rId7" Type="http://schemas.openxmlformats.org/officeDocument/2006/relationships/image" Target="../media/image18.svg"/><Relationship Id="rId12" Type="http://schemas.openxmlformats.org/officeDocument/2006/relationships/hyperlink" Target="https://www.youtube.com/channel/UCLuA1S2EnbjB0Q5zOOMqeTA" TargetMode="External"/><Relationship Id="rId17" Type="http://schemas.openxmlformats.org/officeDocument/2006/relationships/image" Target="../media/image42.png"/><Relationship Id="rId2" Type="http://schemas.openxmlformats.org/officeDocument/2006/relationships/image" Target="../media/image11.png"/><Relationship Id="rId16" Type="http://schemas.openxmlformats.org/officeDocument/2006/relationships/hyperlink" Target="https://www.facebook.com/bridge.co.brasil/" TargetMode="External"/><Relationship Id="rId20" Type="http://schemas.openxmlformats.org/officeDocument/2006/relationships/hyperlink" Target="https://open.spotify.com/show/7EH55SHQ9r7UqOmvGhswVs" TargetMode="Externa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39.png"/><Relationship Id="rId5" Type="http://schemas.openxmlformats.org/officeDocument/2006/relationships/hyperlink" Target="https://www.linkedin.com/in/carolina-abrantes-99b19916/" TargetMode="External"/><Relationship Id="rId15" Type="http://schemas.openxmlformats.org/officeDocument/2006/relationships/image" Target="../media/image41.png"/><Relationship Id="rId23" Type="http://schemas.openxmlformats.org/officeDocument/2006/relationships/image" Target="../media/image46.png"/><Relationship Id="rId10" Type="http://schemas.openxmlformats.org/officeDocument/2006/relationships/hyperlink" Target="https://www.instagram.com/bridge__co/" TargetMode="External"/><Relationship Id="rId19" Type="http://schemas.openxmlformats.org/officeDocument/2006/relationships/image" Target="../media/image43.png"/><Relationship Id="rId4" Type="http://schemas.openxmlformats.org/officeDocument/2006/relationships/hyperlink" Target="http://www.bridgeconsulting.com.br/" TargetMode="External"/><Relationship Id="rId9" Type="http://schemas.openxmlformats.org/officeDocument/2006/relationships/image" Target="../media/image16.svg"/><Relationship Id="rId14" Type="http://schemas.openxmlformats.org/officeDocument/2006/relationships/hyperlink" Target="https://www.linkedin.com/company/bridge-co-brasil/" TargetMode="External"/><Relationship Id="rId22" Type="http://schemas.openxmlformats.org/officeDocument/2006/relationships/image" Target="../media/image45.sv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áfico 26">
            <a:extLst>
              <a:ext uri="{FF2B5EF4-FFF2-40B4-BE49-F238E27FC236}">
                <a16:creationId xmlns:a16="http://schemas.microsoft.com/office/drawing/2014/main" id="{F767EF41-4813-77DC-9071-2B6D44BBBC6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12559"/>
          <a:stretch/>
        </p:blipFill>
        <p:spPr>
          <a:xfrm>
            <a:off x="4775200" y="-28060"/>
            <a:ext cx="7434430" cy="6837919"/>
          </a:xfrm>
          <a:prstGeom prst="rect">
            <a:avLst/>
          </a:prstGeom>
        </p:spPr>
      </p:pic>
      <p:sp>
        <p:nvSpPr>
          <p:cNvPr id="8" name="CaixaDeTexto 7">
            <a:extLst>
              <a:ext uri="{FF2B5EF4-FFF2-40B4-BE49-F238E27FC236}">
                <a16:creationId xmlns:a16="http://schemas.microsoft.com/office/drawing/2014/main" id="{D564DFA5-203E-41C9-0AC4-8159B3E8B6ED}"/>
              </a:ext>
            </a:extLst>
          </p:cNvPr>
          <p:cNvSpPr txBox="1"/>
          <p:nvPr/>
        </p:nvSpPr>
        <p:spPr>
          <a:xfrm>
            <a:off x="419101" y="1859339"/>
            <a:ext cx="5588000" cy="1569660"/>
          </a:xfrm>
          <a:prstGeom prst="rect">
            <a:avLst/>
          </a:prstGeom>
          <a:noFill/>
          <a:effectLst/>
        </p:spPr>
        <p:txBody>
          <a:bodyPr wrap="square" rtlCol="0">
            <a:spAutoFit/>
          </a:bodyPr>
          <a:lstStyle/>
          <a:p>
            <a:r>
              <a:rPr lang="pt-BR" sz="3200" b="1" dirty="0">
                <a:solidFill>
                  <a:schemeClr val="tx2">
                    <a:lumMod val="75000"/>
                  </a:schemeClr>
                </a:solidFill>
                <a:latin typeface="Poppins" panose="020B0502040204020203" pitchFamily="2" charset="0"/>
                <a:cs typeface="Poppins" panose="020B0502040204020203" pitchFamily="2" charset="0"/>
              </a:rPr>
              <a:t>Como obter patrocínio para escalar a automação inteligente?</a:t>
            </a:r>
          </a:p>
        </p:txBody>
      </p:sp>
      <p:pic>
        <p:nvPicPr>
          <p:cNvPr id="29" name="Gráfico 28">
            <a:extLst>
              <a:ext uri="{FF2B5EF4-FFF2-40B4-BE49-F238E27FC236}">
                <a16:creationId xmlns:a16="http://schemas.microsoft.com/office/drawing/2014/main" id="{CAC63FBC-DFFC-731A-3BAA-3B4B95C2606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8767"/>
          <a:stretch/>
        </p:blipFill>
        <p:spPr>
          <a:xfrm>
            <a:off x="5280740" y="512799"/>
            <a:ext cx="7076359" cy="6496777"/>
          </a:xfrm>
          <a:prstGeom prst="rect">
            <a:avLst/>
          </a:prstGeom>
        </p:spPr>
      </p:pic>
      <p:sp>
        <p:nvSpPr>
          <p:cNvPr id="39" name="Subtítulo 2">
            <a:extLst>
              <a:ext uri="{FF2B5EF4-FFF2-40B4-BE49-F238E27FC236}">
                <a16:creationId xmlns:a16="http://schemas.microsoft.com/office/drawing/2014/main" id="{5867AE1B-B897-6D52-DE15-B9C397D9A41B}"/>
              </a:ext>
            </a:extLst>
          </p:cNvPr>
          <p:cNvSpPr txBox="1">
            <a:spLocks/>
          </p:cNvSpPr>
          <p:nvPr/>
        </p:nvSpPr>
        <p:spPr>
          <a:xfrm>
            <a:off x="419101" y="4068980"/>
            <a:ext cx="5195208" cy="440213"/>
          </a:xfrm>
        </p:spPr>
        <p:txBody>
          <a:bodyPr/>
          <a:lst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pt-BR" sz="1400" b="1" dirty="0"/>
              <a:t>Palestrante: </a:t>
            </a:r>
            <a:r>
              <a:rPr lang="pt-BR" sz="1400" dirty="0"/>
              <a:t>Carolina Abrantes</a:t>
            </a:r>
          </a:p>
          <a:p>
            <a:pPr>
              <a:lnSpc>
                <a:spcPct val="100000"/>
              </a:lnSpc>
              <a:spcBef>
                <a:spcPts val="0"/>
              </a:spcBef>
            </a:pPr>
            <a:r>
              <a:rPr lang="pt-BR" sz="1400" dirty="0"/>
              <a:t>Sócia-Diretora da Bridge &amp; Co.</a:t>
            </a:r>
          </a:p>
        </p:txBody>
      </p:sp>
      <p:sp>
        <p:nvSpPr>
          <p:cNvPr id="41" name="Subtítulo 2">
            <a:extLst>
              <a:ext uri="{FF2B5EF4-FFF2-40B4-BE49-F238E27FC236}">
                <a16:creationId xmlns:a16="http://schemas.microsoft.com/office/drawing/2014/main" id="{4E4E033D-B8E5-C11F-1123-3945B64DA62B}"/>
              </a:ext>
            </a:extLst>
          </p:cNvPr>
          <p:cNvSpPr txBox="1">
            <a:spLocks/>
          </p:cNvSpPr>
          <p:nvPr/>
        </p:nvSpPr>
        <p:spPr>
          <a:xfrm>
            <a:off x="556715" y="6062626"/>
            <a:ext cx="1044103" cy="326560"/>
          </a:xfrm>
        </p:spPr>
        <p:txBody>
          <a:bodyPr/>
          <a:lst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pt-BR" sz="1200" b="1" dirty="0" err="1"/>
              <a:t>Linkedin</a:t>
            </a:r>
            <a:endParaRPr lang="pt-BR" sz="1200" b="1" dirty="0"/>
          </a:p>
        </p:txBody>
      </p:sp>
      <p:pic>
        <p:nvPicPr>
          <p:cNvPr id="42" name="Graphic 8">
            <a:extLst>
              <a:ext uri="{FF2B5EF4-FFF2-40B4-BE49-F238E27FC236}">
                <a16:creationId xmlns:a16="http://schemas.microsoft.com/office/drawing/2014/main" id="{C150D521-92FD-975E-C7B3-393FB14224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25938" y="4743451"/>
            <a:ext cx="1373222" cy="1373222"/>
          </a:xfrm>
          <a:prstGeom prst="rect">
            <a:avLst/>
          </a:prstGeom>
        </p:spPr>
      </p:pic>
      <p:sp>
        <p:nvSpPr>
          <p:cNvPr id="43" name="Subtítulo 2">
            <a:extLst>
              <a:ext uri="{FF2B5EF4-FFF2-40B4-BE49-F238E27FC236}">
                <a16:creationId xmlns:a16="http://schemas.microsoft.com/office/drawing/2014/main" id="{2C445A7C-DD83-8ABF-96BF-7D9C3343D541}"/>
              </a:ext>
            </a:extLst>
          </p:cNvPr>
          <p:cNvSpPr txBox="1">
            <a:spLocks/>
          </p:cNvSpPr>
          <p:nvPr/>
        </p:nvSpPr>
        <p:spPr>
          <a:xfrm>
            <a:off x="1550403" y="6113731"/>
            <a:ext cx="3524293" cy="742181"/>
          </a:xfrm>
        </p:spPr>
        <p:txBody>
          <a:bodyPr/>
          <a:lstStyle>
            <a:lvl1pPr marL="0" indent="0" algn="l" defTabSz="914318" rtl="0" eaLnBrk="1" latinLnBrk="0" hangingPunct="1">
              <a:lnSpc>
                <a:spcPct val="120000"/>
              </a:lnSpc>
              <a:spcBef>
                <a:spcPts val="1000"/>
              </a:spcBef>
              <a:buFont typeface="Arial" panose="020B0604020202020204" pitchFamily="34" charset="0"/>
              <a:buNone/>
              <a:defRPr sz="2800" kern="120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8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pt-BR" sz="1200" b="1" dirty="0"/>
              <a:t>Site</a:t>
            </a:r>
          </a:p>
          <a:p>
            <a:pPr algn="ctr">
              <a:lnSpc>
                <a:spcPct val="100000"/>
              </a:lnSpc>
              <a:spcBef>
                <a:spcPts val="0"/>
              </a:spcBef>
            </a:pPr>
            <a:r>
              <a:rPr lang="pt-BR" sz="1200" dirty="0"/>
              <a:t>www.bridgeconsulting.com.br</a:t>
            </a:r>
          </a:p>
        </p:txBody>
      </p:sp>
      <p:pic>
        <p:nvPicPr>
          <p:cNvPr id="48" name="Graphic 4">
            <a:extLst>
              <a:ext uri="{FF2B5EF4-FFF2-40B4-BE49-F238E27FC236}">
                <a16:creationId xmlns:a16="http://schemas.microsoft.com/office/drawing/2014/main" id="{2AE64185-1F78-1834-D54B-98D39DE099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9101" y="4784849"/>
            <a:ext cx="1337475" cy="1337475"/>
          </a:xfrm>
          <a:prstGeom prst="rect">
            <a:avLst/>
          </a:prstGeom>
        </p:spPr>
      </p:pic>
    </p:spTree>
    <p:extLst>
      <p:ext uri="{BB962C8B-B14F-4D97-AF65-F5344CB8AC3E}">
        <p14:creationId xmlns:p14="http://schemas.microsoft.com/office/powerpoint/2010/main" val="312559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Gráfico 32">
            <a:extLst>
              <a:ext uri="{FF2B5EF4-FFF2-40B4-BE49-F238E27FC236}">
                <a16:creationId xmlns:a16="http://schemas.microsoft.com/office/drawing/2014/main" id="{276FD208-5D52-86F6-7F01-B4E09F09221A}"/>
              </a:ext>
            </a:extLst>
          </p:cNvPr>
          <p:cNvSpPr/>
          <p:nvPr/>
        </p:nvSpPr>
        <p:spPr>
          <a:xfrm>
            <a:off x="0" y="-28977"/>
            <a:ext cx="7217526" cy="7053891"/>
          </a:xfrm>
          <a:custGeom>
            <a:avLst/>
            <a:gdLst>
              <a:gd name="connsiteX0" fmla="*/ 6679710 w 7098202"/>
              <a:gd name="connsiteY0" fmla="*/ 6861577 h 6861576"/>
              <a:gd name="connsiteX1" fmla="*/ 0 w 7098202"/>
              <a:gd name="connsiteY1" fmla="*/ 6861577 h 6861576"/>
              <a:gd name="connsiteX2" fmla="*/ 0 w 7098202"/>
              <a:gd name="connsiteY2" fmla="*/ 0 h 6861576"/>
              <a:gd name="connsiteX3" fmla="*/ 6943211 w 7098202"/>
              <a:gd name="connsiteY3" fmla="*/ 0 h 6861576"/>
              <a:gd name="connsiteX4" fmla="*/ 6679710 w 7098202"/>
              <a:gd name="connsiteY4" fmla="*/ 6861577 h 6861576"/>
              <a:gd name="connsiteX0" fmla="*/ 6679710 w 7048541"/>
              <a:gd name="connsiteY0" fmla="*/ 6886977 h 6886977"/>
              <a:gd name="connsiteX1" fmla="*/ 0 w 7048541"/>
              <a:gd name="connsiteY1" fmla="*/ 6886977 h 6886977"/>
              <a:gd name="connsiteX2" fmla="*/ 0 w 7048541"/>
              <a:gd name="connsiteY2" fmla="*/ 25400 h 6886977"/>
              <a:gd name="connsiteX3" fmla="*/ 6498711 w 7048541"/>
              <a:gd name="connsiteY3" fmla="*/ 0 h 6886977"/>
              <a:gd name="connsiteX4" fmla="*/ 6679710 w 7048541"/>
              <a:gd name="connsiteY4" fmla="*/ 6886977 h 6886977"/>
              <a:gd name="connsiteX0" fmla="*/ 6781310 w 7140467"/>
              <a:gd name="connsiteY0" fmla="*/ 6886977 h 6886977"/>
              <a:gd name="connsiteX1" fmla="*/ 0 w 7140467"/>
              <a:gd name="connsiteY1" fmla="*/ 6886977 h 6886977"/>
              <a:gd name="connsiteX2" fmla="*/ 0 w 7140467"/>
              <a:gd name="connsiteY2" fmla="*/ 25400 h 6886977"/>
              <a:gd name="connsiteX3" fmla="*/ 6498711 w 7140467"/>
              <a:gd name="connsiteY3" fmla="*/ 0 h 6886977"/>
              <a:gd name="connsiteX4" fmla="*/ 6781310 w 7140467"/>
              <a:gd name="connsiteY4" fmla="*/ 6886977 h 6886977"/>
              <a:gd name="connsiteX0" fmla="*/ 6781310 w 7247612"/>
              <a:gd name="connsiteY0" fmla="*/ 6886977 h 6886977"/>
              <a:gd name="connsiteX1" fmla="*/ 0 w 7247612"/>
              <a:gd name="connsiteY1" fmla="*/ 6886977 h 6886977"/>
              <a:gd name="connsiteX2" fmla="*/ 0 w 7247612"/>
              <a:gd name="connsiteY2" fmla="*/ 25400 h 6886977"/>
              <a:gd name="connsiteX3" fmla="*/ 6498711 w 7247612"/>
              <a:gd name="connsiteY3" fmla="*/ 0 h 6886977"/>
              <a:gd name="connsiteX4" fmla="*/ 6781310 w 7247612"/>
              <a:gd name="connsiteY4" fmla="*/ 6886977 h 6886977"/>
              <a:gd name="connsiteX0" fmla="*/ 6781310 w 6965050"/>
              <a:gd name="connsiteY0" fmla="*/ 6886977 h 6886977"/>
              <a:gd name="connsiteX1" fmla="*/ 0 w 6965050"/>
              <a:gd name="connsiteY1" fmla="*/ 6886977 h 6886977"/>
              <a:gd name="connsiteX2" fmla="*/ 0 w 6965050"/>
              <a:gd name="connsiteY2" fmla="*/ 25400 h 6886977"/>
              <a:gd name="connsiteX3" fmla="*/ 6498711 w 6965050"/>
              <a:gd name="connsiteY3" fmla="*/ 0 h 6886977"/>
              <a:gd name="connsiteX4" fmla="*/ 6781310 w 6965050"/>
              <a:gd name="connsiteY4" fmla="*/ 6886977 h 6886977"/>
              <a:gd name="connsiteX0" fmla="*/ 6781310 w 7168273"/>
              <a:gd name="connsiteY0" fmla="*/ 6886977 h 6886977"/>
              <a:gd name="connsiteX1" fmla="*/ 0 w 7168273"/>
              <a:gd name="connsiteY1" fmla="*/ 6886977 h 6886977"/>
              <a:gd name="connsiteX2" fmla="*/ 0 w 7168273"/>
              <a:gd name="connsiteY2" fmla="*/ 25400 h 6886977"/>
              <a:gd name="connsiteX3" fmla="*/ 6498711 w 7168273"/>
              <a:gd name="connsiteY3" fmla="*/ 0 h 6886977"/>
              <a:gd name="connsiteX4" fmla="*/ 6781310 w 7168273"/>
              <a:gd name="connsiteY4" fmla="*/ 6886977 h 6886977"/>
              <a:gd name="connsiteX0" fmla="*/ 6781310 w 6781310"/>
              <a:gd name="connsiteY0" fmla="*/ 6886977 h 6886977"/>
              <a:gd name="connsiteX1" fmla="*/ 0 w 6781310"/>
              <a:gd name="connsiteY1" fmla="*/ 6886977 h 6886977"/>
              <a:gd name="connsiteX2" fmla="*/ 0 w 6781310"/>
              <a:gd name="connsiteY2" fmla="*/ 25400 h 6886977"/>
              <a:gd name="connsiteX3" fmla="*/ 6498711 w 6781310"/>
              <a:gd name="connsiteY3" fmla="*/ 0 h 6886977"/>
              <a:gd name="connsiteX4" fmla="*/ 6781310 w 6781310"/>
              <a:gd name="connsiteY4" fmla="*/ 6886977 h 6886977"/>
              <a:gd name="connsiteX0" fmla="*/ 6781310 w 7193450"/>
              <a:gd name="connsiteY0" fmla="*/ 6886977 h 6886977"/>
              <a:gd name="connsiteX1" fmla="*/ 0 w 7193450"/>
              <a:gd name="connsiteY1" fmla="*/ 6886977 h 6886977"/>
              <a:gd name="connsiteX2" fmla="*/ 0 w 7193450"/>
              <a:gd name="connsiteY2" fmla="*/ 25400 h 6886977"/>
              <a:gd name="connsiteX3" fmla="*/ 6498711 w 7193450"/>
              <a:gd name="connsiteY3" fmla="*/ 0 h 6886977"/>
              <a:gd name="connsiteX4" fmla="*/ 6781310 w 7193450"/>
              <a:gd name="connsiteY4" fmla="*/ 6886977 h 6886977"/>
              <a:gd name="connsiteX0" fmla="*/ 6781310 w 7282701"/>
              <a:gd name="connsiteY0" fmla="*/ 6886977 h 6886977"/>
              <a:gd name="connsiteX1" fmla="*/ 0 w 7282701"/>
              <a:gd name="connsiteY1" fmla="*/ 6886977 h 6886977"/>
              <a:gd name="connsiteX2" fmla="*/ 0 w 7282701"/>
              <a:gd name="connsiteY2" fmla="*/ 25400 h 6886977"/>
              <a:gd name="connsiteX3" fmla="*/ 6498711 w 7282701"/>
              <a:gd name="connsiteY3" fmla="*/ 0 h 6886977"/>
              <a:gd name="connsiteX4" fmla="*/ 6781310 w 7282701"/>
              <a:gd name="connsiteY4" fmla="*/ 6886977 h 6886977"/>
              <a:gd name="connsiteX0" fmla="*/ 6781310 w 7141956"/>
              <a:gd name="connsiteY0" fmla="*/ 6886977 h 6886977"/>
              <a:gd name="connsiteX1" fmla="*/ 0 w 7141956"/>
              <a:gd name="connsiteY1" fmla="*/ 6886977 h 6886977"/>
              <a:gd name="connsiteX2" fmla="*/ 0 w 7141956"/>
              <a:gd name="connsiteY2" fmla="*/ 25400 h 6886977"/>
              <a:gd name="connsiteX3" fmla="*/ 6498711 w 7141956"/>
              <a:gd name="connsiteY3" fmla="*/ 0 h 6886977"/>
              <a:gd name="connsiteX4" fmla="*/ 6781310 w 7141956"/>
              <a:gd name="connsiteY4" fmla="*/ 6886977 h 6886977"/>
              <a:gd name="connsiteX0" fmla="*/ 6781310 w 7187834"/>
              <a:gd name="connsiteY0" fmla="*/ 6886977 h 6886977"/>
              <a:gd name="connsiteX1" fmla="*/ 0 w 7187834"/>
              <a:gd name="connsiteY1" fmla="*/ 6886977 h 6886977"/>
              <a:gd name="connsiteX2" fmla="*/ 0 w 7187834"/>
              <a:gd name="connsiteY2" fmla="*/ 25400 h 6886977"/>
              <a:gd name="connsiteX3" fmla="*/ 6498711 w 7187834"/>
              <a:gd name="connsiteY3" fmla="*/ 0 h 6886977"/>
              <a:gd name="connsiteX4" fmla="*/ 6781310 w 7187834"/>
              <a:gd name="connsiteY4" fmla="*/ 6886977 h 6886977"/>
              <a:gd name="connsiteX0" fmla="*/ 6781310 w 7379740"/>
              <a:gd name="connsiteY0" fmla="*/ 6886977 h 6886977"/>
              <a:gd name="connsiteX1" fmla="*/ 0 w 7379740"/>
              <a:gd name="connsiteY1" fmla="*/ 6886977 h 6886977"/>
              <a:gd name="connsiteX2" fmla="*/ 0 w 7379740"/>
              <a:gd name="connsiteY2" fmla="*/ 25400 h 6886977"/>
              <a:gd name="connsiteX3" fmla="*/ 6498711 w 7379740"/>
              <a:gd name="connsiteY3" fmla="*/ 0 h 6886977"/>
              <a:gd name="connsiteX4" fmla="*/ 6781310 w 7379740"/>
              <a:gd name="connsiteY4" fmla="*/ 6886977 h 6886977"/>
              <a:gd name="connsiteX0" fmla="*/ 6781310 w 7276727"/>
              <a:gd name="connsiteY0" fmla="*/ 6886977 h 6886977"/>
              <a:gd name="connsiteX1" fmla="*/ 0 w 7276727"/>
              <a:gd name="connsiteY1" fmla="*/ 6886977 h 6886977"/>
              <a:gd name="connsiteX2" fmla="*/ 0 w 7276727"/>
              <a:gd name="connsiteY2" fmla="*/ 25400 h 6886977"/>
              <a:gd name="connsiteX3" fmla="*/ 6498711 w 7276727"/>
              <a:gd name="connsiteY3" fmla="*/ 0 h 6886977"/>
              <a:gd name="connsiteX4" fmla="*/ 6781310 w 7276727"/>
              <a:gd name="connsiteY4" fmla="*/ 6886977 h 6886977"/>
              <a:gd name="connsiteX0" fmla="*/ 7162310 w 7365630"/>
              <a:gd name="connsiteY0" fmla="*/ 6925077 h 6925077"/>
              <a:gd name="connsiteX1" fmla="*/ 0 w 7365630"/>
              <a:gd name="connsiteY1" fmla="*/ 6886977 h 6925077"/>
              <a:gd name="connsiteX2" fmla="*/ 0 w 7365630"/>
              <a:gd name="connsiteY2" fmla="*/ 25400 h 6925077"/>
              <a:gd name="connsiteX3" fmla="*/ 6498711 w 7365630"/>
              <a:gd name="connsiteY3" fmla="*/ 0 h 6925077"/>
              <a:gd name="connsiteX4" fmla="*/ 7162310 w 7365630"/>
              <a:gd name="connsiteY4" fmla="*/ 6925077 h 6925077"/>
              <a:gd name="connsiteX0" fmla="*/ 7162310 w 7217526"/>
              <a:gd name="connsiteY0" fmla="*/ 6925077 h 6925077"/>
              <a:gd name="connsiteX1" fmla="*/ 0 w 7217526"/>
              <a:gd name="connsiteY1" fmla="*/ 6886977 h 6925077"/>
              <a:gd name="connsiteX2" fmla="*/ 0 w 7217526"/>
              <a:gd name="connsiteY2" fmla="*/ 25400 h 6925077"/>
              <a:gd name="connsiteX3" fmla="*/ 6498711 w 7217526"/>
              <a:gd name="connsiteY3" fmla="*/ 0 h 6925077"/>
              <a:gd name="connsiteX4" fmla="*/ 7162310 w 7217526"/>
              <a:gd name="connsiteY4" fmla="*/ 6925077 h 6925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7526" h="6925077">
                <a:moveTo>
                  <a:pt x="7162310" y="6925077"/>
                </a:moveTo>
                <a:lnTo>
                  <a:pt x="0" y="6886977"/>
                </a:lnTo>
                <a:lnTo>
                  <a:pt x="0" y="25400"/>
                </a:lnTo>
                <a:lnTo>
                  <a:pt x="6498711" y="0"/>
                </a:lnTo>
                <a:cubicBezTo>
                  <a:pt x="8494701" y="1867741"/>
                  <a:pt x="5522487" y="4391283"/>
                  <a:pt x="7162310" y="6925077"/>
                </a:cubicBezTo>
                <a:close/>
              </a:path>
            </a:pathLst>
          </a:custGeom>
          <a:solidFill>
            <a:schemeClr val="bg2"/>
          </a:solidFill>
          <a:ln w="0" cap="flat">
            <a:noFill/>
            <a:prstDash val="solid"/>
            <a:miter/>
          </a:ln>
        </p:spPr>
        <p:txBody>
          <a:bodyPr rtlCol="0" anchor="ctr"/>
          <a:lstStyle/>
          <a:p>
            <a:endParaRPr lang="pt-BR"/>
          </a:p>
        </p:txBody>
      </p:sp>
      <p:sp>
        <p:nvSpPr>
          <p:cNvPr id="4" name="CaixaDeTexto 3">
            <a:extLst>
              <a:ext uri="{FF2B5EF4-FFF2-40B4-BE49-F238E27FC236}">
                <a16:creationId xmlns:a16="http://schemas.microsoft.com/office/drawing/2014/main" id="{5F9030C3-242B-D07F-A048-7DD78A998A98}"/>
              </a:ext>
            </a:extLst>
          </p:cNvPr>
          <p:cNvSpPr txBox="1"/>
          <p:nvPr/>
        </p:nvSpPr>
        <p:spPr>
          <a:xfrm>
            <a:off x="695325" y="2052844"/>
            <a:ext cx="5038725" cy="523220"/>
          </a:xfrm>
          <a:prstGeom prst="rect">
            <a:avLst/>
          </a:prstGeom>
          <a:noFill/>
        </p:spPr>
        <p:txBody>
          <a:bodyPr wrap="square" rtlCol="0">
            <a:spAutoFit/>
          </a:bodyPr>
          <a:lstStyle/>
          <a:p>
            <a:pPr rtl="0"/>
            <a:r>
              <a:rPr lang="pt-BR" sz="1400" dirty="0">
                <a:effectLst/>
              </a:rPr>
              <a:t>Encontre a melhor estrutura de governança para sua empresa</a:t>
            </a:r>
            <a:r>
              <a:rPr lang="pt-BR" sz="1400" b="1" dirty="0">
                <a:effectLst/>
              </a:rPr>
              <a:t>.</a:t>
            </a:r>
          </a:p>
        </p:txBody>
      </p:sp>
      <p:sp>
        <p:nvSpPr>
          <p:cNvPr id="11" name="CaixaDeTexto 10">
            <a:extLst>
              <a:ext uri="{FF2B5EF4-FFF2-40B4-BE49-F238E27FC236}">
                <a16:creationId xmlns:a16="http://schemas.microsoft.com/office/drawing/2014/main" id="{56C7982E-DFAA-24A3-9220-B20A83EE8636}"/>
              </a:ext>
            </a:extLst>
          </p:cNvPr>
          <p:cNvSpPr txBox="1"/>
          <p:nvPr/>
        </p:nvSpPr>
        <p:spPr>
          <a:xfrm>
            <a:off x="695325" y="1299548"/>
            <a:ext cx="3968302" cy="646331"/>
          </a:xfrm>
          <a:prstGeom prst="rect">
            <a:avLst/>
          </a:prstGeom>
          <a:noFill/>
          <a:effectLst>
            <a:softEdge rad="0"/>
          </a:effectLst>
        </p:spPr>
        <p:txBody>
          <a:bodyPr wrap="square" rtlCol="0">
            <a:spAutoFit/>
          </a:bodyPr>
          <a:lstStyle/>
          <a:p>
            <a:r>
              <a:rPr lang="pt-BR" sz="3600" b="1" dirty="0">
                <a:solidFill>
                  <a:srgbClr val="26ADC3"/>
                </a:solidFill>
                <a:effectLst/>
              </a:rPr>
              <a:t>SUGESTÃO 6</a:t>
            </a:r>
          </a:p>
        </p:txBody>
      </p:sp>
      <p:sp>
        <p:nvSpPr>
          <p:cNvPr id="12" name="Retângulo: Cantos Arredondados 11">
            <a:extLst>
              <a:ext uri="{FF2B5EF4-FFF2-40B4-BE49-F238E27FC236}">
                <a16:creationId xmlns:a16="http://schemas.microsoft.com/office/drawing/2014/main" id="{469C7A8A-AC9B-E731-87E4-28BD98921F93}"/>
              </a:ext>
            </a:extLst>
          </p:cNvPr>
          <p:cNvSpPr/>
          <p:nvPr/>
        </p:nvSpPr>
        <p:spPr>
          <a:xfrm>
            <a:off x="487680" y="1405640"/>
            <a:ext cx="45719" cy="47625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2">
            <a:extLst>
              <a:ext uri="{FF2B5EF4-FFF2-40B4-BE49-F238E27FC236}">
                <a16:creationId xmlns:a16="http://schemas.microsoft.com/office/drawing/2014/main" id="{36EE4AEE-D89D-ABEF-BDFF-269101374053}"/>
              </a:ext>
            </a:extLst>
          </p:cNvPr>
          <p:cNvGrpSpPr/>
          <p:nvPr/>
        </p:nvGrpSpPr>
        <p:grpSpPr>
          <a:xfrm>
            <a:off x="809988" y="3429000"/>
            <a:ext cx="5276197" cy="2765417"/>
            <a:chOff x="800100" y="2817803"/>
            <a:chExt cx="6307704" cy="3344872"/>
          </a:xfrm>
        </p:grpSpPr>
        <p:sp>
          <p:nvSpPr>
            <p:cNvPr id="10" name="Retângulo: Cantos Arredondados 9">
              <a:extLst>
                <a:ext uri="{FF2B5EF4-FFF2-40B4-BE49-F238E27FC236}">
                  <a16:creationId xmlns:a16="http://schemas.microsoft.com/office/drawing/2014/main" id="{0DF1F257-AF62-C064-BB4C-ADFE07DC0F6D}"/>
                </a:ext>
              </a:extLst>
            </p:cNvPr>
            <p:cNvSpPr/>
            <p:nvPr/>
          </p:nvSpPr>
          <p:spPr>
            <a:xfrm>
              <a:off x="800100" y="2817803"/>
              <a:ext cx="6307704" cy="3344872"/>
            </a:xfrm>
            <a:prstGeom prst="roundRect">
              <a:avLst>
                <a:gd name="adj" fmla="val 45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dirty="0"/>
            </a:p>
          </p:txBody>
        </p:sp>
        <p:pic>
          <p:nvPicPr>
            <p:cNvPr id="2" name="Imagem 1" descr="Uma imagem contendo Diagrama&#10;&#10;Descrição gerada automaticamente">
              <a:extLst>
                <a:ext uri="{FF2B5EF4-FFF2-40B4-BE49-F238E27FC236}">
                  <a16:creationId xmlns:a16="http://schemas.microsoft.com/office/drawing/2014/main" id="{12C3AF04-23A1-E41F-B952-A4735ACD6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17" y="2959394"/>
              <a:ext cx="5793757" cy="3052787"/>
            </a:xfrm>
            <a:prstGeom prst="rect">
              <a:avLst/>
            </a:prstGeom>
          </p:spPr>
        </p:pic>
      </p:grpSp>
      <p:pic>
        <p:nvPicPr>
          <p:cNvPr id="22" name="Gráfico 21">
            <a:extLst>
              <a:ext uri="{FF2B5EF4-FFF2-40B4-BE49-F238E27FC236}">
                <a16:creationId xmlns:a16="http://schemas.microsoft.com/office/drawing/2014/main" id="{E8737AB2-5A7A-0A87-C61C-4E52EAC8FD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7655" y="395610"/>
            <a:ext cx="935013" cy="247686"/>
          </a:xfrm>
          <a:prstGeom prst="rect">
            <a:avLst/>
          </a:prstGeom>
        </p:spPr>
      </p:pic>
      <p:pic>
        <p:nvPicPr>
          <p:cNvPr id="24" name="Imagem 23" descr="Teclado de piano&#10;&#10;Descrição gerada automaticamente com confiança baixa">
            <a:extLst>
              <a:ext uri="{FF2B5EF4-FFF2-40B4-BE49-F238E27FC236}">
                <a16:creationId xmlns:a16="http://schemas.microsoft.com/office/drawing/2014/main" id="{A99F4202-449C-D195-5FFD-4225E12D5C86}"/>
              </a:ext>
            </a:extLst>
          </p:cNvPr>
          <p:cNvPicPr>
            <a:picLocks noChangeAspect="1"/>
          </p:cNvPicPr>
          <p:nvPr/>
        </p:nvPicPr>
        <p:blipFill rotWithShape="1">
          <a:blip r:embed="rId6">
            <a:extLst>
              <a:ext uri="{28A0092B-C50C-407E-A947-70E740481C1C}">
                <a14:useLocalDpi xmlns:a14="http://schemas.microsoft.com/office/drawing/2010/main" val="0"/>
              </a:ext>
            </a:extLst>
          </a:blip>
          <a:srcRect r="18354" b="12757"/>
          <a:stretch/>
        </p:blipFill>
        <p:spPr>
          <a:xfrm>
            <a:off x="3214687" y="2109580"/>
            <a:ext cx="8977313" cy="4748420"/>
          </a:xfrm>
          <a:prstGeom prst="rect">
            <a:avLst/>
          </a:prstGeom>
        </p:spPr>
      </p:pic>
      <p:pic>
        <p:nvPicPr>
          <p:cNvPr id="26" name="Imagem 25" descr="Uma imagem contendo faca, mesa, televisão, deitado&#10;&#10;Descrição gerada automaticamente">
            <a:extLst>
              <a:ext uri="{FF2B5EF4-FFF2-40B4-BE49-F238E27FC236}">
                <a16:creationId xmlns:a16="http://schemas.microsoft.com/office/drawing/2014/main" id="{718AFBF7-5E48-FAB1-E7EE-42D861E8A3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8047" y="2065865"/>
            <a:ext cx="2318492" cy="846250"/>
          </a:xfrm>
          <a:prstGeom prst="rect">
            <a:avLst/>
          </a:prstGeom>
        </p:spPr>
      </p:pic>
    </p:spTree>
    <p:extLst>
      <p:ext uri="{BB962C8B-B14F-4D97-AF65-F5344CB8AC3E}">
        <p14:creationId xmlns:p14="http://schemas.microsoft.com/office/powerpoint/2010/main" val="22897485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Gráfico 32">
            <a:extLst>
              <a:ext uri="{FF2B5EF4-FFF2-40B4-BE49-F238E27FC236}">
                <a16:creationId xmlns:a16="http://schemas.microsoft.com/office/drawing/2014/main" id="{CD23AEB9-8179-EEA3-8181-E6D78CBF8A32}"/>
              </a:ext>
            </a:extLst>
          </p:cNvPr>
          <p:cNvSpPr/>
          <p:nvPr/>
        </p:nvSpPr>
        <p:spPr>
          <a:xfrm>
            <a:off x="-1" y="-28977"/>
            <a:ext cx="7189620" cy="6995834"/>
          </a:xfrm>
          <a:custGeom>
            <a:avLst/>
            <a:gdLst>
              <a:gd name="connsiteX0" fmla="*/ 6679710 w 7098202"/>
              <a:gd name="connsiteY0" fmla="*/ 6861577 h 6861576"/>
              <a:gd name="connsiteX1" fmla="*/ 0 w 7098202"/>
              <a:gd name="connsiteY1" fmla="*/ 6861577 h 6861576"/>
              <a:gd name="connsiteX2" fmla="*/ 0 w 7098202"/>
              <a:gd name="connsiteY2" fmla="*/ 0 h 6861576"/>
              <a:gd name="connsiteX3" fmla="*/ 6943211 w 7098202"/>
              <a:gd name="connsiteY3" fmla="*/ 0 h 6861576"/>
              <a:gd name="connsiteX4" fmla="*/ 6679710 w 7098202"/>
              <a:gd name="connsiteY4" fmla="*/ 6861577 h 6861576"/>
              <a:gd name="connsiteX0" fmla="*/ 6679710 w 7048541"/>
              <a:gd name="connsiteY0" fmla="*/ 6886977 h 6886977"/>
              <a:gd name="connsiteX1" fmla="*/ 0 w 7048541"/>
              <a:gd name="connsiteY1" fmla="*/ 6886977 h 6886977"/>
              <a:gd name="connsiteX2" fmla="*/ 0 w 7048541"/>
              <a:gd name="connsiteY2" fmla="*/ 25400 h 6886977"/>
              <a:gd name="connsiteX3" fmla="*/ 6498711 w 7048541"/>
              <a:gd name="connsiteY3" fmla="*/ 0 h 6886977"/>
              <a:gd name="connsiteX4" fmla="*/ 6679710 w 7048541"/>
              <a:gd name="connsiteY4" fmla="*/ 6886977 h 6886977"/>
              <a:gd name="connsiteX0" fmla="*/ 6781310 w 7140467"/>
              <a:gd name="connsiteY0" fmla="*/ 6886977 h 6886977"/>
              <a:gd name="connsiteX1" fmla="*/ 0 w 7140467"/>
              <a:gd name="connsiteY1" fmla="*/ 6886977 h 6886977"/>
              <a:gd name="connsiteX2" fmla="*/ 0 w 7140467"/>
              <a:gd name="connsiteY2" fmla="*/ 25400 h 6886977"/>
              <a:gd name="connsiteX3" fmla="*/ 6498711 w 7140467"/>
              <a:gd name="connsiteY3" fmla="*/ 0 h 6886977"/>
              <a:gd name="connsiteX4" fmla="*/ 6781310 w 7140467"/>
              <a:gd name="connsiteY4" fmla="*/ 6886977 h 6886977"/>
              <a:gd name="connsiteX0" fmla="*/ 6781310 w 7247612"/>
              <a:gd name="connsiteY0" fmla="*/ 6886977 h 6886977"/>
              <a:gd name="connsiteX1" fmla="*/ 0 w 7247612"/>
              <a:gd name="connsiteY1" fmla="*/ 6886977 h 6886977"/>
              <a:gd name="connsiteX2" fmla="*/ 0 w 7247612"/>
              <a:gd name="connsiteY2" fmla="*/ 25400 h 6886977"/>
              <a:gd name="connsiteX3" fmla="*/ 6498711 w 7247612"/>
              <a:gd name="connsiteY3" fmla="*/ 0 h 6886977"/>
              <a:gd name="connsiteX4" fmla="*/ 6781310 w 7247612"/>
              <a:gd name="connsiteY4" fmla="*/ 6886977 h 6886977"/>
              <a:gd name="connsiteX0" fmla="*/ 6781310 w 6965050"/>
              <a:gd name="connsiteY0" fmla="*/ 6886977 h 6886977"/>
              <a:gd name="connsiteX1" fmla="*/ 0 w 6965050"/>
              <a:gd name="connsiteY1" fmla="*/ 6886977 h 6886977"/>
              <a:gd name="connsiteX2" fmla="*/ 0 w 6965050"/>
              <a:gd name="connsiteY2" fmla="*/ 25400 h 6886977"/>
              <a:gd name="connsiteX3" fmla="*/ 6498711 w 6965050"/>
              <a:gd name="connsiteY3" fmla="*/ 0 h 6886977"/>
              <a:gd name="connsiteX4" fmla="*/ 6781310 w 6965050"/>
              <a:gd name="connsiteY4" fmla="*/ 6886977 h 6886977"/>
              <a:gd name="connsiteX0" fmla="*/ 6781310 w 7168273"/>
              <a:gd name="connsiteY0" fmla="*/ 6886977 h 6886977"/>
              <a:gd name="connsiteX1" fmla="*/ 0 w 7168273"/>
              <a:gd name="connsiteY1" fmla="*/ 6886977 h 6886977"/>
              <a:gd name="connsiteX2" fmla="*/ 0 w 7168273"/>
              <a:gd name="connsiteY2" fmla="*/ 25400 h 6886977"/>
              <a:gd name="connsiteX3" fmla="*/ 6498711 w 7168273"/>
              <a:gd name="connsiteY3" fmla="*/ 0 h 6886977"/>
              <a:gd name="connsiteX4" fmla="*/ 6781310 w 7168273"/>
              <a:gd name="connsiteY4" fmla="*/ 6886977 h 6886977"/>
              <a:gd name="connsiteX0" fmla="*/ 6781310 w 6781310"/>
              <a:gd name="connsiteY0" fmla="*/ 6886977 h 6886977"/>
              <a:gd name="connsiteX1" fmla="*/ 0 w 6781310"/>
              <a:gd name="connsiteY1" fmla="*/ 6886977 h 6886977"/>
              <a:gd name="connsiteX2" fmla="*/ 0 w 6781310"/>
              <a:gd name="connsiteY2" fmla="*/ 25400 h 6886977"/>
              <a:gd name="connsiteX3" fmla="*/ 6498711 w 6781310"/>
              <a:gd name="connsiteY3" fmla="*/ 0 h 6886977"/>
              <a:gd name="connsiteX4" fmla="*/ 6781310 w 6781310"/>
              <a:gd name="connsiteY4" fmla="*/ 6886977 h 6886977"/>
              <a:gd name="connsiteX0" fmla="*/ 6781310 w 7193450"/>
              <a:gd name="connsiteY0" fmla="*/ 6886977 h 6886977"/>
              <a:gd name="connsiteX1" fmla="*/ 0 w 7193450"/>
              <a:gd name="connsiteY1" fmla="*/ 6886977 h 6886977"/>
              <a:gd name="connsiteX2" fmla="*/ 0 w 7193450"/>
              <a:gd name="connsiteY2" fmla="*/ 25400 h 6886977"/>
              <a:gd name="connsiteX3" fmla="*/ 6498711 w 7193450"/>
              <a:gd name="connsiteY3" fmla="*/ 0 h 6886977"/>
              <a:gd name="connsiteX4" fmla="*/ 6781310 w 7193450"/>
              <a:gd name="connsiteY4" fmla="*/ 6886977 h 6886977"/>
              <a:gd name="connsiteX0" fmla="*/ 6781310 w 7282701"/>
              <a:gd name="connsiteY0" fmla="*/ 6886977 h 6886977"/>
              <a:gd name="connsiteX1" fmla="*/ 0 w 7282701"/>
              <a:gd name="connsiteY1" fmla="*/ 6886977 h 6886977"/>
              <a:gd name="connsiteX2" fmla="*/ 0 w 7282701"/>
              <a:gd name="connsiteY2" fmla="*/ 25400 h 6886977"/>
              <a:gd name="connsiteX3" fmla="*/ 6498711 w 7282701"/>
              <a:gd name="connsiteY3" fmla="*/ 0 h 6886977"/>
              <a:gd name="connsiteX4" fmla="*/ 6781310 w 7282701"/>
              <a:gd name="connsiteY4" fmla="*/ 6886977 h 6886977"/>
              <a:gd name="connsiteX0" fmla="*/ 6781310 w 7141956"/>
              <a:gd name="connsiteY0" fmla="*/ 6886977 h 6886977"/>
              <a:gd name="connsiteX1" fmla="*/ 0 w 7141956"/>
              <a:gd name="connsiteY1" fmla="*/ 6886977 h 6886977"/>
              <a:gd name="connsiteX2" fmla="*/ 0 w 7141956"/>
              <a:gd name="connsiteY2" fmla="*/ 25400 h 6886977"/>
              <a:gd name="connsiteX3" fmla="*/ 6498711 w 7141956"/>
              <a:gd name="connsiteY3" fmla="*/ 0 h 6886977"/>
              <a:gd name="connsiteX4" fmla="*/ 6781310 w 7141956"/>
              <a:gd name="connsiteY4" fmla="*/ 6886977 h 6886977"/>
              <a:gd name="connsiteX0" fmla="*/ 6781310 w 7187834"/>
              <a:gd name="connsiteY0" fmla="*/ 6886977 h 6886977"/>
              <a:gd name="connsiteX1" fmla="*/ 0 w 7187834"/>
              <a:gd name="connsiteY1" fmla="*/ 6886977 h 6886977"/>
              <a:gd name="connsiteX2" fmla="*/ 0 w 7187834"/>
              <a:gd name="connsiteY2" fmla="*/ 25400 h 6886977"/>
              <a:gd name="connsiteX3" fmla="*/ 6498711 w 7187834"/>
              <a:gd name="connsiteY3" fmla="*/ 0 h 6886977"/>
              <a:gd name="connsiteX4" fmla="*/ 6781310 w 7187834"/>
              <a:gd name="connsiteY4" fmla="*/ 6886977 h 6886977"/>
              <a:gd name="connsiteX0" fmla="*/ 6781310 w 7379740"/>
              <a:gd name="connsiteY0" fmla="*/ 6886977 h 6886977"/>
              <a:gd name="connsiteX1" fmla="*/ 0 w 7379740"/>
              <a:gd name="connsiteY1" fmla="*/ 6886977 h 6886977"/>
              <a:gd name="connsiteX2" fmla="*/ 0 w 7379740"/>
              <a:gd name="connsiteY2" fmla="*/ 25400 h 6886977"/>
              <a:gd name="connsiteX3" fmla="*/ 6498711 w 7379740"/>
              <a:gd name="connsiteY3" fmla="*/ 0 h 6886977"/>
              <a:gd name="connsiteX4" fmla="*/ 6781310 w 7379740"/>
              <a:gd name="connsiteY4" fmla="*/ 6886977 h 6886977"/>
              <a:gd name="connsiteX0" fmla="*/ 6781310 w 7276727"/>
              <a:gd name="connsiteY0" fmla="*/ 6886977 h 6886977"/>
              <a:gd name="connsiteX1" fmla="*/ 0 w 7276727"/>
              <a:gd name="connsiteY1" fmla="*/ 6886977 h 6886977"/>
              <a:gd name="connsiteX2" fmla="*/ 0 w 7276727"/>
              <a:gd name="connsiteY2" fmla="*/ 25400 h 6886977"/>
              <a:gd name="connsiteX3" fmla="*/ 6498711 w 7276727"/>
              <a:gd name="connsiteY3" fmla="*/ 0 h 6886977"/>
              <a:gd name="connsiteX4" fmla="*/ 6781310 w 7276727"/>
              <a:gd name="connsiteY4" fmla="*/ 6886977 h 6886977"/>
              <a:gd name="connsiteX0" fmla="*/ 7162310 w 7365630"/>
              <a:gd name="connsiteY0" fmla="*/ 6925077 h 6925077"/>
              <a:gd name="connsiteX1" fmla="*/ 0 w 7365630"/>
              <a:gd name="connsiteY1" fmla="*/ 6886977 h 6925077"/>
              <a:gd name="connsiteX2" fmla="*/ 0 w 7365630"/>
              <a:gd name="connsiteY2" fmla="*/ 25400 h 6925077"/>
              <a:gd name="connsiteX3" fmla="*/ 6498711 w 7365630"/>
              <a:gd name="connsiteY3" fmla="*/ 0 h 6925077"/>
              <a:gd name="connsiteX4" fmla="*/ 7162310 w 7365630"/>
              <a:gd name="connsiteY4" fmla="*/ 6925077 h 6925077"/>
              <a:gd name="connsiteX0" fmla="*/ 7162310 w 7217526"/>
              <a:gd name="connsiteY0" fmla="*/ 6925077 h 6925077"/>
              <a:gd name="connsiteX1" fmla="*/ 0 w 7217526"/>
              <a:gd name="connsiteY1" fmla="*/ 6886977 h 6925077"/>
              <a:gd name="connsiteX2" fmla="*/ 0 w 7217526"/>
              <a:gd name="connsiteY2" fmla="*/ 25400 h 6925077"/>
              <a:gd name="connsiteX3" fmla="*/ 6498711 w 7217526"/>
              <a:gd name="connsiteY3" fmla="*/ 0 h 6925077"/>
              <a:gd name="connsiteX4" fmla="*/ 7162310 w 7217526"/>
              <a:gd name="connsiteY4" fmla="*/ 6925077 h 6925077"/>
              <a:gd name="connsiteX0" fmla="*/ 7162310 w 7162310"/>
              <a:gd name="connsiteY0" fmla="*/ 6925077 h 6925077"/>
              <a:gd name="connsiteX1" fmla="*/ 0 w 7162310"/>
              <a:gd name="connsiteY1" fmla="*/ 6886977 h 6925077"/>
              <a:gd name="connsiteX2" fmla="*/ 0 w 7162310"/>
              <a:gd name="connsiteY2" fmla="*/ 25400 h 6925077"/>
              <a:gd name="connsiteX3" fmla="*/ 6498711 w 7162310"/>
              <a:gd name="connsiteY3" fmla="*/ 0 h 6925077"/>
              <a:gd name="connsiteX4" fmla="*/ 7162310 w 7162310"/>
              <a:gd name="connsiteY4" fmla="*/ 6925077 h 6925077"/>
              <a:gd name="connsiteX0" fmla="*/ 7162310 w 7372638"/>
              <a:gd name="connsiteY0" fmla="*/ 6925077 h 6925077"/>
              <a:gd name="connsiteX1" fmla="*/ 0 w 7372638"/>
              <a:gd name="connsiteY1" fmla="*/ 6886977 h 6925077"/>
              <a:gd name="connsiteX2" fmla="*/ 0 w 7372638"/>
              <a:gd name="connsiteY2" fmla="*/ 25400 h 6925077"/>
              <a:gd name="connsiteX3" fmla="*/ 6498711 w 7372638"/>
              <a:gd name="connsiteY3" fmla="*/ 0 h 6925077"/>
              <a:gd name="connsiteX4" fmla="*/ 7162310 w 7372638"/>
              <a:gd name="connsiteY4" fmla="*/ 6925077 h 6925077"/>
              <a:gd name="connsiteX0" fmla="*/ 7162310 w 7238853"/>
              <a:gd name="connsiteY0" fmla="*/ 6925077 h 6925077"/>
              <a:gd name="connsiteX1" fmla="*/ 0 w 7238853"/>
              <a:gd name="connsiteY1" fmla="*/ 6886977 h 6925077"/>
              <a:gd name="connsiteX2" fmla="*/ 0 w 7238853"/>
              <a:gd name="connsiteY2" fmla="*/ 25400 h 6925077"/>
              <a:gd name="connsiteX3" fmla="*/ 6498711 w 7238853"/>
              <a:gd name="connsiteY3" fmla="*/ 0 h 6925077"/>
              <a:gd name="connsiteX4" fmla="*/ 7162310 w 7238853"/>
              <a:gd name="connsiteY4" fmla="*/ 6925077 h 6925077"/>
              <a:gd name="connsiteX0" fmla="*/ 7162310 w 7189620"/>
              <a:gd name="connsiteY0" fmla="*/ 6925077 h 6925077"/>
              <a:gd name="connsiteX1" fmla="*/ 0 w 7189620"/>
              <a:gd name="connsiteY1" fmla="*/ 6886977 h 6925077"/>
              <a:gd name="connsiteX2" fmla="*/ 0 w 7189620"/>
              <a:gd name="connsiteY2" fmla="*/ 25400 h 6925077"/>
              <a:gd name="connsiteX3" fmla="*/ 6498711 w 7189620"/>
              <a:gd name="connsiteY3" fmla="*/ 0 h 6925077"/>
              <a:gd name="connsiteX4" fmla="*/ 7162310 w 7189620"/>
              <a:gd name="connsiteY4" fmla="*/ 6925077 h 6925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9620" h="6925077">
                <a:moveTo>
                  <a:pt x="7162310" y="6925077"/>
                </a:moveTo>
                <a:lnTo>
                  <a:pt x="0" y="6886977"/>
                </a:lnTo>
                <a:lnTo>
                  <a:pt x="0" y="25400"/>
                </a:lnTo>
                <a:lnTo>
                  <a:pt x="6498711" y="0"/>
                </a:lnTo>
                <a:cubicBezTo>
                  <a:pt x="4494201" y="4166441"/>
                  <a:pt x="7503687" y="4543683"/>
                  <a:pt x="7162310" y="6925077"/>
                </a:cubicBezTo>
                <a:close/>
              </a:path>
            </a:pathLst>
          </a:custGeom>
          <a:solidFill>
            <a:schemeClr val="bg2"/>
          </a:solidFill>
          <a:ln w="0" cap="flat">
            <a:noFill/>
            <a:prstDash val="solid"/>
            <a:miter/>
          </a:ln>
        </p:spPr>
        <p:txBody>
          <a:bodyPr rtlCol="0" anchor="ctr"/>
          <a:lstStyle/>
          <a:p>
            <a:endParaRPr lang="pt-BR"/>
          </a:p>
        </p:txBody>
      </p:sp>
      <p:sp>
        <p:nvSpPr>
          <p:cNvPr id="4" name="CaixaDeTexto 3">
            <a:extLst>
              <a:ext uri="{FF2B5EF4-FFF2-40B4-BE49-F238E27FC236}">
                <a16:creationId xmlns:a16="http://schemas.microsoft.com/office/drawing/2014/main" id="{E7598C27-E1ED-EE36-9D7A-7197972A1E94}"/>
              </a:ext>
            </a:extLst>
          </p:cNvPr>
          <p:cNvSpPr txBox="1"/>
          <p:nvPr/>
        </p:nvSpPr>
        <p:spPr>
          <a:xfrm>
            <a:off x="695325" y="3859130"/>
            <a:ext cx="5038725" cy="1938992"/>
          </a:xfrm>
          <a:prstGeom prst="rect">
            <a:avLst/>
          </a:prstGeom>
          <a:noFill/>
        </p:spPr>
        <p:txBody>
          <a:bodyPr wrap="square" rtlCol="0">
            <a:spAutoFit/>
          </a:bodyPr>
          <a:lstStyle/>
          <a:p>
            <a:r>
              <a:rPr lang="pt-BR" sz="2000" dirty="0"/>
              <a:t>Por fim, </a:t>
            </a:r>
            <a:r>
              <a:rPr lang="pt-BR" sz="2000" b="1" dirty="0"/>
              <a:t>tenha atitude</a:t>
            </a:r>
            <a:r>
              <a:rPr lang="pt-BR" sz="2000" dirty="0"/>
              <a:t>, se mostre interessado, busque inúmeras oportunidades de apresentação para diferentes públicos mas, sempre, </a:t>
            </a:r>
            <a:r>
              <a:rPr lang="pt-BR" sz="2000" b="1" dirty="0"/>
              <a:t>seja realista e saiba se encaixar no contexto</a:t>
            </a:r>
            <a:r>
              <a:rPr lang="pt-BR" sz="2000" dirty="0"/>
              <a:t>.</a:t>
            </a:r>
          </a:p>
        </p:txBody>
      </p:sp>
      <p:sp>
        <p:nvSpPr>
          <p:cNvPr id="13" name="CaixaDeTexto 12">
            <a:extLst>
              <a:ext uri="{FF2B5EF4-FFF2-40B4-BE49-F238E27FC236}">
                <a16:creationId xmlns:a16="http://schemas.microsoft.com/office/drawing/2014/main" id="{CD277CC3-36D8-67D9-DFF7-8FA6917D5EB6}"/>
              </a:ext>
            </a:extLst>
          </p:cNvPr>
          <p:cNvSpPr txBox="1"/>
          <p:nvPr/>
        </p:nvSpPr>
        <p:spPr>
          <a:xfrm>
            <a:off x="695325" y="3105834"/>
            <a:ext cx="3968302" cy="646331"/>
          </a:xfrm>
          <a:prstGeom prst="rect">
            <a:avLst/>
          </a:prstGeom>
          <a:noFill/>
          <a:effectLst>
            <a:softEdge rad="0"/>
          </a:effectLst>
        </p:spPr>
        <p:txBody>
          <a:bodyPr wrap="square" rtlCol="0">
            <a:spAutoFit/>
          </a:bodyPr>
          <a:lstStyle/>
          <a:p>
            <a:r>
              <a:rPr lang="pt-BR" sz="3600" b="1" dirty="0">
                <a:solidFill>
                  <a:srgbClr val="26ADC3"/>
                </a:solidFill>
                <a:effectLst/>
              </a:rPr>
              <a:t>SUGESTÃO 7</a:t>
            </a:r>
          </a:p>
        </p:txBody>
      </p:sp>
      <p:sp>
        <p:nvSpPr>
          <p:cNvPr id="14" name="Retângulo: Cantos Arredondados 13">
            <a:extLst>
              <a:ext uri="{FF2B5EF4-FFF2-40B4-BE49-F238E27FC236}">
                <a16:creationId xmlns:a16="http://schemas.microsoft.com/office/drawing/2014/main" id="{B1C58D35-E5E3-644B-B0D6-3A43091A42FA}"/>
              </a:ext>
            </a:extLst>
          </p:cNvPr>
          <p:cNvSpPr/>
          <p:nvPr/>
        </p:nvSpPr>
        <p:spPr>
          <a:xfrm flipH="1">
            <a:off x="533399" y="3000086"/>
            <a:ext cx="45719" cy="22565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2" name="Gráfico 21">
            <a:extLst>
              <a:ext uri="{FF2B5EF4-FFF2-40B4-BE49-F238E27FC236}">
                <a16:creationId xmlns:a16="http://schemas.microsoft.com/office/drawing/2014/main" id="{CDBDD085-0E7F-9528-55E2-32F060599F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655" y="395610"/>
            <a:ext cx="935013" cy="247686"/>
          </a:xfrm>
          <a:prstGeom prst="rect">
            <a:avLst/>
          </a:prstGeom>
        </p:spPr>
      </p:pic>
      <p:pic>
        <p:nvPicPr>
          <p:cNvPr id="24" name="Imagem 23" descr="Mão segurando objeto redondo&#10;&#10;Descrição gerada automaticamente">
            <a:extLst>
              <a:ext uri="{FF2B5EF4-FFF2-40B4-BE49-F238E27FC236}">
                <a16:creationId xmlns:a16="http://schemas.microsoft.com/office/drawing/2014/main" id="{DDE9587B-64AD-EE3A-AF2D-0DA9F20B31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3704" y="892222"/>
            <a:ext cx="4097389" cy="5954872"/>
          </a:xfrm>
          <a:prstGeom prst="rect">
            <a:avLst/>
          </a:prstGeom>
        </p:spPr>
      </p:pic>
    </p:spTree>
    <p:extLst>
      <p:ext uri="{BB962C8B-B14F-4D97-AF65-F5344CB8AC3E}">
        <p14:creationId xmlns:p14="http://schemas.microsoft.com/office/powerpoint/2010/main" val="17229313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anim calcmode="lin" valueType="num">
                                      <p:cBhvr>
                                        <p:cTn id="11" dur="500" fill="hold"/>
                                        <p:tgtEl>
                                          <p:spTgt spid="24"/>
                                        </p:tgtEl>
                                        <p:attrNameLst>
                                          <p:attrName>ppt_x</p:attrName>
                                        </p:attrNameLst>
                                      </p:cBhvr>
                                      <p:tavLst>
                                        <p:tav tm="0">
                                          <p:val>
                                            <p:strVal val="#ppt_x"/>
                                          </p:val>
                                        </p:tav>
                                        <p:tav tm="100000">
                                          <p:val>
                                            <p:strVal val="#ppt_x"/>
                                          </p:val>
                                        </p:tav>
                                      </p:tavLst>
                                    </p:anim>
                                    <p:anim calcmode="lin" valueType="num">
                                      <p:cBhvr>
                                        <p:cTn id="1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38FBE93A-38F4-01CB-1D74-2CFEA9B1C5D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12559"/>
          <a:stretch/>
        </p:blipFill>
        <p:spPr>
          <a:xfrm rot="10800000">
            <a:off x="-2" y="10037"/>
            <a:ext cx="6691947" cy="6837919"/>
          </a:xfrm>
          <a:prstGeom prst="rect">
            <a:avLst/>
          </a:prstGeom>
        </p:spPr>
      </p:pic>
      <p:sp>
        <p:nvSpPr>
          <p:cNvPr id="3" name="Subtítulo 2">
            <a:extLst>
              <a:ext uri="{FF2B5EF4-FFF2-40B4-BE49-F238E27FC236}">
                <a16:creationId xmlns:a16="http://schemas.microsoft.com/office/drawing/2014/main" id="{7E11811A-AEAA-BE4F-E491-86FC1E7226BA}"/>
              </a:ext>
            </a:extLst>
          </p:cNvPr>
          <p:cNvSpPr txBox="1">
            <a:spLocks/>
          </p:cNvSpPr>
          <p:nvPr/>
        </p:nvSpPr>
        <p:spPr>
          <a:xfrm>
            <a:off x="6636400" y="2987814"/>
            <a:ext cx="6083300" cy="1017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pt-BR" sz="2000" b="1" dirty="0">
                <a:solidFill>
                  <a:srgbClr val="002355"/>
                </a:solidFill>
              </a:rPr>
              <a:t>Palestrante: </a:t>
            </a:r>
          </a:p>
          <a:p>
            <a:pPr marL="0" indent="0">
              <a:spcBef>
                <a:spcPts val="0"/>
              </a:spcBef>
              <a:buNone/>
            </a:pPr>
            <a:r>
              <a:rPr lang="pt-BR" sz="2000" dirty="0">
                <a:solidFill>
                  <a:srgbClr val="002355"/>
                </a:solidFill>
              </a:rPr>
              <a:t>Carolina Abrantes </a:t>
            </a:r>
          </a:p>
          <a:p>
            <a:pPr marL="0" indent="0">
              <a:spcBef>
                <a:spcPts val="0"/>
              </a:spcBef>
              <a:buNone/>
            </a:pPr>
            <a:r>
              <a:rPr lang="pt-BR" sz="2000" dirty="0">
                <a:solidFill>
                  <a:srgbClr val="002355"/>
                </a:solidFill>
              </a:rPr>
              <a:t>Sócia-Diretora da Bridge &amp; Co.</a:t>
            </a:r>
          </a:p>
        </p:txBody>
      </p:sp>
      <p:sp>
        <p:nvSpPr>
          <p:cNvPr id="4" name="TextBox 3">
            <a:extLst>
              <a:ext uri="{FF2B5EF4-FFF2-40B4-BE49-F238E27FC236}">
                <a16:creationId xmlns:a16="http://schemas.microsoft.com/office/drawing/2014/main" id="{321BA531-D084-AFE9-4A84-CDD4276310C3}"/>
              </a:ext>
            </a:extLst>
          </p:cNvPr>
          <p:cNvSpPr txBox="1"/>
          <p:nvPr/>
        </p:nvSpPr>
        <p:spPr>
          <a:xfrm>
            <a:off x="9028261" y="5605541"/>
            <a:ext cx="2996925" cy="584775"/>
          </a:xfrm>
          <a:prstGeom prst="rect">
            <a:avLst/>
          </a:prstGeom>
          <a:noFill/>
        </p:spPr>
        <p:txBody>
          <a:bodyPr wrap="square">
            <a:spAutoFit/>
          </a:bodyPr>
          <a:lstStyle/>
          <a:p>
            <a:r>
              <a:rPr lang="pt-BR" sz="1600" dirty="0">
                <a:solidFill>
                  <a:srgbClr val="002355"/>
                </a:solidFill>
              </a:rPr>
              <a:t>Site Bridge: </a:t>
            </a:r>
            <a:r>
              <a:rPr lang="pt-BR" sz="1600" dirty="0">
                <a:solidFill>
                  <a:srgbClr val="002355"/>
                </a:solidFill>
                <a:hlinkClick r:id="rId4">
                  <a:extLst>
                    <a:ext uri="{A12FA001-AC4F-418D-AE19-62706E023703}">
                      <ahyp:hlinkClr xmlns:ahyp="http://schemas.microsoft.com/office/drawing/2018/hyperlinkcolor" val="tx"/>
                    </a:ext>
                  </a:extLst>
                </a:hlinkClick>
              </a:rPr>
              <a:t>bridgeconsulting.com.br</a:t>
            </a:r>
            <a:endParaRPr lang="pt-BR" sz="1600" dirty="0">
              <a:solidFill>
                <a:srgbClr val="002355"/>
              </a:solidFill>
            </a:endParaRPr>
          </a:p>
        </p:txBody>
      </p:sp>
      <p:sp>
        <p:nvSpPr>
          <p:cNvPr id="5" name="TextBox 5">
            <a:extLst>
              <a:ext uri="{FF2B5EF4-FFF2-40B4-BE49-F238E27FC236}">
                <a16:creationId xmlns:a16="http://schemas.microsoft.com/office/drawing/2014/main" id="{B2267B27-56CF-349B-797B-3AE7033EB69C}"/>
              </a:ext>
            </a:extLst>
          </p:cNvPr>
          <p:cNvSpPr txBox="1"/>
          <p:nvPr/>
        </p:nvSpPr>
        <p:spPr>
          <a:xfrm>
            <a:off x="6614644" y="5614848"/>
            <a:ext cx="2130425" cy="584775"/>
          </a:xfrm>
          <a:prstGeom prst="rect">
            <a:avLst/>
          </a:prstGeom>
          <a:noFill/>
        </p:spPr>
        <p:txBody>
          <a:bodyPr wrap="square">
            <a:spAutoFit/>
          </a:bodyPr>
          <a:lstStyle/>
          <a:p>
            <a:r>
              <a:rPr lang="pt-BR" sz="1600" dirty="0">
                <a:solidFill>
                  <a:srgbClr val="002355"/>
                </a:solidFill>
              </a:rPr>
              <a:t>LinkedIn: </a:t>
            </a:r>
          </a:p>
          <a:p>
            <a:r>
              <a:rPr lang="pt-BR" sz="1600" dirty="0">
                <a:solidFill>
                  <a:srgbClr val="002355"/>
                </a:solidFill>
                <a:hlinkClick r:id="rId5">
                  <a:extLst>
                    <a:ext uri="{A12FA001-AC4F-418D-AE19-62706E023703}">
                      <ahyp:hlinkClr xmlns:ahyp="http://schemas.microsoft.com/office/drawing/2018/hyperlinkcolor" val="tx"/>
                    </a:ext>
                  </a:extLst>
                </a:hlinkClick>
              </a:rPr>
              <a:t>Carolina Abrantes</a:t>
            </a:r>
            <a:endParaRPr lang="pt-BR" sz="1600" dirty="0">
              <a:solidFill>
                <a:srgbClr val="002355"/>
              </a:solidFill>
            </a:endParaRPr>
          </a:p>
        </p:txBody>
      </p:sp>
      <p:pic>
        <p:nvPicPr>
          <p:cNvPr id="6" name="Graphic 6">
            <a:extLst>
              <a:ext uri="{FF2B5EF4-FFF2-40B4-BE49-F238E27FC236}">
                <a16:creationId xmlns:a16="http://schemas.microsoft.com/office/drawing/2014/main" id="{6312E67C-04C6-3317-5C7F-DF5939F3AB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96211" y="4116388"/>
            <a:ext cx="1387475" cy="1387475"/>
          </a:xfrm>
          <a:prstGeom prst="rect">
            <a:avLst/>
          </a:prstGeom>
        </p:spPr>
      </p:pic>
      <p:pic>
        <p:nvPicPr>
          <p:cNvPr id="7" name="Graphic 7">
            <a:extLst>
              <a:ext uri="{FF2B5EF4-FFF2-40B4-BE49-F238E27FC236}">
                <a16:creationId xmlns:a16="http://schemas.microsoft.com/office/drawing/2014/main" id="{C2882DC3-5674-ECEC-6540-E585DC31704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939361" y="4116387"/>
            <a:ext cx="1387475" cy="1387475"/>
          </a:xfrm>
          <a:prstGeom prst="rect">
            <a:avLst/>
          </a:prstGeom>
        </p:spPr>
      </p:pic>
      <p:sp>
        <p:nvSpPr>
          <p:cNvPr id="8" name="Subtítulo 2">
            <a:extLst>
              <a:ext uri="{FF2B5EF4-FFF2-40B4-BE49-F238E27FC236}">
                <a16:creationId xmlns:a16="http://schemas.microsoft.com/office/drawing/2014/main" id="{BEEE8115-6FE9-73D0-C618-19DA93FF2954}"/>
              </a:ext>
            </a:extLst>
          </p:cNvPr>
          <p:cNvSpPr txBox="1">
            <a:spLocks/>
          </p:cNvSpPr>
          <p:nvPr/>
        </p:nvSpPr>
        <p:spPr>
          <a:xfrm>
            <a:off x="581025" y="2654300"/>
            <a:ext cx="4219576" cy="1915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5400" b="1" dirty="0">
                <a:solidFill>
                  <a:schemeClr val="bg1"/>
                </a:solidFill>
              </a:rPr>
              <a:t>Obrigada!</a:t>
            </a:r>
            <a:endParaRPr lang="pt-BR" sz="5400" dirty="0">
              <a:solidFill>
                <a:schemeClr val="bg1"/>
              </a:solidFill>
            </a:endParaRPr>
          </a:p>
        </p:txBody>
      </p:sp>
      <p:pic>
        <p:nvPicPr>
          <p:cNvPr id="9" name="Picture 12">
            <a:hlinkClick r:id="rId10"/>
            <a:extLst>
              <a:ext uri="{FF2B5EF4-FFF2-40B4-BE49-F238E27FC236}">
                <a16:creationId xmlns:a16="http://schemas.microsoft.com/office/drawing/2014/main" id="{BDBB3D6F-DFD2-FC51-BF0E-CC14DD21FBEA}"/>
              </a:ext>
            </a:extLst>
          </p:cNvPr>
          <p:cNvPicPr>
            <a:picLocks noChangeAspect="1"/>
          </p:cNvPicPr>
          <p:nvPr/>
        </p:nvPicPr>
        <p:blipFill>
          <a:blip r:embed="rId11" cstate="print">
            <a:biLevel thresh="25000"/>
            <a:extLst>
              <a:ext uri="{28A0092B-C50C-407E-A947-70E740481C1C}">
                <a14:useLocalDpi xmlns:a14="http://schemas.microsoft.com/office/drawing/2010/main" val="0"/>
              </a:ext>
            </a:extLst>
          </a:blip>
          <a:stretch>
            <a:fillRect/>
          </a:stretch>
        </p:blipFill>
        <p:spPr>
          <a:xfrm>
            <a:off x="1937927" y="5721173"/>
            <a:ext cx="507577" cy="507577"/>
          </a:xfrm>
          <a:prstGeom prst="rect">
            <a:avLst/>
          </a:prstGeom>
        </p:spPr>
      </p:pic>
      <p:pic>
        <p:nvPicPr>
          <p:cNvPr id="10" name="Picture 13">
            <a:hlinkClick r:id="rId12"/>
            <a:extLst>
              <a:ext uri="{FF2B5EF4-FFF2-40B4-BE49-F238E27FC236}">
                <a16:creationId xmlns:a16="http://schemas.microsoft.com/office/drawing/2014/main" id="{E5346E72-B1F4-07A1-23FC-B1F57D04BCB8}"/>
              </a:ext>
            </a:extLst>
          </p:cNvPr>
          <p:cNvPicPr>
            <a:picLocks noChangeAspect="1"/>
          </p:cNvPicPr>
          <p:nvPr/>
        </p:nvPicPr>
        <p:blipFill>
          <a:blip r:embed="rId13" cstate="print">
            <a:biLevel thresh="25000"/>
            <a:extLst>
              <a:ext uri="{28A0092B-C50C-407E-A947-70E740481C1C}">
                <a14:useLocalDpi xmlns:a14="http://schemas.microsoft.com/office/drawing/2010/main" val="0"/>
              </a:ext>
            </a:extLst>
          </a:blip>
          <a:stretch>
            <a:fillRect/>
          </a:stretch>
        </p:blipFill>
        <p:spPr>
          <a:xfrm>
            <a:off x="2616414" y="5721173"/>
            <a:ext cx="507577" cy="507577"/>
          </a:xfrm>
          <a:prstGeom prst="rect">
            <a:avLst/>
          </a:prstGeom>
        </p:spPr>
      </p:pic>
      <p:pic>
        <p:nvPicPr>
          <p:cNvPr id="11" name="Picture 14">
            <a:hlinkClick r:id="rId14"/>
            <a:extLst>
              <a:ext uri="{FF2B5EF4-FFF2-40B4-BE49-F238E27FC236}">
                <a16:creationId xmlns:a16="http://schemas.microsoft.com/office/drawing/2014/main" id="{8533B072-C71A-65A8-9408-36DC785EB654}"/>
              </a:ext>
            </a:extLst>
          </p:cNvPr>
          <p:cNvPicPr>
            <a:picLocks noChangeAspect="1"/>
          </p:cNvPicPr>
          <p:nvPr/>
        </p:nvPicPr>
        <p:blipFill>
          <a:blip r:embed="rId15" cstate="print">
            <a:biLevel thresh="25000"/>
            <a:extLst>
              <a:ext uri="{28A0092B-C50C-407E-A947-70E740481C1C}">
                <a14:useLocalDpi xmlns:a14="http://schemas.microsoft.com/office/drawing/2010/main" val="0"/>
              </a:ext>
            </a:extLst>
          </a:blip>
          <a:stretch>
            <a:fillRect/>
          </a:stretch>
        </p:blipFill>
        <p:spPr>
          <a:xfrm>
            <a:off x="581025" y="5721173"/>
            <a:ext cx="507505" cy="507577"/>
          </a:xfrm>
          <a:prstGeom prst="rect">
            <a:avLst/>
          </a:prstGeom>
        </p:spPr>
      </p:pic>
      <p:pic>
        <p:nvPicPr>
          <p:cNvPr id="12" name="Picture 15">
            <a:hlinkClick r:id="rId16"/>
            <a:extLst>
              <a:ext uri="{FF2B5EF4-FFF2-40B4-BE49-F238E27FC236}">
                <a16:creationId xmlns:a16="http://schemas.microsoft.com/office/drawing/2014/main" id="{6458E18D-B8BE-82E2-53A4-E15E6B3B4F94}"/>
              </a:ext>
            </a:extLst>
          </p:cNvPr>
          <p:cNvPicPr>
            <a:picLocks noChangeAspect="1"/>
          </p:cNvPicPr>
          <p:nvPr/>
        </p:nvPicPr>
        <p:blipFill>
          <a:blip r:embed="rId17" cstate="print">
            <a:biLevel thresh="25000"/>
            <a:extLst>
              <a:ext uri="{28A0092B-C50C-407E-A947-70E740481C1C}">
                <a14:useLocalDpi xmlns:a14="http://schemas.microsoft.com/office/drawing/2010/main" val="0"/>
              </a:ext>
            </a:extLst>
          </a:blip>
          <a:stretch>
            <a:fillRect/>
          </a:stretch>
        </p:blipFill>
        <p:spPr>
          <a:xfrm>
            <a:off x="1259440" y="5721173"/>
            <a:ext cx="507577" cy="507577"/>
          </a:xfrm>
          <a:prstGeom prst="rect">
            <a:avLst/>
          </a:prstGeom>
        </p:spPr>
      </p:pic>
      <p:pic>
        <p:nvPicPr>
          <p:cNvPr id="13" name="Picture 16">
            <a:hlinkClick r:id="rId18"/>
            <a:extLst>
              <a:ext uri="{FF2B5EF4-FFF2-40B4-BE49-F238E27FC236}">
                <a16:creationId xmlns:a16="http://schemas.microsoft.com/office/drawing/2014/main" id="{D1D8915A-7710-57EA-BD2E-1B70C6E4CEB4}"/>
              </a:ext>
            </a:extLst>
          </p:cNvPr>
          <p:cNvPicPr>
            <a:picLocks noChangeAspect="1"/>
          </p:cNvPicPr>
          <p:nvPr/>
        </p:nvPicPr>
        <p:blipFill>
          <a:blip r:embed="rId19" cstate="print">
            <a:biLevel thresh="25000"/>
            <a:extLst>
              <a:ext uri="{28A0092B-C50C-407E-A947-70E740481C1C}">
                <a14:useLocalDpi xmlns:a14="http://schemas.microsoft.com/office/drawing/2010/main" val="0"/>
              </a:ext>
            </a:extLst>
          </a:blip>
          <a:stretch>
            <a:fillRect/>
          </a:stretch>
        </p:blipFill>
        <p:spPr>
          <a:xfrm>
            <a:off x="3294902" y="5721173"/>
            <a:ext cx="507577" cy="507577"/>
          </a:xfrm>
          <a:prstGeom prst="rect">
            <a:avLst/>
          </a:prstGeom>
        </p:spPr>
      </p:pic>
      <p:pic>
        <p:nvPicPr>
          <p:cNvPr id="14" name="Gráfico 10">
            <a:hlinkClick r:id="rId20"/>
            <a:extLst>
              <a:ext uri="{FF2B5EF4-FFF2-40B4-BE49-F238E27FC236}">
                <a16:creationId xmlns:a16="http://schemas.microsoft.com/office/drawing/2014/main" id="{46CB58E4-9BB3-8734-3E76-9B4EAC74BEB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007950" y="5721173"/>
            <a:ext cx="540006" cy="540006"/>
          </a:xfrm>
          <a:prstGeom prst="rect">
            <a:avLst/>
          </a:prstGeom>
        </p:spPr>
      </p:pic>
      <p:pic>
        <p:nvPicPr>
          <p:cNvPr id="15" name="Picture 4" descr="A person smiling for the camera&#10;&#10;Description automatically generated with medium confidence">
            <a:extLst>
              <a:ext uri="{FF2B5EF4-FFF2-40B4-BE49-F238E27FC236}">
                <a16:creationId xmlns:a16="http://schemas.microsoft.com/office/drawing/2014/main" id="{E28AAA77-A022-3423-E3A1-4FB7930CF2D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691946" y="1168400"/>
            <a:ext cx="1574318" cy="1700263"/>
          </a:xfrm>
          <a:prstGeom prst="rect">
            <a:avLst/>
          </a:prstGeom>
        </p:spPr>
      </p:pic>
    </p:spTree>
    <p:extLst>
      <p:ext uri="{BB962C8B-B14F-4D97-AF65-F5344CB8AC3E}">
        <p14:creationId xmlns:p14="http://schemas.microsoft.com/office/powerpoint/2010/main" val="2006633882"/>
      </p:ext>
    </p:extLst>
  </p:cSld>
  <p:clrMapOvr>
    <a:masterClrMapping/>
  </p:clrMapOvr>
  <mc:AlternateContent xmlns:mc="http://schemas.openxmlformats.org/markup-compatibility/2006" xmlns:p14="http://schemas.microsoft.com/office/powerpoint/2010/main">
    <mc:Choice Requires="p14">
      <p:transition spd="slow" p14:dur="1300">
        <p14:pan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250"/>
                                        <p:tgtEl>
                                          <p:spTgt spid="3"/>
                                        </p:tgtEl>
                                      </p:cBhvr>
                                    </p:animEffect>
                                  </p:childTnLst>
                                </p:cTn>
                              </p:par>
                            </p:childTnLst>
                          </p:cTn>
                        </p:par>
                        <p:par>
                          <p:cTn id="18" fill="hold">
                            <p:stCondLst>
                              <p:cond delay="125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a:extLst>
              <a:ext uri="{FF2B5EF4-FFF2-40B4-BE49-F238E27FC236}">
                <a16:creationId xmlns:a16="http://schemas.microsoft.com/office/drawing/2014/main" id="{4537DE38-844E-F992-B33D-C6901058639D}"/>
              </a:ext>
            </a:extLst>
          </p:cNvPr>
          <p:cNvSpPr/>
          <p:nvPr/>
        </p:nvSpPr>
        <p:spPr>
          <a:xfrm>
            <a:off x="449944" y="3685719"/>
            <a:ext cx="2394856" cy="14714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Cantos Arredondados 4">
            <a:extLst>
              <a:ext uri="{FF2B5EF4-FFF2-40B4-BE49-F238E27FC236}">
                <a16:creationId xmlns:a16="http://schemas.microsoft.com/office/drawing/2014/main" id="{D25FA577-1446-7F9B-C52E-4723542079F6}"/>
              </a:ext>
            </a:extLst>
          </p:cNvPr>
          <p:cNvSpPr/>
          <p:nvPr/>
        </p:nvSpPr>
        <p:spPr>
          <a:xfrm>
            <a:off x="4612369" y="957941"/>
            <a:ext cx="3394485" cy="5455557"/>
          </a:xfrm>
          <a:prstGeom prst="roundRect">
            <a:avLst>
              <a:gd name="adj" fmla="val 5694"/>
            </a:avLst>
          </a:prstGeom>
          <a:gradFill>
            <a:gsLst>
              <a:gs pos="0">
                <a:srgbClr val="26B8CC"/>
              </a:gs>
              <a:gs pos="100000">
                <a:srgbClr val="212952"/>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8" name="Retângulo: Cantos Arredondados 7">
            <a:extLst>
              <a:ext uri="{FF2B5EF4-FFF2-40B4-BE49-F238E27FC236}">
                <a16:creationId xmlns:a16="http://schemas.microsoft.com/office/drawing/2014/main" id="{C9F97A9A-1AE4-A98D-91DC-0AF6CDE84960}"/>
              </a:ext>
            </a:extLst>
          </p:cNvPr>
          <p:cNvSpPr/>
          <p:nvPr/>
        </p:nvSpPr>
        <p:spPr>
          <a:xfrm>
            <a:off x="8347571" y="957942"/>
            <a:ext cx="3394485" cy="5455557"/>
          </a:xfrm>
          <a:prstGeom prst="roundRect">
            <a:avLst>
              <a:gd name="adj" fmla="val 5694"/>
            </a:avLst>
          </a:prstGeom>
          <a:gradFill>
            <a:gsLst>
              <a:gs pos="0">
                <a:srgbClr val="26B8CC"/>
              </a:gs>
              <a:gs pos="100000">
                <a:srgbClr val="212952"/>
              </a:gs>
            </a:gsLst>
            <a:lin ang="3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pt-BR"/>
          </a:p>
        </p:txBody>
      </p:sp>
      <p:sp>
        <p:nvSpPr>
          <p:cNvPr id="10" name="CaixaDeTexto 9">
            <a:extLst>
              <a:ext uri="{FF2B5EF4-FFF2-40B4-BE49-F238E27FC236}">
                <a16:creationId xmlns:a16="http://schemas.microsoft.com/office/drawing/2014/main" id="{6CA9DE8E-07FC-6384-4B86-DBD5DB74D6B1}"/>
              </a:ext>
            </a:extLst>
          </p:cNvPr>
          <p:cNvSpPr txBox="1"/>
          <p:nvPr/>
        </p:nvSpPr>
        <p:spPr>
          <a:xfrm>
            <a:off x="449944" y="1837691"/>
            <a:ext cx="3394485" cy="2123658"/>
          </a:xfrm>
          <a:prstGeom prst="rect">
            <a:avLst/>
          </a:prstGeom>
          <a:noFill/>
        </p:spPr>
        <p:txBody>
          <a:bodyPr wrap="square" rtlCol="0">
            <a:spAutoFit/>
          </a:bodyPr>
          <a:lstStyle/>
          <a:p>
            <a:r>
              <a:rPr lang="pt-BR" sz="4400" dirty="0"/>
              <a:t>O que sua empresa </a:t>
            </a:r>
            <a:r>
              <a:rPr lang="pt-BR" sz="4400" b="1" dirty="0"/>
              <a:t>deseja?</a:t>
            </a:r>
          </a:p>
        </p:txBody>
      </p:sp>
      <p:sp>
        <p:nvSpPr>
          <p:cNvPr id="11" name="CaixaDeTexto 10">
            <a:extLst>
              <a:ext uri="{FF2B5EF4-FFF2-40B4-BE49-F238E27FC236}">
                <a16:creationId xmlns:a16="http://schemas.microsoft.com/office/drawing/2014/main" id="{646DBDB8-853C-096E-E0E5-12C6FB5945CA}"/>
              </a:ext>
            </a:extLst>
          </p:cNvPr>
          <p:cNvSpPr txBox="1"/>
          <p:nvPr/>
        </p:nvSpPr>
        <p:spPr>
          <a:xfrm>
            <a:off x="209549" y="-1137416"/>
            <a:ext cx="10508343" cy="923330"/>
          </a:xfrm>
          <a:prstGeom prst="rect">
            <a:avLst/>
          </a:prstGeom>
          <a:noFill/>
        </p:spPr>
        <p:txBody>
          <a:bodyPr wrap="square" rtlCol="0">
            <a:spAutoFit/>
          </a:bodyPr>
          <a:lstStyle/>
          <a:p>
            <a:r>
              <a:rPr lang="pt-BR" dirty="0"/>
              <a:t>Se </a:t>
            </a:r>
            <a:r>
              <a:rPr lang="pt-BR" dirty="0" err="1"/>
              <a:t>vc</a:t>
            </a:r>
            <a:r>
              <a:rPr lang="pt-BR" dirty="0"/>
              <a:t> pergunta para uma pessoa que está nesse estágio (acima do peso e cara de desânimo) e quer chegar nesse estágio (dentro do peso e nesse estágio) qual o objetivo que ela tem, o que </a:t>
            </a:r>
            <a:r>
              <a:rPr lang="pt-BR" dirty="0" err="1"/>
              <a:t>vc</a:t>
            </a:r>
            <a:r>
              <a:rPr lang="pt-BR" dirty="0"/>
              <a:t> acha que ela vai responder?</a:t>
            </a:r>
          </a:p>
        </p:txBody>
      </p:sp>
      <p:pic>
        <p:nvPicPr>
          <p:cNvPr id="14" name="Imagem 13" descr="Homem em pé posando para foto&#10;&#10;Descrição gerada automaticamente">
            <a:extLst>
              <a:ext uri="{FF2B5EF4-FFF2-40B4-BE49-F238E27FC236}">
                <a16:creationId xmlns:a16="http://schemas.microsoft.com/office/drawing/2014/main" id="{6CC7A9F2-373E-177E-C637-F0A7E3D1F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123" y="-580280"/>
            <a:ext cx="3716426" cy="6959600"/>
          </a:xfrm>
          <a:prstGeom prst="rect">
            <a:avLst/>
          </a:prstGeom>
        </p:spPr>
      </p:pic>
      <p:pic>
        <p:nvPicPr>
          <p:cNvPr id="16" name="Imagem 15" descr="Mulher em pé posando para foto&#10;&#10;Descrição gerada automaticamente">
            <a:extLst>
              <a:ext uri="{FF2B5EF4-FFF2-40B4-BE49-F238E27FC236}">
                <a16:creationId xmlns:a16="http://schemas.microsoft.com/office/drawing/2014/main" id="{5A4E62DE-DBCB-F9B2-8EBC-681BF6E1F2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552" y="-444501"/>
            <a:ext cx="4059936" cy="6858000"/>
          </a:xfrm>
          <a:prstGeom prst="rect">
            <a:avLst/>
          </a:prstGeom>
        </p:spPr>
      </p:pic>
    </p:spTree>
    <p:extLst>
      <p:ext uri="{BB962C8B-B14F-4D97-AF65-F5344CB8AC3E}">
        <p14:creationId xmlns:p14="http://schemas.microsoft.com/office/powerpoint/2010/main" val="3319610759"/>
      </p:ext>
    </p:extLst>
  </p:cSld>
  <p:clrMapOvr>
    <a:masterClrMapping/>
  </p:clrMapOvr>
  <mc:AlternateContent xmlns:mc="http://schemas.openxmlformats.org/markup-compatibility/2006" xmlns:p14="http://schemas.microsoft.com/office/powerpoint/2010/main">
    <mc:Choice Requires="p14">
      <p:transition spd="slow" p14:dur="125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strVal val="#ppt_x"/>
                                          </p:val>
                                        </p:tav>
                                        <p:tav tm="100000">
                                          <p:val>
                                            <p:strVal val="#ppt_x"/>
                                          </p:val>
                                        </p:tav>
                                      </p:tavLst>
                                    </p:anim>
                                    <p:anim calcmode="lin" valueType="num">
                                      <p:cBhvr>
                                        <p:cTn id="15" dur="5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39322BC5-D21C-7BB9-59F2-641387456C46}"/>
              </a:ext>
            </a:extLst>
          </p:cNvPr>
          <p:cNvSpPr/>
          <p:nvPr/>
        </p:nvSpPr>
        <p:spPr>
          <a:xfrm flipV="1">
            <a:off x="464457" y="1006437"/>
            <a:ext cx="11168743" cy="1069819"/>
          </a:xfrm>
          <a:prstGeom prst="roundRect">
            <a:avLst>
              <a:gd name="adj" fmla="val 106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6CA9DE8E-07FC-6384-4B86-DBD5DB74D6B1}"/>
              </a:ext>
            </a:extLst>
          </p:cNvPr>
          <p:cNvSpPr txBox="1"/>
          <p:nvPr/>
        </p:nvSpPr>
        <p:spPr>
          <a:xfrm>
            <a:off x="914400" y="1170742"/>
            <a:ext cx="10109200" cy="646331"/>
          </a:xfrm>
          <a:prstGeom prst="rect">
            <a:avLst/>
          </a:prstGeom>
          <a:noFill/>
        </p:spPr>
        <p:txBody>
          <a:bodyPr wrap="square" rtlCol="0">
            <a:spAutoFit/>
          </a:bodyPr>
          <a:lstStyle/>
          <a:p>
            <a:pPr algn="ctr"/>
            <a:r>
              <a:rPr lang="pt-BR" dirty="0">
                <a:solidFill>
                  <a:sysClr val="windowText" lastClr="000000"/>
                </a:solidFill>
              </a:rPr>
              <a:t>Com os objetivos de uma empresa, temos a mesma coisa. A empresa não deseja ter um parque de centenas de robôs realizando processos automatizados.</a:t>
            </a:r>
          </a:p>
        </p:txBody>
      </p:sp>
      <p:grpSp>
        <p:nvGrpSpPr>
          <p:cNvPr id="18" name="Agrupar 17">
            <a:extLst>
              <a:ext uri="{FF2B5EF4-FFF2-40B4-BE49-F238E27FC236}">
                <a16:creationId xmlns:a16="http://schemas.microsoft.com/office/drawing/2014/main" id="{71BEE44C-80E3-D953-70C4-1334694C9061}"/>
              </a:ext>
            </a:extLst>
          </p:cNvPr>
          <p:cNvGrpSpPr/>
          <p:nvPr/>
        </p:nvGrpSpPr>
        <p:grpSpPr>
          <a:xfrm>
            <a:off x="302960" y="2301717"/>
            <a:ext cx="1917526" cy="1414743"/>
            <a:chOff x="776513" y="2891990"/>
            <a:chExt cx="2960916" cy="1549381"/>
          </a:xfrm>
        </p:grpSpPr>
        <p:sp>
          <p:nvSpPr>
            <p:cNvPr id="3" name="Balão de Fala: Retângulo com Cantos Arredondados 2">
              <a:extLst>
                <a:ext uri="{FF2B5EF4-FFF2-40B4-BE49-F238E27FC236}">
                  <a16:creationId xmlns:a16="http://schemas.microsoft.com/office/drawing/2014/main" id="{B6F7018C-A330-9A24-72FF-2ACF5EFECAC1}"/>
                </a:ext>
              </a:extLst>
            </p:cNvPr>
            <p:cNvSpPr/>
            <p:nvPr/>
          </p:nvSpPr>
          <p:spPr>
            <a:xfrm>
              <a:off x="776513" y="2956749"/>
              <a:ext cx="2837544" cy="1484622"/>
            </a:xfrm>
            <a:prstGeom prst="wedgeRoundRectCallout">
              <a:avLst>
                <a:gd name="adj1" fmla="val -39073"/>
                <a:gd name="adj2" fmla="val 9027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tx1"/>
                  </a:solidFill>
                </a:rPr>
                <a:t>Crescer em receita sem a proporcionalidade dos custos de equipe</a:t>
              </a:r>
            </a:p>
          </p:txBody>
        </p:sp>
        <p:sp>
          <p:nvSpPr>
            <p:cNvPr id="13" name="Balão de Fala: Retângulo com Cantos Arredondados 12">
              <a:extLst>
                <a:ext uri="{FF2B5EF4-FFF2-40B4-BE49-F238E27FC236}">
                  <a16:creationId xmlns:a16="http://schemas.microsoft.com/office/drawing/2014/main" id="{C8928EFB-03C0-A428-A2B9-B91FB8E06823}"/>
                </a:ext>
              </a:extLst>
            </p:cNvPr>
            <p:cNvSpPr/>
            <p:nvPr/>
          </p:nvSpPr>
          <p:spPr>
            <a:xfrm>
              <a:off x="899885" y="2891990"/>
              <a:ext cx="2837544" cy="1517354"/>
            </a:xfrm>
            <a:prstGeom prst="wedgeRoundRectCallout">
              <a:avLst>
                <a:gd name="adj1" fmla="val -39073"/>
                <a:gd name="adj2" fmla="val 90270"/>
                <a:gd name="adj3" fmla="val 16667"/>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dirty="0">
                <a:solidFill>
                  <a:schemeClr val="tx1"/>
                </a:solidFill>
              </a:endParaRPr>
            </a:p>
          </p:txBody>
        </p:sp>
      </p:grpSp>
      <p:grpSp>
        <p:nvGrpSpPr>
          <p:cNvPr id="20" name="Agrupar 19">
            <a:extLst>
              <a:ext uri="{FF2B5EF4-FFF2-40B4-BE49-F238E27FC236}">
                <a16:creationId xmlns:a16="http://schemas.microsoft.com/office/drawing/2014/main" id="{4A2965FD-CD1B-6375-C76E-F2BC6CAA92ED}"/>
              </a:ext>
            </a:extLst>
          </p:cNvPr>
          <p:cNvGrpSpPr/>
          <p:nvPr/>
        </p:nvGrpSpPr>
        <p:grpSpPr>
          <a:xfrm>
            <a:off x="2447998" y="3514878"/>
            <a:ext cx="2208915" cy="1384854"/>
            <a:chOff x="4100286" y="2924722"/>
            <a:chExt cx="3410859" cy="1516648"/>
          </a:xfrm>
        </p:grpSpPr>
        <p:sp>
          <p:nvSpPr>
            <p:cNvPr id="6" name="Balão de Fala: Retângulo com Cantos Arredondados 5">
              <a:extLst>
                <a:ext uri="{FF2B5EF4-FFF2-40B4-BE49-F238E27FC236}">
                  <a16:creationId xmlns:a16="http://schemas.microsoft.com/office/drawing/2014/main" id="{B78A3EFD-4649-C25D-2466-43D38768435D}"/>
                </a:ext>
              </a:extLst>
            </p:cNvPr>
            <p:cNvSpPr/>
            <p:nvPr/>
          </p:nvSpPr>
          <p:spPr>
            <a:xfrm>
              <a:off x="4100286" y="2988775"/>
              <a:ext cx="3287487" cy="1452595"/>
            </a:xfrm>
            <a:prstGeom prst="wedgeRoundRectCallout">
              <a:avLst>
                <a:gd name="adj1" fmla="val -3503"/>
                <a:gd name="adj2" fmla="val 7992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tx1"/>
                  </a:solidFill>
                </a:rPr>
                <a:t>Segurar posição de mercado de vanguarda tecnológica para crescimento futuro (receita)</a:t>
              </a:r>
            </a:p>
          </p:txBody>
        </p:sp>
        <p:sp>
          <p:nvSpPr>
            <p:cNvPr id="14" name="Balão de Fala: Retângulo com Cantos Arredondados 13">
              <a:extLst>
                <a:ext uri="{FF2B5EF4-FFF2-40B4-BE49-F238E27FC236}">
                  <a16:creationId xmlns:a16="http://schemas.microsoft.com/office/drawing/2014/main" id="{0355B066-F2A2-5C9F-99B3-B260C26B0AC8}"/>
                </a:ext>
              </a:extLst>
            </p:cNvPr>
            <p:cNvSpPr/>
            <p:nvPr/>
          </p:nvSpPr>
          <p:spPr>
            <a:xfrm>
              <a:off x="4223658" y="2924722"/>
              <a:ext cx="3287487" cy="1484621"/>
            </a:xfrm>
            <a:prstGeom prst="wedgeRoundRectCallout">
              <a:avLst>
                <a:gd name="adj1" fmla="val -3503"/>
                <a:gd name="adj2" fmla="val 79929"/>
                <a:gd name="adj3" fmla="val 16667"/>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dirty="0">
                <a:solidFill>
                  <a:schemeClr val="tx1"/>
                </a:solidFill>
              </a:endParaRPr>
            </a:p>
          </p:txBody>
        </p:sp>
      </p:grpSp>
      <p:grpSp>
        <p:nvGrpSpPr>
          <p:cNvPr id="22" name="Agrupar 21">
            <a:extLst>
              <a:ext uri="{FF2B5EF4-FFF2-40B4-BE49-F238E27FC236}">
                <a16:creationId xmlns:a16="http://schemas.microsoft.com/office/drawing/2014/main" id="{236AB365-F498-EA3F-8BB2-701E8501465E}"/>
              </a:ext>
            </a:extLst>
          </p:cNvPr>
          <p:cNvGrpSpPr/>
          <p:nvPr/>
        </p:nvGrpSpPr>
        <p:grpSpPr>
          <a:xfrm>
            <a:off x="2439796" y="2291347"/>
            <a:ext cx="3656204" cy="949953"/>
            <a:chOff x="7975599" y="2892695"/>
            <a:chExt cx="3657601" cy="1516648"/>
          </a:xfrm>
        </p:grpSpPr>
        <p:sp>
          <p:nvSpPr>
            <p:cNvPr id="7" name="Balão de Fala: Retângulo com Cantos Arredondados 6">
              <a:extLst>
                <a:ext uri="{FF2B5EF4-FFF2-40B4-BE49-F238E27FC236}">
                  <a16:creationId xmlns:a16="http://schemas.microsoft.com/office/drawing/2014/main" id="{1673D255-9288-B9DA-2DDB-E7D28018158F}"/>
                </a:ext>
              </a:extLst>
            </p:cNvPr>
            <p:cNvSpPr/>
            <p:nvPr/>
          </p:nvSpPr>
          <p:spPr>
            <a:xfrm>
              <a:off x="7975599" y="2956748"/>
              <a:ext cx="3534229" cy="1452595"/>
            </a:xfrm>
            <a:prstGeom prst="wedgeRoundRectCallout">
              <a:avLst>
                <a:gd name="adj1" fmla="val 35001"/>
                <a:gd name="adj2" fmla="val 7191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tx1"/>
                  </a:solidFill>
                </a:rPr>
                <a:t>Reduzir riscos operacionais que possam trazer sanções, multas, riscos jurídicos</a:t>
              </a:r>
            </a:p>
          </p:txBody>
        </p:sp>
        <p:sp>
          <p:nvSpPr>
            <p:cNvPr id="15" name="Balão de Fala: Retângulo com Cantos Arredondados 14">
              <a:extLst>
                <a:ext uri="{FF2B5EF4-FFF2-40B4-BE49-F238E27FC236}">
                  <a16:creationId xmlns:a16="http://schemas.microsoft.com/office/drawing/2014/main" id="{3FF39D11-21BD-B1C0-A133-D7C6599124B8}"/>
                </a:ext>
              </a:extLst>
            </p:cNvPr>
            <p:cNvSpPr/>
            <p:nvPr/>
          </p:nvSpPr>
          <p:spPr>
            <a:xfrm>
              <a:off x="8098971" y="2892695"/>
              <a:ext cx="3534229" cy="1484621"/>
            </a:xfrm>
            <a:prstGeom prst="wedgeRoundRectCallout">
              <a:avLst>
                <a:gd name="adj1" fmla="val 29907"/>
                <a:gd name="adj2" fmla="val 66073"/>
                <a:gd name="adj3" fmla="val 16667"/>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dirty="0">
                <a:solidFill>
                  <a:schemeClr val="tx1"/>
                </a:solidFill>
              </a:endParaRPr>
            </a:p>
          </p:txBody>
        </p:sp>
      </p:grpSp>
      <p:grpSp>
        <p:nvGrpSpPr>
          <p:cNvPr id="19" name="Agrupar 18">
            <a:extLst>
              <a:ext uri="{FF2B5EF4-FFF2-40B4-BE49-F238E27FC236}">
                <a16:creationId xmlns:a16="http://schemas.microsoft.com/office/drawing/2014/main" id="{AD6D76FD-1CAD-0143-2A68-16A5976BE23A}"/>
              </a:ext>
            </a:extLst>
          </p:cNvPr>
          <p:cNvGrpSpPr/>
          <p:nvPr/>
        </p:nvGrpSpPr>
        <p:grpSpPr>
          <a:xfrm>
            <a:off x="318914" y="4581960"/>
            <a:ext cx="1828229" cy="1093050"/>
            <a:chOff x="2246086" y="4933915"/>
            <a:chExt cx="2823029" cy="1197073"/>
          </a:xfrm>
        </p:grpSpPr>
        <p:sp>
          <p:nvSpPr>
            <p:cNvPr id="9" name="Balão de Fala: Retângulo com Cantos Arredondados 8">
              <a:extLst>
                <a:ext uri="{FF2B5EF4-FFF2-40B4-BE49-F238E27FC236}">
                  <a16:creationId xmlns:a16="http://schemas.microsoft.com/office/drawing/2014/main" id="{C502CF55-6CE4-A0FC-B726-D2E7C1B431C6}"/>
                </a:ext>
              </a:extLst>
            </p:cNvPr>
            <p:cNvSpPr/>
            <p:nvPr/>
          </p:nvSpPr>
          <p:spPr>
            <a:xfrm>
              <a:off x="2246086" y="4991074"/>
              <a:ext cx="2699657" cy="1139914"/>
            </a:xfrm>
            <a:prstGeom prst="wedgeRoundRectCallout">
              <a:avLst>
                <a:gd name="adj1" fmla="val -38232"/>
                <a:gd name="adj2" fmla="val 9214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tx1"/>
                  </a:solidFill>
                </a:rPr>
                <a:t>Aumentar market </a:t>
              </a:r>
              <a:r>
                <a:rPr lang="pt-BR" sz="1200" dirty="0" err="1">
                  <a:solidFill>
                    <a:schemeClr val="tx1"/>
                  </a:solidFill>
                </a:rPr>
                <a:t>share</a:t>
              </a:r>
              <a:r>
                <a:rPr lang="pt-BR" sz="1200" dirty="0">
                  <a:solidFill>
                    <a:schemeClr val="tx1"/>
                  </a:solidFill>
                </a:rPr>
                <a:t>/receita no </a:t>
              </a:r>
              <a:r>
                <a:rPr lang="pt-BR" sz="1200" dirty="0" err="1">
                  <a:solidFill>
                    <a:schemeClr val="tx1"/>
                  </a:solidFill>
                </a:rPr>
                <a:t>topline</a:t>
              </a:r>
              <a:endParaRPr lang="pt-BR" sz="1200" dirty="0">
                <a:solidFill>
                  <a:schemeClr val="tx1"/>
                </a:solidFill>
              </a:endParaRPr>
            </a:p>
          </p:txBody>
        </p:sp>
        <p:sp>
          <p:nvSpPr>
            <p:cNvPr id="16" name="Balão de Fala: Retângulo com Cantos Arredondados 15">
              <a:extLst>
                <a:ext uri="{FF2B5EF4-FFF2-40B4-BE49-F238E27FC236}">
                  <a16:creationId xmlns:a16="http://schemas.microsoft.com/office/drawing/2014/main" id="{E1A94597-6DCA-A80C-E3AE-A9327C549900}"/>
                </a:ext>
              </a:extLst>
            </p:cNvPr>
            <p:cNvSpPr/>
            <p:nvPr/>
          </p:nvSpPr>
          <p:spPr>
            <a:xfrm>
              <a:off x="2369458" y="4933915"/>
              <a:ext cx="2699657" cy="1165046"/>
            </a:xfrm>
            <a:prstGeom prst="wedgeRoundRectCallout">
              <a:avLst>
                <a:gd name="adj1" fmla="val -38232"/>
                <a:gd name="adj2" fmla="val 92146"/>
                <a:gd name="adj3" fmla="val 16667"/>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dirty="0">
                <a:solidFill>
                  <a:schemeClr val="tx1"/>
                </a:solidFill>
              </a:endParaRPr>
            </a:p>
          </p:txBody>
        </p:sp>
      </p:grpSp>
      <p:grpSp>
        <p:nvGrpSpPr>
          <p:cNvPr id="21" name="Agrupar 20">
            <a:extLst>
              <a:ext uri="{FF2B5EF4-FFF2-40B4-BE49-F238E27FC236}">
                <a16:creationId xmlns:a16="http://schemas.microsoft.com/office/drawing/2014/main" id="{5F935FFA-E483-37AD-6A76-81A20CE8F61C}"/>
              </a:ext>
            </a:extLst>
          </p:cNvPr>
          <p:cNvGrpSpPr/>
          <p:nvPr/>
        </p:nvGrpSpPr>
        <p:grpSpPr>
          <a:xfrm>
            <a:off x="2447998" y="5441005"/>
            <a:ext cx="2368708" cy="1093050"/>
            <a:chOff x="6567713" y="4832315"/>
            <a:chExt cx="3657601" cy="1197073"/>
          </a:xfrm>
        </p:grpSpPr>
        <p:sp>
          <p:nvSpPr>
            <p:cNvPr id="12" name="Balão de Fala: Retângulo com Cantos Arredondados 11">
              <a:extLst>
                <a:ext uri="{FF2B5EF4-FFF2-40B4-BE49-F238E27FC236}">
                  <a16:creationId xmlns:a16="http://schemas.microsoft.com/office/drawing/2014/main" id="{FCCDE5C1-B324-F293-E798-CE269BD2BB27}"/>
                </a:ext>
              </a:extLst>
            </p:cNvPr>
            <p:cNvSpPr/>
            <p:nvPr/>
          </p:nvSpPr>
          <p:spPr>
            <a:xfrm>
              <a:off x="6567713" y="4889474"/>
              <a:ext cx="3534229" cy="1139914"/>
            </a:xfrm>
            <a:prstGeom prst="wedgeRoundRectCallout">
              <a:avLst>
                <a:gd name="adj1" fmla="val 46080"/>
                <a:gd name="adj2" fmla="val 7350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dirty="0">
                  <a:solidFill>
                    <a:schemeClr val="tx1"/>
                  </a:solidFill>
                </a:rPr>
                <a:t>Ser mais eficiente em custos (eficiência operacional)</a:t>
              </a:r>
            </a:p>
          </p:txBody>
        </p:sp>
        <p:sp>
          <p:nvSpPr>
            <p:cNvPr id="17" name="Balão de Fala: Retângulo com Cantos Arredondados 16">
              <a:extLst>
                <a:ext uri="{FF2B5EF4-FFF2-40B4-BE49-F238E27FC236}">
                  <a16:creationId xmlns:a16="http://schemas.microsoft.com/office/drawing/2014/main" id="{116EDF68-DDF8-A2C5-27CD-FECE42A5A7F6}"/>
                </a:ext>
              </a:extLst>
            </p:cNvPr>
            <p:cNvSpPr/>
            <p:nvPr/>
          </p:nvSpPr>
          <p:spPr>
            <a:xfrm>
              <a:off x="6691085" y="4832315"/>
              <a:ext cx="3534229" cy="1165046"/>
            </a:xfrm>
            <a:prstGeom prst="wedgeRoundRectCallout">
              <a:avLst>
                <a:gd name="adj1" fmla="val 46080"/>
                <a:gd name="adj2" fmla="val 73507"/>
                <a:gd name="adj3" fmla="val 16667"/>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00" dirty="0">
                <a:solidFill>
                  <a:schemeClr val="tx1"/>
                </a:solidFill>
              </a:endParaRPr>
            </a:p>
          </p:txBody>
        </p:sp>
      </p:grpSp>
      <p:pic>
        <p:nvPicPr>
          <p:cNvPr id="5" name="Picture 2" descr=" As per the Gartner 2022 Financial Services Technology Survey, 16% have invested and deployed in hyperautomation tools, 30% are in short-term planning and 23% are not interested. The top five drivers of it are: quality excellence (31%) and managing reputational risk (28%) among others. This process helps to achieve results.">
            <a:extLst>
              <a:ext uri="{FF2B5EF4-FFF2-40B4-BE49-F238E27FC236}">
                <a16:creationId xmlns:a16="http://schemas.microsoft.com/office/drawing/2014/main" id="{B72CBDE5-0A0F-BAD4-5D68-3AE695BA0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444" y="2710064"/>
            <a:ext cx="5420699" cy="374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93241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250" fill="hold"/>
                                        <p:tgtEl>
                                          <p:spTgt spid="20"/>
                                        </p:tgtEl>
                                        <p:attrNameLst>
                                          <p:attrName>ppt_w</p:attrName>
                                        </p:attrNameLst>
                                      </p:cBhvr>
                                      <p:tavLst>
                                        <p:tav tm="0">
                                          <p:val>
                                            <p:fltVal val="0"/>
                                          </p:val>
                                        </p:tav>
                                        <p:tav tm="100000">
                                          <p:val>
                                            <p:strVal val="#ppt_w"/>
                                          </p:val>
                                        </p:tav>
                                      </p:tavLst>
                                    </p:anim>
                                    <p:anim calcmode="lin" valueType="num">
                                      <p:cBhvr>
                                        <p:cTn id="12" dur="250" fill="hold"/>
                                        <p:tgtEl>
                                          <p:spTgt spid="20"/>
                                        </p:tgtEl>
                                        <p:attrNameLst>
                                          <p:attrName>ppt_h</p:attrName>
                                        </p:attrNameLst>
                                      </p:cBhvr>
                                      <p:tavLst>
                                        <p:tav tm="0">
                                          <p:val>
                                            <p:fltVal val="0"/>
                                          </p:val>
                                        </p:tav>
                                        <p:tav tm="100000">
                                          <p:val>
                                            <p:strVal val="#ppt_h"/>
                                          </p:val>
                                        </p:tav>
                                      </p:tavLst>
                                    </p:anim>
                                    <p:animEffect transition="in" filter="fade">
                                      <p:cBhvr>
                                        <p:cTn id="13" dur="25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250" fill="hold"/>
                                        <p:tgtEl>
                                          <p:spTgt spid="19"/>
                                        </p:tgtEl>
                                        <p:attrNameLst>
                                          <p:attrName>ppt_w</p:attrName>
                                        </p:attrNameLst>
                                      </p:cBhvr>
                                      <p:tavLst>
                                        <p:tav tm="0">
                                          <p:val>
                                            <p:fltVal val="0"/>
                                          </p:val>
                                        </p:tav>
                                        <p:tav tm="100000">
                                          <p:val>
                                            <p:strVal val="#ppt_w"/>
                                          </p:val>
                                        </p:tav>
                                      </p:tavLst>
                                    </p:anim>
                                    <p:anim calcmode="lin" valueType="num">
                                      <p:cBhvr>
                                        <p:cTn id="19" dur="250" fill="hold"/>
                                        <p:tgtEl>
                                          <p:spTgt spid="19"/>
                                        </p:tgtEl>
                                        <p:attrNameLst>
                                          <p:attrName>ppt_h</p:attrName>
                                        </p:attrNameLst>
                                      </p:cBhvr>
                                      <p:tavLst>
                                        <p:tav tm="0">
                                          <p:val>
                                            <p:fltVal val="0"/>
                                          </p:val>
                                        </p:tav>
                                        <p:tav tm="100000">
                                          <p:val>
                                            <p:strVal val="#ppt_h"/>
                                          </p:val>
                                        </p:tav>
                                      </p:tavLst>
                                    </p:anim>
                                    <p:animEffect transition="in" filter="fade">
                                      <p:cBhvr>
                                        <p:cTn id="20" dur="25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250" fill="hold"/>
                                        <p:tgtEl>
                                          <p:spTgt spid="21"/>
                                        </p:tgtEl>
                                        <p:attrNameLst>
                                          <p:attrName>ppt_w</p:attrName>
                                        </p:attrNameLst>
                                      </p:cBhvr>
                                      <p:tavLst>
                                        <p:tav tm="0">
                                          <p:val>
                                            <p:fltVal val="0"/>
                                          </p:val>
                                        </p:tav>
                                        <p:tav tm="100000">
                                          <p:val>
                                            <p:strVal val="#ppt_w"/>
                                          </p:val>
                                        </p:tav>
                                      </p:tavLst>
                                    </p:anim>
                                    <p:anim calcmode="lin" valueType="num">
                                      <p:cBhvr>
                                        <p:cTn id="26" dur="250" fill="hold"/>
                                        <p:tgtEl>
                                          <p:spTgt spid="21"/>
                                        </p:tgtEl>
                                        <p:attrNameLst>
                                          <p:attrName>ppt_h</p:attrName>
                                        </p:attrNameLst>
                                      </p:cBhvr>
                                      <p:tavLst>
                                        <p:tav tm="0">
                                          <p:val>
                                            <p:fltVal val="0"/>
                                          </p:val>
                                        </p:tav>
                                        <p:tav tm="100000">
                                          <p:val>
                                            <p:strVal val="#ppt_h"/>
                                          </p:val>
                                        </p:tav>
                                      </p:tavLst>
                                    </p:anim>
                                    <p:animEffect transition="in" filter="fade">
                                      <p:cBhvr>
                                        <p:cTn id="27" dur="25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250" fill="hold"/>
                                        <p:tgtEl>
                                          <p:spTgt spid="22"/>
                                        </p:tgtEl>
                                        <p:attrNameLst>
                                          <p:attrName>ppt_w</p:attrName>
                                        </p:attrNameLst>
                                      </p:cBhvr>
                                      <p:tavLst>
                                        <p:tav tm="0">
                                          <p:val>
                                            <p:fltVal val="0"/>
                                          </p:val>
                                        </p:tav>
                                        <p:tav tm="100000">
                                          <p:val>
                                            <p:strVal val="#ppt_w"/>
                                          </p:val>
                                        </p:tav>
                                      </p:tavLst>
                                    </p:anim>
                                    <p:anim calcmode="lin" valueType="num">
                                      <p:cBhvr>
                                        <p:cTn id="33" dur="250" fill="hold"/>
                                        <p:tgtEl>
                                          <p:spTgt spid="22"/>
                                        </p:tgtEl>
                                        <p:attrNameLst>
                                          <p:attrName>ppt_h</p:attrName>
                                        </p:attrNameLst>
                                      </p:cBhvr>
                                      <p:tavLst>
                                        <p:tav tm="0">
                                          <p:val>
                                            <p:fltVal val="0"/>
                                          </p:val>
                                        </p:tav>
                                        <p:tav tm="100000">
                                          <p:val>
                                            <p:strVal val="#ppt_h"/>
                                          </p:val>
                                        </p:tav>
                                      </p:tavLst>
                                    </p:anim>
                                    <p:animEffect transition="in" filter="fade">
                                      <p:cBhvr>
                                        <p:cTn id="34" dur="250"/>
                                        <p:tgtEl>
                                          <p:spTgt spid="22"/>
                                        </p:tgtEl>
                                      </p:cBhvr>
                                    </p:animEffec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Gráfico 32">
            <a:extLst>
              <a:ext uri="{FF2B5EF4-FFF2-40B4-BE49-F238E27FC236}">
                <a16:creationId xmlns:a16="http://schemas.microsoft.com/office/drawing/2014/main" id="{4636A851-F642-893A-4A47-DCB5B3D90CC0}"/>
              </a:ext>
            </a:extLst>
          </p:cNvPr>
          <p:cNvSpPr/>
          <p:nvPr/>
        </p:nvSpPr>
        <p:spPr>
          <a:xfrm>
            <a:off x="0" y="0"/>
            <a:ext cx="7098202" cy="6861576"/>
          </a:xfrm>
          <a:custGeom>
            <a:avLst/>
            <a:gdLst>
              <a:gd name="connsiteX0" fmla="*/ 6679710 w 7098202"/>
              <a:gd name="connsiteY0" fmla="*/ 6861577 h 6861576"/>
              <a:gd name="connsiteX1" fmla="*/ 0 w 7098202"/>
              <a:gd name="connsiteY1" fmla="*/ 6861577 h 6861576"/>
              <a:gd name="connsiteX2" fmla="*/ 0 w 7098202"/>
              <a:gd name="connsiteY2" fmla="*/ 0 h 6861576"/>
              <a:gd name="connsiteX3" fmla="*/ 6943211 w 7098202"/>
              <a:gd name="connsiteY3" fmla="*/ 0 h 6861576"/>
              <a:gd name="connsiteX4" fmla="*/ 6679710 w 7098202"/>
              <a:gd name="connsiteY4" fmla="*/ 6861577 h 6861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8202" h="6861576">
                <a:moveTo>
                  <a:pt x="6679710" y="6861577"/>
                </a:moveTo>
                <a:lnTo>
                  <a:pt x="0" y="6861577"/>
                </a:lnTo>
                <a:lnTo>
                  <a:pt x="0" y="0"/>
                </a:lnTo>
                <a:lnTo>
                  <a:pt x="6943211" y="0"/>
                </a:lnTo>
                <a:cubicBezTo>
                  <a:pt x="5446701" y="2604341"/>
                  <a:pt x="8062487" y="4327783"/>
                  <a:pt x="6679710" y="6861577"/>
                </a:cubicBezTo>
                <a:close/>
              </a:path>
            </a:pathLst>
          </a:custGeom>
          <a:solidFill>
            <a:schemeClr val="bg2"/>
          </a:solidFill>
          <a:ln w="0" cap="flat">
            <a:noFill/>
            <a:prstDash val="solid"/>
            <a:miter/>
          </a:ln>
        </p:spPr>
        <p:txBody>
          <a:bodyPr rtlCol="0" anchor="ctr"/>
          <a:lstStyle/>
          <a:p>
            <a:endParaRPr lang="pt-BR"/>
          </a:p>
        </p:txBody>
      </p:sp>
      <p:sp>
        <p:nvSpPr>
          <p:cNvPr id="18" name="CaixaDeTexto 17">
            <a:extLst>
              <a:ext uri="{FF2B5EF4-FFF2-40B4-BE49-F238E27FC236}">
                <a16:creationId xmlns:a16="http://schemas.microsoft.com/office/drawing/2014/main" id="{9C471F76-3A34-6182-3BED-0FD8F43FC561}"/>
              </a:ext>
            </a:extLst>
          </p:cNvPr>
          <p:cNvSpPr txBox="1"/>
          <p:nvPr/>
        </p:nvSpPr>
        <p:spPr>
          <a:xfrm>
            <a:off x="695325" y="1460778"/>
            <a:ext cx="3968302" cy="646331"/>
          </a:xfrm>
          <a:prstGeom prst="rect">
            <a:avLst/>
          </a:prstGeom>
          <a:noFill/>
          <a:effectLst>
            <a:softEdge rad="0"/>
          </a:effectLst>
        </p:spPr>
        <p:txBody>
          <a:bodyPr wrap="square" rtlCol="0">
            <a:spAutoFit/>
          </a:bodyPr>
          <a:lstStyle/>
          <a:p>
            <a:r>
              <a:rPr lang="pt-BR" sz="3600" b="1" dirty="0">
                <a:solidFill>
                  <a:srgbClr val="26ADC3"/>
                </a:solidFill>
                <a:effectLst/>
              </a:rPr>
              <a:t>SUGESTÃO 1</a:t>
            </a:r>
          </a:p>
        </p:txBody>
      </p:sp>
      <p:sp>
        <p:nvSpPr>
          <p:cNvPr id="4" name="CaixaDeTexto 3">
            <a:extLst>
              <a:ext uri="{FF2B5EF4-FFF2-40B4-BE49-F238E27FC236}">
                <a16:creationId xmlns:a16="http://schemas.microsoft.com/office/drawing/2014/main" id="{54E13179-849B-4E0D-E32A-61D6A7075EE4}"/>
              </a:ext>
            </a:extLst>
          </p:cNvPr>
          <p:cNvSpPr txBox="1"/>
          <p:nvPr/>
        </p:nvSpPr>
        <p:spPr>
          <a:xfrm>
            <a:off x="695325" y="2376011"/>
            <a:ext cx="4867275" cy="738664"/>
          </a:xfrm>
          <a:prstGeom prst="rect">
            <a:avLst/>
          </a:prstGeom>
          <a:noFill/>
        </p:spPr>
        <p:txBody>
          <a:bodyPr wrap="square">
            <a:spAutoFit/>
          </a:bodyPr>
          <a:lstStyle/>
          <a:p>
            <a:r>
              <a:rPr lang="pt-BR" sz="1400" dirty="0">
                <a:effectLst/>
              </a:rPr>
              <a:t>Entenda os objetivos da sua empresa no momento atual e futuro. A estratégia de automação precisa conversar com essa </a:t>
            </a:r>
            <a:r>
              <a:rPr lang="pt-BR" sz="1400" b="1" dirty="0">
                <a:effectLst/>
              </a:rPr>
              <a:t>estratégia global</a:t>
            </a:r>
            <a:r>
              <a:rPr lang="pt-BR" sz="1400" dirty="0">
                <a:effectLst/>
              </a:rPr>
              <a:t>.</a:t>
            </a:r>
          </a:p>
        </p:txBody>
      </p:sp>
      <p:sp>
        <p:nvSpPr>
          <p:cNvPr id="5" name="CaixaDeTexto 4">
            <a:extLst>
              <a:ext uri="{FF2B5EF4-FFF2-40B4-BE49-F238E27FC236}">
                <a16:creationId xmlns:a16="http://schemas.microsoft.com/office/drawing/2014/main" id="{4E21B733-0414-013C-433E-FEDB6EEB486E}"/>
              </a:ext>
            </a:extLst>
          </p:cNvPr>
          <p:cNvSpPr txBox="1"/>
          <p:nvPr/>
        </p:nvSpPr>
        <p:spPr>
          <a:xfrm>
            <a:off x="695326" y="3353859"/>
            <a:ext cx="4752974" cy="738664"/>
          </a:xfrm>
          <a:prstGeom prst="rect">
            <a:avLst/>
          </a:prstGeom>
          <a:noFill/>
        </p:spPr>
        <p:txBody>
          <a:bodyPr wrap="square">
            <a:spAutoFit/>
          </a:bodyPr>
          <a:lstStyle/>
          <a:p>
            <a:r>
              <a:rPr lang="pt-BR" sz="1400" dirty="0">
                <a:effectLst/>
              </a:rPr>
              <a:t>Não adianta sugerir o uso de tecnologias emergentes e caras se sua empresa não tem orçamento para esse nível de investimento</a:t>
            </a:r>
          </a:p>
        </p:txBody>
      </p:sp>
      <p:sp>
        <p:nvSpPr>
          <p:cNvPr id="7" name="Retângulo: Cantos Arredondados 6">
            <a:extLst>
              <a:ext uri="{FF2B5EF4-FFF2-40B4-BE49-F238E27FC236}">
                <a16:creationId xmlns:a16="http://schemas.microsoft.com/office/drawing/2014/main" id="{7F285B4D-4107-17A3-48E2-966C37E9A3AD}"/>
              </a:ext>
            </a:extLst>
          </p:cNvPr>
          <p:cNvSpPr/>
          <p:nvPr/>
        </p:nvSpPr>
        <p:spPr>
          <a:xfrm>
            <a:off x="695325" y="4467225"/>
            <a:ext cx="4524375" cy="1135704"/>
          </a:xfrm>
          <a:prstGeom prst="roundRect">
            <a:avLst>
              <a:gd name="adj" fmla="val 12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EDBD7597-C43B-608D-399B-FCA124D37447}"/>
              </a:ext>
            </a:extLst>
          </p:cNvPr>
          <p:cNvSpPr txBox="1"/>
          <p:nvPr/>
        </p:nvSpPr>
        <p:spPr>
          <a:xfrm>
            <a:off x="866774" y="4658558"/>
            <a:ext cx="4181476" cy="738664"/>
          </a:xfrm>
          <a:prstGeom prst="rect">
            <a:avLst/>
          </a:prstGeom>
          <a:noFill/>
        </p:spPr>
        <p:txBody>
          <a:bodyPr wrap="square" rtlCol="0">
            <a:spAutoFit/>
          </a:bodyPr>
          <a:lstStyle/>
          <a:p>
            <a:r>
              <a:rPr lang="pt-BR" sz="1400" b="1" dirty="0">
                <a:effectLst/>
              </a:rPr>
              <a:t>Entenda os diferentes níveis de objetivos e não se perca deles. Construa um mapa de rastreamento de objetivos</a:t>
            </a:r>
            <a:r>
              <a:rPr lang="pt-BR" sz="1400" dirty="0">
                <a:effectLst/>
              </a:rPr>
              <a:t>.</a:t>
            </a:r>
            <a:endParaRPr lang="pt-BR" sz="1400" dirty="0"/>
          </a:p>
        </p:txBody>
      </p:sp>
      <p:sp>
        <p:nvSpPr>
          <p:cNvPr id="8" name="Retângulo: Cantos Arredondados 7">
            <a:extLst>
              <a:ext uri="{FF2B5EF4-FFF2-40B4-BE49-F238E27FC236}">
                <a16:creationId xmlns:a16="http://schemas.microsoft.com/office/drawing/2014/main" id="{1A8DEE63-2446-BEC9-5361-E77C86032806}"/>
              </a:ext>
            </a:extLst>
          </p:cNvPr>
          <p:cNvSpPr/>
          <p:nvPr/>
        </p:nvSpPr>
        <p:spPr>
          <a:xfrm>
            <a:off x="487680" y="1405640"/>
            <a:ext cx="45719" cy="43338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5" name="Gráfico 34">
            <a:extLst>
              <a:ext uri="{FF2B5EF4-FFF2-40B4-BE49-F238E27FC236}">
                <a16:creationId xmlns:a16="http://schemas.microsoft.com/office/drawing/2014/main" id="{14CCD7DF-0FC8-53BE-C8C9-350864E6AE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655" y="395610"/>
            <a:ext cx="935013" cy="247686"/>
          </a:xfrm>
          <a:prstGeom prst="rect">
            <a:avLst/>
          </a:prstGeom>
        </p:spPr>
      </p:pic>
      <p:pic>
        <p:nvPicPr>
          <p:cNvPr id="37" name="Imagem 36" descr="Foto preta e branca de peça de xadrez&#10;&#10;Descrição gerada automaticamente com confiança média">
            <a:extLst>
              <a:ext uri="{FF2B5EF4-FFF2-40B4-BE49-F238E27FC236}">
                <a16:creationId xmlns:a16="http://schemas.microsoft.com/office/drawing/2014/main" id="{857F3533-7CCE-DEA1-2DEA-94AC5AD2AD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2" y="644701"/>
            <a:ext cx="5329473" cy="5855759"/>
          </a:xfrm>
          <a:prstGeom prst="rect">
            <a:avLst/>
          </a:prstGeom>
        </p:spPr>
      </p:pic>
    </p:spTree>
    <p:extLst>
      <p:ext uri="{BB962C8B-B14F-4D97-AF65-F5344CB8AC3E}">
        <p14:creationId xmlns:p14="http://schemas.microsoft.com/office/powerpoint/2010/main" val="66724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Gráfico 32">
            <a:extLst>
              <a:ext uri="{FF2B5EF4-FFF2-40B4-BE49-F238E27FC236}">
                <a16:creationId xmlns:a16="http://schemas.microsoft.com/office/drawing/2014/main" id="{CB8EDDD1-1698-2567-8B8A-F0A828ADCEBE}"/>
              </a:ext>
            </a:extLst>
          </p:cNvPr>
          <p:cNvSpPr/>
          <p:nvPr/>
        </p:nvSpPr>
        <p:spPr>
          <a:xfrm>
            <a:off x="-1" y="-25400"/>
            <a:ext cx="7140467" cy="6886977"/>
          </a:xfrm>
          <a:custGeom>
            <a:avLst/>
            <a:gdLst>
              <a:gd name="connsiteX0" fmla="*/ 6679710 w 7098202"/>
              <a:gd name="connsiteY0" fmla="*/ 6861577 h 6861576"/>
              <a:gd name="connsiteX1" fmla="*/ 0 w 7098202"/>
              <a:gd name="connsiteY1" fmla="*/ 6861577 h 6861576"/>
              <a:gd name="connsiteX2" fmla="*/ 0 w 7098202"/>
              <a:gd name="connsiteY2" fmla="*/ 0 h 6861576"/>
              <a:gd name="connsiteX3" fmla="*/ 6943211 w 7098202"/>
              <a:gd name="connsiteY3" fmla="*/ 0 h 6861576"/>
              <a:gd name="connsiteX4" fmla="*/ 6679710 w 7098202"/>
              <a:gd name="connsiteY4" fmla="*/ 6861577 h 6861576"/>
              <a:gd name="connsiteX0" fmla="*/ 6679710 w 7048541"/>
              <a:gd name="connsiteY0" fmla="*/ 6886977 h 6886977"/>
              <a:gd name="connsiteX1" fmla="*/ 0 w 7048541"/>
              <a:gd name="connsiteY1" fmla="*/ 6886977 h 6886977"/>
              <a:gd name="connsiteX2" fmla="*/ 0 w 7048541"/>
              <a:gd name="connsiteY2" fmla="*/ 25400 h 6886977"/>
              <a:gd name="connsiteX3" fmla="*/ 6498711 w 7048541"/>
              <a:gd name="connsiteY3" fmla="*/ 0 h 6886977"/>
              <a:gd name="connsiteX4" fmla="*/ 6679710 w 7048541"/>
              <a:gd name="connsiteY4" fmla="*/ 6886977 h 6886977"/>
              <a:gd name="connsiteX0" fmla="*/ 6781310 w 7140467"/>
              <a:gd name="connsiteY0" fmla="*/ 6886977 h 6886977"/>
              <a:gd name="connsiteX1" fmla="*/ 0 w 7140467"/>
              <a:gd name="connsiteY1" fmla="*/ 6886977 h 6886977"/>
              <a:gd name="connsiteX2" fmla="*/ 0 w 7140467"/>
              <a:gd name="connsiteY2" fmla="*/ 25400 h 6886977"/>
              <a:gd name="connsiteX3" fmla="*/ 6498711 w 7140467"/>
              <a:gd name="connsiteY3" fmla="*/ 0 h 6886977"/>
              <a:gd name="connsiteX4" fmla="*/ 6781310 w 7140467"/>
              <a:gd name="connsiteY4" fmla="*/ 6886977 h 6886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0467" h="6886977">
                <a:moveTo>
                  <a:pt x="6781310" y="6886977"/>
                </a:moveTo>
                <a:lnTo>
                  <a:pt x="0" y="6886977"/>
                </a:lnTo>
                <a:lnTo>
                  <a:pt x="0" y="25400"/>
                </a:lnTo>
                <a:lnTo>
                  <a:pt x="6498711" y="0"/>
                </a:lnTo>
                <a:cubicBezTo>
                  <a:pt x="5002201" y="2604341"/>
                  <a:pt x="8164087" y="4353183"/>
                  <a:pt x="6781310" y="6886977"/>
                </a:cubicBezTo>
                <a:close/>
              </a:path>
            </a:pathLst>
          </a:custGeom>
          <a:solidFill>
            <a:schemeClr val="bg2"/>
          </a:solidFill>
          <a:ln w="0" cap="flat">
            <a:noFill/>
            <a:prstDash val="solid"/>
            <a:miter/>
          </a:ln>
        </p:spPr>
        <p:txBody>
          <a:bodyPr rtlCol="0" anchor="ctr"/>
          <a:lstStyle/>
          <a:p>
            <a:endParaRPr lang="pt-BR"/>
          </a:p>
        </p:txBody>
      </p:sp>
      <p:sp>
        <p:nvSpPr>
          <p:cNvPr id="6" name="CaixaDeTexto 5">
            <a:extLst>
              <a:ext uri="{FF2B5EF4-FFF2-40B4-BE49-F238E27FC236}">
                <a16:creationId xmlns:a16="http://schemas.microsoft.com/office/drawing/2014/main" id="{EDBD7597-C43B-608D-399B-FCA124D37447}"/>
              </a:ext>
            </a:extLst>
          </p:cNvPr>
          <p:cNvSpPr txBox="1"/>
          <p:nvPr/>
        </p:nvSpPr>
        <p:spPr>
          <a:xfrm>
            <a:off x="695325" y="4704057"/>
            <a:ext cx="5389250" cy="738664"/>
          </a:xfrm>
          <a:prstGeom prst="rect">
            <a:avLst/>
          </a:prstGeom>
          <a:noFill/>
        </p:spPr>
        <p:txBody>
          <a:bodyPr wrap="square" rtlCol="0">
            <a:spAutoFit/>
          </a:bodyPr>
          <a:lstStyle/>
          <a:p>
            <a:pPr>
              <a:spcBef>
                <a:spcPts val="1200"/>
              </a:spcBef>
            </a:pPr>
            <a:r>
              <a:rPr lang="pt-BR" sz="1400" dirty="0">
                <a:effectLst/>
              </a:rPr>
              <a:t>Não plante um modelo perfeito. Quais são os riscos e impactos do seu modelo de negócios? O que está fazendo ou fará para mitigá-los?</a:t>
            </a:r>
          </a:p>
        </p:txBody>
      </p:sp>
      <p:grpSp>
        <p:nvGrpSpPr>
          <p:cNvPr id="16" name="Agrupar 15">
            <a:extLst>
              <a:ext uri="{FF2B5EF4-FFF2-40B4-BE49-F238E27FC236}">
                <a16:creationId xmlns:a16="http://schemas.microsoft.com/office/drawing/2014/main" id="{E0E670C2-5AB5-9DCF-4DF7-BEECA9CE1F0A}"/>
              </a:ext>
            </a:extLst>
          </p:cNvPr>
          <p:cNvGrpSpPr/>
          <p:nvPr/>
        </p:nvGrpSpPr>
        <p:grpSpPr>
          <a:xfrm>
            <a:off x="695325" y="5655678"/>
            <a:ext cx="5243058" cy="925920"/>
            <a:chOff x="3686176" y="4638675"/>
            <a:chExt cx="5812405" cy="1090523"/>
          </a:xfrm>
        </p:grpSpPr>
        <p:sp>
          <p:nvSpPr>
            <p:cNvPr id="10" name="Retângulo: Cantos Arredondados 9">
              <a:extLst>
                <a:ext uri="{FF2B5EF4-FFF2-40B4-BE49-F238E27FC236}">
                  <a16:creationId xmlns:a16="http://schemas.microsoft.com/office/drawing/2014/main" id="{0DF1F257-AF62-C064-BB4C-ADFE07DC0F6D}"/>
                </a:ext>
              </a:extLst>
            </p:cNvPr>
            <p:cNvSpPr/>
            <p:nvPr/>
          </p:nvSpPr>
          <p:spPr>
            <a:xfrm>
              <a:off x="3686176" y="4638675"/>
              <a:ext cx="5812405" cy="10905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600" dirty="0"/>
            </a:p>
          </p:txBody>
        </p:sp>
        <p:sp>
          <p:nvSpPr>
            <p:cNvPr id="11" name="Retângulo: Cantos Arredondados 10">
              <a:extLst>
                <a:ext uri="{FF2B5EF4-FFF2-40B4-BE49-F238E27FC236}">
                  <a16:creationId xmlns:a16="http://schemas.microsoft.com/office/drawing/2014/main" id="{9C23ADC1-C38F-25C4-FA06-0514C4DA2C15}"/>
                </a:ext>
              </a:extLst>
            </p:cNvPr>
            <p:cNvSpPr/>
            <p:nvPr/>
          </p:nvSpPr>
          <p:spPr>
            <a:xfrm>
              <a:off x="3815359" y="4776438"/>
              <a:ext cx="5554037" cy="812309"/>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5"/>
                  </a:solidFill>
                  <a:effectLst/>
                </a:rPr>
                <a:t>In a Gartner study of CEOs, the No.1 challenge </a:t>
              </a:r>
            </a:p>
            <a:p>
              <a:pPr algn="ctr"/>
              <a:r>
                <a:rPr lang="en-US" sz="1400" dirty="0">
                  <a:solidFill>
                    <a:schemeClr val="accent5"/>
                  </a:solidFill>
                  <a:effectLst/>
                </a:rPr>
                <a:t>they faced was Outdated Process or Process Debt.</a:t>
              </a:r>
              <a:endParaRPr lang="pt-BR" sz="1400" dirty="0">
                <a:solidFill>
                  <a:schemeClr val="accent5"/>
                </a:solidFill>
              </a:endParaRPr>
            </a:p>
          </p:txBody>
        </p:sp>
      </p:grpSp>
      <p:sp>
        <p:nvSpPr>
          <p:cNvPr id="2" name="CaixaDeTexto 1">
            <a:extLst>
              <a:ext uri="{FF2B5EF4-FFF2-40B4-BE49-F238E27FC236}">
                <a16:creationId xmlns:a16="http://schemas.microsoft.com/office/drawing/2014/main" id="{22632B87-2DE7-26FA-4700-0815B24F4F5C}"/>
              </a:ext>
            </a:extLst>
          </p:cNvPr>
          <p:cNvSpPr txBox="1"/>
          <p:nvPr/>
        </p:nvSpPr>
        <p:spPr>
          <a:xfrm>
            <a:off x="695325" y="1149906"/>
            <a:ext cx="3968302" cy="646331"/>
          </a:xfrm>
          <a:prstGeom prst="rect">
            <a:avLst/>
          </a:prstGeom>
          <a:noFill/>
          <a:effectLst>
            <a:softEdge rad="0"/>
          </a:effectLst>
        </p:spPr>
        <p:txBody>
          <a:bodyPr wrap="square" rtlCol="0">
            <a:spAutoFit/>
          </a:bodyPr>
          <a:lstStyle/>
          <a:p>
            <a:r>
              <a:rPr lang="pt-BR" sz="3600" b="1" dirty="0">
                <a:solidFill>
                  <a:srgbClr val="26ADC3"/>
                </a:solidFill>
                <a:effectLst/>
              </a:rPr>
              <a:t>SUGESTÃO 2</a:t>
            </a:r>
          </a:p>
        </p:txBody>
      </p:sp>
      <p:sp>
        <p:nvSpPr>
          <p:cNvPr id="5" name="Retângulo: Cantos Arredondados 4">
            <a:extLst>
              <a:ext uri="{FF2B5EF4-FFF2-40B4-BE49-F238E27FC236}">
                <a16:creationId xmlns:a16="http://schemas.microsoft.com/office/drawing/2014/main" id="{764F8CA1-D0C4-B809-7675-9F326FE1AEE9}"/>
              </a:ext>
            </a:extLst>
          </p:cNvPr>
          <p:cNvSpPr/>
          <p:nvPr/>
        </p:nvSpPr>
        <p:spPr>
          <a:xfrm>
            <a:off x="487680" y="1149906"/>
            <a:ext cx="45719" cy="50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D4037409-348D-E385-CBFB-FDAC4CDE7EFC}"/>
              </a:ext>
            </a:extLst>
          </p:cNvPr>
          <p:cNvSpPr txBox="1"/>
          <p:nvPr/>
        </p:nvSpPr>
        <p:spPr>
          <a:xfrm>
            <a:off x="695325" y="1916277"/>
            <a:ext cx="5389250" cy="307777"/>
          </a:xfrm>
          <a:prstGeom prst="rect">
            <a:avLst/>
          </a:prstGeom>
          <a:noFill/>
        </p:spPr>
        <p:txBody>
          <a:bodyPr wrap="square" rtlCol="0">
            <a:spAutoFit/>
          </a:bodyPr>
          <a:lstStyle/>
          <a:p>
            <a:pPr>
              <a:spcBef>
                <a:spcPts val="1200"/>
              </a:spcBef>
            </a:pPr>
            <a:r>
              <a:rPr lang="pt-BR" sz="1400" b="1" dirty="0">
                <a:effectLst/>
              </a:rPr>
              <a:t>Saiba vender sua área/seu modelo de negócios</a:t>
            </a:r>
          </a:p>
        </p:txBody>
      </p:sp>
      <p:sp>
        <p:nvSpPr>
          <p:cNvPr id="17" name="CaixaDeTexto 16">
            <a:extLst>
              <a:ext uri="{FF2B5EF4-FFF2-40B4-BE49-F238E27FC236}">
                <a16:creationId xmlns:a16="http://schemas.microsoft.com/office/drawing/2014/main" id="{76917267-4AF7-0188-EECF-49D8A68DFD55}"/>
              </a:ext>
            </a:extLst>
          </p:cNvPr>
          <p:cNvSpPr txBox="1"/>
          <p:nvPr/>
        </p:nvSpPr>
        <p:spPr>
          <a:xfrm>
            <a:off x="695325" y="2293327"/>
            <a:ext cx="5389250" cy="523220"/>
          </a:xfrm>
          <a:prstGeom prst="rect">
            <a:avLst/>
          </a:prstGeom>
          <a:noFill/>
        </p:spPr>
        <p:txBody>
          <a:bodyPr wrap="square" rtlCol="0">
            <a:spAutoFit/>
          </a:bodyPr>
          <a:lstStyle/>
          <a:p>
            <a:pPr>
              <a:spcBef>
                <a:spcPts val="1200"/>
              </a:spcBef>
            </a:pPr>
            <a:r>
              <a:rPr lang="pt-BR" sz="1400" dirty="0">
                <a:effectLst/>
              </a:rPr>
              <a:t>Você precisa ser </a:t>
            </a:r>
            <a:r>
              <a:rPr lang="pt-BR" sz="1400" b="1" dirty="0">
                <a:effectLst/>
              </a:rPr>
              <a:t>mais atrativo, menos arriscado e mais rentável</a:t>
            </a:r>
            <a:r>
              <a:rPr lang="pt-BR" sz="1400" dirty="0">
                <a:effectLst/>
              </a:rPr>
              <a:t> do que outras alternativas</a:t>
            </a:r>
          </a:p>
        </p:txBody>
      </p:sp>
      <p:sp>
        <p:nvSpPr>
          <p:cNvPr id="18" name="CaixaDeTexto 17">
            <a:extLst>
              <a:ext uri="{FF2B5EF4-FFF2-40B4-BE49-F238E27FC236}">
                <a16:creationId xmlns:a16="http://schemas.microsoft.com/office/drawing/2014/main" id="{5A1B54D9-FA7D-027F-9F95-9966B9072087}"/>
              </a:ext>
            </a:extLst>
          </p:cNvPr>
          <p:cNvSpPr txBox="1"/>
          <p:nvPr/>
        </p:nvSpPr>
        <p:spPr>
          <a:xfrm>
            <a:off x="695325" y="3167661"/>
            <a:ext cx="5389250" cy="1323439"/>
          </a:xfrm>
          <a:prstGeom prst="rect">
            <a:avLst/>
          </a:prstGeom>
          <a:noFill/>
        </p:spPr>
        <p:txBody>
          <a:bodyPr wrap="square" rtlCol="0">
            <a:spAutoFit/>
          </a:bodyPr>
          <a:lstStyle/>
          <a:p>
            <a:pPr>
              <a:spcBef>
                <a:spcPts val="1200"/>
              </a:spcBef>
            </a:pPr>
            <a:r>
              <a:rPr lang="pt-BR" sz="1400" dirty="0">
                <a:effectLst/>
              </a:rPr>
              <a:t>Qual sua estrutura atual de custos e retornos? É fundamental saber construir um modelo de negócios e um plano de negócios. </a:t>
            </a:r>
          </a:p>
          <a:p>
            <a:pPr>
              <a:spcBef>
                <a:spcPts val="1200"/>
              </a:spcBef>
            </a:pPr>
            <a:r>
              <a:rPr lang="pt-BR" sz="1400" dirty="0">
                <a:effectLst/>
              </a:rPr>
              <a:t>Se eu pedir pra olhar o plano de negócios do seu parque de automações </a:t>
            </a:r>
            <a:r>
              <a:rPr lang="pt-BR" sz="1400" b="1" dirty="0">
                <a:effectLst/>
              </a:rPr>
              <a:t>para os próximos 3 anos, está pronto?</a:t>
            </a:r>
          </a:p>
        </p:txBody>
      </p:sp>
      <p:pic>
        <p:nvPicPr>
          <p:cNvPr id="31" name="Gráfico 30">
            <a:extLst>
              <a:ext uri="{FF2B5EF4-FFF2-40B4-BE49-F238E27FC236}">
                <a16:creationId xmlns:a16="http://schemas.microsoft.com/office/drawing/2014/main" id="{AA73CA8C-4E91-03DE-1481-FAB9005B4A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655" y="395610"/>
            <a:ext cx="935013" cy="247686"/>
          </a:xfrm>
          <a:prstGeom prst="rect">
            <a:avLst/>
          </a:prstGeom>
        </p:spPr>
      </p:pic>
      <p:pic>
        <p:nvPicPr>
          <p:cNvPr id="35" name="Imagem 34">
            <a:extLst>
              <a:ext uri="{FF2B5EF4-FFF2-40B4-BE49-F238E27FC236}">
                <a16:creationId xmlns:a16="http://schemas.microsoft.com/office/drawing/2014/main" id="{102A21FA-239E-250B-824E-E6A3D735B54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21148878">
            <a:off x="7600494" y="1095696"/>
            <a:ext cx="3120762" cy="4749800"/>
          </a:xfrm>
          <a:prstGeom prst="rect">
            <a:avLst/>
          </a:prstGeom>
        </p:spPr>
      </p:pic>
    </p:spTree>
    <p:extLst>
      <p:ext uri="{BB962C8B-B14F-4D97-AF65-F5344CB8AC3E}">
        <p14:creationId xmlns:p14="http://schemas.microsoft.com/office/powerpoint/2010/main" val="16274916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50"/>
                                        <p:tgtEl>
                                          <p:spTgt spid="35"/>
                                        </p:tgtEl>
                                      </p:cBhvr>
                                    </p:animEffect>
                                    <p:anim calcmode="lin" valueType="num">
                                      <p:cBhvr>
                                        <p:cTn id="8" dur="250" fill="hold"/>
                                        <p:tgtEl>
                                          <p:spTgt spid="35"/>
                                        </p:tgtEl>
                                        <p:attrNameLst>
                                          <p:attrName>ppt_x</p:attrName>
                                        </p:attrNameLst>
                                      </p:cBhvr>
                                      <p:tavLst>
                                        <p:tav tm="0">
                                          <p:val>
                                            <p:strVal val="#ppt_x"/>
                                          </p:val>
                                        </p:tav>
                                        <p:tav tm="100000">
                                          <p:val>
                                            <p:strVal val="#ppt_x"/>
                                          </p:val>
                                        </p:tav>
                                      </p:tavLst>
                                    </p:anim>
                                    <p:anim calcmode="lin" valueType="num">
                                      <p:cBhvr>
                                        <p:cTn id="9" dur="2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Gráfico 32">
            <a:extLst>
              <a:ext uri="{FF2B5EF4-FFF2-40B4-BE49-F238E27FC236}">
                <a16:creationId xmlns:a16="http://schemas.microsoft.com/office/drawing/2014/main" id="{590F2820-0974-433A-98DE-DB6C695DC7FF}"/>
              </a:ext>
            </a:extLst>
          </p:cNvPr>
          <p:cNvSpPr/>
          <p:nvPr/>
        </p:nvSpPr>
        <p:spPr>
          <a:xfrm>
            <a:off x="0" y="-25400"/>
            <a:ext cx="6965050" cy="6886977"/>
          </a:xfrm>
          <a:custGeom>
            <a:avLst/>
            <a:gdLst>
              <a:gd name="connsiteX0" fmla="*/ 6679710 w 7098202"/>
              <a:gd name="connsiteY0" fmla="*/ 6861577 h 6861576"/>
              <a:gd name="connsiteX1" fmla="*/ 0 w 7098202"/>
              <a:gd name="connsiteY1" fmla="*/ 6861577 h 6861576"/>
              <a:gd name="connsiteX2" fmla="*/ 0 w 7098202"/>
              <a:gd name="connsiteY2" fmla="*/ 0 h 6861576"/>
              <a:gd name="connsiteX3" fmla="*/ 6943211 w 7098202"/>
              <a:gd name="connsiteY3" fmla="*/ 0 h 6861576"/>
              <a:gd name="connsiteX4" fmla="*/ 6679710 w 7098202"/>
              <a:gd name="connsiteY4" fmla="*/ 6861577 h 6861576"/>
              <a:gd name="connsiteX0" fmla="*/ 6679710 w 7048541"/>
              <a:gd name="connsiteY0" fmla="*/ 6886977 h 6886977"/>
              <a:gd name="connsiteX1" fmla="*/ 0 w 7048541"/>
              <a:gd name="connsiteY1" fmla="*/ 6886977 h 6886977"/>
              <a:gd name="connsiteX2" fmla="*/ 0 w 7048541"/>
              <a:gd name="connsiteY2" fmla="*/ 25400 h 6886977"/>
              <a:gd name="connsiteX3" fmla="*/ 6498711 w 7048541"/>
              <a:gd name="connsiteY3" fmla="*/ 0 h 6886977"/>
              <a:gd name="connsiteX4" fmla="*/ 6679710 w 7048541"/>
              <a:gd name="connsiteY4" fmla="*/ 6886977 h 6886977"/>
              <a:gd name="connsiteX0" fmla="*/ 6781310 w 7140467"/>
              <a:gd name="connsiteY0" fmla="*/ 6886977 h 6886977"/>
              <a:gd name="connsiteX1" fmla="*/ 0 w 7140467"/>
              <a:gd name="connsiteY1" fmla="*/ 6886977 h 6886977"/>
              <a:gd name="connsiteX2" fmla="*/ 0 w 7140467"/>
              <a:gd name="connsiteY2" fmla="*/ 25400 h 6886977"/>
              <a:gd name="connsiteX3" fmla="*/ 6498711 w 7140467"/>
              <a:gd name="connsiteY3" fmla="*/ 0 h 6886977"/>
              <a:gd name="connsiteX4" fmla="*/ 6781310 w 7140467"/>
              <a:gd name="connsiteY4" fmla="*/ 6886977 h 6886977"/>
              <a:gd name="connsiteX0" fmla="*/ 6781310 w 7247612"/>
              <a:gd name="connsiteY0" fmla="*/ 6886977 h 6886977"/>
              <a:gd name="connsiteX1" fmla="*/ 0 w 7247612"/>
              <a:gd name="connsiteY1" fmla="*/ 6886977 h 6886977"/>
              <a:gd name="connsiteX2" fmla="*/ 0 w 7247612"/>
              <a:gd name="connsiteY2" fmla="*/ 25400 h 6886977"/>
              <a:gd name="connsiteX3" fmla="*/ 6498711 w 7247612"/>
              <a:gd name="connsiteY3" fmla="*/ 0 h 6886977"/>
              <a:gd name="connsiteX4" fmla="*/ 6781310 w 7247612"/>
              <a:gd name="connsiteY4" fmla="*/ 6886977 h 6886977"/>
              <a:gd name="connsiteX0" fmla="*/ 6781310 w 6965050"/>
              <a:gd name="connsiteY0" fmla="*/ 6886977 h 6886977"/>
              <a:gd name="connsiteX1" fmla="*/ 0 w 6965050"/>
              <a:gd name="connsiteY1" fmla="*/ 6886977 h 6886977"/>
              <a:gd name="connsiteX2" fmla="*/ 0 w 6965050"/>
              <a:gd name="connsiteY2" fmla="*/ 25400 h 6886977"/>
              <a:gd name="connsiteX3" fmla="*/ 6498711 w 6965050"/>
              <a:gd name="connsiteY3" fmla="*/ 0 h 6886977"/>
              <a:gd name="connsiteX4" fmla="*/ 6781310 w 6965050"/>
              <a:gd name="connsiteY4" fmla="*/ 6886977 h 6886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5050" h="6886977">
                <a:moveTo>
                  <a:pt x="6781310" y="6886977"/>
                </a:moveTo>
                <a:lnTo>
                  <a:pt x="0" y="6886977"/>
                </a:lnTo>
                <a:lnTo>
                  <a:pt x="0" y="25400"/>
                </a:lnTo>
                <a:lnTo>
                  <a:pt x="6498711" y="0"/>
                </a:lnTo>
                <a:cubicBezTo>
                  <a:pt x="5980101" y="2617041"/>
                  <a:pt x="7465587" y="4010283"/>
                  <a:pt x="6781310" y="6886977"/>
                </a:cubicBezTo>
                <a:close/>
              </a:path>
            </a:pathLst>
          </a:custGeom>
          <a:solidFill>
            <a:schemeClr val="bg2"/>
          </a:solidFill>
          <a:ln w="0" cap="flat">
            <a:noFill/>
            <a:prstDash val="solid"/>
            <a:miter/>
          </a:ln>
        </p:spPr>
        <p:txBody>
          <a:bodyPr rtlCol="0" anchor="ctr"/>
          <a:lstStyle/>
          <a:p>
            <a:endParaRPr lang="pt-BR"/>
          </a:p>
        </p:txBody>
      </p:sp>
      <p:sp>
        <p:nvSpPr>
          <p:cNvPr id="6" name="CaixaDeTexto 5">
            <a:extLst>
              <a:ext uri="{FF2B5EF4-FFF2-40B4-BE49-F238E27FC236}">
                <a16:creationId xmlns:a16="http://schemas.microsoft.com/office/drawing/2014/main" id="{EDBD7597-C43B-608D-399B-FCA124D37447}"/>
              </a:ext>
            </a:extLst>
          </p:cNvPr>
          <p:cNvSpPr txBox="1"/>
          <p:nvPr/>
        </p:nvSpPr>
        <p:spPr>
          <a:xfrm>
            <a:off x="695324" y="1681937"/>
            <a:ext cx="4911091" cy="523220"/>
          </a:xfrm>
          <a:prstGeom prst="rect">
            <a:avLst/>
          </a:prstGeom>
          <a:noFill/>
        </p:spPr>
        <p:txBody>
          <a:bodyPr wrap="square" rtlCol="0">
            <a:spAutoFit/>
          </a:bodyPr>
          <a:lstStyle/>
          <a:p>
            <a:pPr>
              <a:spcBef>
                <a:spcPts val="1200"/>
              </a:spcBef>
            </a:pPr>
            <a:r>
              <a:rPr lang="pt-BR" sz="1400" dirty="0"/>
              <a:t>Mostre que consegue crescer de maneira estruturada</a:t>
            </a:r>
            <a:endParaRPr lang="pt-BR" sz="1400" dirty="0">
              <a:effectLst/>
            </a:endParaRPr>
          </a:p>
        </p:txBody>
      </p:sp>
      <p:sp>
        <p:nvSpPr>
          <p:cNvPr id="8" name="CaixaDeTexto 7">
            <a:extLst>
              <a:ext uri="{FF2B5EF4-FFF2-40B4-BE49-F238E27FC236}">
                <a16:creationId xmlns:a16="http://schemas.microsoft.com/office/drawing/2014/main" id="{7AF3674D-054F-9E75-2950-9E5152CBEB00}"/>
              </a:ext>
            </a:extLst>
          </p:cNvPr>
          <p:cNvSpPr txBox="1"/>
          <p:nvPr/>
        </p:nvSpPr>
        <p:spPr>
          <a:xfrm>
            <a:off x="695325" y="1035606"/>
            <a:ext cx="3968302" cy="646331"/>
          </a:xfrm>
          <a:prstGeom prst="rect">
            <a:avLst/>
          </a:prstGeom>
          <a:noFill/>
          <a:effectLst>
            <a:softEdge rad="0"/>
          </a:effectLst>
        </p:spPr>
        <p:txBody>
          <a:bodyPr wrap="square" rtlCol="0">
            <a:spAutoFit/>
          </a:bodyPr>
          <a:lstStyle/>
          <a:p>
            <a:r>
              <a:rPr lang="pt-BR" sz="3600" b="1" dirty="0">
                <a:solidFill>
                  <a:srgbClr val="26ADC3"/>
                </a:solidFill>
                <a:effectLst/>
              </a:rPr>
              <a:t>SUGESTÃO 3</a:t>
            </a:r>
          </a:p>
        </p:txBody>
      </p:sp>
      <p:sp>
        <p:nvSpPr>
          <p:cNvPr id="9" name="Retângulo: Cantos Arredondados 8">
            <a:extLst>
              <a:ext uri="{FF2B5EF4-FFF2-40B4-BE49-F238E27FC236}">
                <a16:creationId xmlns:a16="http://schemas.microsoft.com/office/drawing/2014/main" id="{1897A561-C659-D2AC-6BE5-D9BE46BD5B61}"/>
              </a:ext>
            </a:extLst>
          </p:cNvPr>
          <p:cNvSpPr/>
          <p:nvPr/>
        </p:nvSpPr>
        <p:spPr>
          <a:xfrm>
            <a:off x="487680" y="1149906"/>
            <a:ext cx="45719" cy="50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Gráfico 22">
            <a:extLst>
              <a:ext uri="{FF2B5EF4-FFF2-40B4-BE49-F238E27FC236}">
                <a16:creationId xmlns:a16="http://schemas.microsoft.com/office/drawing/2014/main" id="{3DC5BB09-8E2F-6DD9-4AA7-9522A49E00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655" y="395610"/>
            <a:ext cx="935013" cy="247686"/>
          </a:xfrm>
          <a:prstGeom prst="rect">
            <a:avLst/>
          </a:prstGeom>
        </p:spPr>
      </p:pic>
      <p:pic>
        <p:nvPicPr>
          <p:cNvPr id="24" name="Imagem 23">
            <a:extLst>
              <a:ext uri="{FF2B5EF4-FFF2-40B4-BE49-F238E27FC236}">
                <a16:creationId xmlns:a16="http://schemas.microsoft.com/office/drawing/2014/main" id="{4F841020-07FD-0C17-993E-8A17D1A9A2A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376002">
            <a:off x="8005078" y="1043188"/>
            <a:ext cx="3120762" cy="4749800"/>
          </a:xfrm>
          <a:prstGeom prst="rect">
            <a:avLst/>
          </a:prstGeom>
        </p:spPr>
      </p:pic>
      <p:pic>
        <p:nvPicPr>
          <p:cNvPr id="2050" name="Picture 2" descr="Gartner’s 2024 Hyperautomation Maturity Model includes five maturity levels: beginner, developing, intermediate, advanced and mastery. The model explains the actions organizations should take for each maturity level against the five pillars of strategy, people and organization, metrics, automation focus and technology focus.">
            <a:extLst>
              <a:ext uri="{FF2B5EF4-FFF2-40B4-BE49-F238E27FC236}">
                <a16:creationId xmlns:a16="http://schemas.microsoft.com/office/drawing/2014/main" id="{74F5A7F4-91B9-2678-4EE8-917F4F8288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323" y="2475582"/>
            <a:ext cx="4844422" cy="422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6918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Gráfico 32">
            <a:extLst>
              <a:ext uri="{FF2B5EF4-FFF2-40B4-BE49-F238E27FC236}">
                <a16:creationId xmlns:a16="http://schemas.microsoft.com/office/drawing/2014/main" id="{590F2820-0974-433A-98DE-DB6C695DC7FF}"/>
              </a:ext>
            </a:extLst>
          </p:cNvPr>
          <p:cNvSpPr/>
          <p:nvPr/>
        </p:nvSpPr>
        <p:spPr>
          <a:xfrm>
            <a:off x="0" y="-25400"/>
            <a:ext cx="6965050" cy="6886977"/>
          </a:xfrm>
          <a:custGeom>
            <a:avLst/>
            <a:gdLst>
              <a:gd name="connsiteX0" fmla="*/ 6679710 w 7098202"/>
              <a:gd name="connsiteY0" fmla="*/ 6861577 h 6861576"/>
              <a:gd name="connsiteX1" fmla="*/ 0 w 7098202"/>
              <a:gd name="connsiteY1" fmla="*/ 6861577 h 6861576"/>
              <a:gd name="connsiteX2" fmla="*/ 0 w 7098202"/>
              <a:gd name="connsiteY2" fmla="*/ 0 h 6861576"/>
              <a:gd name="connsiteX3" fmla="*/ 6943211 w 7098202"/>
              <a:gd name="connsiteY3" fmla="*/ 0 h 6861576"/>
              <a:gd name="connsiteX4" fmla="*/ 6679710 w 7098202"/>
              <a:gd name="connsiteY4" fmla="*/ 6861577 h 6861576"/>
              <a:gd name="connsiteX0" fmla="*/ 6679710 w 7048541"/>
              <a:gd name="connsiteY0" fmla="*/ 6886977 h 6886977"/>
              <a:gd name="connsiteX1" fmla="*/ 0 w 7048541"/>
              <a:gd name="connsiteY1" fmla="*/ 6886977 h 6886977"/>
              <a:gd name="connsiteX2" fmla="*/ 0 w 7048541"/>
              <a:gd name="connsiteY2" fmla="*/ 25400 h 6886977"/>
              <a:gd name="connsiteX3" fmla="*/ 6498711 w 7048541"/>
              <a:gd name="connsiteY3" fmla="*/ 0 h 6886977"/>
              <a:gd name="connsiteX4" fmla="*/ 6679710 w 7048541"/>
              <a:gd name="connsiteY4" fmla="*/ 6886977 h 6886977"/>
              <a:gd name="connsiteX0" fmla="*/ 6781310 w 7140467"/>
              <a:gd name="connsiteY0" fmla="*/ 6886977 h 6886977"/>
              <a:gd name="connsiteX1" fmla="*/ 0 w 7140467"/>
              <a:gd name="connsiteY1" fmla="*/ 6886977 h 6886977"/>
              <a:gd name="connsiteX2" fmla="*/ 0 w 7140467"/>
              <a:gd name="connsiteY2" fmla="*/ 25400 h 6886977"/>
              <a:gd name="connsiteX3" fmla="*/ 6498711 w 7140467"/>
              <a:gd name="connsiteY3" fmla="*/ 0 h 6886977"/>
              <a:gd name="connsiteX4" fmla="*/ 6781310 w 7140467"/>
              <a:gd name="connsiteY4" fmla="*/ 6886977 h 6886977"/>
              <a:gd name="connsiteX0" fmla="*/ 6781310 w 7247612"/>
              <a:gd name="connsiteY0" fmla="*/ 6886977 h 6886977"/>
              <a:gd name="connsiteX1" fmla="*/ 0 w 7247612"/>
              <a:gd name="connsiteY1" fmla="*/ 6886977 h 6886977"/>
              <a:gd name="connsiteX2" fmla="*/ 0 w 7247612"/>
              <a:gd name="connsiteY2" fmla="*/ 25400 h 6886977"/>
              <a:gd name="connsiteX3" fmla="*/ 6498711 w 7247612"/>
              <a:gd name="connsiteY3" fmla="*/ 0 h 6886977"/>
              <a:gd name="connsiteX4" fmla="*/ 6781310 w 7247612"/>
              <a:gd name="connsiteY4" fmla="*/ 6886977 h 6886977"/>
              <a:gd name="connsiteX0" fmla="*/ 6781310 w 6965050"/>
              <a:gd name="connsiteY0" fmla="*/ 6886977 h 6886977"/>
              <a:gd name="connsiteX1" fmla="*/ 0 w 6965050"/>
              <a:gd name="connsiteY1" fmla="*/ 6886977 h 6886977"/>
              <a:gd name="connsiteX2" fmla="*/ 0 w 6965050"/>
              <a:gd name="connsiteY2" fmla="*/ 25400 h 6886977"/>
              <a:gd name="connsiteX3" fmla="*/ 6498711 w 6965050"/>
              <a:gd name="connsiteY3" fmla="*/ 0 h 6886977"/>
              <a:gd name="connsiteX4" fmla="*/ 6781310 w 6965050"/>
              <a:gd name="connsiteY4" fmla="*/ 6886977 h 6886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5050" h="6886977">
                <a:moveTo>
                  <a:pt x="6781310" y="6886977"/>
                </a:moveTo>
                <a:lnTo>
                  <a:pt x="0" y="6886977"/>
                </a:lnTo>
                <a:lnTo>
                  <a:pt x="0" y="25400"/>
                </a:lnTo>
                <a:lnTo>
                  <a:pt x="6498711" y="0"/>
                </a:lnTo>
                <a:cubicBezTo>
                  <a:pt x="5980101" y="2617041"/>
                  <a:pt x="7465587" y="4010283"/>
                  <a:pt x="6781310" y="6886977"/>
                </a:cubicBezTo>
                <a:close/>
              </a:path>
            </a:pathLst>
          </a:custGeom>
          <a:solidFill>
            <a:schemeClr val="bg2"/>
          </a:solidFill>
          <a:ln w="0" cap="flat">
            <a:noFill/>
            <a:prstDash val="solid"/>
            <a:miter/>
          </a:ln>
        </p:spPr>
        <p:txBody>
          <a:bodyPr rtlCol="0" anchor="ctr"/>
          <a:lstStyle/>
          <a:p>
            <a:endParaRPr lang="pt-BR"/>
          </a:p>
        </p:txBody>
      </p:sp>
      <p:sp>
        <p:nvSpPr>
          <p:cNvPr id="6" name="CaixaDeTexto 5">
            <a:extLst>
              <a:ext uri="{FF2B5EF4-FFF2-40B4-BE49-F238E27FC236}">
                <a16:creationId xmlns:a16="http://schemas.microsoft.com/office/drawing/2014/main" id="{EDBD7597-C43B-608D-399B-FCA124D37447}"/>
              </a:ext>
            </a:extLst>
          </p:cNvPr>
          <p:cNvSpPr txBox="1"/>
          <p:nvPr/>
        </p:nvSpPr>
        <p:spPr>
          <a:xfrm>
            <a:off x="695324" y="1681937"/>
            <a:ext cx="4911091" cy="523220"/>
          </a:xfrm>
          <a:prstGeom prst="rect">
            <a:avLst/>
          </a:prstGeom>
          <a:noFill/>
        </p:spPr>
        <p:txBody>
          <a:bodyPr wrap="square" rtlCol="0">
            <a:spAutoFit/>
          </a:bodyPr>
          <a:lstStyle/>
          <a:p>
            <a:pPr>
              <a:spcBef>
                <a:spcPts val="1200"/>
              </a:spcBef>
            </a:pPr>
            <a:r>
              <a:rPr lang="pt-BR" sz="1400" dirty="0"/>
              <a:t>Mostre que consegue crescer de maneira estruturada</a:t>
            </a:r>
            <a:endParaRPr lang="pt-BR" sz="1400" dirty="0">
              <a:effectLst/>
            </a:endParaRPr>
          </a:p>
        </p:txBody>
      </p:sp>
      <p:sp>
        <p:nvSpPr>
          <p:cNvPr id="8" name="CaixaDeTexto 7">
            <a:extLst>
              <a:ext uri="{FF2B5EF4-FFF2-40B4-BE49-F238E27FC236}">
                <a16:creationId xmlns:a16="http://schemas.microsoft.com/office/drawing/2014/main" id="{7AF3674D-054F-9E75-2950-9E5152CBEB00}"/>
              </a:ext>
            </a:extLst>
          </p:cNvPr>
          <p:cNvSpPr txBox="1"/>
          <p:nvPr/>
        </p:nvSpPr>
        <p:spPr>
          <a:xfrm>
            <a:off x="695325" y="1035606"/>
            <a:ext cx="3968302" cy="646331"/>
          </a:xfrm>
          <a:prstGeom prst="rect">
            <a:avLst/>
          </a:prstGeom>
          <a:noFill/>
          <a:effectLst>
            <a:softEdge rad="0"/>
          </a:effectLst>
        </p:spPr>
        <p:txBody>
          <a:bodyPr wrap="square" rtlCol="0">
            <a:spAutoFit/>
          </a:bodyPr>
          <a:lstStyle/>
          <a:p>
            <a:r>
              <a:rPr lang="pt-BR" sz="3600" b="1" dirty="0">
                <a:solidFill>
                  <a:srgbClr val="26ADC3"/>
                </a:solidFill>
                <a:effectLst/>
              </a:rPr>
              <a:t>SUGESTÃO 3</a:t>
            </a:r>
          </a:p>
        </p:txBody>
      </p:sp>
      <p:sp>
        <p:nvSpPr>
          <p:cNvPr id="9" name="Retângulo: Cantos Arredondados 8">
            <a:extLst>
              <a:ext uri="{FF2B5EF4-FFF2-40B4-BE49-F238E27FC236}">
                <a16:creationId xmlns:a16="http://schemas.microsoft.com/office/drawing/2014/main" id="{1897A561-C659-D2AC-6BE5-D9BE46BD5B61}"/>
              </a:ext>
            </a:extLst>
          </p:cNvPr>
          <p:cNvSpPr/>
          <p:nvPr/>
        </p:nvSpPr>
        <p:spPr>
          <a:xfrm>
            <a:off x="487680" y="1149906"/>
            <a:ext cx="45719" cy="504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3" name="Gráfico 22">
            <a:extLst>
              <a:ext uri="{FF2B5EF4-FFF2-40B4-BE49-F238E27FC236}">
                <a16:creationId xmlns:a16="http://schemas.microsoft.com/office/drawing/2014/main" id="{3DC5BB09-8E2F-6DD9-4AA7-9522A49E00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655" y="395610"/>
            <a:ext cx="935013" cy="247686"/>
          </a:xfrm>
          <a:prstGeom prst="rect">
            <a:avLst/>
          </a:prstGeom>
        </p:spPr>
      </p:pic>
      <p:pic>
        <p:nvPicPr>
          <p:cNvPr id="24" name="Imagem 23">
            <a:extLst>
              <a:ext uri="{FF2B5EF4-FFF2-40B4-BE49-F238E27FC236}">
                <a16:creationId xmlns:a16="http://schemas.microsoft.com/office/drawing/2014/main" id="{4F841020-07FD-0C17-993E-8A17D1A9A2A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376002">
            <a:off x="8005078" y="1043188"/>
            <a:ext cx="3120762" cy="4749800"/>
          </a:xfrm>
          <a:prstGeom prst="rect">
            <a:avLst/>
          </a:prstGeom>
        </p:spPr>
      </p:pic>
      <p:pic>
        <p:nvPicPr>
          <p:cNvPr id="4098" name="Picture 2" descr="Enterprises can take actions to advance their hyperautomation practices depending on their maturity level. Enterprises can utilize actions, such as developing a process assessment framework to progress to “developing” stage from “beginner,” or focusing on unstructured data use cases to reach “mastery” from “advanced.”">
            <a:extLst>
              <a:ext uri="{FF2B5EF4-FFF2-40B4-BE49-F238E27FC236}">
                <a16:creationId xmlns:a16="http://schemas.microsoft.com/office/drawing/2014/main" id="{2BD34778-1938-8938-82B1-C979752AED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324" y="2959643"/>
            <a:ext cx="5837229" cy="263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5170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Gráfico 32">
            <a:extLst>
              <a:ext uri="{FF2B5EF4-FFF2-40B4-BE49-F238E27FC236}">
                <a16:creationId xmlns:a16="http://schemas.microsoft.com/office/drawing/2014/main" id="{69563147-AC5B-9023-21CE-619B965A00A6}"/>
              </a:ext>
            </a:extLst>
          </p:cNvPr>
          <p:cNvSpPr/>
          <p:nvPr/>
        </p:nvSpPr>
        <p:spPr>
          <a:xfrm>
            <a:off x="0" y="-28977"/>
            <a:ext cx="6781310" cy="6886977"/>
          </a:xfrm>
          <a:custGeom>
            <a:avLst/>
            <a:gdLst>
              <a:gd name="connsiteX0" fmla="*/ 6679710 w 7098202"/>
              <a:gd name="connsiteY0" fmla="*/ 6861577 h 6861576"/>
              <a:gd name="connsiteX1" fmla="*/ 0 w 7098202"/>
              <a:gd name="connsiteY1" fmla="*/ 6861577 h 6861576"/>
              <a:gd name="connsiteX2" fmla="*/ 0 w 7098202"/>
              <a:gd name="connsiteY2" fmla="*/ 0 h 6861576"/>
              <a:gd name="connsiteX3" fmla="*/ 6943211 w 7098202"/>
              <a:gd name="connsiteY3" fmla="*/ 0 h 6861576"/>
              <a:gd name="connsiteX4" fmla="*/ 6679710 w 7098202"/>
              <a:gd name="connsiteY4" fmla="*/ 6861577 h 6861576"/>
              <a:gd name="connsiteX0" fmla="*/ 6679710 w 7048541"/>
              <a:gd name="connsiteY0" fmla="*/ 6886977 h 6886977"/>
              <a:gd name="connsiteX1" fmla="*/ 0 w 7048541"/>
              <a:gd name="connsiteY1" fmla="*/ 6886977 h 6886977"/>
              <a:gd name="connsiteX2" fmla="*/ 0 w 7048541"/>
              <a:gd name="connsiteY2" fmla="*/ 25400 h 6886977"/>
              <a:gd name="connsiteX3" fmla="*/ 6498711 w 7048541"/>
              <a:gd name="connsiteY3" fmla="*/ 0 h 6886977"/>
              <a:gd name="connsiteX4" fmla="*/ 6679710 w 7048541"/>
              <a:gd name="connsiteY4" fmla="*/ 6886977 h 6886977"/>
              <a:gd name="connsiteX0" fmla="*/ 6781310 w 7140467"/>
              <a:gd name="connsiteY0" fmla="*/ 6886977 h 6886977"/>
              <a:gd name="connsiteX1" fmla="*/ 0 w 7140467"/>
              <a:gd name="connsiteY1" fmla="*/ 6886977 h 6886977"/>
              <a:gd name="connsiteX2" fmla="*/ 0 w 7140467"/>
              <a:gd name="connsiteY2" fmla="*/ 25400 h 6886977"/>
              <a:gd name="connsiteX3" fmla="*/ 6498711 w 7140467"/>
              <a:gd name="connsiteY3" fmla="*/ 0 h 6886977"/>
              <a:gd name="connsiteX4" fmla="*/ 6781310 w 7140467"/>
              <a:gd name="connsiteY4" fmla="*/ 6886977 h 6886977"/>
              <a:gd name="connsiteX0" fmla="*/ 6781310 w 7247612"/>
              <a:gd name="connsiteY0" fmla="*/ 6886977 h 6886977"/>
              <a:gd name="connsiteX1" fmla="*/ 0 w 7247612"/>
              <a:gd name="connsiteY1" fmla="*/ 6886977 h 6886977"/>
              <a:gd name="connsiteX2" fmla="*/ 0 w 7247612"/>
              <a:gd name="connsiteY2" fmla="*/ 25400 h 6886977"/>
              <a:gd name="connsiteX3" fmla="*/ 6498711 w 7247612"/>
              <a:gd name="connsiteY3" fmla="*/ 0 h 6886977"/>
              <a:gd name="connsiteX4" fmla="*/ 6781310 w 7247612"/>
              <a:gd name="connsiteY4" fmla="*/ 6886977 h 6886977"/>
              <a:gd name="connsiteX0" fmla="*/ 6781310 w 6965050"/>
              <a:gd name="connsiteY0" fmla="*/ 6886977 h 6886977"/>
              <a:gd name="connsiteX1" fmla="*/ 0 w 6965050"/>
              <a:gd name="connsiteY1" fmla="*/ 6886977 h 6886977"/>
              <a:gd name="connsiteX2" fmla="*/ 0 w 6965050"/>
              <a:gd name="connsiteY2" fmla="*/ 25400 h 6886977"/>
              <a:gd name="connsiteX3" fmla="*/ 6498711 w 6965050"/>
              <a:gd name="connsiteY3" fmla="*/ 0 h 6886977"/>
              <a:gd name="connsiteX4" fmla="*/ 6781310 w 6965050"/>
              <a:gd name="connsiteY4" fmla="*/ 6886977 h 6886977"/>
              <a:gd name="connsiteX0" fmla="*/ 6781310 w 7168273"/>
              <a:gd name="connsiteY0" fmla="*/ 6886977 h 6886977"/>
              <a:gd name="connsiteX1" fmla="*/ 0 w 7168273"/>
              <a:gd name="connsiteY1" fmla="*/ 6886977 h 6886977"/>
              <a:gd name="connsiteX2" fmla="*/ 0 w 7168273"/>
              <a:gd name="connsiteY2" fmla="*/ 25400 h 6886977"/>
              <a:gd name="connsiteX3" fmla="*/ 6498711 w 7168273"/>
              <a:gd name="connsiteY3" fmla="*/ 0 h 6886977"/>
              <a:gd name="connsiteX4" fmla="*/ 6781310 w 7168273"/>
              <a:gd name="connsiteY4" fmla="*/ 6886977 h 6886977"/>
              <a:gd name="connsiteX0" fmla="*/ 6781310 w 6781310"/>
              <a:gd name="connsiteY0" fmla="*/ 6886977 h 6886977"/>
              <a:gd name="connsiteX1" fmla="*/ 0 w 6781310"/>
              <a:gd name="connsiteY1" fmla="*/ 6886977 h 6886977"/>
              <a:gd name="connsiteX2" fmla="*/ 0 w 6781310"/>
              <a:gd name="connsiteY2" fmla="*/ 25400 h 6886977"/>
              <a:gd name="connsiteX3" fmla="*/ 6498711 w 6781310"/>
              <a:gd name="connsiteY3" fmla="*/ 0 h 6886977"/>
              <a:gd name="connsiteX4" fmla="*/ 6781310 w 6781310"/>
              <a:gd name="connsiteY4" fmla="*/ 6886977 h 6886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1310" h="6886977">
                <a:moveTo>
                  <a:pt x="6781310" y="6886977"/>
                </a:moveTo>
                <a:lnTo>
                  <a:pt x="0" y="6886977"/>
                </a:lnTo>
                <a:lnTo>
                  <a:pt x="0" y="25400"/>
                </a:lnTo>
                <a:lnTo>
                  <a:pt x="6498711" y="0"/>
                </a:lnTo>
                <a:cubicBezTo>
                  <a:pt x="7161201" y="2401141"/>
                  <a:pt x="5725687" y="3692783"/>
                  <a:pt x="6781310" y="6886977"/>
                </a:cubicBezTo>
                <a:close/>
              </a:path>
            </a:pathLst>
          </a:custGeom>
          <a:solidFill>
            <a:schemeClr val="bg2"/>
          </a:solidFill>
          <a:ln w="0" cap="flat">
            <a:noFill/>
            <a:prstDash val="solid"/>
            <a:miter/>
          </a:ln>
        </p:spPr>
        <p:txBody>
          <a:bodyPr rtlCol="0" anchor="ctr"/>
          <a:lstStyle/>
          <a:p>
            <a:endParaRPr lang="pt-BR"/>
          </a:p>
        </p:txBody>
      </p:sp>
      <p:sp>
        <p:nvSpPr>
          <p:cNvPr id="3" name="CaixaDeTexto 2">
            <a:extLst>
              <a:ext uri="{FF2B5EF4-FFF2-40B4-BE49-F238E27FC236}">
                <a16:creationId xmlns:a16="http://schemas.microsoft.com/office/drawing/2014/main" id="{C571512D-B3CD-FB2D-2CB2-6F303CE8EBC2}"/>
              </a:ext>
            </a:extLst>
          </p:cNvPr>
          <p:cNvSpPr txBox="1"/>
          <p:nvPr/>
        </p:nvSpPr>
        <p:spPr>
          <a:xfrm>
            <a:off x="695325" y="1460778"/>
            <a:ext cx="3968302" cy="646331"/>
          </a:xfrm>
          <a:prstGeom prst="rect">
            <a:avLst/>
          </a:prstGeom>
          <a:noFill/>
          <a:effectLst>
            <a:softEdge rad="0"/>
          </a:effectLst>
        </p:spPr>
        <p:txBody>
          <a:bodyPr wrap="square" rtlCol="0">
            <a:spAutoFit/>
          </a:bodyPr>
          <a:lstStyle/>
          <a:p>
            <a:r>
              <a:rPr lang="pt-BR" sz="3600" b="1" dirty="0">
                <a:solidFill>
                  <a:srgbClr val="26ADC3"/>
                </a:solidFill>
                <a:effectLst/>
              </a:rPr>
              <a:t>SUGESTÃO 4</a:t>
            </a:r>
          </a:p>
        </p:txBody>
      </p:sp>
      <p:sp>
        <p:nvSpPr>
          <p:cNvPr id="4" name="CaixaDeTexto 3">
            <a:extLst>
              <a:ext uri="{FF2B5EF4-FFF2-40B4-BE49-F238E27FC236}">
                <a16:creationId xmlns:a16="http://schemas.microsoft.com/office/drawing/2014/main" id="{924D6D5D-DA84-2B35-7EC4-1D61AF0A7B27}"/>
              </a:ext>
            </a:extLst>
          </p:cNvPr>
          <p:cNvSpPr txBox="1"/>
          <p:nvPr/>
        </p:nvSpPr>
        <p:spPr>
          <a:xfrm>
            <a:off x="695325" y="2107109"/>
            <a:ext cx="4867275" cy="523220"/>
          </a:xfrm>
          <a:prstGeom prst="rect">
            <a:avLst/>
          </a:prstGeom>
          <a:noFill/>
        </p:spPr>
        <p:txBody>
          <a:bodyPr wrap="square">
            <a:spAutoFit/>
          </a:bodyPr>
          <a:lstStyle/>
          <a:p>
            <a:pPr>
              <a:spcBef>
                <a:spcPts val="1200"/>
              </a:spcBef>
            </a:pPr>
            <a:r>
              <a:rPr lang="pt-BR" sz="1400" dirty="0"/>
              <a:t>Entenda a lógica política e a governança de aprovações orçamentárias na sua empresa.</a:t>
            </a:r>
            <a:endParaRPr lang="pt-BR" sz="1400" dirty="0">
              <a:effectLst/>
            </a:endParaRPr>
          </a:p>
        </p:txBody>
      </p:sp>
      <p:sp>
        <p:nvSpPr>
          <p:cNvPr id="7" name="Retângulo: Cantos Arredondados 6">
            <a:extLst>
              <a:ext uri="{FF2B5EF4-FFF2-40B4-BE49-F238E27FC236}">
                <a16:creationId xmlns:a16="http://schemas.microsoft.com/office/drawing/2014/main" id="{03CD8B54-D750-E93E-EA91-46CFA1C15C29}"/>
              </a:ext>
            </a:extLst>
          </p:cNvPr>
          <p:cNvSpPr/>
          <p:nvPr/>
        </p:nvSpPr>
        <p:spPr>
          <a:xfrm>
            <a:off x="487680" y="1405640"/>
            <a:ext cx="45719" cy="47625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Cantos Arredondados 7">
            <a:extLst>
              <a:ext uri="{FF2B5EF4-FFF2-40B4-BE49-F238E27FC236}">
                <a16:creationId xmlns:a16="http://schemas.microsoft.com/office/drawing/2014/main" id="{B8EBAC1D-E96A-1FAC-E316-8A0C373C358C}"/>
              </a:ext>
            </a:extLst>
          </p:cNvPr>
          <p:cNvSpPr/>
          <p:nvPr/>
        </p:nvSpPr>
        <p:spPr>
          <a:xfrm>
            <a:off x="812480" y="2870009"/>
            <a:ext cx="2316482" cy="428625"/>
          </a:xfrm>
          <a:prstGeom prst="roundRect">
            <a:avLst/>
          </a:prstGeom>
          <a:solidFill>
            <a:srgbClr val="23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chemeClr val="bg2"/>
              </a:buClr>
              <a:buFont typeface="Arial" panose="020B0604020202020204" pitchFamily="34" charset="0"/>
              <a:buChar char="•"/>
            </a:pPr>
            <a:r>
              <a:rPr lang="pt-BR" sz="1600" dirty="0">
                <a:effectLst/>
              </a:rPr>
              <a:t>Quem aprova?</a:t>
            </a:r>
          </a:p>
        </p:txBody>
      </p:sp>
      <p:sp>
        <p:nvSpPr>
          <p:cNvPr id="11" name="Retângulo: Cantos Arredondados 10">
            <a:extLst>
              <a:ext uri="{FF2B5EF4-FFF2-40B4-BE49-F238E27FC236}">
                <a16:creationId xmlns:a16="http://schemas.microsoft.com/office/drawing/2014/main" id="{540BD622-BFA3-0BA7-4665-4FC04BD48033}"/>
              </a:ext>
            </a:extLst>
          </p:cNvPr>
          <p:cNvSpPr/>
          <p:nvPr/>
        </p:nvSpPr>
        <p:spPr>
          <a:xfrm>
            <a:off x="812480" y="3443912"/>
            <a:ext cx="2487932" cy="428625"/>
          </a:xfrm>
          <a:prstGeom prst="roundRect">
            <a:avLst/>
          </a:prstGeom>
          <a:solidFill>
            <a:srgbClr val="23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spcBef>
                <a:spcPts val="600"/>
              </a:spcBef>
              <a:buClr>
                <a:schemeClr val="bg2"/>
              </a:buClr>
              <a:buFont typeface="Arial" panose="020B0604020202020204" pitchFamily="34" charset="0"/>
              <a:buChar char="•"/>
            </a:pPr>
            <a:r>
              <a:rPr lang="pt-BR" sz="1600" dirty="0">
                <a:effectLst/>
              </a:rPr>
              <a:t>Quem participa?</a:t>
            </a:r>
          </a:p>
        </p:txBody>
      </p:sp>
      <p:sp>
        <p:nvSpPr>
          <p:cNvPr id="12" name="Retângulo: Cantos Arredondados 11">
            <a:extLst>
              <a:ext uri="{FF2B5EF4-FFF2-40B4-BE49-F238E27FC236}">
                <a16:creationId xmlns:a16="http://schemas.microsoft.com/office/drawing/2014/main" id="{7ABFE2DE-D589-4468-61EF-0543E7C9513F}"/>
              </a:ext>
            </a:extLst>
          </p:cNvPr>
          <p:cNvSpPr/>
          <p:nvPr/>
        </p:nvSpPr>
        <p:spPr>
          <a:xfrm>
            <a:off x="812480" y="4017815"/>
            <a:ext cx="3836858" cy="428625"/>
          </a:xfrm>
          <a:prstGeom prst="roundRect">
            <a:avLst/>
          </a:prstGeom>
          <a:solidFill>
            <a:srgbClr val="23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spcBef>
                <a:spcPts val="600"/>
              </a:spcBef>
              <a:buClr>
                <a:schemeClr val="bg2"/>
              </a:buClr>
              <a:buFont typeface="Arial" panose="020B0604020202020204" pitchFamily="34" charset="0"/>
              <a:buChar char="•"/>
            </a:pPr>
            <a:r>
              <a:rPr lang="pt-BR" sz="1600" dirty="0">
                <a:effectLst/>
              </a:rPr>
              <a:t>Como é o ciclo orçamentário?</a:t>
            </a:r>
          </a:p>
        </p:txBody>
      </p:sp>
      <p:sp>
        <p:nvSpPr>
          <p:cNvPr id="13" name="Retângulo: Cantos Arredondados 12">
            <a:extLst>
              <a:ext uri="{FF2B5EF4-FFF2-40B4-BE49-F238E27FC236}">
                <a16:creationId xmlns:a16="http://schemas.microsoft.com/office/drawing/2014/main" id="{A9820EA4-28A5-E6DA-5EE4-942CEA9D1CC7}"/>
              </a:ext>
            </a:extLst>
          </p:cNvPr>
          <p:cNvSpPr/>
          <p:nvPr/>
        </p:nvSpPr>
        <p:spPr>
          <a:xfrm>
            <a:off x="812480" y="4591718"/>
            <a:ext cx="4213872" cy="428625"/>
          </a:xfrm>
          <a:prstGeom prst="roundRect">
            <a:avLst/>
          </a:prstGeom>
          <a:solidFill>
            <a:srgbClr val="23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spcBef>
                <a:spcPts val="600"/>
              </a:spcBef>
              <a:buClr>
                <a:schemeClr val="bg2"/>
              </a:buClr>
              <a:buFont typeface="Arial" panose="020B0604020202020204" pitchFamily="34" charset="0"/>
              <a:buChar char="•"/>
            </a:pPr>
            <a:r>
              <a:rPr lang="pt-BR" sz="1600" dirty="0">
                <a:effectLst/>
              </a:rPr>
              <a:t>Quem paga a conta dos projetos?</a:t>
            </a:r>
          </a:p>
        </p:txBody>
      </p:sp>
      <p:sp>
        <p:nvSpPr>
          <p:cNvPr id="16" name="Retângulo: Cantos Arredondados 15">
            <a:extLst>
              <a:ext uri="{FF2B5EF4-FFF2-40B4-BE49-F238E27FC236}">
                <a16:creationId xmlns:a16="http://schemas.microsoft.com/office/drawing/2014/main" id="{41B63B5F-826B-0495-5294-9D9B1FFC4421}"/>
              </a:ext>
            </a:extLst>
          </p:cNvPr>
          <p:cNvSpPr/>
          <p:nvPr/>
        </p:nvSpPr>
        <p:spPr>
          <a:xfrm>
            <a:off x="812479" y="5739523"/>
            <a:ext cx="3248025" cy="428625"/>
          </a:xfrm>
          <a:prstGeom prst="roundRect">
            <a:avLst/>
          </a:prstGeom>
          <a:solidFill>
            <a:srgbClr val="23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spcBef>
                <a:spcPts val="600"/>
              </a:spcBef>
              <a:buClr>
                <a:schemeClr val="bg2"/>
              </a:buClr>
              <a:buFont typeface="Arial" panose="020B0604020202020204" pitchFamily="34" charset="0"/>
              <a:buChar char="•"/>
            </a:pPr>
            <a:r>
              <a:rPr lang="pt-BR" sz="1600" dirty="0">
                <a:effectLst/>
              </a:rPr>
              <a:t>D</a:t>
            </a:r>
            <a:r>
              <a:rPr lang="pt-BR" sz="1600" dirty="0"/>
              <a:t>e</a:t>
            </a:r>
            <a:r>
              <a:rPr lang="pt-BR" sz="1600" dirty="0">
                <a:effectLst/>
              </a:rPr>
              <a:t> onde vem o dinheiro?</a:t>
            </a:r>
          </a:p>
        </p:txBody>
      </p:sp>
      <p:sp>
        <p:nvSpPr>
          <p:cNvPr id="17" name="Retângulo: Cantos Arredondados 16">
            <a:extLst>
              <a:ext uri="{FF2B5EF4-FFF2-40B4-BE49-F238E27FC236}">
                <a16:creationId xmlns:a16="http://schemas.microsoft.com/office/drawing/2014/main" id="{86AF32B6-7366-BF89-7F49-DAF678C298B0}"/>
              </a:ext>
            </a:extLst>
          </p:cNvPr>
          <p:cNvSpPr/>
          <p:nvPr/>
        </p:nvSpPr>
        <p:spPr>
          <a:xfrm>
            <a:off x="812480" y="5165621"/>
            <a:ext cx="4213872" cy="428625"/>
          </a:xfrm>
          <a:prstGeom prst="roundRect">
            <a:avLst/>
          </a:prstGeom>
          <a:solidFill>
            <a:srgbClr val="236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rtl="0">
              <a:spcBef>
                <a:spcPts val="600"/>
              </a:spcBef>
              <a:buClr>
                <a:schemeClr val="bg2"/>
              </a:buClr>
              <a:buFont typeface="Arial" panose="020B0604020202020204" pitchFamily="34" charset="0"/>
              <a:buChar char="•"/>
            </a:pPr>
            <a:r>
              <a:rPr lang="pt-BR" sz="1600" dirty="0">
                <a:effectLst/>
              </a:rPr>
              <a:t>Quem paga a conta da operação?</a:t>
            </a:r>
          </a:p>
        </p:txBody>
      </p:sp>
      <p:pic>
        <p:nvPicPr>
          <p:cNvPr id="27" name="Gráfico 26">
            <a:extLst>
              <a:ext uri="{FF2B5EF4-FFF2-40B4-BE49-F238E27FC236}">
                <a16:creationId xmlns:a16="http://schemas.microsoft.com/office/drawing/2014/main" id="{C8D81A6B-EA15-86B1-F061-A3E4C2F1EB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7655" y="395610"/>
            <a:ext cx="935013" cy="247686"/>
          </a:xfrm>
          <a:prstGeom prst="rect">
            <a:avLst/>
          </a:prstGeom>
        </p:spPr>
      </p:pic>
      <p:pic>
        <p:nvPicPr>
          <p:cNvPr id="33" name="Imagem 32" descr="Desenho de uma pessoa&#10;&#10;Descrição gerada automaticamente com confiança baixa">
            <a:extLst>
              <a:ext uri="{FF2B5EF4-FFF2-40B4-BE49-F238E27FC236}">
                <a16:creationId xmlns:a16="http://schemas.microsoft.com/office/drawing/2014/main" id="{26F996B1-25F6-42E4-043A-2D7FB0C023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3510" y="1122188"/>
            <a:ext cx="3946010" cy="5045960"/>
          </a:xfrm>
          <a:prstGeom prst="rect">
            <a:avLst/>
          </a:prstGeom>
        </p:spPr>
      </p:pic>
    </p:spTree>
    <p:extLst>
      <p:ext uri="{BB962C8B-B14F-4D97-AF65-F5344CB8AC3E}">
        <p14:creationId xmlns:p14="http://schemas.microsoft.com/office/powerpoint/2010/main" val="13290712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250" fill="hold"/>
                                        <p:tgtEl>
                                          <p:spTgt spid="8">
                                            <p:bg/>
                                          </p:spTgt>
                                        </p:tgtEl>
                                        <p:attrNameLst>
                                          <p:attrName>ppt_w</p:attrName>
                                        </p:attrNameLst>
                                      </p:cBhvr>
                                      <p:tavLst>
                                        <p:tav tm="0">
                                          <p:val>
                                            <p:strVal val="#ppt_w*0.70"/>
                                          </p:val>
                                        </p:tav>
                                        <p:tav tm="100000">
                                          <p:val>
                                            <p:strVal val="#ppt_w"/>
                                          </p:val>
                                        </p:tav>
                                      </p:tavLst>
                                    </p:anim>
                                    <p:anim calcmode="lin" valueType="num">
                                      <p:cBhvr>
                                        <p:cTn id="8" dur="250" fill="hold"/>
                                        <p:tgtEl>
                                          <p:spTgt spid="8">
                                            <p:bg/>
                                          </p:spTgt>
                                        </p:tgtEl>
                                        <p:attrNameLst>
                                          <p:attrName>ppt_h</p:attrName>
                                        </p:attrNameLst>
                                      </p:cBhvr>
                                      <p:tavLst>
                                        <p:tav tm="0">
                                          <p:val>
                                            <p:strVal val="#ppt_h"/>
                                          </p:val>
                                        </p:tav>
                                        <p:tav tm="100000">
                                          <p:val>
                                            <p:strVal val="#ppt_h"/>
                                          </p:val>
                                        </p:tav>
                                      </p:tavLst>
                                    </p:anim>
                                    <p:animEffect transition="in" filter="fade">
                                      <p:cBhvr>
                                        <p:cTn id="9" dur="250"/>
                                        <p:tgtEl>
                                          <p:spTgt spid="8">
                                            <p:bg/>
                                          </p:spTgt>
                                        </p:tgtEl>
                                      </p:cBhvr>
                                    </p:animEffect>
                                  </p:childTnLst>
                                </p:cTn>
                              </p:par>
                            </p:childTnLst>
                          </p:cTn>
                        </p:par>
                        <p:par>
                          <p:cTn id="10" fill="hold">
                            <p:stCondLst>
                              <p:cond delay="250"/>
                            </p:stCondLst>
                            <p:childTnLst>
                              <p:par>
                                <p:cTn id="11" presetID="55"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25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14" dur="25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5" dur="250"/>
                                        <p:tgtEl>
                                          <p:spTgt spid="8">
                                            <p:txEl>
                                              <p:pRg st="0" end="0"/>
                                            </p:txEl>
                                          </p:spTgt>
                                        </p:tgtEl>
                                      </p:cBhvr>
                                    </p:animEffect>
                                  </p:childTnLst>
                                </p:cTn>
                              </p:par>
                            </p:childTnLst>
                          </p:cTn>
                        </p:par>
                        <p:par>
                          <p:cTn id="16" fill="hold">
                            <p:stCondLst>
                              <p:cond delay="500"/>
                            </p:stCondLst>
                            <p:childTnLst>
                              <p:par>
                                <p:cTn id="17" presetID="55" presetClass="entr" presetSubtype="0" fill="hold" grpId="0" nodeType="afterEffect">
                                  <p:stCondLst>
                                    <p:cond delay="0"/>
                                  </p:stCondLst>
                                  <p:childTnLst>
                                    <p:set>
                                      <p:cBhvr>
                                        <p:cTn id="18" dur="1" fill="hold">
                                          <p:stCondLst>
                                            <p:cond delay="0"/>
                                          </p:stCondLst>
                                        </p:cTn>
                                        <p:tgtEl>
                                          <p:spTgt spid="11">
                                            <p:bg/>
                                          </p:spTgt>
                                        </p:tgtEl>
                                        <p:attrNameLst>
                                          <p:attrName>style.visibility</p:attrName>
                                        </p:attrNameLst>
                                      </p:cBhvr>
                                      <p:to>
                                        <p:strVal val="visible"/>
                                      </p:to>
                                    </p:set>
                                    <p:anim calcmode="lin" valueType="num">
                                      <p:cBhvr>
                                        <p:cTn id="19" dur="250" fill="hold"/>
                                        <p:tgtEl>
                                          <p:spTgt spid="11">
                                            <p:bg/>
                                          </p:spTgt>
                                        </p:tgtEl>
                                        <p:attrNameLst>
                                          <p:attrName>ppt_w</p:attrName>
                                        </p:attrNameLst>
                                      </p:cBhvr>
                                      <p:tavLst>
                                        <p:tav tm="0">
                                          <p:val>
                                            <p:strVal val="#ppt_w*0.70"/>
                                          </p:val>
                                        </p:tav>
                                        <p:tav tm="100000">
                                          <p:val>
                                            <p:strVal val="#ppt_w"/>
                                          </p:val>
                                        </p:tav>
                                      </p:tavLst>
                                    </p:anim>
                                    <p:anim calcmode="lin" valueType="num">
                                      <p:cBhvr>
                                        <p:cTn id="20" dur="250" fill="hold"/>
                                        <p:tgtEl>
                                          <p:spTgt spid="11">
                                            <p:bg/>
                                          </p:spTgt>
                                        </p:tgtEl>
                                        <p:attrNameLst>
                                          <p:attrName>ppt_h</p:attrName>
                                        </p:attrNameLst>
                                      </p:cBhvr>
                                      <p:tavLst>
                                        <p:tav tm="0">
                                          <p:val>
                                            <p:strVal val="#ppt_h"/>
                                          </p:val>
                                        </p:tav>
                                        <p:tav tm="100000">
                                          <p:val>
                                            <p:strVal val="#ppt_h"/>
                                          </p:val>
                                        </p:tav>
                                      </p:tavLst>
                                    </p:anim>
                                    <p:animEffect transition="in" filter="fade">
                                      <p:cBhvr>
                                        <p:cTn id="21" dur="250"/>
                                        <p:tgtEl>
                                          <p:spTgt spid="11">
                                            <p:bg/>
                                          </p:spTgt>
                                        </p:tgtEl>
                                      </p:cBhvr>
                                    </p:animEffect>
                                  </p:childTnLst>
                                </p:cTn>
                              </p:par>
                            </p:childTnLst>
                          </p:cTn>
                        </p:par>
                        <p:par>
                          <p:cTn id="22" fill="hold">
                            <p:stCondLst>
                              <p:cond delay="750"/>
                            </p:stCondLst>
                            <p:childTnLst>
                              <p:par>
                                <p:cTn id="23" presetID="55" presetClass="entr" presetSubtype="0" fill="hold" grpId="0" nodeType="after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25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26" dur="25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27" dur="250"/>
                                        <p:tgtEl>
                                          <p:spTgt spid="11">
                                            <p:txEl>
                                              <p:pRg st="0" end="0"/>
                                            </p:txEl>
                                          </p:spTgt>
                                        </p:tgtEl>
                                      </p:cBhvr>
                                    </p:animEffect>
                                  </p:childTnLst>
                                </p:cTn>
                              </p:par>
                            </p:childTnLst>
                          </p:cTn>
                        </p:par>
                        <p:par>
                          <p:cTn id="28" fill="hold">
                            <p:stCondLst>
                              <p:cond delay="1000"/>
                            </p:stCondLst>
                            <p:childTnLst>
                              <p:par>
                                <p:cTn id="29" presetID="55" presetClass="entr" presetSubtype="0" fill="hold" grpId="0" nodeType="afterEffect">
                                  <p:stCondLst>
                                    <p:cond delay="0"/>
                                  </p:stCondLst>
                                  <p:childTnLst>
                                    <p:set>
                                      <p:cBhvr>
                                        <p:cTn id="30" dur="1" fill="hold">
                                          <p:stCondLst>
                                            <p:cond delay="0"/>
                                          </p:stCondLst>
                                        </p:cTn>
                                        <p:tgtEl>
                                          <p:spTgt spid="12">
                                            <p:bg/>
                                          </p:spTgt>
                                        </p:tgtEl>
                                        <p:attrNameLst>
                                          <p:attrName>style.visibility</p:attrName>
                                        </p:attrNameLst>
                                      </p:cBhvr>
                                      <p:to>
                                        <p:strVal val="visible"/>
                                      </p:to>
                                    </p:set>
                                    <p:anim calcmode="lin" valueType="num">
                                      <p:cBhvr>
                                        <p:cTn id="31" dur="250" fill="hold"/>
                                        <p:tgtEl>
                                          <p:spTgt spid="12">
                                            <p:bg/>
                                          </p:spTgt>
                                        </p:tgtEl>
                                        <p:attrNameLst>
                                          <p:attrName>ppt_w</p:attrName>
                                        </p:attrNameLst>
                                      </p:cBhvr>
                                      <p:tavLst>
                                        <p:tav tm="0">
                                          <p:val>
                                            <p:strVal val="#ppt_w*0.70"/>
                                          </p:val>
                                        </p:tav>
                                        <p:tav tm="100000">
                                          <p:val>
                                            <p:strVal val="#ppt_w"/>
                                          </p:val>
                                        </p:tav>
                                      </p:tavLst>
                                    </p:anim>
                                    <p:anim calcmode="lin" valueType="num">
                                      <p:cBhvr>
                                        <p:cTn id="32" dur="250" fill="hold"/>
                                        <p:tgtEl>
                                          <p:spTgt spid="12">
                                            <p:bg/>
                                          </p:spTgt>
                                        </p:tgtEl>
                                        <p:attrNameLst>
                                          <p:attrName>ppt_h</p:attrName>
                                        </p:attrNameLst>
                                      </p:cBhvr>
                                      <p:tavLst>
                                        <p:tav tm="0">
                                          <p:val>
                                            <p:strVal val="#ppt_h"/>
                                          </p:val>
                                        </p:tav>
                                        <p:tav tm="100000">
                                          <p:val>
                                            <p:strVal val="#ppt_h"/>
                                          </p:val>
                                        </p:tav>
                                      </p:tavLst>
                                    </p:anim>
                                    <p:animEffect transition="in" filter="fade">
                                      <p:cBhvr>
                                        <p:cTn id="33" dur="250"/>
                                        <p:tgtEl>
                                          <p:spTgt spid="12">
                                            <p:bg/>
                                          </p:spTgt>
                                        </p:tgtEl>
                                      </p:cBhvr>
                                    </p:animEffect>
                                  </p:childTnLst>
                                </p:cTn>
                              </p:par>
                            </p:childTnLst>
                          </p:cTn>
                        </p:par>
                        <p:par>
                          <p:cTn id="34" fill="hold">
                            <p:stCondLst>
                              <p:cond delay="1250"/>
                            </p:stCondLst>
                            <p:childTnLst>
                              <p:par>
                                <p:cTn id="35" presetID="55" presetClass="entr" presetSubtype="0" fill="hold" grpId="0" nodeType="after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p:cTn id="37" dur="25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38" dur="25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39" dur="250"/>
                                        <p:tgtEl>
                                          <p:spTgt spid="12">
                                            <p:txEl>
                                              <p:pRg st="0" end="0"/>
                                            </p:txEl>
                                          </p:spTgt>
                                        </p:tgtEl>
                                      </p:cBhvr>
                                    </p:animEffect>
                                  </p:childTnLst>
                                </p:cTn>
                              </p:par>
                            </p:childTnLst>
                          </p:cTn>
                        </p:par>
                        <p:par>
                          <p:cTn id="40" fill="hold">
                            <p:stCondLst>
                              <p:cond delay="1500"/>
                            </p:stCondLst>
                            <p:childTnLst>
                              <p:par>
                                <p:cTn id="41" presetID="55" presetClass="entr" presetSubtype="0" fill="hold" grpId="0" nodeType="afterEffect">
                                  <p:stCondLst>
                                    <p:cond delay="0"/>
                                  </p:stCondLst>
                                  <p:childTnLst>
                                    <p:set>
                                      <p:cBhvr>
                                        <p:cTn id="42" dur="1" fill="hold">
                                          <p:stCondLst>
                                            <p:cond delay="0"/>
                                          </p:stCondLst>
                                        </p:cTn>
                                        <p:tgtEl>
                                          <p:spTgt spid="13">
                                            <p:bg/>
                                          </p:spTgt>
                                        </p:tgtEl>
                                        <p:attrNameLst>
                                          <p:attrName>style.visibility</p:attrName>
                                        </p:attrNameLst>
                                      </p:cBhvr>
                                      <p:to>
                                        <p:strVal val="visible"/>
                                      </p:to>
                                    </p:set>
                                    <p:anim calcmode="lin" valueType="num">
                                      <p:cBhvr>
                                        <p:cTn id="43" dur="250" fill="hold"/>
                                        <p:tgtEl>
                                          <p:spTgt spid="13">
                                            <p:bg/>
                                          </p:spTgt>
                                        </p:tgtEl>
                                        <p:attrNameLst>
                                          <p:attrName>ppt_w</p:attrName>
                                        </p:attrNameLst>
                                      </p:cBhvr>
                                      <p:tavLst>
                                        <p:tav tm="0">
                                          <p:val>
                                            <p:strVal val="#ppt_w*0.70"/>
                                          </p:val>
                                        </p:tav>
                                        <p:tav tm="100000">
                                          <p:val>
                                            <p:strVal val="#ppt_w"/>
                                          </p:val>
                                        </p:tav>
                                      </p:tavLst>
                                    </p:anim>
                                    <p:anim calcmode="lin" valueType="num">
                                      <p:cBhvr>
                                        <p:cTn id="44" dur="250" fill="hold"/>
                                        <p:tgtEl>
                                          <p:spTgt spid="13">
                                            <p:bg/>
                                          </p:spTgt>
                                        </p:tgtEl>
                                        <p:attrNameLst>
                                          <p:attrName>ppt_h</p:attrName>
                                        </p:attrNameLst>
                                      </p:cBhvr>
                                      <p:tavLst>
                                        <p:tav tm="0">
                                          <p:val>
                                            <p:strVal val="#ppt_h"/>
                                          </p:val>
                                        </p:tav>
                                        <p:tav tm="100000">
                                          <p:val>
                                            <p:strVal val="#ppt_h"/>
                                          </p:val>
                                        </p:tav>
                                      </p:tavLst>
                                    </p:anim>
                                    <p:animEffect transition="in" filter="fade">
                                      <p:cBhvr>
                                        <p:cTn id="45" dur="250"/>
                                        <p:tgtEl>
                                          <p:spTgt spid="13">
                                            <p:bg/>
                                          </p:spTgt>
                                        </p:tgtEl>
                                      </p:cBhvr>
                                    </p:animEffect>
                                  </p:childTnLst>
                                </p:cTn>
                              </p:par>
                            </p:childTnLst>
                          </p:cTn>
                        </p:par>
                        <p:par>
                          <p:cTn id="46" fill="hold">
                            <p:stCondLst>
                              <p:cond delay="1750"/>
                            </p:stCondLst>
                            <p:childTnLst>
                              <p:par>
                                <p:cTn id="47" presetID="55" presetClass="entr" presetSubtype="0" fill="hold" grpId="0" nodeType="after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 calcmode="lin" valueType="num">
                                      <p:cBhvr>
                                        <p:cTn id="49" dur="25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50" dur="25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51" dur="250"/>
                                        <p:tgtEl>
                                          <p:spTgt spid="13">
                                            <p:txEl>
                                              <p:pRg st="0" end="0"/>
                                            </p:txEl>
                                          </p:spTgt>
                                        </p:tgtEl>
                                      </p:cBhvr>
                                    </p:animEffect>
                                  </p:childTnLst>
                                </p:cTn>
                              </p:par>
                            </p:childTnLst>
                          </p:cTn>
                        </p:par>
                        <p:par>
                          <p:cTn id="52" fill="hold">
                            <p:stCondLst>
                              <p:cond delay="2000"/>
                            </p:stCondLst>
                            <p:childTnLst>
                              <p:par>
                                <p:cTn id="53" presetID="55" presetClass="entr" presetSubtype="0" fill="hold" grpId="0" nodeType="afterEffect">
                                  <p:stCondLst>
                                    <p:cond delay="0"/>
                                  </p:stCondLst>
                                  <p:childTnLst>
                                    <p:set>
                                      <p:cBhvr>
                                        <p:cTn id="54" dur="1" fill="hold">
                                          <p:stCondLst>
                                            <p:cond delay="0"/>
                                          </p:stCondLst>
                                        </p:cTn>
                                        <p:tgtEl>
                                          <p:spTgt spid="17">
                                            <p:bg/>
                                          </p:spTgt>
                                        </p:tgtEl>
                                        <p:attrNameLst>
                                          <p:attrName>style.visibility</p:attrName>
                                        </p:attrNameLst>
                                      </p:cBhvr>
                                      <p:to>
                                        <p:strVal val="visible"/>
                                      </p:to>
                                    </p:set>
                                    <p:anim calcmode="lin" valueType="num">
                                      <p:cBhvr>
                                        <p:cTn id="55" dur="250" fill="hold"/>
                                        <p:tgtEl>
                                          <p:spTgt spid="17">
                                            <p:bg/>
                                          </p:spTgt>
                                        </p:tgtEl>
                                        <p:attrNameLst>
                                          <p:attrName>ppt_w</p:attrName>
                                        </p:attrNameLst>
                                      </p:cBhvr>
                                      <p:tavLst>
                                        <p:tav tm="0">
                                          <p:val>
                                            <p:strVal val="#ppt_w*0.70"/>
                                          </p:val>
                                        </p:tav>
                                        <p:tav tm="100000">
                                          <p:val>
                                            <p:strVal val="#ppt_w"/>
                                          </p:val>
                                        </p:tav>
                                      </p:tavLst>
                                    </p:anim>
                                    <p:anim calcmode="lin" valueType="num">
                                      <p:cBhvr>
                                        <p:cTn id="56" dur="250" fill="hold"/>
                                        <p:tgtEl>
                                          <p:spTgt spid="17">
                                            <p:bg/>
                                          </p:spTgt>
                                        </p:tgtEl>
                                        <p:attrNameLst>
                                          <p:attrName>ppt_h</p:attrName>
                                        </p:attrNameLst>
                                      </p:cBhvr>
                                      <p:tavLst>
                                        <p:tav tm="0">
                                          <p:val>
                                            <p:strVal val="#ppt_h"/>
                                          </p:val>
                                        </p:tav>
                                        <p:tav tm="100000">
                                          <p:val>
                                            <p:strVal val="#ppt_h"/>
                                          </p:val>
                                        </p:tav>
                                      </p:tavLst>
                                    </p:anim>
                                    <p:animEffect transition="in" filter="fade">
                                      <p:cBhvr>
                                        <p:cTn id="57" dur="250"/>
                                        <p:tgtEl>
                                          <p:spTgt spid="17">
                                            <p:bg/>
                                          </p:spTgt>
                                        </p:tgtEl>
                                      </p:cBhvr>
                                    </p:animEffect>
                                  </p:childTnLst>
                                </p:cTn>
                              </p:par>
                            </p:childTnLst>
                          </p:cTn>
                        </p:par>
                        <p:par>
                          <p:cTn id="58" fill="hold">
                            <p:stCondLst>
                              <p:cond delay="2250"/>
                            </p:stCondLst>
                            <p:childTnLst>
                              <p:par>
                                <p:cTn id="59" presetID="55" presetClass="entr" presetSubtype="0" fill="hold" grpId="0" nodeType="afterEffect">
                                  <p:stCondLst>
                                    <p:cond delay="0"/>
                                  </p:stCondLst>
                                  <p:childTnLst>
                                    <p:set>
                                      <p:cBhvr>
                                        <p:cTn id="60" dur="1" fill="hold">
                                          <p:stCondLst>
                                            <p:cond delay="0"/>
                                          </p:stCondLst>
                                        </p:cTn>
                                        <p:tgtEl>
                                          <p:spTgt spid="17">
                                            <p:txEl>
                                              <p:pRg st="0" end="0"/>
                                            </p:txEl>
                                          </p:spTgt>
                                        </p:tgtEl>
                                        <p:attrNameLst>
                                          <p:attrName>style.visibility</p:attrName>
                                        </p:attrNameLst>
                                      </p:cBhvr>
                                      <p:to>
                                        <p:strVal val="visible"/>
                                      </p:to>
                                    </p:set>
                                    <p:anim calcmode="lin" valueType="num">
                                      <p:cBhvr>
                                        <p:cTn id="61" dur="250" fill="hold"/>
                                        <p:tgtEl>
                                          <p:spTgt spid="17">
                                            <p:txEl>
                                              <p:pRg st="0" end="0"/>
                                            </p:txEl>
                                          </p:spTgt>
                                        </p:tgtEl>
                                        <p:attrNameLst>
                                          <p:attrName>ppt_w</p:attrName>
                                        </p:attrNameLst>
                                      </p:cBhvr>
                                      <p:tavLst>
                                        <p:tav tm="0">
                                          <p:val>
                                            <p:strVal val="#ppt_w*0.70"/>
                                          </p:val>
                                        </p:tav>
                                        <p:tav tm="100000">
                                          <p:val>
                                            <p:strVal val="#ppt_w"/>
                                          </p:val>
                                        </p:tav>
                                      </p:tavLst>
                                    </p:anim>
                                    <p:anim calcmode="lin" valueType="num">
                                      <p:cBhvr>
                                        <p:cTn id="62" dur="250" fill="hold"/>
                                        <p:tgtEl>
                                          <p:spTgt spid="17">
                                            <p:txEl>
                                              <p:pRg st="0" end="0"/>
                                            </p:txEl>
                                          </p:spTgt>
                                        </p:tgtEl>
                                        <p:attrNameLst>
                                          <p:attrName>ppt_h</p:attrName>
                                        </p:attrNameLst>
                                      </p:cBhvr>
                                      <p:tavLst>
                                        <p:tav tm="0">
                                          <p:val>
                                            <p:strVal val="#ppt_h"/>
                                          </p:val>
                                        </p:tav>
                                        <p:tav tm="100000">
                                          <p:val>
                                            <p:strVal val="#ppt_h"/>
                                          </p:val>
                                        </p:tav>
                                      </p:tavLst>
                                    </p:anim>
                                    <p:animEffect transition="in" filter="fade">
                                      <p:cBhvr>
                                        <p:cTn id="63" dur="250"/>
                                        <p:tgtEl>
                                          <p:spTgt spid="17">
                                            <p:txEl>
                                              <p:pRg st="0" end="0"/>
                                            </p:txEl>
                                          </p:spTgt>
                                        </p:tgtEl>
                                      </p:cBhvr>
                                    </p:animEffect>
                                  </p:childTnLst>
                                </p:cTn>
                              </p:par>
                            </p:childTnLst>
                          </p:cTn>
                        </p:par>
                        <p:par>
                          <p:cTn id="64" fill="hold">
                            <p:stCondLst>
                              <p:cond delay="2500"/>
                            </p:stCondLst>
                            <p:childTnLst>
                              <p:par>
                                <p:cTn id="65" presetID="55" presetClass="entr" presetSubtype="0" fill="hold" grpId="0" nodeType="afterEffect">
                                  <p:stCondLst>
                                    <p:cond delay="0"/>
                                  </p:stCondLst>
                                  <p:childTnLst>
                                    <p:set>
                                      <p:cBhvr>
                                        <p:cTn id="66" dur="1" fill="hold">
                                          <p:stCondLst>
                                            <p:cond delay="0"/>
                                          </p:stCondLst>
                                        </p:cTn>
                                        <p:tgtEl>
                                          <p:spTgt spid="16">
                                            <p:bg/>
                                          </p:spTgt>
                                        </p:tgtEl>
                                        <p:attrNameLst>
                                          <p:attrName>style.visibility</p:attrName>
                                        </p:attrNameLst>
                                      </p:cBhvr>
                                      <p:to>
                                        <p:strVal val="visible"/>
                                      </p:to>
                                    </p:set>
                                    <p:anim calcmode="lin" valueType="num">
                                      <p:cBhvr>
                                        <p:cTn id="67" dur="250" fill="hold"/>
                                        <p:tgtEl>
                                          <p:spTgt spid="16">
                                            <p:bg/>
                                          </p:spTgt>
                                        </p:tgtEl>
                                        <p:attrNameLst>
                                          <p:attrName>ppt_w</p:attrName>
                                        </p:attrNameLst>
                                      </p:cBhvr>
                                      <p:tavLst>
                                        <p:tav tm="0">
                                          <p:val>
                                            <p:strVal val="#ppt_w*0.70"/>
                                          </p:val>
                                        </p:tav>
                                        <p:tav tm="100000">
                                          <p:val>
                                            <p:strVal val="#ppt_w"/>
                                          </p:val>
                                        </p:tav>
                                      </p:tavLst>
                                    </p:anim>
                                    <p:anim calcmode="lin" valueType="num">
                                      <p:cBhvr>
                                        <p:cTn id="68" dur="250" fill="hold"/>
                                        <p:tgtEl>
                                          <p:spTgt spid="16">
                                            <p:bg/>
                                          </p:spTgt>
                                        </p:tgtEl>
                                        <p:attrNameLst>
                                          <p:attrName>ppt_h</p:attrName>
                                        </p:attrNameLst>
                                      </p:cBhvr>
                                      <p:tavLst>
                                        <p:tav tm="0">
                                          <p:val>
                                            <p:strVal val="#ppt_h"/>
                                          </p:val>
                                        </p:tav>
                                        <p:tav tm="100000">
                                          <p:val>
                                            <p:strVal val="#ppt_h"/>
                                          </p:val>
                                        </p:tav>
                                      </p:tavLst>
                                    </p:anim>
                                    <p:animEffect transition="in" filter="fade">
                                      <p:cBhvr>
                                        <p:cTn id="69" dur="250"/>
                                        <p:tgtEl>
                                          <p:spTgt spid="16">
                                            <p:bg/>
                                          </p:spTgt>
                                        </p:tgtEl>
                                      </p:cBhvr>
                                    </p:animEffect>
                                  </p:childTnLst>
                                </p:cTn>
                              </p:par>
                            </p:childTnLst>
                          </p:cTn>
                        </p:par>
                        <p:par>
                          <p:cTn id="70" fill="hold">
                            <p:stCondLst>
                              <p:cond delay="2750"/>
                            </p:stCondLst>
                            <p:childTnLst>
                              <p:par>
                                <p:cTn id="71" presetID="55" presetClass="entr" presetSubtype="0" fill="hold" grpId="0" nodeType="afterEffect">
                                  <p:stCondLst>
                                    <p:cond delay="0"/>
                                  </p:stCondLst>
                                  <p:childTnLst>
                                    <p:set>
                                      <p:cBhvr>
                                        <p:cTn id="72" dur="1" fill="hold">
                                          <p:stCondLst>
                                            <p:cond delay="0"/>
                                          </p:stCondLst>
                                        </p:cTn>
                                        <p:tgtEl>
                                          <p:spTgt spid="16">
                                            <p:txEl>
                                              <p:pRg st="0" end="0"/>
                                            </p:txEl>
                                          </p:spTgt>
                                        </p:tgtEl>
                                        <p:attrNameLst>
                                          <p:attrName>style.visibility</p:attrName>
                                        </p:attrNameLst>
                                      </p:cBhvr>
                                      <p:to>
                                        <p:strVal val="visible"/>
                                      </p:to>
                                    </p:set>
                                    <p:anim calcmode="lin" valueType="num">
                                      <p:cBhvr>
                                        <p:cTn id="73" dur="25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74" dur="25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75" dur="250"/>
                                        <p:tgtEl>
                                          <p:spTgt spid="16">
                                            <p:txEl>
                                              <p:pRg st="0" end="0"/>
                                            </p:txEl>
                                          </p:spTgt>
                                        </p:tgtEl>
                                      </p:cBhvr>
                                    </p:animEffect>
                                  </p:childTnLst>
                                </p:cTn>
                              </p:par>
                              <p:par>
                                <p:cTn id="76" presetID="42"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anim calcmode="lin" valueType="num">
                                      <p:cBhvr>
                                        <p:cTn id="79" dur="500" fill="hold"/>
                                        <p:tgtEl>
                                          <p:spTgt spid="33"/>
                                        </p:tgtEl>
                                        <p:attrNameLst>
                                          <p:attrName>ppt_x</p:attrName>
                                        </p:attrNameLst>
                                      </p:cBhvr>
                                      <p:tavLst>
                                        <p:tav tm="0">
                                          <p:val>
                                            <p:strVal val="#ppt_x"/>
                                          </p:val>
                                        </p:tav>
                                        <p:tav tm="100000">
                                          <p:val>
                                            <p:strVal val="#ppt_x"/>
                                          </p:val>
                                        </p:tav>
                                      </p:tavLst>
                                    </p:anim>
                                    <p:anim calcmode="lin" valueType="num">
                                      <p:cBhvr>
                                        <p:cTn id="80"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11" grpId="0" uiExpand="1" build="p" animBg="1"/>
      <p:bldP spid="12" grpId="0" uiExpand="1" build="p" animBg="1"/>
      <p:bldP spid="13" grpId="0" uiExpand="1" build="p" animBg="1"/>
      <p:bldP spid="16" grpId="0" build="p" animBg="1"/>
      <p:bldP spid="17"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Gráfico 32">
            <a:extLst>
              <a:ext uri="{FF2B5EF4-FFF2-40B4-BE49-F238E27FC236}">
                <a16:creationId xmlns:a16="http://schemas.microsoft.com/office/drawing/2014/main" id="{991CF7B8-0A05-E656-CDEE-D16B5E8DB0E2}"/>
              </a:ext>
            </a:extLst>
          </p:cNvPr>
          <p:cNvSpPr/>
          <p:nvPr/>
        </p:nvSpPr>
        <p:spPr>
          <a:xfrm>
            <a:off x="0" y="-28977"/>
            <a:ext cx="7187834" cy="6886977"/>
          </a:xfrm>
          <a:custGeom>
            <a:avLst/>
            <a:gdLst>
              <a:gd name="connsiteX0" fmla="*/ 6679710 w 7098202"/>
              <a:gd name="connsiteY0" fmla="*/ 6861577 h 6861576"/>
              <a:gd name="connsiteX1" fmla="*/ 0 w 7098202"/>
              <a:gd name="connsiteY1" fmla="*/ 6861577 h 6861576"/>
              <a:gd name="connsiteX2" fmla="*/ 0 w 7098202"/>
              <a:gd name="connsiteY2" fmla="*/ 0 h 6861576"/>
              <a:gd name="connsiteX3" fmla="*/ 6943211 w 7098202"/>
              <a:gd name="connsiteY3" fmla="*/ 0 h 6861576"/>
              <a:gd name="connsiteX4" fmla="*/ 6679710 w 7098202"/>
              <a:gd name="connsiteY4" fmla="*/ 6861577 h 6861576"/>
              <a:gd name="connsiteX0" fmla="*/ 6679710 w 7048541"/>
              <a:gd name="connsiteY0" fmla="*/ 6886977 h 6886977"/>
              <a:gd name="connsiteX1" fmla="*/ 0 w 7048541"/>
              <a:gd name="connsiteY1" fmla="*/ 6886977 h 6886977"/>
              <a:gd name="connsiteX2" fmla="*/ 0 w 7048541"/>
              <a:gd name="connsiteY2" fmla="*/ 25400 h 6886977"/>
              <a:gd name="connsiteX3" fmla="*/ 6498711 w 7048541"/>
              <a:gd name="connsiteY3" fmla="*/ 0 h 6886977"/>
              <a:gd name="connsiteX4" fmla="*/ 6679710 w 7048541"/>
              <a:gd name="connsiteY4" fmla="*/ 6886977 h 6886977"/>
              <a:gd name="connsiteX0" fmla="*/ 6781310 w 7140467"/>
              <a:gd name="connsiteY0" fmla="*/ 6886977 h 6886977"/>
              <a:gd name="connsiteX1" fmla="*/ 0 w 7140467"/>
              <a:gd name="connsiteY1" fmla="*/ 6886977 h 6886977"/>
              <a:gd name="connsiteX2" fmla="*/ 0 w 7140467"/>
              <a:gd name="connsiteY2" fmla="*/ 25400 h 6886977"/>
              <a:gd name="connsiteX3" fmla="*/ 6498711 w 7140467"/>
              <a:gd name="connsiteY3" fmla="*/ 0 h 6886977"/>
              <a:gd name="connsiteX4" fmla="*/ 6781310 w 7140467"/>
              <a:gd name="connsiteY4" fmla="*/ 6886977 h 6886977"/>
              <a:gd name="connsiteX0" fmla="*/ 6781310 w 7247612"/>
              <a:gd name="connsiteY0" fmla="*/ 6886977 h 6886977"/>
              <a:gd name="connsiteX1" fmla="*/ 0 w 7247612"/>
              <a:gd name="connsiteY1" fmla="*/ 6886977 h 6886977"/>
              <a:gd name="connsiteX2" fmla="*/ 0 w 7247612"/>
              <a:gd name="connsiteY2" fmla="*/ 25400 h 6886977"/>
              <a:gd name="connsiteX3" fmla="*/ 6498711 w 7247612"/>
              <a:gd name="connsiteY3" fmla="*/ 0 h 6886977"/>
              <a:gd name="connsiteX4" fmla="*/ 6781310 w 7247612"/>
              <a:gd name="connsiteY4" fmla="*/ 6886977 h 6886977"/>
              <a:gd name="connsiteX0" fmla="*/ 6781310 w 6965050"/>
              <a:gd name="connsiteY0" fmla="*/ 6886977 h 6886977"/>
              <a:gd name="connsiteX1" fmla="*/ 0 w 6965050"/>
              <a:gd name="connsiteY1" fmla="*/ 6886977 h 6886977"/>
              <a:gd name="connsiteX2" fmla="*/ 0 w 6965050"/>
              <a:gd name="connsiteY2" fmla="*/ 25400 h 6886977"/>
              <a:gd name="connsiteX3" fmla="*/ 6498711 w 6965050"/>
              <a:gd name="connsiteY3" fmla="*/ 0 h 6886977"/>
              <a:gd name="connsiteX4" fmla="*/ 6781310 w 6965050"/>
              <a:gd name="connsiteY4" fmla="*/ 6886977 h 6886977"/>
              <a:gd name="connsiteX0" fmla="*/ 6781310 w 7168273"/>
              <a:gd name="connsiteY0" fmla="*/ 6886977 h 6886977"/>
              <a:gd name="connsiteX1" fmla="*/ 0 w 7168273"/>
              <a:gd name="connsiteY1" fmla="*/ 6886977 h 6886977"/>
              <a:gd name="connsiteX2" fmla="*/ 0 w 7168273"/>
              <a:gd name="connsiteY2" fmla="*/ 25400 h 6886977"/>
              <a:gd name="connsiteX3" fmla="*/ 6498711 w 7168273"/>
              <a:gd name="connsiteY3" fmla="*/ 0 h 6886977"/>
              <a:gd name="connsiteX4" fmla="*/ 6781310 w 7168273"/>
              <a:gd name="connsiteY4" fmla="*/ 6886977 h 6886977"/>
              <a:gd name="connsiteX0" fmla="*/ 6781310 w 6781310"/>
              <a:gd name="connsiteY0" fmla="*/ 6886977 h 6886977"/>
              <a:gd name="connsiteX1" fmla="*/ 0 w 6781310"/>
              <a:gd name="connsiteY1" fmla="*/ 6886977 h 6886977"/>
              <a:gd name="connsiteX2" fmla="*/ 0 w 6781310"/>
              <a:gd name="connsiteY2" fmla="*/ 25400 h 6886977"/>
              <a:gd name="connsiteX3" fmla="*/ 6498711 w 6781310"/>
              <a:gd name="connsiteY3" fmla="*/ 0 h 6886977"/>
              <a:gd name="connsiteX4" fmla="*/ 6781310 w 6781310"/>
              <a:gd name="connsiteY4" fmla="*/ 6886977 h 6886977"/>
              <a:gd name="connsiteX0" fmla="*/ 6781310 w 7193450"/>
              <a:gd name="connsiteY0" fmla="*/ 6886977 h 6886977"/>
              <a:gd name="connsiteX1" fmla="*/ 0 w 7193450"/>
              <a:gd name="connsiteY1" fmla="*/ 6886977 h 6886977"/>
              <a:gd name="connsiteX2" fmla="*/ 0 w 7193450"/>
              <a:gd name="connsiteY2" fmla="*/ 25400 h 6886977"/>
              <a:gd name="connsiteX3" fmla="*/ 6498711 w 7193450"/>
              <a:gd name="connsiteY3" fmla="*/ 0 h 6886977"/>
              <a:gd name="connsiteX4" fmla="*/ 6781310 w 7193450"/>
              <a:gd name="connsiteY4" fmla="*/ 6886977 h 6886977"/>
              <a:gd name="connsiteX0" fmla="*/ 6781310 w 7282701"/>
              <a:gd name="connsiteY0" fmla="*/ 6886977 h 6886977"/>
              <a:gd name="connsiteX1" fmla="*/ 0 w 7282701"/>
              <a:gd name="connsiteY1" fmla="*/ 6886977 h 6886977"/>
              <a:gd name="connsiteX2" fmla="*/ 0 w 7282701"/>
              <a:gd name="connsiteY2" fmla="*/ 25400 h 6886977"/>
              <a:gd name="connsiteX3" fmla="*/ 6498711 w 7282701"/>
              <a:gd name="connsiteY3" fmla="*/ 0 h 6886977"/>
              <a:gd name="connsiteX4" fmla="*/ 6781310 w 7282701"/>
              <a:gd name="connsiteY4" fmla="*/ 6886977 h 6886977"/>
              <a:gd name="connsiteX0" fmla="*/ 6781310 w 7141956"/>
              <a:gd name="connsiteY0" fmla="*/ 6886977 h 6886977"/>
              <a:gd name="connsiteX1" fmla="*/ 0 w 7141956"/>
              <a:gd name="connsiteY1" fmla="*/ 6886977 h 6886977"/>
              <a:gd name="connsiteX2" fmla="*/ 0 w 7141956"/>
              <a:gd name="connsiteY2" fmla="*/ 25400 h 6886977"/>
              <a:gd name="connsiteX3" fmla="*/ 6498711 w 7141956"/>
              <a:gd name="connsiteY3" fmla="*/ 0 h 6886977"/>
              <a:gd name="connsiteX4" fmla="*/ 6781310 w 7141956"/>
              <a:gd name="connsiteY4" fmla="*/ 6886977 h 6886977"/>
              <a:gd name="connsiteX0" fmla="*/ 6781310 w 7187834"/>
              <a:gd name="connsiteY0" fmla="*/ 6886977 h 6886977"/>
              <a:gd name="connsiteX1" fmla="*/ 0 w 7187834"/>
              <a:gd name="connsiteY1" fmla="*/ 6886977 h 6886977"/>
              <a:gd name="connsiteX2" fmla="*/ 0 w 7187834"/>
              <a:gd name="connsiteY2" fmla="*/ 25400 h 6886977"/>
              <a:gd name="connsiteX3" fmla="*/ 6498711 w 7187834"/>
              <a:gd name="connsiteY3" fmla="*/ 0 h 6886977"/>
              <a:gd name="connsiteX4" fmla="*/ 6781310 w 7187834"/>
              <a:gd name="connsiteY4" fmla="*/ 6886977 h 6886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7834" h="6886977">
                <a:moveTo>
                  <a:pt x="6781310" y="6886977"/>
                </a:moveTo>
                <a:lnTo>
                  <a:pt x="0" y="6886977"/>
                </a:lnTo>
                <a:lnTo>
                  <a:pt x="0" y="25400"/>
                </a:lnTo>
                <a:lnTo>
                  <a:pt x="6498711" y="0"/>
                </a:lnTo>
                <a:cubicBezTo>
                  <a:pt x="8062901" y="2896441"/>
                  <a:pt x="6424187" y="3172083"/>
                  <a:pt x="6781310" y="6886977"/>
                </a:cubicBezTo>
                <a:close/>
              </a:path>
            </a:pathLst>
          </a:custGeom>
          <a:solidFill>
            <a:schemeClr val="bg2"/>
          </a:solidFill>
          <a:ln w="0"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1902C54A-9A1B-2458-2FCA-28C967DAD05F}"/>
              </a:ext>
            </a:extLst>
          </p:cNvPr>
          <p:cNvSpPr/>
          <p:nvPr/>
        </p:nvSpPr>
        <p:spPr>
          <a:xfrm rot="1201507">
            <a:off x="10984762" y="4490324"/>
            <a:ext cx="320354" cy="491119"/>
          </a:xfrm>
          <a:custGeom>
            <a:avLst/>
            <a:gdLst>
              <a:gd name="connsiteX0" fmla="*/ 116262 w 719487"/>
              <a:gd name="connsiteY0" fmla="*/ 108207 h 808128"/>
              <a:gd name="connsiteX1" fmla="*/ 382771 w 719487"/>
              <a:gd name="connsiteY1" fmla="*/ 5814 h 808128"/>
              <a:gd name="connsiteX2" fmla="*/ 619372 w 719487"/>
              <a:gd name="connsiteY2" fmla="*/ 35151 h 808128"/>
              <a:gd name="connsiteX3" fmla="*/ 711955 w 719487"/>
              <a:gd name="connsiteY3" fmla="*/ 238033 h 808128"/>
              <a:gd name="connsiteX4" fmla="*/ 634422 w 719487"/>
              <a:gd name="connsiteY4" fmla="*/ 382051 h 808128"/>
              <a:gd name="connsiteX5" fmla="*/ 644423 w 719487"/>
              <a:gd name="connsiteY5" fmla="*/ 498066 h 808128"/>
              <a:gd name="connsiteX6" fmla="*/ 455733 w 719487"/>
              <a:gd name="connsiteY6" fmla="*/ 791055 h 808128"/>
              <a:gd name="connsiteX7" fmla="*/ 111023 w 719487"/>
              <a:gd name="connsiteY7" fmla="*/ 703806 h 808128"/>
              <a:gd name="connsiteX8" fmla="*/ 116262 w 719487"/>
              <a:gd name="connsiteY8" fmla="*/ 108207 h 80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487" h="808128">
                <a:moveTo>
                  <a:pt x="116262" y="108207"/>
                </a:moveTo>
                <a:cubicBezTo>
                  <a:pt x="190938" y="47152"/>
                  <a:pt x="287235" y="18482"/>
                  <a:pt x="382771" y="5814"/>
                </a:cubicBezTo>
                <a:cubicBezTo>
                  <a:pt x="462972" y="-4759"/>
                  <a:pt x="548601" y="-4092"/>
                  <a:pt x="619372" y="35151"/>
                </a:cubicBezTo>
                <a:cubicBezTo>
                  <a:pt x="690143" y="74394"/>
                  <a:pt x="738911" y="161833"/>
                  <a:pt x="711955" y="238033"/>
                </a:cubicBezTo>
                <a:cubicBezTo>
                  <a:pt x="693667" y="289754"/>
                  <a:pt x="645090" y="328235"/>
                  <a:pt x="634422" y="382051"/>
                </a:cubicBezTo>
                <a:cubicBezTo>
                  <a:pt x="626802" y="420342"/>
                  <a:pt x="639946" y="459299"/>
                  <a:pt x="644423" y="498066"/>
                </a:cubicBezTo>
                <a:cubicBezTo>
                  <a:pt x="658805" y="622558"/>
                  <a:pt x="573747" y="748764"/>
                  <a:pt x="455733" y="791055"/>
                </a:cubicBezTo>
                <a:cubicBezTo>
                  <a:pt x="337718" y="833346"/>
                  <a:pt x="197700" y="794389"/>
                  <a:pt x="111023" y="703806"/>
                </a:cubicBezTo>
                <a:cubicBezTo>
                  <a:pt x="-28423" y="558074"/>
                  <a:pt x="-47187" y="241939"/>
                  <a:pt x="116262" y="108207"/>
                </a:cubicBezTo>
                <a:close/>
              </a:path>
            </a:pathLst>
          </a:custGeom>
          <a:solidFill>
            <a:schemeClr val="bg1">
              <a:alpha val="50000"/>
            </a:schemeClr>
          </a:solidFill>
          <a:ln w="0" cap="flat">
            <a:noFill/>
            <a:prstDash val="solid"/>
            <a:miter/>
          </a:ln>
        </p:spPr>
        <p:txBody>
          <a:bodyPr rtlCol="0" anchor="ctr"/>
          <a:lstStyle/>
          <a:p>
            <a:endParaRPr lang="pt-BR"/>
          </a:p>
        </p:txBody>
      </p:sp>
      <p:sp>
        <p:nvSpPr>
          <p:cNvPr id="6" name="CaixaDeTexto 5">
            <a:extLst>
              <a:ext uri="{FF2B5EF4-FFF2-40B4-BE49-F238E27FC236}">
                <a16:creationId xmlns:a16="http://schemas.microsoft.com/office/drawing/2014/main" id="{EDBD7597-C43B-608D-399B-FCA124D37447}"/>
              </a:ext>
            </a:extLst>
          </p:cNvPr>
          <p:cNvSpPr txBox="1"/>
          <p:nvPr/>
        </p:nvSpPr>
        <p:spPr>
          <a:xfrm>
            <a:off x="695325" y="2052844"/>
            <a:ext cx="4835835" cy="307777"/>
          </a:xfrm>
          <a:prstGeom prst="rect">
            <a:avLst/>
          </a:prstGeom>
          <a:noFill/>
        </p:spPr>
        <p:txBody>
          <a:bodyPr wrap="square" rtlCol="0">
            <a:spAutoFit/>
          </a:bodyPr>
          <a:lstStyle/>
          <a:p>
            <a:pPr>
              <a:spcBef>
                <a:spcPts val="1200"/>
              </a:spcBef>
            </a:pPr>
            <a:r>
              <a:rPr lang="pt-BR" sz="1400" dirty="0"/>
              <a:t>Esteja pronto para responder:</a:t>
            </a:r>
            <a:endParaRPr lang="pt-BR" sz="1400" dirty="0">
              <a:effectLst/>
            </a:endParaRPr>
          </a:p>
        </p:txBody>
      </p:sp>
      <p:sp>
        <p:nvSpPr>
          <p:cNvPr id="9" name="CaixaDeTexto 8">
            <a:extLst>
              <a:ext uri="{FF2B5EF4-FFF2-40B4-BE49-F238E27FC236}">
                <a16:creationId xmlns:a16="http://schemas.microsoft.com/office/drawing/2014/main" id="{0BE39710-C0FE-CC9F-D7EE-6EEBE3E23531}"/>
              </a:ext>
            </a:extLst>
          </p:cNvPr>
          <p:cNvSpPr txBox="1"/>
          <p:nvPr/>
        </p:nvSpPr>
        <p:spPr>
          <a:xfrm>
            <a:off x="695325" y="3900077"/>
            <a:ext cx="5937671" cy="307777"/>
          </a:xfrm>
          <a:prstGeom prst="rect">
            <a:avLst/>
          </a:prstGeom>
          <a:noFill/>
        </p:spPr>
        <p:txBody>
          <a:bodyPr wrap="square" rtlCol="0">
            <a:spAutoFit/>
          </a:bodyPr>
          <a:lstStyle/>
          <a:p>
            <a:pPr>
              <a:spcBef>
                <a:spcPts val="1200"/>
              </a:spcBef>
            </a:pPr>
            <a:r>
              <a:rPr lang="pt-BR" sz="1400" dirty="0"/>
              <a:t>Defina um método para adesão e um crescimento sustentável.</a:t>
            </a:r>
            <a:endParaRPr lang="pt-BR" sz="1400" dirty="0">
              <a:effectLst/>
            </a:endParaRPr>
          </a:p>
        </p:txBody>
      </p:sp>
      <p:grpSp>
        <p:nvGrpSpPr>
          <p:cNvPr id="24" name="Agrupar 23">
            <a:extLst>
              <a:ext uri="{FF2B5EF4-FFF2-40B4-BE49-F238E27FC236}">
                <a16:creationId xmlns:a16="http://schemas.microsoft.com/office/drawing/2014/main" id="{464A4359-60D0-1E35-34B5-B57B07FDF111}"/>
              </a:ext>
            </a:extLst>
          </p:cNvPr>
          <p:cNvGrpSpPr/>
          <p:nvPr/>
        </p:nvGrpSpPr>
        <p:grpSpPr>
          <a:xfrm>
            <a:off x="725874" y="4442442"/>
            <a:ext cx="5124403" cy="1417411"/>
            <a:chOff x="726663" y="5044979"/>
            <a:chExt cx="5124403" cy="1260571"/>
          </a:xfrm>
        </p:grpSpPr>
        <p:sp>
          <p:nvSpPr>
            <p:cNvPr id="22" name="Retângulo: Cantos Arredondados 21">
              <a:extLst>
                <a:ext uri="{FF2B5EF4-FFF2-40B4-BE49-F238E27FC236}">
                  <a16:creationId xmlns:a16="http://schemas.microsoft.com/office/drawing/2014/main" id="{91258CA4-5D9B-5516-B163-34D52DA52A57}"/>
                </a:ext>
              </a:extLst>
            </p:cNvPr>
            <p:cNvSpPr/>
            <p:nvPr/>
          </p:nvSpPr>
          <p:spPr>
            <a:xfrm>
              <a:off x="726663" y="5044979"/>
              <a:ext cx="5124403" cy="12605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600" dirty="0"/>
            </a:p>
          </p:txBody>
        </p:sp>
        <p:sp>
          <p:nvSpPr>
            <p:cNvPr id="11" name="CaixaDeTexto 10">
              <a:extLst>
                <a:ext uri="{FF2B5EF4-FFF2-40B4-BE49-F238E27FC236}">
                  <a16:creationId xmlns:a16="http://schemas.microsoft.com/office/drawing/2014/main" id="{76B6D1CE-71E9-D98E-5D83-3477C7483E9E}"/>
                </a:ext>
              </a:extLst>
            </p:cNvPr>
            <p:cNvSpPr txBox="1"/>
            <p:nvPr/>
          </p:nvSpPr>
          <p:spPr>
            <a:xfrm>
              <a:off x="821881" y="5189120"/>
              <a:ext cx="4835970" cy="1107996"/>
            </a:xfrm>
            <a:prstGeom prst="rect">
              <a:avLst/>
            </a:prstGeom>
            <a:noFill/>
          </p:spPr>
          <p:txBody>
            <a:bodyPr wrap="square" rtlCol="0">
              <a:spAutoFit/>
            </a:bodyPr>
            <a:lstStyle/>
            <a:p>
              <a:pPr>
                <a:spcBef>
                  <a:spcPts val="1200"/>
                </a:spcBef>
              </a:pPr>
              <a:r>
                <a:rPr lang="pt-BR" sz="1400" dirty="0">
                  <a:solidFill>
                    <a:srgbClr val="1C7594"/>
                  </a:solidFill>
                </a:rPr>
                <a:t>Como uma área faz para aderir e fazer o </a:t>
              </a:r>
              <a:r>
                <a:rPr lang="pt-BR" sz="1400" dirty="0" err="1">
                  <a:solidFill>
                    <a:srgbClr val="1C7594"/>
                  </a:solidFill>
                </a:rPr>
                <a:t>onboarding</a:t>
              </a:r>
              <a:r>
                <a:rPr lang="pt-BR" sz="1400" dirty="0">
                  <a:solidFill>
                    <a:srgbClr val="1C7594"/>
                  </a:solidFill>
                </a:rPr>
                <a:t> no parque de automações? </a:t>
              </a:r>
            </a:p>
            <a:p>
              <a:pPr>
                <a:spcBef>
                  <a:spcPts val="1200"/>
                </a:spcBef>
              </a:pPr>
              <a:r>
                <a:rPr lang="pt-BR" sz="1400" dirty="0">
                  <a:solidFill>
                    <a:srgbClr val="1C7594"/>
                  </a:solidFill>
                </a:rPr>
                <a:t>Como os projetos são conduzidos? Qual a participação da área? Atividades, expectativas?</a:t>
              </a:r>
              <a:endParaRPr lang="pt-BR" sz="1400" dirty="0">
                <a:solidFill>
                  <a:srgbClr val="1C7594"/>
                </a:solidFill>
                <a:effectLst/>
              </a:endParaRPr>
            </a:p>
          </p:txBody>
        </p:sp>
      </p:grpSp>
      <p:sp>
        <p:nvSpPr>
          <p:cNvPr id="7" name="CaixaDeTexto 6">
            <a:extLst>
              <a:ext uri="{FF2B5EF4-FFF2-40B4-BE49-F238E27FC236}">
                <a16:creationId xmlns:a16="http://schemas.microsoft.com/office/drawing/2014/main" id="{8FFEEB86-9792-7D52-4B6A-6DC23F18C12B}"/>
              </a:ext>
            </a:extLst>
          </p:cNvPr>
          <p:cNvSpPr txBox="1"/>
          <p:nvPr/>
        </p:nvSpPr>
        <p:spPr>
          <a:xfrm>
            <a:off x="695325" y="1299548"/>
            <a:ext cx="3968302" cy="646331"/>
          </a:xfrm>
          <a:prstGeom prst="rect">
            <a:avLst/>
          </a:prstGeom>
          <a:noFill/>
          <a:effectLst>
            <a:softEdge rad="0"/>
          </a:effectLst>
        </p:spPr>
        <p:txBody>
          <a:bodyPr wrap="square" rtlCol="0">
            <a:spAutoFit/>
          </a:bodyPr>
          <a:lstStyle/>
          <a:p>
            <a:r>
              <a:rPr lang="pt-BR" sz="3600" b="1" dirty="0">
                <a:solidFill>
                  <a:srgbClr val="26ADC3"/>
                </a:solidFill>
                <a:effectLst/>
              </a:rPr>
              <a:t>SUGESTÃO 5</a:t>
            </a:r>
          </a:p>
        </p:txBody>
      </p:sp>
      <p:sp>
        <p:nvSpPr>
          <p:cNvPr id="12" name="Retângulo: Cantos Arredondados 11">
            <a:extLst>
              <a:ext uri="{FF2B5EF4-FFF2-40B4-BE49-F238E27FC236}">
                <a16:creationId xmlns:a16="http://schemas.microsoft.com/office/drawing/2014/main" id="{A4D02DC2-7848-46EB-4FED-8FC7B7E0CA05}"/>
              </a:ext>
            </a:extLst>
          </p:cNvPr>
          <p:cNvSpPr/>
          <p:nvPr/>
        </p:nvSpPr>
        <p:spPr>
          <a:xfrm>
            <a:off x="487680" y="1405640"/>
            <a:ext cx="45719" cy="47625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257BBE95-F353-BF89-8010-83B91F321983}"/>
              </a:ext>
            </a:extLst>
          </p:cNvPr>
          <p:cNvSpPr txBox="1"/>
          <p:nvPr/>
        </p:nvSpPr>
        <p:spPr>
          <a:xfrm>
            <a:off x="695325" y="3468023"/>
            <a:ext cx="4835835" cy="307777"/>
          </a:xfrm>
          <a:prstGeom prst="rect">
            <a:avLst/>
          </a:prstGeom>
          <a:noFill/>
        </p:spPr>
        <p:txBody>
          <a:bodyPr wrap="square" rtlCol="0">
            <a:spAutoFit/>
          </a:bodyPr>
          <a:lstStyle/>
          <a:p>
            <a:pPr>
              <a:spcBef>
                <a:spcPts val="1200"/>
              </a:spcBef>
            </a:pPr>
            <a:r>
              <a:rPr lang="pt-BR" sz="1400" dirty="0"/>
              <a:t>Você precisa de adeptos. </a:t>
            </a:r>
            <a:endParaRPr lang="pt-BR" sz="1400" dirty="0">
              <a:effectLst/>
            </a:endParaRPr>
          </a:p>
        </p:txBody>
      </p:sp>
      <p:grpSp>
        <p:nvGrpSpPr>
          <p:cNvPr id="23" name="Agrupar 22">
            <a:extLst>
              <a:ext uri="{FF2B5EF4-FFF2-40B4-BE49-F238E27FC236}">
                <a16:creationId xmlns:a16="http://schemas.microsoft.com/office/drawing/2014/main" id="{6CE08FB4-0347-7F51-A3E1-8352655A89D4}"/>
              </a:ext>
            </a:extLst>
          </p:cNvPr>
          <p:cNvGrpSpPr/>
          <p:nvPr/>
        </p:nvGrpSpPr>
        <p:grpSpPr>
          <a:xfrm>
            <a:off x="726663" y="2414019"/>
            <a:ext cx="5124403" cy="913158"/>
            <a:chOff x="726663" y="2414019"/>
            <a:chExt cx="5124403" cy="913158"/>
          </a:xfrm>
        </p:grpSpPr>
        <p:sp>
          <p:nvSpPr>
            <p:cNvPr id="19" name="Retângulo: Cantos Arredondados 18">
              <a:extLst>
                <a:ext uri="{FF2B5EF4-FFF2-40B4-BE49-F238E27FC236}">
                  <a16:creationId xmlns:a16="http://schemas.microsoft.com/office/drawing/2014/main" id="{9E406078-E5D3-167E-FC04-D2213B2DF211}"/>
                </a:ext>
              </a:extLst>
            </p:cNvPr>
            <p:cNvSpPr/>
            <p:nvPr/>
          </p:nvSpPr>
          <p:spPr>
            <a:xfrm>
              <a:off x="726663" y="2414019"/>
              <a:ext cx="5124403" cy="91315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600" dirty="0"/>
            </a:p>
          </p:txBody>
        </p:sp>
        <p:sp>
          <p:nvSpPr>
            <p:cNvPr id="15" name="CaixaDeTexto 14">
              <a:extLst>
                <a:ext uri="{FF2B5EF4-FFF2-40B4-BE49-F238E27FC236}">
                  <a16:creationId xmlns:a16="http://schemas.microsoft.com/office/drawing/2014/main" id="{E0752249-EAC9-12B7-B886-B7DF34125DA9}"/>
                </a:ext>
              </a:extLst>
            </p:cNvPr>
            <p:cNvSpPr txBox="1"/>
            <p:nvPr/>
          </p:nvSpPr>
          <p:spPr>
            <a:xfrm>
              <a:off x="821880" y="2470561"/>
              <a:ext cx="4985931" cy="738664"/>
            </a:xfrm>
            <a:prstGeom prst="rect">
              <a:avLst/>
            </a:prstGeom>
            <a:noFill/>
          </p:spPr>
          <p:txBody>
            <a:bodyPr wrap="square">
              <a:spAutoFit/>
            </a:bodyPr>
            <a:lstStyle/>
            <a:p>
              <a:r>
                <a:rPr lang="pt-BR" sz="1400" dirty="0">
                  <a:solidFill>
                    <a:srgbClr val="1C7594"/>
                  </a:solidFill>
                </a:rPr>
                <a:t>O que </a:t>
              </a:r>
              <a:r>
                <a:rPr lang="pt-BR" sz="1400" b="1" dirty="0">
                  <a:solidFill>
                    <a:srgbClr val="1C7594"/>
                  </a:solidFill>
                </a:rPr>
                <a:t>você precisa</a:t>
              </a:r>
              <a:r>
                <a:rPr lang="pt-BR" sz="1400" dirty="0">
                  <a:solidFill>
                    <a:srgbClr val="1C7594"/>
                  </a:solidFill>
                </a:rPr>
                <a:t> das áreas de negócio e o que </a:t>
              </a:r>
              <a:r>
                <a:rPr lang="pt-BR" sz="1400" b="1" dirty="0">
                  <a:solidFill>
                    <a:srgbClr val="1C7594"/>
                  </a:solidFill>
                </a:rPr>
                <a:t>você irá entregar/facilitar</a:t>
              </a:r>
              <a:r>
                <a:rPr lang="pt-BR" sz="1400" dirty="0">
                  <a:solidFill>
                    <a:srgbClr val="1C7594"/>
                  </a:solidFill>
                </a:rPr>
                <a:t> para elas? </a:t>
              </a:r>
            </a:p>
            <a:p>
              <a:r>
                <a:rPr lang="pt-BR" sz="1400" dirty="0">
                  <a:solidFill>
                    <a:srgbClr val="1C7594"/>
                  </a:solidFill>
                </a:rPr>
                <a:t>Você está pedindo mais ou entregando mais?</a:t>
              </a:r>
            </a:p>
          </p:txBody>
        </p:sp>
      </p:grpSp>
      <p:pic>
        <p:nvPicPr>
          <p:cNvPr id="30" name="Gráfico 29">
            <a:extLst>
              <a:ext uri="{FF2B5EF4-FFF2-40B4-BE49-F238E27FC236}">
                <a16:creationId xmlns:a16="http://schemas.microsoft.com/office/drawing/2014/main" id="{F2EC920A-DD7C-CBCF-9D02-90C2E3B6C5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7655" y="395610"/>
            <a:ext cx="935013" cy="247686"/>
          </a:xfrm>
          <a:prstGeom prst="rect">
            <a:avLst/>
          </a:prstGeom>
        </p:spPr>
      </p:pic>
      <p:pic>
        <p:nvPicPr>
          <p:cNvPr id="36" name="Imagem 35" descr="Garrafa de plástico&#10;&#10;Descrição gerada automaticamente com confiança baixa">
            <a:extLst>
              <a:ext uri="{FF2B5EF4-FFF2-40B4-BE49-F238E27FC236}">
                <a16:creationId xmlns:a16="http://schemas.microsoft.com/office/drawing/2014/main" id="{1BC4D98E-C0D8-2517-79DE-762C09A651BB}"/>
              </a:ext>
            </a:extLst>
          </p:cNvPr>
          <p:cNvPicPr>
            <a:picLocks noChangeAspect="1"/>
          </p:cNvPicPr>
          <p:nvPr/>
        </p:nvPicPr>
        <p:blipFill rotWithShape="1">
          <a:blip r:embed="rId5">
            <a:extLst>
              <a:ext uri="{28A0092B-C50C-407E-A947-70E740481C1C}">
                <a14:useLocalDpi xmlns:a14="http://schemas.microsoft.com/office/drawing/2010/main" val="0"/>
              </a:ext>
            </a:extLst>
          </a:blip>
          <a:srcRect l="-1" r="45177"/>
          <a:stretch/>
        </p:blipFill>
        <p:spPr>
          <a:xfrm>
            <a:off x="10500184" y="-28977"/>
            <a:ext cx="1691816" cy="6858000"/>
          </a:xfrm>
          <a:prstGeom prst="rect">
            <a:avLst/>
          </a:prstGeom>
        </p:spPr>
      </p:pic>
      <p:pic>
        <p:nvPicPr>
          <p:cNvPr id="40" name="Imagem 39" descr="Foto a preto e azul&#10;&#10;Descrição gerada automaticamente com confiança baixa">
            <a:extLst>
              <a:ext uri="{FF2B5EF4-FFF2-40B4-BE49-F238E27FC236}">
                <a16:creationId xmlns:a16="http://schemas.microsoft.com/office/drawing/2014/main" id="{D7064210-7C63-2F81-76F1-2434B097B0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7752" y="3429000"/>
            <a:ext cx="3221114" cy="872818"/>
          </a:xfrm>
          <a:prstGeom prst="rect">
            <a:avLst/>
          </a:prstGeom>
        </p:spPr>
      </p:pic>
    </p:spTree>
    <p:extLst>
      <p:ext uri="{BB962C8B-B14F-4D97-AF65-F5344CB8AC3E}">
        <p14:creationId xmlns:p14="http://schemas.microsoft.com/office/powerpoint/2010/main" val="1410395547"/>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250" fill="hold"/>
                                        <p:tgtEl>
                                          <p:spTgt spid="40"/>
                                        </p:tgtEl>
                                        <p:attrNameLst>
                                          <p:attrName>ppt_x</p:attrName>
                                        </p:attrNameLst>
                                      </p:cBhvr>
                                      <p:tavLst>
                                        <p:tav tm="0">
                                          <p:val>
                                            <p:strVal val="0-#ppt_w/2"/>
                                          </p:val>
                                        </p:tav>
                                        <p:tav tm="100000">
                                          <p:val>
                                            <p:strVal val="#ppt_x"/>
                                          </p:val>
                                        </p:tav>
                                      </p:tavLst>
                                    </p:anim>
                                    <p:anim calcmode="lin" valueType="num">
                                      <p:cBhvr additive="base">
                                        <p:cTn id="8" dur="250" fill="hold"/>
                                        <p:tgtEl>
                                          <p:spTgt spid="40"/>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Lst>
  </p:timing>
</p:sld>
</file>

<file path=ppt/theme/theme1.xml><?xml version="1.0" encoding="utf-8"?>
<a:theme xmlns:a="http://schemas.openxmlformats.org/drawingml/2006/main" name="Tema Bridge 2024">
  <a:themeElements>
    <a:clrScheme name="Personalizada 5">
      <a:dk1>
        <a:srgbClr val="313135"/>
      </a:dk1>
      <a:lt1>
        <a:srgbClr val="FFFFFF"/>
      </a:lt1>
      <a:dk2>
        <a:srgbClr val="313135"/>
      </a:dk2>
      <a:lt2>
        <a:srgbClr val="F5F5F5"/>
      </a:lt2>
      <a:accent1>
        <a:srgbClr val="01909E"/>
      </a:accent1>
      <a:accent2>
        <a:srgbClr val="025B7A"/>
      </a:accent2>
      <a:accent3>
        <a:srgbClr val="3A7751"/>
      </a:accent3>
      <a:accent4>
        <a:srgbClr val="DB6631"/>
      </a:accent4>
      <a:accent5>
        <a:srgbClr val="013750"/>
      </a:accent5>
      <a:accent6>
        <a:srgbClr val="154C53"/>
      </a:accent6>
      <a:hlink>
        <a:srgbClr val="01909E"/>
      </a:hlink>
      <a:folHlink>
        <a:srgbClr val="A5A5A5"/>
      </a:folHlink>
    </a:clrScheme>
    <a:fontScheme name="Personalizada 5">
      <a:majorFont>
        <a:latin typeface="Poppins Medium"/>
        <a:ea typeface=""/>
        <a:cs typeface=""/>
      </a:majorFont>
      <a:minorFont>
        <a:latin typeface="Poppi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a Bridge 2024" id="{FE733A25-0125-486D-9BC5-D5377C4E4CD0}" vid="{B431D25A-33BC-45E9-A2BF-E10AEC799AA1}"/>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67411de-33fc-4aac-80ec-73237ae67acf}" enabled="1" method="Privileged" siteId="{0ffe7745-773f-4549-87fe-75b9e533e997}" contentBits="2" removed="0"/>
</clbl:labelList>
</file>

<file path=docProps/app.xml><?xml version="1.0" encoding="utf-8"?>
<Properties xmlns="http://schemas.openxmlformats.org/officeDocument/2006/extended-properties" xmlns:vt="http://schemas.openxmlformats.org/officeDocument/2006/docPropsVTypes">
  <Template>Tema Bridge 2024</Template>
  <TotalTime>557</TotalTime>
  <Words>624</Words>
  <Application>Microsoft Office PowerPoint</Application>
  <PresentationFormat>Widescreen</PresentationFormat>
  <Paragraphs>61</Paragraphs>
  <Slides>12</Slides>
  <Notes>3</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12</vt:i4>
      </vt:variant>
    </vt:vector>
  </HeadingPairs>
  <TitlesOfParts>
    <vt:vector size="16" baseType="lpstr">
      <vt:lpstr>Aptos</vt:lpstr>
      <vt:lpstr>Arial</vt:lpstr>
      <vt:lpstr>Poppins</vt:lpstr>
      <vt:lpstr>Tema Bridge 2024</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Christie Eller</dc:creator>
  <cp:lastModifiedBy>Carolina Abrantes</cp:lastModifiedBy>
  <cp:revision>18</cp:revision>
  <dcterms:created xsi:type="dcterms:W3CDTF">2024-04-15T12:27:04Z</dcterms:created>
  <dcterms:modified xsi:type="dcterms:W3CDTF">2024-04-17T00:51:26Z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Tema Bridge 2024:3</vt:lpwstr>
  </property>
  <property fmtid="{D5CDD505-2E9C-101B-9397-08002B2CF9AE}" pid="3" name="ClassificationContentMarkingFooterText">
    <vt:lpwstr>Classificação: Interna | Usuário: christie.eller@bridgeconsulting.com.br</vt:lpwstr>
  </property>
</Properties>
</file>