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1247" r:id="rId2"/>
    <p:sldId id="1286" r:id="rId3"/>
    <p:sldId id="260" r:id="rId4"/>
    <p:sldId id="1250" r:id="rId5"/>
    <p:sldId id="1252" r:id="rId6"/>
    <p:sldId id="1273" r:id="rId7"/>
    <p:sldId id="1276" r:id="rId8"/>
    <p:sldId id="1279" r:id="rId9"/>
    <p:sldId id="1285" r:id="rId10"/>
    <p:sldId id="1288" r:id="rId11"/>
    <p:sldId id="1287" r:id="rId12"/>
    <p:sldId id="1272" r:id="rId13"/>
    <p:sldId id="268" r:id="rId14"/>
    <p:sldId id="329" r:id="rId15"/>
    <p:sldId id="266" r:id="rId1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011"/>
    <a:srgbClr val="030D16"/>
    <a:srgbClr val="020C15"/>
    <a:srgbClr val="3B4A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14" autoAdjust="0"/>
    <p:restoredTop sz="94660"/>
  </p:normalViewPr>
  <p:slideViewPr>
    <p:cSldViewPr snapToGrid="0">
      <p:cViewPr>
        <p:scale>
          <a:sx n="98" d="100"/>
          <a:sy n="98" d="100"/>
        </p:scale>
        <p:origin x="171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C4F902-BDD8-4A57-8B0D-2ABD9088B249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3865FF6A-84D4-4347-B043-5EC8DDC0099C}">
      <dgm:prSet phldrT="[Texto]" custT="1"/>
      <dgm:spPr/>
      <dgm:t>
        <a:bodyPr/>
        <a:lstStyle/>
        <a:p>
          <a:r>
            <a:rPr lang="pt-BR" sz="800" dirty="0"/>
            <a:t> </a:t>
          </a:r>
        </a:p>
      </dgm:t>
    </dgm:pt>
    <dgm:pt modelId="{5CAA2DE9-04DF-477C-AF54-F3F609710819}" type="parTrans" cxnId="{AC0E25E7-0E59-4EBB-A8EA-2E71A13E9F00}">
      <dgm:prSet/>
      <dgm:spPr/>
      <dgm:t>
        <a:bodyPr/>
        <a:lstStyle/>
        <a:p>
          <a:endParaRPr lang="pt-BR" sz="800"/>
        </a:p>
      </dgm:t>
    </dgm:pt>
    <dgm:pt modelId="{81190437-557B-4CBA-AFB1-35E56128832F}" type="sibTrans" cxnId="{AC0E25E7-0E59-4EBB-A8EA-2E71A13E9F00}">
      <dgm:prSet/>
      <dgm:spPr>
        <a:solidFill>
          <a:srgbClr val="EE8F05"/>
        </a:solidFill>
        <a:ln w="38100" cap="flat" cmpd="sng" algn="ctr">
          <a:solidFill>
            <a:srgbClr val="EE8F05"/>
          </a:solidFill>
          <a:prstDash val="solid"/>
          <a:miter lim="800000"/>
        </a:ln>
        <a:effectLst/>
      </dgm:spPr>
      <dgm:t>
        <a:bodyPr/>
        <a:lstStyle/>
        <a:p>
          <a:endParaRPr lang="pt-BR" sz="800"/>
        </a:p>
      </dgm:t>
    </dgm:pt>
    <dgm:pt modelId="{CFB90A51-C662-4D33-9C52-A5709C1C6437}">
      <dgm:prSet phldrT="[Texto]" custT="1"/>
      <dgm:spPr/>
      <dgm:t>
        <a:bodyPr/>
        <a:lstStyle/>
        <a:p>
          <a:r>
            <a:rPr lang="pt-BR" sz="800" dirty="0"/>
            <a:t> </a:t>
          </a:r>
        </a:p>
      </dgm:t>
    </dgm:pt>
    <dgm:pt modelId="{A3E4967B-DAB9-4E3E-8004-91A60340919C}" type="parTrans" cxnId="{13EC45BF-0E47-4603-B39E-A742EA27D3AC}">
      <dgm:prSet/>
      <dgm:spPr/>
      <dgm:t>
        <a:bodyPr/>
        <a:lstStyle/>
        <a:p>
          <a:endParaRPr lang="pt-BR" sz="800"/>
        </a:p>
      </dgm:t>
    </dgm:pt>
    <dgm:pt modelId="{CCE0409D-A6F9-42D8-9792-B922365501D6}" type="sibTrans" cxnId="{13EC45BF-0E47-4603-B39E-A742EA27D3AC}">
      <dgm:prSet/>
      <dgm:spPr>
        <a:solidFill>
          <a:srgbClr val="EE8F05"/>
        </a:solidFill>
        <a:ln w="38100">
          <a:solidFill>
            <a:srgbClr val="EE8F05"/>
          </a:solidFill>
        </a:ln>
      </dgm:spPr>
      <dgm:t>
        <a:bodyPr/>
        <a:lstStyle/>
        <a:p>
          <a:endParaRPr lang="pt-BR" sz="800"/>
        </a:p>
      </dgm:t>
    </dgm:pt>
    <dgm:pt modelId="{7C1E822C-92F8-407B-85B9-C2436D540BFB}">
      <dgm:prSet phldrT="[Texto]" custT="1"/>
      <dgm:spPr/>
      <dgm:t>
        <a:bodyPr/>
        <a:lstStyle/>
        <a:p>
          <a:r>
            <a:rPr lang="pt-BR" sz="800" dirty="0"/>
            <a:t> </a:t>
          </a:r>
        </a:p>
      </dgm:t>
    </dgm:pt>
    <dgm:pt modelId="{5E9C0FB2-D441-46D7-BD35-92DFE6FAD92E}" type="parTrans" cxnId="{61AEF292-A9C8-40A3-BB1B-F6B59D7B01DA}">
      <dgm:prSet/>
      <dgm:spPr/>
      <dgm:t>
        <a:bodyPr/>
        <a:lstStyle/>
        <a:p>
          <a:endParaRPr lang="pt-BR" sz="800"/>
        </a:p>
      </dgm:t>
    </dgm:pt>
    <dgm:pt modelId="{C3DAD35D-F541-4114-8160-B6E9A11EE5F6}" type="sibTrans" cxnId="{61AEF292-A9C8-40A3-BB1B-F6B59D7B01DA}">
      <dgm:prSet/>
      <dgm:spPr>
        <a:solidFill>
          <a:srgbClr val="EE8F05"/>
        </a:solidFill>
        <a:ln w="38100" cap="flat" cmpd="sng" algn="ctr">
          <a:solidFill>
            <a:srgbClr val="EE8F05"/>
          </a:solidFill>
          <a:prstDash val="solid"/>
          <a:miter lim="800000"/>
        </a:ln>
        <a:effectLst/>
      </dgm:spPr>
      <dgm:t>
        <a:bodyPr/>
        <a:lstStyle/>
        <a:p>
          <a:endParaRPr lang="pt-BR" sz="800"/>
        </a:p>
      </dgm:t>
    </dgm:pt>
    <dgm:pt modelId="{DCB4B33F-E4AA-4C71-994E-5879D89A7D92}">
      <dgm:prSet phldrT="[Texto]" custT="1"/>
      <dgm:spPr/>
      <dgm:t>
        <a:bodyPr/>
        <a:lstStyle/>
        <a:p>
          <a:r>
            <a:rPr lang="pt-BR" sz="800" dirty="0"/>
            <a:t> </a:t>
          </a:r>
        </a:p>
      </dgm:t>
    </dgm:pt>
    <dgm:pt modelId="{E7CB9D3C-D6D1-4706-B4D2-30344825F9A5}" type="parTrans" cxnId="{0E2942FF-3F86-42A5-8B78-E87BA305B8C7}">
      <dgm:prSet/>
      <dgm:spPr/>
      <dgm:t>
        <a:bodyPr/>
        <a:lstStyle/>
        <a:p>
          <a:endParaRPr lang="pt-BR" sz="800"/>
        </a:p>
      </dgm:t>
    </dgm:pt>
    <dgm:pt modelId="{59CA5D14-AEDF-459F-93F3-8FC633E2F579}" type="sibTrans" cxnId="{0E2942FF-3F86-42A5-8B78-E87BA305B8C7}">
      <dgm:prSet/>
      <dgm:spPr>
        <a:solidFill>
          <a:srgbClr val="EE8F05"/>
        </a:solidFill>
        <a:ln w="38100" cap="flat" cmpd="sng" algn="ctr">
          <a:solidFill>
            <a:srgbClr val="EE8F05"/>
          </a:solidFill>
          <a:prstDash val="solid"/>
          <a:miter lim="800000"/>
        </a:ln>
        <a:effectLst/>
      </dgm:spPr>
      <dgm:t>
        <a:bodyPr/>
        <a:lstStyle/>
        <a:p>
          <a:endParaRPr lang="pt-BR" sz="800"/>
        </a:p>
      </dgm:t>
    </dgm:pt>
    <dgm:pt modelId="{E39266AC-7821-4375-B0DB-40CFDD625535}">
      <dgm:prSet phldrT="[Texto]" custT="1"/>
      <dgm:spPr/>
      <dgm:t>
        <a:bodyPr/>
        <a:lstStyle/>
        <a:p>
          <a:r>
            <a:rPr lang="pt-BR" sz="800" dirty="0"/>
            <a:t> </a:t>
          </a:r>
        </a:p>
      </dgm:t>
    </dgm:pt>
    <dgm:pt modelId="{926EB31B-5C21-49F9-BBA5-174B92D47E17}" type="sibTrans" cxnId="{C493E400-E9EB-4B5B-8CBC-5FE6F33E2BA1}">
      <dgm:prSet/>
      <dgm:spPr>
        <a:solidFill>
          <a:srgbClr val="EE8F05"/>
        </a:solidFill>
        <a:ln w="38100" cap="flat" cmpd="sng" algn="ctr">
          <a:solidFill>
            <a:srgbClr val="EE8F05"/>
          </a:solidFill>
          <a:prstDash val="solid"/>
          <a:miter lim="800000"/>
        </a:ln>
        <a:effectLst/>
      </dgm:spPr>
      <dgm:t>
        <a:bodyPr/>
        <a:lstStyle/>
        <a:p>
          <a:endParaRPr lang="pt-BR" sz="800"/>
        </a:p>
      </dgm:t>
    </dgm:pt>
    <dgm:pt modelId="{30CF304A-AE8C-4C5D-BF24-F0F01B1304D2}" type="parTrans" cxnId="{C493E400-E9EB-4B5B-8CBC-5FE6F33E2BA1}">
      <dgm:prSet/>
      <dgm:spPr/>
      <dgm:t>
        <a:bodyPr/>
        <a:lstStyle/>
        <a:p>
          <a:endParaRPr lang="pt-BR" sz="800"/>
        </a:p>
      </dgm:t>
    </dgm:pt>
    <dgm:pt modelId="{B8C817CE-B891-46CC-84D1-E410F3239CCD}" type="pres">
      <dgm:prSet presAssocID="{74C4F902-BDD8-4A57-8B0D-2ABD9088B249}" presName="cycle" presStyleCnt="0">
        <dgm:presLayoutVars>
          <dgm:dir/>
          <dgm:resizeHandles val="exact"/>
        </dgm:presLayoutVars>
      </dgm:prSet>
      <dgm:spPr/>
    </dgm:pt>
    <dgm:pt modelId="{E8EFB64F-7E3D-4CF9-BE4D-8027A042C6B2}" type="pres">
      <dgm:prSet presAssocID="{3865FF6A-84D4-4347-B043-5EC8DDC0099C}" presName="dummy" presStyleCnt="0"/>
      <dgm:spPr/>
    </dgm:pt>
    <dgm:pt modelId="{CBC8D840-3C2F-44A1-B76C-C258169C68A9}" type="pres">
      <dgm:prSet presAssocID="{3865FF6A-84D4-4347-B043-5EC8DDC0099C}" presName="node" presStyleLbl="revTx" presStyleIdx="0" presStyleCnt="5">
        <dgm:presLayoutVars>
          <dgm:bulletEnabled val="1"/>
        </dgm:presLayoutVars>
      </dgm:prSet>
      <dgm:spPr/>
    </dgm:pt>
    <dgm:pt modelId="{5C3A8CC4-977F-45FD-B86B-604785598D13}" type="pres">
      <dgm:prSet presAssocID="{81190437-557B-4CBA-AFB1-35E56128832F}" presName="sibTrans" presStyleLbl="node1" presStyleIdx="0" presStyleCnt="5"/>
      <dgm:spPr>
        <a:xfrm>
          <a:off x="115595" y="29052"/>
          <a:ext cx="2070683" cy="2070683"/>
        </a:xfrm>
        <a:prstGeom prst="circularArrow">
          <a:avLst>
            <a:gd name="adj1" fmla="val 5202"/>
            <a:gd name="adj2" fmla="val 336070"/>
            <a:gd name="adj3" fmla="val 21292603"/>
            <a:gd name="adj4" fmla="val 19766799"/>
            <a:gd name="adj5" fmla="val 6069"/>
          </a:avLst>
        </a:prstGeom>
      </dgm:spPr>
    </dgm:pt>
    <dgm:pt modelId="{A4B3BE98-568B-4C9A-8811-06BD16B472CF}" type="pres">
      <dgm:prSet presAssocID="{CFB90A51-C662-4D33-9C52-A5709C1C6437}" presName="dummy" presStyleCnt="0"/>
      <dgm:spPr/>
    </dgm:pt>
    <dgm:pt modelId="{2F8CB71C-1712-4162-87A4-1551AE271F41}" type="pres">
      <dgm:prSet presAssocID="{CFB90A51-C662-4D33-9C52-A5709C1C6437}" presName="node" presStyleLbl="revTx" presStyleIdx="1" presStyleCnt="5">
        <dgm:presLayoutVars>
          <dgm:bulletEnabled val="1"/>
        </dgm:presLayoutVars>
      </dgm:prSet>
      <dgm:spPr/>
    </dgm:pt>
    <dgm:pt modelId="{AD233235-F08A-4E70-A9EC-FBBBBDA4C4A5}" type="pres">
      <dgm:prSet presAssocID="{CCE0409D-A6F9-42D8-9792-B922365501D6}" presName="sibTrans" presStyleLbl="node1" presStyleIdx="1" presStyleCnt="5" custLinFactNeighborX="-427" custLinFactNeighborY="-1160"/>
      <dgm:spPr/>
    </dgm:pt>
    <dgm:pt modelId="{C32920E4-0BB6-49E3-8D08-2407693D5868}" type="pres">
      <dgm:prSet presAssocID="{7C1E822C-92F8-407B-85B9-C2436D540BFB}" presName="dummy" presStyleCnt="0"/>
      <dgm:spPr/>
    </dgm:pt>
    <dgm:pt modelId="{5D48A2BB-ECAA-4B6B-AEF4-62E1B5D67F11}" type="pres">
      <dgm:prSet presAssocID="{7C1E822C-92F8-407B-85B9-C2436D540BFB}" presName="node" presStyleLbl="revTx" presStyleIdx="2" presStyleCnt="5">
        <dgm:presLayoutVars>
          <dgm:bulletEnabled val="1"/>
        </dgm:presLayoutVars>
      </dgm:prSet>
      <dgm:spPr/>
    </dgm:pt>
    <dgm:pt modelId="{CFAC6002-5B68-4D4C-9182-2AA1F9BCD64F}" type="pres">
      <dgm:prSet presAssocID="{C3DAD35D-F541-4114-8160-B6E9A11EE5F6}" presName="sibTrans" presStyleLbl="node1" presStyleIdx="2" presStyleCnt="5"/>
      <dgm:spPr>
        <a:xfrm>
          <a:off x="115595" y="29052"/>
          <a:ext cx="2070683" cy="2070683"/>
        </a:xfrm>
        <a:prstGeom prst="circularArrow">
          <a:avLst>
            <a:gd name="adj1" fmla="val 5202"/>
            <a:gd name="adj2" fmla="val 336070"/>
            <a:gd name="adj3" fmla="val 8209890"/>
            <a:gd name="adj4" fmla="val 6449894"/>
            <a:gd name="adj5" fmla="val 6069"/>
          </a:avLst>
        </a:prstGeom>
      </dgm:spPr>
    </dgm:pt>
    <dgm:pt modelId="{ECB4F660-CCAE-472A-989E-A5704F271011}" type="pres">
      <dgm:prSet presAssocID="{DCB4B33F-E4AA-4C71-994E-5879D89A7D92}" presName="dummy" presStyleCnt="0"/>
      <dgm:spPr/>
    </dgm:pt>
    <dgm:pt modelId="{34A5EDC2-EC9F-4B13-B0E0-48AE94B847C7}" type="pres">
      <dgm:prSet presAssocID="{DCB4B33F-E4AA-4C71-994E-5879D89A7D92}" presName="node" presStyleLbl="revTx" presStyleIdx="3" presStyleCnt="5">
        <dgm:presLayoutVars>
          <dgm:bulletEnabled val="1"/>
        </dgm:presLayoutVars>
      </dgm:prSet>
      <dgm:spPr/>
    </dgm:pt>
    <dgm:pt modelId="{72138457-05A1-4761-90D3-F834A2D1AF31}" type="pres">
      <dgm:prSet presAssocID="{59CA5D14-AEDF-459F-93F3-8FC633E2F579}" presName="sibTrans" presStyleLbl="node1" presStyleIdx="3" presStyleCnt="5"/>
      <dgm:spPr>
        <a:xfrm>
          <a:off x="115595" y="29052"/>
          <a:ext cx="2070683" cy="2070683"/>
        </a:xfrm>
        <a:prstGeom prst="circularArrow">
          <a:avLst>
            <a:gd name="adj1" fmla="val 5202"/>
            <a:gd name="adj2" fmla="val 336070"/>
            <a:gd name="adj3" fmla="val 12297132"/>
            <a:gd name="adj4" fmla="val 10771327"/>
            <a:gd name="adj5" fmla="val 6069"/>
          </a:avLst>
        </a:prstGeom>
      </dgm:spPr>
    </dgm:pt>
    <dgm:pt modelId="{18CE7A80-1C6A-412B-99FC-A0157C19E684}" type="pres">
      <dgm:prSet presAssocID="{E39266AC-7821-4375-B0DB-40CFDD625535}" presName="dummy" presStyleCnt="0"/>
      <dgm:spPr/>
    </dgm:pt>
    <dgm:pt modelId="{0F63BAB4-CEBF-48A0-BA17-A1483A31BA6A}" type="pres">
      <dgm:prSet presAssocID="{E39266AC-7821-4375-B0DB-40CFDD625535}" presName="node" presStyleLbl="revTx" presStyleIdx="4" presStyleCnt="5">
        <dgm:presLayoutVars>
          <dgm:bulletEnabled val="1"/>
        </dgm:presLayoutVars>
      </dgm:prSet>
      <dgm:spPr/>
    </dgm:pt>
    <dgm:pt modelId="{00ACCBD1-6AC7-47FD-B1B9-2F5A19A0AFB1}" type="pres">
      <dgm:prSet presAssocID="{926EB31B-5C21-49F9-BBA5-174B92D47E17}" presName="sibTrans" presStyleLbl="node1" presStyleIdx="4" presStyleCnt="5"/>
      <dgm:spPr>
        <a:xfrm>
          <a:off x="115595" y="29052"/>
          <a:ext cx="2070683" cy="2070683"/>
        </a:xfrm>
        <a:prstGeom prst="circularArrow">
          <a:avLst>
            <a:gd name="adj1" fmla="val 5202"/>
            <a:gd name="adj2" fmla="val 336070"/>
            <a:gd name="adj3" fmla="val 16865027"/>
            <a:gd name="adj4" fmla="val 15198903"/>
            <a:gd name="adj5" fmla="val 6069"/>
          </a:avLst>
        </a:prstGeom>
      </dgm:spPr>
    </dgm:pt>
  </dgm:ptLst>
  <dgm:cxnLst>
    <dgm:cxn modelId="{C493E400-E9EB-4B5B-8CBC-5FE6F33E2BA1}" srcId="{74C4F902-BDD8-4A57-8B0D-2ABD9088B249}" destId="{E39266AC-7821-4375-B0DB-40CFDD625535}" srcOrd="4" destOrd="0" parTransId="{30CF304A-AE8C-4C5D-BF24-F0F01B1304D2}" sibTransId="{926EB31B-5C21-49F9-BBA5-174B92D47E17}"/>
    <dgm:cxn modelId="{1087C55F-619F-44D0-B1FF-2CA6E8FA125F}" type="presOf" srcId="{CCE0409D-A6F9-42D8-9792-B922365501D6}" destId="{AD233235-F08A-4E70-A9EC-FBBBBDA4C4A5}" srcOrd="0" destOrd="0" presId="urn:microsoft.com/office/officeart/2005/8/layout/cycle1"/>
    <dgm:cxn modelId="{00A03F48-5307-42F3-B04D-BB95B1A44F89}" type="presOf" srcId="{CFB90A51-C662-4D33-9C52-A5709C1C6437}" destId="{2F8CB71C-1712-4162-87A4-1551AE271F41}" srcOrd="0" destOrd="0" presId="urn:microsoft.com/office/officeart/2005/8/layout/cycle1"/>
    <dgm:cxn modelId="{1989F74F-1EDD-49B6-B401-EB900E97554C}" type="presOf" srcId="{74C4F902-BDD8-4A57-8B0D-2ABD9088B249}" destId="{B8C817CE-B891-46CC-84D1-E410F3239CCD}" srcOrd="0" destOrd="0" presId="urn:microsoft.com/office/officeart/2005/8/layout/cycle1"/>
    <dgm:cxn modelId="{B406C251-3ECC-4B59-8611-B71867BFEF17}" type="presOf" srcId="{E39266AC-7821-4375-B0DB-40CFDD625535}" destId="{0F63BAB4-CEBF-48A0-BA17-A1483A31BA6A}" srcOrd="0" destOrd="0" presId="urn:microsoft.com/office/officeart/2005/8/layout/cycle1"/>
    <dgm:cxn modelId="{4AFB0E79-90EA-498E-8933-F9CFBEB7E969}" type="presOf" srcId="{81190437-557B-4CBA-AFB1-35E56128832F}" destId="{5C3A8CC4-977F-45FD-B86B-604785598D13}" srcOrd="0" destOrd="0" presId="urn:microsoft.com/office/officeart/2005/8/layout/cycle1"/>
    <dgm:cxn modelId="{56BD0589-AB56-4350-97CA-80C8A23CEB66}" type="presOf" srcId="{C3DAD35D-F541-4114-8160-B6E9A11EE5F6}" destId="{CFAC6002-5B68-4D4C-9182-2AA1F9BCD64F}" srcOrd="0" destOrd="0" presId="urn:microsoft.com/office/officeart/2005/8/layout/cycle1"/>
    <dgm:cxn modelId="{61AEF292-A9C8-40A3-BB1B-F6B59D7B01DA}" srcId="{74C4F902-BDD8-4A57-8B0D-2ABD9088B249}" destId="{7C1E822C-92F8-407B-85B9-C2436D540BFB}" srcOrd="2" destOrd="0" parTransId="{5E9C0FB2-D441-46D7-BD35-92DFE6FAD92E}" sibTransId="{C3DAD35D-F541-4114-8160-B6E9A11EE5F6}"/>
    <dgm:cxn modelId="{5F28B0A4-1B60-40C0-AEB9-897737C0BFFB}" type="presOf" srcId="{3865FF6A-84D4-4347-B043-5EC8DDC0099C}" destId="{CBC8D840-3C2F-44A1-B76C-C258169C68A9}" srcOrd="0" destOrd="0" presId="urn:microsoft.com/office/officeart/2005/8/layout/cycle1"/>
    <dgm:cxn modelId="{49405DB0-FDA5-47D4-8FDB-D295C3A355F7}" type="presOf" srcId="{7C1E822C-92F8-407B-85B9-C2436D540BFB}" destId="{5D48A2BB-ECAA-4B6B-AEF4-62E1B5D67F11}" srcOrd="0" destOrd="0" presId="urn:microsoft.com/office/officeart/2005/8/layout/cycle1"/>
    <dgm:cxn modelId="{13EC45BF-0E47-4603-B39E-A742EA27D3AC}" srcId="{74C4F902-BDD8-4A57-8B0D-2ABD9088B249}" destId="{CFB90A51-C662-4D33-9C52-A5709C1C6437}" srcOrd="1" destOrd="0" parTransId="{A3E4967B-DAB9-4E3E-8004-91A60340919C}" sibTransId="{CCE0409D-A6F9-42D8-9792-B922365501D6}"/>
    <dgm:cxn modelId="{EDBC79C9-2765-47AB-83D8-FA28DC04E280}" type="presOf" srcId="{DCB4B33F-E4AA-4C71-994E-5879D89A7D92}" destId="{34A5EDC2-EC9F-4B13-B0E0-48AE94B847C7}" srcOrd="0" destOrd="0" presId="urn:microsoft.com/office/officeart/2005/8/layout/cycle1"/>
    <dgm:cxn modelId="{2C3F14DB-0748-4DC8-A6D7-2420562BFD87}" type="presOf" srcId="{59CA5D14-AEDF-459F-93F3-8FC633E2F579}" destId="{72138457-05A1-4761-90D3-F834A2D1AF31}" srcOrd="0" destOrd="0" presId="urn:microsoft.com/office/officeart/2005/8/layout/cycle1"/>
    <dgm:cxn modelId="{AC0E25E7-0E59-4EBB-A8EA-2E71A13E9F00}" srcId="{74C4F902-BDD8-4A57-8B0D-2ABD9088B249}" destId="{3865FF6A-84D4-4347-B043-5EC8DDC0099C}" srcOrd="0" destOrd="0" parTransId="{5CAA2DE9-04DF-477C-AF54-F3F609710819}" sibTransId="{81190437-557B-4CBA-AFB1-35E56128832F}"/>
    <dgm:cxn modelId="{B16E4FFD-681B-4DD5-945C-09FB66C483F2}" type="presOf" srcId="{926EB31B-5C21-49F9-BBA5-174B92D47E17}" destId="{00ACCBD1-6AC7-47FD-B1B9-2F5A19A0AFB1}" srcOrd="0" destOrd="0" presId="urn:microsoft.com/office/officeart/2005/8/layout/cycle1"/>
    <dgm:cxn modelId="{0E2942FF-3F86-42A5-8B78-E87BA305B8C7}" srcId="{74C4F902-BDD8-4A57-8B0D-2ABD9088B249}" destId="{DCB4B33F-E4AA-4C71-994E-5879D89A7D92}" srcOrd="3" destOrd="0" parTransId="{E7CB9D3C-D6D1-4706-B4D2-30344825F9A5}" sibTransId="{59CA5D14-AEDF-459F-93F3-8FC633E2F579}"/>
    <dgm:cxn modelId="{A2CE2D4B-35CC-4641-B941-5EC737313998}" type="presParOf" srcId="{B8C817CE-B891-46CC-84D1-E410F3239CCD}" destId="{E8EFB64F-7E3D-4CF9-BE4D-8027A042C6B2}" srcOrd="0" destOrd="0" presId="urn:microsoft.com/office/officeart/2005/8/layout/cycle1"/>
    <dgm:cxn modelId="{17366064-2B52-4409-BBF0-CFC8DF2DA32A}" type="presParOf" srcId="{B8C817CE-B891-46CC-84D1-E410F3239CCD}" destId="{CBC8D840-3C2F-44A1-B76C-C258169C68A9}" srcOrd="1" destOrd="0" presId="urn:microsoft.com/office/officeart/2005/8/layout/cycle1"/>
    <dgm:cxn modelId="{143BBABE-96E9-4B80-9BF3-04226ABF4432}" type="presParOf" srcId="{B8C817CE-B891-46CC-84D1-E410F3239CCD}" destId="{5C3A8CC4-977F-45FD-B86B-604785598D13}" srcOrd="2" destOrd="0" presId="urn:microsoft.com/office/officeart/2005/8/layout/cycle1"/>
    <dgm:cxn modelId="{3B21EFD0-5FDE-4FD5-9B6F-37D57F62425E}" type="presParOf" srcId="{B8C817CE-B891-46CC-84D1-E410F3239CCD}" destId="{A4B3BE98-568B-4C9A-8811-06BD16B472CF}" srcOrd="3" destOrd="0" presId="urn:microsoft.com/office/officeart/2005/8/layout/cycle1"/>
    <dgm:cxn modelId="{C3716A31-BAC5-4531-943D-1D59B01E48DE}" type="presParOf" srcId="{B8C817CE-B891-46CC-84D1-E410F3239CCD}" destId="{2F8CB71C-1712-4162-87A4-1551AE271F41}" srcOrd="4" destOrd="0" presId="urn:microsoft.com/office/officeart/2005/8/layout/cycle1"/>
    <dgm:cxn modelId="{92EFEFD0-67A7-4E6F-96DA-D10CA55BB712}" type="presParOf" srcId="{B8C817CE-B891-46CC-84D1-E410F3239CCD}" destId="{AD233235-F08A-4E70-A9EC-FBBBBDA4C4A5}" srcOrd="5" destOrd="0" presId="urn:microsoft.com/office/officeart/2005/8/layout/cycle1"/>
    <dgm:cxn modelId="{26359078-4286-4E53-AA6F-4F9D8436D03A}" type="presParOf" srcId="{B8C817CE-B891-46CC-84D1-E410F3239CCD}" destId="{C32920E4-0BB6-49E3-8D08-2407693D5868}" srcOrd="6" destOrd="0" presId="urn:microsoft.com/office/officeart/2005/8/layout/cycle1"/>
    <dgm:cxn modelId="{CD0B6654-AE5A-4F6F-B13E-7AABB9C8C9E1}" type="presParOf" srcId="{B8C817CE-B891-46CC-84D1-E410F3239CCD}" destId="{5D48A2BB-ECAA-4B6B-AEF4-62E1B5D67F11}" srcOrd="7" destOrd="0" presId="urn:microsoft.com/office/officeart/2005/8/layout/cycle1"/>
    <dgm:cxn modelId="{56AAF606-331F-4A5E-AC5D-E9DE25AFE620}" type="presParOf" srcId="{B8C817CE-B891-46CC-84D1-E410F3239CCD}" destId="{CFAC6002-5B68-4D4C-9182-2AA1F9BCD64F}" srcOrd="8" destOrd="0" presId="urn:microsoft.com/office/officeart/2005/8/layout/cycle1"/>
    <dgm:cxn modelId="{37B2068A-E5F9-4EC1-A397-FF99E21832B8}" type="presParOf" srcId="{B8C817CE-B891-46CC-84D1-E410F3239CCD}" destId="{ECB4F660-CCAE-472A-989E-A5704F271011}" srcOrd="9" destOrd="0" presId="urn:microsoft.com/office/officeart/2005/8/layout/cycle1"/>
    <dgm:cxn modelId="{65A3D7C7-0B06-4297-8DB9-7A4AA0C3F6D1}" type="presParOf" srcId="{B8C817CE-B891-46CC-84D1-E410F3239CCD}" destId="{34A5EDC2-EC9F-4B13-B0E0-48AE94B847C7}" srcOrd="10" destOrd="0" presId="urn:microsoft.com/office/officeart/2005/8/layout/cycle1"/>
    <dgm:cxn modelId="{2BEFBCC5-CA5B-4CF0-9A32-2CB4FEA30219}" type="presParOf" srcId="{B8C817CE-B891-46CC-84D1-E410F3239CCD}" destId="{72138457-05A1-4761-90D3-F834A2D1AF31}" srcOrd="11" destOrd="0" presId="urn:microsoft.com/office/officeart/2005/8/layout/cycle1"/>
    <dgm:cxn modelId="{0323DC33-9DD0-418B-95A5-8192F0DB2411}" type="presParOf" srcId="{B8C817CE-B891-46CC-84D1-E410F3239CCD}" destId="{18CE7A80-1C6A-412B-99FC-A0157C19E684}" srcOrd="12" destOrd="0" presId="urn:microsoft.com/office/officeart/2005/8/layout/cycle1"/>
    <dgm:cxn modelId="{48E2F5F2-F08D-4368-B604-4C9EFFAE3327}" type="presParOf" srcId="{B8C817CE-B891-46CC-84D1-E410F3239CCD}" destId="{0F63BAB4-CEBF-48A0-BA17-A1483A31BA6A}" srcOrd="13" destOrd="0" presId="urn:microsoft.com/office/officeart/2005/8/layout/cycle1"/>
    <dgm:cxn modelId="{3F3CBDDB-3E7E-4AC5-B687-CD2E71FC79D3}" type="presParOf" srcId="{B8C817CE-B891-46CC-84D1-E410F3239CCD}" destId="{00ACCBD1-6AC7-47FD-B1B9-2F5A19A0AFB1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C8D840-3C2F-44A1-B76C-C258169C68A9}">
      <dsp:nvSpPr>
        <dsp:cNvPr id="0" name=""/>
        <dsp:cNvSpPr/>
      </dsp:nvSpPr>
      <dsp:spPr>
        <a:xfrm>
          <a:off x="531191" y="19317"/>
          <a:ext cx="207140" cy="207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 </a:t>
          </a:r>
        </a:p>
      </dsp:txBody>
      <dsp:txXfrm>
        <a:off x="531191" y="19317"/>
        <a:ext cx="207140" cy="207140"/>
      </dsp:txXfrm>
    </dsp:sp>
    <dsp:sp modelId="{5C3A8CC4-977F-45FD-B86B-604785598D13}">
      <dsp:nvSpPr>
        <dsp:cNvPr id="0" name=""/>
        <dsp:cNvSpPr/>
      </dsp:nvSpPr>
      <dsp:spPr>
        <a:xfrm>
          <a:off x="43283" y="13247"/>
          <a:ext cx="777433" cy="777433"/>
        </a:xfrm>
        <a:prstGeom prst="circularArrow">
          <a:avLst>
            <a:gd name="adj1" fmla="val 5202"/>
            <a:gd name="adj2" fmla="val 336070"/>
            <a:gd name="adj3" fmla="val 21292603"/>
            <a:gd name="adj4" fmla="val 19766799"/>
            <a:gd name="adj5" fmla="val 6069"/>
          </a:avLst>
        </a:prstGeom>
        <a:solidFill>
          <a:srgbClr val="EE8F05"/>
        </a:solidFill>
        <a:ln w="38100" cap="flat" cmpd="sng" algn="ctr">
          <a:solidFill>
            <a:srgbClr val="EE8F0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8CB71C-1712-4162-87A4-1551AE271F41}">
      <dsp:nvSpPr>
        <dsp:cNvPr id="0" name=""/>
        <dsp:cNvSpPr/>
      </dsp:nvSpPr>
      <dsp:spPr>
        <a:xfrm>
          <a:off x="656504" y="404992"/>
          <a:ext cx="207140" cy="207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 </a:t>
          </a:r>
        </a:p>
      </dsp:txBody>
      <dsp:txXfrm>
        <a:off x="656504" y="404992"/>
        <a:ext cx="207140" cy="207140"/>
      </dsp:txXfrm>
    </dsp:sp>
    <dsp:sp modelId="{AD233235-F08A-4E70-A9EC-FBBBBDA4C4A5}">
      <dsp:nvSpPr>
        <dsp:cNvPr id="0" name=""/>
        <dsp:cNvSpPr/>
      </dsp:nvSpPr>
      <dsp:spPr>
        <a:xfrm>
          <a:off x="39963" y="4229"/>
          <a:ext cx="777433" cy="777433"/>
        </a:xfrm>
        <a:prstGeom prst="circularArrow">
          <a:avLst>
            <a:gd name="adj1" fmla="val 5196"/>
            <a:gd name="adj2" fmla="val 335582"/>
            <a:gd name="adj3" fmla="val 4016096"/>
            <a:gd name="adj4" fmla="val 2252149"/>
            <a:gd name="adj5" fmla="val 6062"/>
          </a:avLst>
        </a:prstGeom>
        <a:solidFill>
          <a:srgbClr val="EE8F05"/>
        </a:solidFill>
        <a:ln w="38100" cap="flat" cmpd="sng" algn="ctr">
          <a:solidFill>
            <a:srgbClr val="EE8F0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48A2BB-ECAA-4B6B-AEF4-62E1B5D67F11}">
      <dsp:nvSpPr>
        <dsp:cNvPr id="0" name=""/>
        <dsp:cNvSpPr/>
      </dsp:nvSpPr>
      <dsp:spPr>
        <a:xfrm>
          <a:off x="328429" y="643352"/>
          <a:ext cx="207140" cy="207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 </a:t>
          </a:r>
        </a:p>
      </dsp:txBody>
      <dsp:txXfrm>
        <a:off x="328429" y="643352"/>
        <a:ext cx="207140" cy="207140"/>
      </dsp:txXfrm>
    </dsp:sp>
    <dsp:sp modelId="{CFAC6002-5B68-4D4C-9182-2AA1F9BCD64F}">
      <dsp:nvSpPr>
        <dsp:cNvPr id="0" name=""/>
        <dsp:cNvSpPr/>
      </dsp:nvSpPr>
      <dsp:spPr>
        <a:xfrm>
          <a:off x="43283" y="13247"/>
          <a:ext cx="777433" cy="777433"/>
        </a:xfrm>
        <a:prstGeom prst="circularArrow">
          <a:avLst>
            <a:gd name="adj1" fmla="val 5202"/>
            <a:gd name="adj2" fmla="val 336070"/>
            <a:gd name="adj3" fmla="val 8209890"/>
            <a:gd name="adj4" fmla="val 6449894"/>
            <a:gd name="adj5" fmla="val 6069"/>
          </a:avLst>
        </a:prstGeom>
        <a:solidFill>
          <a:srgbClr val="EE8F05"/>
        </a:solidFill>
        <a:ln w="38100" cap="flat" cmpd="sng" algn="ctr">
          <a:solidFill>
            <a:srgbClr val="EE8F0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A5EDC2-EC9F-4B13-B0E0-48AE94B847C7}">
      <dsp:nvSpPr>
        <dsp:cNvPr id="0" name=""/>
        <dsp:cNvSpPr/>
      </dsp:nvSpPr>
      <dsp:spPr>
        <a:xfrm>
          <a:off x="354" y="404992"/>
          <a:ext cx="207140" cy="207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 </a:t>
          </a:r>
        </a:p>
      </dsp:txBody>
      <dsp:txXfrm>
        <a:off x="354" y="404992"/>
        <a:ext cx="207140" cy="207140"/>
      </dsp:txXfrm>
    </dsp:sp>
    <dsp:sp modelId="{72138457-05A1-4761-90D3-F834A2D1AF31}">
      <dsp:nvSpPr>
        <dsp:cNvPr id="0" name=""/>
        <dsp:cNvSpPr/>
      </dsp:nvSpPr>
      <dsp:spPr>
        <a:xfrm>
          <a:off x="43283" y="13247"/>
          <a:ext cx="777433" cy="777433"/>
        </a:xfrm>
        <a:prstGeom prst="circularArrow">
          <a:avLst>
            <a:gd name="adj1" fmla="val 5202"/>
            <a:gd name="adj2" fmla="val 336070"/>
            <a:gd name="adj3" fmla="val 12297132"/>
            <a:gd name="adj4" fmla="val 10771327"/>
            <a:gd name="adj5" fmla="val 6069"/>
          </a:avLst>
        </a:prstGeom>
        <a:solidFill>
          <a:srgbClr val="EE8F05"/>
        </a:solidFill>
        <a:ln w="38100" cap="flat" cmpd="sng" algn="ctr">
          <a:solidFill>
            <a:srgbClr val="EE8F0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3BAB4-CEBF-48A0-BA17-A1483A31BA6A}">
      <dsp:nvSpPr>
        <dsp:cNvPr id="0" name=""/>
        <dsp:cNvSpPr/>
      </dsp:nvSpPr>
      <dsp:spPr>
        <a:xfrm>
          <a:off x="125668" y="19317"/>
          <a:ext cx="207140" cy="207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800" kern="1200" dirty="0"/>
            <a:t> </a:t>
          </a:r>
        </a:p>
      </dsp:txBody>
      <dsp:txXfrm>
        <a:off x="125668" y="19317"/>
        <a:ext cx="207140" cy="207140"/>
      </dsp:txXfrm>
    </dsp:sp>
    <dsp:sp modelId="{00ACCBD1-6AC7-47FD-B1B9-2F5A19A0AFB1}">
      <dsp:nvSpPr>
        <dsp:cNvPr id="0" name=""/>
        <dsp:cNvSpPr/>
      </dsp:nvSpPr>
      <dsp:spPr>
        <a:xfrm>
          <a:off x="43283" y="13247"/>
          <a:ext cx="777433" cy="777433"/>
        </a:xfrm>
        <a:prstGeom prst="circularArrow">
          <a:avLst>
            <a:gd name="adj1" fmla="val 5202"/>
            <a:gd name="adj2" fmla="val 336070"/>
            <a:gd name="adj3" fmla="val 16865027"/>
            <a:gd name="adj4" fmla="val 15198903"/>
            <a:gd name="adj5" fmla="val 6069"/>
          </a:avLst>
        </a:prstGeom>
        <a:solidFill>
          <a:srgbClr val="EE8F05"/>
        </a:solidFill>
        <a:ln w="38100" cap="flat" cmpd="sng" algn="ctr">
          <a:solidFill>
            <a:srgbClr val="EE8F0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6E81E-91FD-4286-949F-27CAAC9FEC7E}" type="datetimeFigureOut">
              <a:rPr lang="pt-BR" smtClean="0"/>
              <a:t>15/04/2024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E3549-9825-489D-973F-0430E1F34EA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2072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E3549-9825-489D-973F-0430E1F34EAF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4525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E3549-9825-489D-973F-0430E1F34EAF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0013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E3549-9825-489D-973F-0430E1F34EAF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5276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6" name="Google Shape;213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7" name="Google Shape;2137;p34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2138" name="Google Shape;2138;p3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" sz="1500"/>
              <a:pPr algn="r">
                <a:buSzPts val="1400"/>
              </a:pPr>
              <a:t>15</a:t>
            </a:fld>
            <a:endParaRPr sz="1500"/>
          </a:p>
        </p:txBody>
      </p:sp>
    </p:spTree>
    <p:extLst>
      <p:ext uri="{BB962C8B-B14F-4D97-AF65-F5344CB8AC3E}">
        <p14:creationId xmlns:p14="http://schemas.microsoft.com/office/powerpoint/2010/main" val="358660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B9A980-1B2B-FA76-3FF0-123EA05D25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0D21059-51E7-75EC-8C52-3F68EBDAA5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D25541A-680E-778A-4032-1C7DA8F1A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15/04/2024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BE4B79-1411-153C-C092-CB40991C9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8CB8023-6E9E-7096-2081-33E3C0F68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770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F7E657-F5D5-6DC4-CB33-610B993F8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50354D3-4446-C9DF-7ECD-C94201C58F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4F3608-63CF-4883-2FCD-9C8A63DE7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15/04/2024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048AC08-ACFF-0589-519D-931A99039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9313606-D328-ABD3-FEC4-C412C0024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2237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A716178-E0C0-1DC5-FF5E-8E9CB05641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C229451-E317-6A28-029D-8E57644CA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F38DDD3-D1A2-E5C5-E94F-3F5366F8C8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15/04/2024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911971E-2116-5652-1B43-D7E6BDEFC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C69DAC-835E-3271-04E7-4C7C4B8A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9812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 userDrawn="1"/>
        </p:nvSpPr>
        <p:spPr>
          <a:xfrm>
            <a:off x="0" y="1"/>
            <a:ext cx="12192000" cy="990599"/>
          </a:xfrm>
          <a:prstGeom prst="rect">
            <a:avLst/>
          </a:prstGeom>
          <a:solidFill>
            <a:srgbClr val="FA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Espaço Reservado para Conteúdo 8"/>
          <p:cNvSpPr>
            <a:spLocks noGrp="1"/>
          </p:cNvSpPr>
          <p:nvPr>
            <p:ph sz="quarter" idx="10"/>
          </p:nvPr>
        </p:nvSpPr>
        <p:spPr>
          <a:xfrm>
            <a:off x="749300" y="340556"/>
            <a:ext cx="7112000" cy="645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F28913"/>
                </a:solidFill>
                <a:latin typeface="Century Gothic" panose="020B0502020202020204" pitchFamily="34" charset="0"/>
              </a:defRPr>
            </a:lvl1pPr>
          </a:lstStyle>
          <a:p>
            <a:pPr lvl="0"/>
            <a:r>
              <a:rPr lang="pt-BR" dirty="0"/>
              <a:t>Clique para editar o texto mestre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658DEA5-C345-48E0-AF2A-944871E152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177" y="-4762"/>
            <a:ext cx="2849823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85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 You Dark">
  <p:cSld name="Thank You Dark">
    <p:bg>
      <p:bgPr>
        <a:solidFill>
          <a:srgbClr val="464646"/>
        </a:solidFill>
        <a:effectLst/>
      </p:bgPr>
    </p:bg>
    <p:spTree>
      <p:nvGrpSpPr>
        <p:cNvPr id="1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g899b71f4fb_0_5832"/>
          <p:cNvSpPr/>
          <p:nvPr/>
        </p:nvSpPr>
        <p:spPr>
          <a:xfrm>
            <a:off x="0" y="4940853"/>
            <a:ext cx="12192000" cy="1917200"/>
          </a:xfrm>
          <a:prstGeom prst="rect">
            <a:avLst/>
          </a:prstGeom>
          <a:solidFill>
            <a:srgbClr val="D04A02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2" name="Google Shape;1702;g899b71f4fb_0_5832"/>
          <p:cNvSpPr txBox="1">
            <a:spLocks noGrp="1"/>
          </p:cNvSpPr>
          <p:nvPr>
            <p:ph type="ctrTitle"/>
          </p:nvPr>
        </p:nvSpPr>
        <p:spPr>
          <a:xfrm>
            <a:off x="442915" y="428625"/>
            <a:ext cx="5473600" cy="24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Georgia"/>
              <a:buNone/>
              <a:defRPr sz="5867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03" name="Google Shape;1703;g899b71f4fb_0_5832"/>
          <p:cNvSpPr/>
          <p:nvPr/>
        </p:nvSpPr>
        <p:spPr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4" name="Google Shape;1704;g899b71f4fb_0_5832"/>
          <p:cNvSpPr txBox="1">
            <a:spLocks noGrp="1"/>
          </p:cNvSpPr>
          <p:nvPr>
            <p:ph type="body" idx="1"/>
          </p:nvPr>
        </p:nvSpPr>
        <p:spPr>
          <a:xfrm>
            <a:off x="442912" y="5259600"/>
            <a:ext cx="11306000" cy="1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>
                <a:solidFill>
                  <a:schemeClr val="lt1"/>
                </a:solidFill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 b="0">
                <a:solidFill>
                  <a:schemeClr val="lt1"/>
                </a:solidFill>
              </a:defRPr>
            </a:lvl5pPr>
            <a:lvl6pPr marL="3657509" lvl="5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>
                <a:solidFill>
                  <a:schemeClr val="lt1"/>
                </a:solidFill>
              </a:defRPr>
            </a:lvl6pPr>
            <a:lvl7pPr marL="4267093" lvl="6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>
                <a:solidFill>
                  <a:schemeClr val="lt1"/>
                </a:solidFill>
              </a:defRPr>
            </a:lvl7pPr>
            <a:lvl8pPr marL="4876678" lvl="7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>
                <a:solidFill>
                  <a:schemeClr val="lt1"/>
                </a:solidFill>
              </a:defRPr>
            </a:lvl8pPr>
            <a:lvl9pPr marL="5486263" lvl="8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05" name="Google Shape;1705;g899b71f4fb_0_5832"/>
          <p:cNvSpPr/>
          <p:nvPr/>
        </p:nvSpPr>
        <p:spPr>
          <a:xfrm>
            <a:off x="5334000" y="0"/>
            <a:ext cx="6858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867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6" name="Google Shape;1706;g899b71f4fb_0_5832"/>
          <p:cNvSpPr txBox="1"/>
          <p:nvPr/>
        </p:nvSpPr>
        <p:spPr>
          <a:xfrm>
            <a:off x="442913" y="4060055"/>
            <a:ext cx="5473600" cy="3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pwc.com.br</a:t>
            </a:r>
            <a:endParaRPr sz="1467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7" name="Google Shape;1707;g899b71f4fb_0_5832"/>
          <p:cNvSpPr txBox="1"/>
          <p:nvPr/>
        </p:nvSpPr>
        <p:spPr>
          <a:xfrm>
            <a:off x="9144000" y="6629400"/>
            <a:ext cx="2540000" cy="1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8" name="Google Shape;1708;g899b71f4fb_0_5832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1733">
                <a:solidFill>
                  <a:schemeClr val="lt1"/>
                </a:solidFill>
              </a:defRPr>
            </a:lvl1pPr>
            <a:lvl2pPr lvl="1" rtl="0">
              <a:buNone/>
              <a:defRPr sz="1733">
                <a:solidFill>
                  <a:schemeClr val="lt1"/>
                </a:solidFill>
              </a:defRPr>
            </a:lvl2pPr>
            <a:lvl3pPr lvl="2" rtl="0">
              <a:buNone/>
              <a:defRPr sz="1733">
                <a:solidFill>
                  <a:schemeClr val="lt1"/>
                </a:solidFill>
              </a:defRPr>
            </a:lvl3pPr>
            <a:lvl4pPr lvl="3" rtl="0">
              <a:buNone/>
              <a:defRPr sz="1733">
                <a:solidFill>
                  <a:schemeClr val="lt1"/>
                </a:solidFill>
              </a:defRPr>
            </a:lvl4pPr>
            <a:lvl5pPr lvl="4" rtl="0">
              <a:buNone/>
              <a:defRPr sz="1733">
                <a:solidFill>
                  <a:schemeClr val="lt1"/>
                </a:solidFill>
              </a:defRPr>
            </a:lvl5pPr>
            <a:lvl6pPr lvl="5" rtl="0">
              <a:buNone/>
              <a:defRPr sz="1733">
                <a:solidFill>
                  <a:schemeClr val="lt1"/>
                </a:solidFill>
              </a:defRPr>
            </a:lvl6pPr>
            <a:lvl7pPr lvl="6" rtl="0">
              <a:buNone/>
              <a:defRPr sz="1733">
                <a:solidFill>
                  <a:schemeClr val="lt1"/>
                </a:solidFill>
              </a:defRPr>
            </a:lvl7pPr>
            <a:lvl8pPr lvl="7" rtl="0">
              <a:buNone/>
              <a:defRPr sz="1733">
                <a:solidFill>
                  <a:schemeClr val="lt1"/>
                </a:solidFill>
              </a:defRPr>
            </a:lvl8pPr>
            <a:lvl9pPr lvl="8" rtl="0">
              <a:buNone/>
              <a:defRPr sz="1733"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DataClassificationLabel">
            <a:extLst>
              <a:ext uri="{FF2B5EF4-FFF2-40B4-BE49-F238E27FC236}">
                <a16:creationId xmlns:a16="http://schemas.microsoft.com/office/drawing/2014/main" id="{9CCE7FFF-F3EB-477A-9938-84DB11893348}"/>
              </a:ext>
            </a:extLst>
          </p:cNvPr>
          <p:cNvSpPr txBox="1"/>
          <p:nvPr userDrawn="1"/>
        </p:nvSpPr>
        <p:spPr>
          <a:xfrm>
            <a:off x="9144000" y="6629400"/>
            <a:ext cx="2540000" cy="169277"/>
          </a:xfrm>
          <a:prstGeom prst="rect">
            <a:avLst/>
          </a:prstGeom>
          <a:noFill/>
        </p:spPr>
        <p:txBody>
          <a:bodyPr vert="horz" rIns="0" bIns="0" rtlCol="0">
            <a:spAutoFit/>
          </a:bodyPr>
          <a:lstStyle/>
          <a:p>
            <a:pPr algn="r"/>
            <a:endParaRPr lang="en-US" sz="800" b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339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 userDrawn="1"/>
        </p:nvSpPr>
        <p:spPr>
          <a:xfrm>
            <a:off x="1435100" y="6585952"/>
            <a:ext cx="3581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100" spc="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www.tscti.com.br</a:t>
            </a:r>
          </a:p>
        </p:txBody>
      </p:sp>
    </p:spTree>
    <p:extLst>
      <p:ext uri="{BB962C8B-B14F-4D97-AF65-F5344CB8AC3E}">
        <p14:creationId xmlns:p14="http://schemas.microsoft.com/office/powerpoint/2010/main" val="2840348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F7CFA0-1FEE-A5A7-595F-4C056B29A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E7E696-1396-BBBD-EB53-3970DA9D27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7FA7BE8-882E-5357-1E59-722579FD0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15/04/2024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9810007-8DC5-C13C-A2FC-D15F6A7AE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3C34BFE-1F42-FFE4-AF55-0C0E2CBCC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3793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1C5991-F520-F8EF-8478-4D03EF20B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717E688-56F6-5AE6-21FB-A9DE81637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CD56235-F390-F5D4-657F-00B72C318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15/04/2024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6C50D6-3761-E093-D7F1-AD88E6EFA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81C0FE3-74F2-4B23-FD66-79019F45C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9172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153B78-CE52-F406-15BB-0B4A478DE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8ACDEC-A3B6-FBB7-DDAF-7484222CA0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04D45F9-22AC-B46B-2E40-C77017840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3EF08A5-A782-7952-C191-616604F32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15/04/2024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3F5448D-986F-2D03-FE6C-6900E131F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753C62E-E97B-8A29-445C-421F5F3CD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8527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D7C350-6A84-C396-748A-0B1D77AAF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E184D4A-5D6A-1C7A-1B8C-5D22280DC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560EA8C-EEEC-B78C-C59B-43597C918A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8ADA0A5-6BC1-0718-AE04-8F06533F5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F2B8A5B-8528-259E-9AAB-645CB878E1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66A6F122-0746-F220-3B2A-AFF20FF7E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15/04/2024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F5B04FC-E564-7BEA-D105-C732CDDCA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00A0143A-8518-EBDA-049D-35125F72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4111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6A9987-33C0-359E-6EFF-55B481164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3234232-7CD1-8158-203D-1549029F3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15/04/2024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E77C14B-B589-44F7-7F1E-3DDFF4681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4743588-6881-988E-0A21-75044AC9E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2592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EAB578E-7FFF-E3D7-8F20-F826A4C26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15/04/2024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1F97AA1-C735-B324-D8FA-1D385FD04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7C3ADE-7381-F52B-5A92-5D756E037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024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8703E-DB4D-0E41-EC03-7C04FEBCD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CD02080-2D18-137B-9EBD-19C76630D3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069FF03-527E-E47C-82B3-C75E44E6FD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D2D170F-9E40-AD2D-4C10-947F4DA09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15/04/2024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588797B-D593-3F25-C3E3-C3F8C18CC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712D488-38EA-B27B-2743-769941DFB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9574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329BB1-0E1E-9B1C-8945-F11122196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027230B1-1671-72C0-4057-47237C3097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AA4481B-5026-E9B5-588C-D1F089CF0B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D96D9DE-87D4-EF5B-ADDC-55EC71026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3BF46A-8835-4752-B61E-68FEEB1B5F88}" type="datetimeFigureOut">
              <a:rPr lang="pt-BR" smtClean="0"/>
              <a:t>15/04/2024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0922E9B-1654-EEE5-865E-21AFE3604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D0402C2-D67B-415C-129C-0E4893529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224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303E4CC-D510-1633-9BEC-A5CCA680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1F199A-F84D-C0BD-5495-DE4EE97442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CA3BAF-ED42-02F1-DBD7-D4A4537726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3BF46A-8835-4752-B61E-68FEEB1B5F88}" type="datetimeFigureOut">
              <a:rPr lang="pt-BR" smtClean="0"/>
              <a:t>15/04/2024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C5D541-8A9E-BF89-DE98-66A75B85B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2E09230-C40F-7C71-F897-8459DEC7AB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34FF1-1970-43AB-8CDF-402A4B4F084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82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9" Type="http://schemas.openxmlformats.org/officeDocument/2006/relationships/image" Target="../media/image73.jpeg"/><Relationship Id="rId21" Type="http://schemas.openxmlformats.org/officeDocument/2006/relationships/image" Target="../media/image55.jpeg"/><Relationship Id="rId34" Type="http://schemas.openxmlformats.org/officeDocument/2006/relationships/image" Target="../media/image68.png"/><Relationship Id="rId42" Type="http://schemas.openxmlformats.org/officeDocument/2006/relationships/image" Target="../media/image76.png"/><Relationship Id="rId47" Type="http://schemas.openxmlformats.org/officeDocument/2006/relationships/image" Target="../media/image81.png"/><Relationship Id="rId50" Type="http://schemas.openxmlformats.org/officeDocument/2006/relationships/image" Target="../media/image84.png"/><Relationship Id="rId55" Type="http://schemas.openxmlformats.org/officeDocument/2006/relationships/image" Target="../media/image89.png"/><Relationship Id="rId63" Type="http://schemas.openxmlformats.org/officeDocument/2006/relationships/image" Target="../media/image9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6" Type="http://schemas.openxmlformats.org/officeDocument/2006/relationships/image" Target="../media/image50.png"/><Relationship Id="rId29" Type="http://schemas.openxmlformats.org/officeDocument/2006/relationships/image" Target="../media/image63.jp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32" Type="http://schemas.openxmlformats.org/officeDocument/2006/relationships/image" Target="../media/image66.jpg"/><Relationship Id="rId37" Type="http://schemas.openxmlformats.org/officeDocument/2006/relationships/image" Target="../media/image71.png"/><Relationship Id="rId40" Type="http://schemas.openxmlformats.org/officeDocument/2006/relationships/image" Target="../media/image74.png"/><Relationship Id="rId45" Type="http://schemas.openxmlformats.org/officeDocument/2006/relationships/image" Target="../media/image79.jpeg"/><Relationship Id="rId53" Type="http://schemas.openxmlformats.org/officeDocument/2006/relationships/image" Target="../media/image87.jpeg"/><Relationship Id="rId58" Type="http://schemas.openxmlformats.org/officeDocument/2006/relationships/image" Target="../media/image92.jpeg"/><Relationship Id="rId5" Type="http://schemas.openxmlformats.org/officeDocument/2006/relationships/image" Target="../media/image39.jpg"/><Relationship Id="rId61" Type="http://schemas.openxmlformats.org/officeDocument/2006/relationships/image" Target="../media/image95.png"/><Relationship Id="rId19" Type="http://schemas.openxmlformats.org/officeDocument/2006/relationships/image" Target="../media/image53.png"/><Relationship Id="rId14" Type="http://schemas.openxmlformats.org/officeDocument/2006/relationships/image" Target="../media/image48.jpeg"/><Relationship Id="rId22" Type="http://schemas.openxmlformats.org/officeDocument/2006/relationships/image" Target="../media/image56.jpeg"/><Relationship Id="rId27" Type="http://schemas.openxmlformats.org/officeDocument/2006/relationships/image" Target="../media/image61.png"/><Relationship Id="rId30" Type="http://schemas.openxmlformats.org/officeDocument/2006/relationships/image" Target="../media/image64.png"/><Relationship Id="rId35" Type="http://schemas.openxmlformats.org/officeDocument/2006/relationships/image" Target="../media/image69.png"/><Relationship Id="rId43" Type="http://schemas.openxmlformats.org/officeDocument/2006/relationships/image" Target="../media/image77.jpg"/><Relationship Id="rId48" Type="http://schemas.openxmlformats.org/officeDocument/2006/relationships/image" Target="../media/image82.png"/><Relationship Id="rId56" Type="http://schemas.openxmlformats.org/officeDocument/2006/relationships/image" Target="../media/image90.png"/><Relationship Id="rId64" Type="http://schemas.openxmlformats.org/officeDocument/2006/relationships/image" Target="../media/image98.png"/><Relationship Id="rId8" Type="http://schemas.openxmlformats.org/officeDocument/2006/relationships/image" Target="../media/image42.png"/><Relationship Id="rId51" Type="http://schemas.openxmlformats.org/officeDocument/2006/relationships/image" Target="../media/image85.png"/><Relationship Id="rId3" Type="http://schemas.openxmlformats.org/officeDocument/2006/relationships/image" Target="../media/image37.jpeg"/><Relationship Id="rId12" Type="http://schemas.openxmlformats.org/officeDocument/2006/relationships/image" Target="../media/image46.jpeg"/><Relationship Id="rId17" Type="http://schemas.openxmlformats.org/officeDocument/2006/relationships/image" Target="../media/image51.jpeg"/><Relationship Id="rId25" Type="http://schemas.openxmlformats.org/officeDocument/2006/relationships/image" Target="../media/image59.png"/><Relationship Id="rId33" Type="http://schemas.openxmlformats.org/officeDocument/2006/relationships/image" Target="../media/image67.png"/><Relationship Id="rId38" Type="http://schemas.openxmlformats.org/officeDocument/2006/relationships/image" Target="../media/image72.png"/><Relationship Id="rId46" Type="http://schemas.openxmlformats.org/officeDocument/2006/relationships/image" Target="../media/image80.jpeg"/><Relationship Id="rId59" Type="http://schemas.openxmlformats.org/officeDocument/2006/relationships/image" Target="../media/image93.jpeg"/><Relationship Id="rId20" Type="http://schemas.openxmlformats.org/officeDocument/2006/relationships/image" Target="../media/image54.png"/><Relationship Id="rId41" Type="http://schemas.openxmlformats.org/officeDocument/2006/relationships/image" Target="../media/image75.png"/><Relationship Id="rId54" Type="http://schemas.openxmlformats.org/officeDocument/2006/relationships/image" Target="../media/image88.png"/><Relationship Id="rId62" Type="http://schemas.openxmlformats.org/officeDocument/2006/relationships/image" Target="../media/image9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g"/><Relationship Id="rId15" Type="http://schemas.openxmlformats.org/officeDocument/2006/relationships/image" Target="../media/image49.jpeg"/><Relationship Id="rId23" Type="http://schemas.openxmlformats.org/officeDocument/2006/relationships/image" Target="../media/image57.png"/><Relationship Id="rId28" Type="http://schemas.openxmlformats.org/officeDocument/2006/relationships/image" Target="../media/image62.jpg"/><Relationship Id="rId36" Type="http://schemas.openxmlformats.org/officeDocument/2006/relationships/image" Target="../media/image70.jpeg"/><Relationship Id="rId49" Type="http://schemas.openxmlformats.org/officeDocument/2006/relationships/image" Target="../media/image83.png"/><Relationship Id="rId57" Type="http://schemas.openxmlformats.org/officeDocument/2006/relationships/image" Target="../media/image91.jpeg"/><Relationship Id="rId10" Type="http://schemas.openxmlformats.org/officeDocument/2006/relationships/image" Target="../media/image44.png"/><Relationship Id="rId31" Type="http://schemas.openxmlformats.org/officeDocument/2006/relationships/image" Target="../media/image65.jpeg"/><Relationship Id="rId44" Type="http://schemas.openxmlformats.org/officeDocument/2006/relationships/image" Target="../media/image78.jpeg"/><Relationship Id="rId52" Type="http://schemas.openxmlformats.org/officeDocument/2006/relationships/image" Target="../media/image86.png"/><Relationship Id="rId60" Type="http://schemas.openxmlformats.org/officeDocument/2006/relationships/image" Target="../media/image94.jpeg"/><Relationship Id="rId4" Type="http://schemas.openxmlformats.org/officeDocument/2006/relationships/image" Target="../media/image38.jp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109.png"/><Relationship Id="rId18" Type="http://schemas.openxmlformats.org/officeDocument/2006/relationships/image" Target="../media/image114.jpeg"/><Relationship Id="rId3" Type="http://schemas.openxmlformats.org/officeDocument/2006/relationships/image" Target="../media/image100.jpeg"/><Relationship Id="rId21" Type="http://schemas.openxmlformats.org/officeDocument/2006/relationships/image" Target="../media/image117.png"/><Relationship Id="rId7" Type="http://schemas.openxmlformats.org/officeDocument/2006/relationships/image" Target="../media/image104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5" Type="http://schemas.openxmlformats.org/officeDocument/2006/relationships/image" Target="../media/image121.jpeg"/><Relationship Id="rId2" Type="http://schemas.openxmlformats.org/officeDocument/2006/relationships/image" Target="../media/image99.png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3.emf"/><Relationship Id="rId11" Type="http://schemas.openxmlformats.org/officeDocument/2006/relationships/image" Target="../media/image107.png"/><Relationship Id="rId24" Type="http://schemas.openxmlformats.org/officeDocument/2006/relationships/image" Target="../media/image120.png"/><Relationship Id="rId5" Type="http://schemas.openxmlformats.org/officeDocument/2006/relationships/image" Target="../media/image102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10" Type="http://schemas.openxmlformats.org/officeDocument/2006/relationships/image" Target="../media/image106.jfif"/><Relationship Id="rId19" Type="http://schemas.openxmlformats.org/officeDocument/2006/relationships/image" Target="../media/image115.jpeg"/><Relationship Id="rId4" Type="http://schemas.openxmlformats.org/officeDocument/2006/relationships/image" Target="../media/image101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.png"/><Relationship Id="rId4" Type="http://schemas.openxmlformats.org/officeDocument/2006/relationships/image" Target="../media/image1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10" Type="http://schemas.openxmlformats.org/officeDocument/2006/relationships/image" Target="../media/image16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jp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12" Type="http://schemas.openxmlformats.org/officeDocument/2006/relationships/image" Target="../media/image27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EE8245A-594F-45C4-A025-0788BD0F8C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r="51307" b="1049"/>
          <a:stretch/>
        </p:blipFill>
        <p:spPr>
          <a:xfrm>
            <a:off x="195368" y="195067"/>
            <a:ext cx="4986228" cy="6496050"/>
          </a:xfrm>
          <a:prstGeom prst="rect">
            <a:avLst/>
          </a:prstGeom>
        </p:spPr>
      </p:pic>
      <p:sp>
        <p:nvSpPr>
          <p:cNvPr id="16" name="Retângulo 15"/>
          <p:cNvSpPr/>
          <p:nvPr/>
        </p:nvSpPr>
        <p:spPr>
          <a:xfrm>
            <a:off x="190500" y="190500"/>
            <a:ext cx="11772900" cy="6496050"/>
          </a:xfrm>
          <a:prstGeom prst="rect">
            <a:avLst/>
          </a:prstGeom>
          <a:noFill/>
          <a:ln w="76200">
            <a:solidFill>
              <a:srgbClr val="116D9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AF6E01E-99D2-4BD4-82A5-F38D0FAFFA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t="5840" r="10447" b="5679"/>
          <a:stretch/>
        </p:blipFill>
        <p:spPr>
          <a:xfrm>
            <a:off x="9842304" y="267868"/>
            <a:ext cx="1987020" cy="728990"/>
          </a:xfrm>
          <a:prstGeom prst="rect">
            <a:avLst/>
          </a:prstGeom>
        </p:spPr>
      </p:pic>
      <p:cxnSp>
        <p:nvCxnSpPr>
          <p:cNvPr id="5" name="Conector: Angulado 4">
            <a:extLst>
              <a:ext uri="{FF2B5EF4-FFF2-40B4-BE49-F238E27FC236}">
                <a16:creationId xmlns:a16="http://schemas.microsoft.com/office/drawing/2014/main" id="{17431E19-2EF8-4358-A7E2-FD8C291933DF}"/>
              </a:ext>
            </a:extLst>
          </p:cNvPr>
          <p:cNvCxnSpPr>
            <a:cxnSpLocks/>
          </p:cNvCxnSpPr>
          <p:nvPr/>
        </p:nvCxnSpPr>
        <p:spPr>
          <a:xfrm rot="16200000" flipH="1">
            <a:off x="9077124" y="5573349"/>
            <a:ext cx="544940" cy="383308"/>
          </a:xfrm>
          <a:prstGeom prst="bentConnector2">
            <a:avLst/>
          </a:prstGeom>
          <a:ln w="28575">
            <a:solidFill>
              <a:srgbClr val="116D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>
            <a:extLst>
              <a:ext uri="{FF2B5EF4-FFF2-40B4-BE49-F238E27FC236}">
                <a16:creationId xmlns:a16="http://schemas.microsoft.com/office/drawing/2014/main" id="{1F8C4FD2-1CB0-4B99-AD66-11EB951B2B1F}"/>
              </a:ext>
            </a:extLst>
          </p:cNvPr>
          <p:cNvSpPr/>
          <p:nvPr/>
        </p:nvSpPr>
        <p:spPr>
          <a:xfrm>
            <a:off x="9590596" y="5537142"/>
            <a:ext cx="304470" cy="3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pt-BR" sz="2000" b="1" dirty="0">
                <a:solidFill>
                  <a:srgbClr val="116D9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</a:t>
            </a:r>
            <a:endParaRPr lang="pt-BR" b="1" dirty="0">
              <a:solidFill>
                <a:srgbClr val="116D9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688A47C2-E94F-4034-8AD1-79C5B9C5433C}"/>
              </a:ext>
            </a:extLst>
          </p:cNvPr>
          <p:cNvSpPr/>
          <p:nvPr/>
        </p:nvSpPr>
        <p:spPr>
          <a:xfrm>
            <a:off x="5482710" y="3541254"/>
            <a:ext cx="283082" cy="348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pt-BR" sz="2000" b="1" dirty="0">
                <a:solidFill>
                  <a:srgbClr val="116D9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</a:t>
            </a:r>
            <a:endParaRPr lang="pt-BR" dirty="0">
              <a:solidFill>
                <a:srgbClr val="116D9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8" name="Conector: Angulado 17">
            <a:extLst>
              <a:ext uri="{FF2B5EF4-FFF2-40B4-BE49-F238E27FC236}">
                <a16:creationId xmlns:a16="http://schemas.microsoft.com/office/drawing/2014/main" id="{9DBDAFCE-5414-4100-B4AB-C2BA78295DE6}"/>
              </a:ext>
            </a:extLst>
          </p:cNvPr>
          <p:cNvCxnSpPr>
            <a:cxnSpLocks/>
          </p:cNvCxnSpPr>
          <p:nvPr/>
        </p:nvCxnSpPr>
        <p:spPr>
          <a:xfrm rot="16200000" flipH="1">
            <a:off x="6887762" y="3653193"/>
            <a:ext cx="292851" cy="1318664"/>
          </a:xfrm>
          <a:prstGeom prst="bentConnector2">
            <a:avLst/>
          </a:prstGeom>
          <a:ln w="28575">
            <a:solidFill>
              <a:srgbClr val="116D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: Angulado 31">
            <a:extLst>
              <a:ext uri="{FF2B5EF4-FFF2-40B4-BE49-F238E27FC236}">
                <a16:creationId xmlns:a16="http://schemas.microsoft.com/office/drawing/2014/main" id="{700B3423-995A-4D9C-AE66-2F7023A9B5B6}"/>
              </a:ext>
            </a:extLst>
          </p:cNvPr>
          <p:cNvCxnSpPr>
            <a:cxnSpLocks/>
            <a:stCxn id="34" idx="3"/>
          </p:cNvCxnSpPr>
          <p:nvPr/>
        </p:nvCxnSpPr>
        <p:spPr>
          <a:xfrm flipV="1">
            <a:off x="9133556" y="3580137"/>
            <a:ext cx="1417496" cy="178572"/>
          </a:xfrm>
          <a:prstGeom prst="bentConnector2">
            <a:avLst/>
          </a:prstGeom>
          <a:ln w="28575">
            <a:solidFill>
              <a:srgbClr val="116D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78554114-B825-4166-90B9-920B5BDE9668}"/>
              </a:ext>
            </a:extLst>
          </p:cNvPr>
          <p:cNvGrpSpPr/>
          <p:nvPr/>
        </p:nvGrpSpPr>
        <p:grpSpPr>
          <a:xfrm>
            <a:off x="7774152" y="3889335"/>
            <a:ext cx="792000" cy="792000"/>
            <a:chOff x="462002" y="602949"/>
            <a:chExt cx="753686" cy="753686"/>
          </a:xfrm>
        </p:grpSpPr>
        <p:sp>
          <p:nvSpPr>
            <p:cNvPr id="20" name="Forma 19">
              <a:extLst>
                <a:ext uri="{FF2B5EF4-FFF2-40B4-BE49-F238E27FC236}">
                  <a16:creationId xmlns:a16="http://schemas.microsoft.com/office/drawing/2014/main" id="{EB64360B-BB22-49A4-B012-7E1903BB0E9F}"/>
                </a:ext>
              </a:extLst>
            </p:cNvPr>
            <p:cNvSpPr/>
            <p:nvPr/>
          </p:nvSpPr>
          <p:spPr>
            <a:xfrm>
              <a:off x="462002" y="602949"/>
              <a:ext cx="753686" cy="753686"/>
            </a:xfrm>
            <a:prstGeom prst="gear6">
              <a:avLst/>
            </a:prstGeom>
            <a:solidFill>
              <a:srgbClr val="116D9F"/>
            </a:solidFill>
            <a:ln>
              <a:solidFill>
                <a:srgbClr val="116D9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1" name="Forma 4">
              <a:extLst>
                <a:ext uri="{FF2B5EF4-FFF2-40B4-BE49-F238E27FC236}">
                  <a16:creationId xmlns:a16="http://schemas.microsoft.com/office/drawing/2014/main" id="{FD373401-D0C0-4FCC-B824-9D12B51861F5}"/>
                </a:ext>
              </a:extLst>
            </p:cNvPr>
            <p:cNvSpPr txBox="1"/>
            <p:nvPr/>
          </p:nvSpPr>
          <p:spPr>
            <a:xfrm>
              <a:off x="651745" y="793839"/>
              <a:ext cx="374200" cy="3719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2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Agrupar 21">
            <a:extLst>
              <a:ext uri="{FF2B5EF4-FFF2-40B4-BE49-F238E27FC236}">
                <a16:creationId xmlns:a16="http://schemas.microsoft.com/office/drawing/2014/main" id="{8FA54EDC-23EA-4075-BF9C-479EA46F909B}"/>
              </a:ext>
            </a:extLst>
          </p:cNvPr>
          <p:cNvGrpSpPr/>
          <p:nvPr/>
        </p:nvGrpSpPr>
        <p:grpSpPr>
          <a:xfrm>
            <a:off x="8280356" y="3381274"/>
            <a:ext cx="792000" cy="792000"/>
            <a:chOff x="462002" y="602949"/>
            <a:chExt cx="753686" cy="753686"/>
          </a:xfrm>
        </p:grpSpPr>
        <p:sp>
          <p:nvSpPr>
            <p:cNvPr id="23" name="Forma 22">
              <a:extLst>
                <a:ext uri="{FF2B5EF4-FFF2-40B4-BE49-F238E27FC236}">
                  <a16:creationId xmlns:a16="http://schemas.microsoft.com/office/drawing/2014/main" id="{AD02583C-A525-4655-9B19-2A97662275FD}"/>
                </a:ext>
              </a:extLst>
            </p:cNvPr>
            <p:cNvSpPr/>
            <p:nvPr/>
          </p:nvSpPr>
          <p:spPr>
            <a:xfrm>
              <a:off x="462002" y="602949"/>
              <a:ext cx="753686" cy="753686"/>
            </a:xfrm>
            <a:prstGeom prst="gear6">
              <a:avLst/>
            </a:prstGeom>
            <a:solidFill>
              <a:srgbClr val="116D9F"/>
            </a:solidFill>
            <a:ln>
              <a:solidFill>
                <a:srgbClr val="116D9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24" name="Forma 4">
              <a:extLst>
                <a:ext uri="{FF2B5EF4-FFF2-40B4-BE49-F238E27FC236}">
                  <a16:creationId xmlns:a16="http://schemas.microsoft.com/office/drawing/2014/main" id="{C6CE5B3B-5648-46F5-9706-F7A078580114}"/>
                </a:ext>
              </a:extLst>
            </p:cNvPr>
            <p:cNvSpPr txBox="1"/>
            <p:nvPr/>
          </p:nvSpPr>
          <p:spPr>
            <a:xfrm>
              <a:off x="651745" y="793839"/>
              <a:ext cx="374200" cy="3719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2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Agrupar 28">
            <a:extLst>
              <a:ext uri="{FF2B5EF4-FFF2-40B4-BE49-F238E27FC236}">
                <a16:creationId xmlns:a16="http://schemas.microsoft.com/office/drawing/2014/main" id="{3E3388D0-A7FA-45BD-AAEA-E36DE2ACA65D}"/>
              </a:ext>
            </a:extLst>
          </p:cNvPr>
          <p:cNvGrpSpPr/>
          <p:nvPr/>
        </p:nvGrpSpPr>
        <p:grpSpPr>
          <a:xfrm>
            <a:off x="8253770" y="4334009"/>
            <a:ext cx="1152000" cy="1152000"/>
            <a:chOff x="462002" y="602949"/>
            <a:chExt cx="753686" cy="753686"/>
          </a:xfrm>
        </p:grpSpPr>
        <p:sp>
          <p:nvSpPr>
            <p:cNvPr id="30" name="Forma 29">
              <a:extLst>
                <a:ext uri="{FF2B5EF4-FFF2-40B4-BE49-F238E27FC236}">
                  <a16:creationId xmlns:a16="http://schemas.microsoft.com/office/drawing/2014/main" id="{D0FA5A13-295A-493F-A129-51BBED6CC58A}"/>
                </a:ext>
              </a:extLst>
            </p:cNvPr>
            <p:cNvSpPr/>
            <p:nvPr/>
          </p:nvSpPr>
          <p:spPr>
            <a:xfrm>
              <a:off x="462002" y="602949"/>
              <a:ext cx="753686" cy="753686"/>
            </a:xfrm>
            <a:prstGeom prst="gear6">
              <a:avLst/>
            </a:prstGeom>
            <a:solidFill>
              <a:srgbClr val="116D9F"/>
            </a:solidFill>
            <a:ln>
              <a:solidFill>
                <a:srgbClr val="116D9F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31" name="Forma 4">
              <a:extLst>
                <a:ext uri="{FF2B5EF4-FFF2-40B4-BE49-F238E27FC236}">
                  <a16:creationId xmlns:a16="http://schemas.microsoft.com/office/drawing/2014/main" id="{D58ED258-2B06-456A-A850-12E2D170E468}"/>
                </a:ext>
              </a:extLst>
            </p:cNvPr>
            <p:cNvSpPr txBox="1"/>
            <p:nvPr/>
          </p:nvSpPr>
          <p:spPr>
            <a:xfrm>
              <a:off x="651745" y="793839"/>
              <a:ext cx="374200" cy="3719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7940" tIns="27940" rIns="27940" bIns="27940" numCol="1" spcCol="1270" anchor="ctr" anchorCtr="0">
              <a:noAutofit/>
            </a:bodyPr>
            <a:lstStyle/>
            <a:p>
              <a:pPr marL="0" lvl="0" indent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pt-BR" sz="2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Retângulo 3">
            <a:extLst>
              <a:ext uri="{FF2B5EF4-FFF2-40B4-BE49-F238E27FC236}">
                <a16:creationId xmlns:a16="http://schemas.microsoft.com/office/drawing/2014/main" id="{8C257A73-1800-4146-8C24-1F80861E100A}"/>
              </a:ext>
            </a:extLst>
          </p:cNvPr>
          <p:cNvSpPr/>
          <p:nvPr/>
        </p:nvSpPr>
        <p:spPr>
          <a:xfrm>
            <a:off x="8393954" y="4452809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RPA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A01DEAD6-83D7-4ED1-ADD9-1E10636B6210}"/>
              </a:ext>
            </a:extLst>
          </p:cNvPr>
          <p:cNvSpPr/>
          <p:nvPr/>
        </p:nvSpPr>
        <p:spPr>
          <a:xfrm>
            <a:off x="7712952" y="3824920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IA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0ABCC683-E991-47F7-81BF-A1E126434154}"/>
              </a:ext>
            </a:extLst>
          </p:cNvPr>
          <p:cNvSpPr/>
          <p:nvPr/>
        </p:nvSpPr>
        <p:spPr>
          <a:xfrm>
            <a:off x="8219156" y="3301509"/>
            <a:ext cx="9144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TM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3DABE91-4182-D55F-17E5-93E2DFFE6150}"/>
              </a:ext>
            </a:extLst>
          </p:cNvPr>
          <p:cNvSpPr/>
          <p:nvPr/>
        </p:nvSpPr>
        <p:spPr>
          <a:xfrm>
            <a:off x="5532878" y="3889680"/>
            <a:ext cx="160975" cy="2928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rgbClr val="116D9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</a:t>
            </a:r>
            <a:endParaRPr lang="pt-BR" dirty="0">
              <a:solidFill>
                <a:srgbClr val="116D9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FF59B19-2664-DE51-C941-C7681990BC13}"/>
              </a:ext>
            </a:extLst>
          </p:cNvPr>
          <p:cNvSpPr/>
          <p:nvPr/>
        </p:nvSpPr>
        <p:spPr>
          <a:xfrm>
            <a:off x="9590596" y="5874217"/>
            <a:ext cx="304469" cy="3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pt-BR" sz="2000" b="1" dirty="0">
                <a:solidFill>
                  <a:srgbClr val="116D9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</a:t>
            </a:r>
            <a:endParaRPr lang="pt-BR" b="1" dirty="0">
              <a:solidFill>
                <a:srgbClr val="116D9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8C0121F-36AC-BFBB-93E5-90A47B4A2CA2}"/>
              </a:ext>
            </a:extLst>
          </p:cNvPr>
          <p:cNvSpPr/>
          <p:nvPr/>
        </p:nvSpPr>
        <p:spPr>
          <a:xfrm>
            <a:off x="9590596" y="6201357"/>
            <a:ext cx="304467" cy="3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pt-BR" sz="2000" b="1" dirty="0">
                <a:solidFill>
                  <a:srgbClr val="116D9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</a:t>
            </a:r>
            <a:endParaRPr lang="pt-BR" dirty="0">
              <a:solidFill>
                <a:srgbClr val="116D9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38" name="Conector reto 37">
            <a:extLst>
              <a:ext uri="{FF2B5EF4-FFF2-40B4-BE49-F238E27FC236}">
                <a16:creationId xmlns:a16="http://schemas.microsoft.com/office/drawing/2014/main" id="{3FFC3E54-F52D-C741-D98E-2EE5AD2D04F0}"/>
              </a:ext>
            </a:extLst>
          </p:cNvPr>
          <p:cNvCxnSpPr/>
          <p:nvPr/>
        </p:nvCxnSpPr>
        <p:spPr>
          <a:xfrm>
            <a:off x="9720660" y="3580137"/>
            <a:ext cx="1823902" cy="0"/>
          </a:xfrm>
          <a:prstGeom prst="line">
            <a:avLst/>
          </a:prstGeom>
          <a:ln w="28575">
            <a:solidFill>
              <a:srgbClr val="116D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to 38">
            <a:extLst>
              <a:ext uri="{FF2B5EF4-FFF2-40B4-BE49-F238E27FC236}">
                <a16:creationId xmlns:a16="http://schemas.microsoft.com/office/drawing/2014/main" id="{E97DFE99-9623-A5D4-96D1-AA95F46224BB}"/>
              </a:ext>
            </a:extLst>
          </p:cNvPr>
          <p:cNvCxnSpPr>
            <a:cxnSpLocks/>
          </p:cNvCxnSpPr>
          <p:nvPr/>
        </p:nvCxnSpPr>
        <p:spPr>
          <a:xfrm>
            <a:off x="5596895" y="4173568"/>
            <a:ext cx="1512117" cy="0"/>
          </a:xfrm>
          <a:prstGeom prst="line">
            <a:avLst/>
          </a:prstGeom>
          <a:ln w="28575">
            <a:solidFill>
              <a:srgbClr val="116D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ector reto 41">
            <a:extLst>
              <a:ext uri="{FF2B5EF4-FFF2-40B4-BE49-F238E27FC236}">
                <a16:creationId xmlns:a16="http://schemas.microsoft.com/office/drawing/2014/main" id="{FFCA36DA-2424-660F-FEF2-0CFD61FB94DA}"/>
              </a:ext>
            </a:extLst>
          </p:cNvPr>
          <p:cNvCxnSpPr/>
          <p:nvPr/>
        </p:nvCxnSpPr>
        <p:spPr>
          <a:xfrm>
            <a:off x="9554736" y="5492533"/>
            <a:ext cx="0" cy="1032824"/>
          </a:xfrm>
          <a:prstGeom prst="line">
            <a:avLst/>
          </a:prstGeom>
          <a:ln w="28575">
            <a:solidFill>
              <a:srgbClr val="116D9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tângulo 42">
            <a:extLst>
              <a:ext uri="{FF2B5EF4-FFF2-40B4-BE49-F238E27FC236}">
                <a16:creationId xmlns:a16="http://schemas.microsoft.com/office/drawing/2014/main" id="{1DBAC42F-FEE1-90FE-8EB5-994E90F9039E}"/>
              </a:ext>
            </a:extLst>
          </p:cNvPr>
          <p:cNvSpPr/>
          <p:nvPr/>
        </p:nvSpPr>
        <p:spPr>
          <a:xfrm>
            <a:off x="-8037095" y="-47726"/>
            <a:ext cx="8146843" cy="6858000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EE44CDBA-168B-8623-984F-535604850693}"/>
              </a:ext>
            </a:extLst>
          </p:cNvPr>
          <p:cNvSpPr/>
          <p:nvPr/>
        </p:nvSpPr>
        <p:spPr>
          <a:xfrm>
            <a:off x="5675278" y="3565514"/>
            <a:ext cx="1794928" cy="348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pt-BR" dirty="0">
                <a:solidFill>
                  <a:srgbClr val="116D9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RTIFICIAL</a:t>
            </a: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B3D577B5-FB7D-8F58-35ED-B21C64FC85DE}"/>
              </a:ext>
            </a:extLst>
          </p:cNvPr>
          <p:cNvSpPr/>
          <p:nvPr/>
        </p:nvSpPr>
        <p:spPr>
          <a:xfrm>
            <a:off x="5610197" y="3888810"/>
            <a:ext cx="1736118" cy="2928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rgbClr val="116D9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NTELLIGENCE</a:t>
            </a:r>
          </a:p>
        </p:txBody>
      </p:sp>
      <p:sp>
        <p:nvSpPr>
          <p:cNvPr id="47" name="Retângulo 46">
            <a:extLst>
              <a:ext uri="{FF2B5EF4-FFF2-40B4-BE49-F238E27FC236}">
                <a16:creationId xmlns:a16="http://schemas.microsoft.com/office/drawing/2014/main" id="{7C27962E-7B48-9AF5-B0C0-88CEADD89F43}"/>
              </a:ext>
            </a:extLst>
          </p:cNvPr>
          <p:cNvSpPr/>
          <p:nvPr/>
        </p:nvSpPr>
        <p:spPr>
          <a:xfrm>
            <a:off x="9760065" y="5552226"/>
            <a:ext cx="1728000" cy="3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pt-BR" dirty="0">
                <a:solidFill>
                  <a:srgbClr val="116D9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OBOTIC</a:t>
            </a:r>
            <a:r>
              <a:rPr lang="pt-BR" b="1" dirty="0">
                <a:solidFill>
                  <a:srgbClr val="116D9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48" name="Retângulo 47">
            <a:extLst>
              <a:ext uri="{FF2B5EF4-FFF2-40B4-BE49-F238E27FC236}">
                <a16:creationId xmlns:a16="http://schemas.microsoft.com/office/drawing/2014/main" id="{29E3796B-43EF-4723-2686-7AC6C17CFD47}"/>
              </a:ext>
            </a:extLst>
          </p:cNvPr>
          <p:cNvSpPr/>
          <p:nvPr/>
        </p:nvSpPr>
        <p:spPr>
          <a:xfrm>
            <a:off x="9753824" y="5892095"/>
            <a:ext cx="1728000" cy="3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pt-BR" dirty="0">
                <a:solidFill>
                  <a:srgbClr val="116D9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ROCESS</a:t>
            </a:r>
            <a:r>
              <a:rPr lang="pt-BR" b="1" dirty="0">
                <a:solidFill>
                  <a:srgbClr val="116D9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49" name="Retângulo 48">
            <a:extLst>
              <a:ext uri="{FF2B5EF4-FFF2-40B4-BE49-F238E27FC236}">
                <a16:creationId xmlns:a16="http://schemas.microsoft.com/office/drawing/2014/main" id="{223581BC-45DD-CFD1-54C5-FCB3E29582D2}"/>
              </a:ext>
            </a:extLst>
          </p:cNvPr>
          <p:cNvSpPr/>
          <p:nvPr/>
        </p:nvSpPr>
        <p:spPr>
          <a:xfrm>
            <a:off x="9761766" y="6223145"/>
            <a:ext cx="1728000" cy="3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pt-BR" dirty="0">
                <a:solidFill>
                  <a:srgbClr val="116D9F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UTOMATION</a:t>
            </a:r>
          </a:p>
        </p:txBody>
      </p:sp>
      <p:pic>
        <p:nvPicPr>
          <p:cNvPr id="50" name="Imagem 49" descr="Texto">
            <a:extLst>
              <a:ext uri="{FF2B5EF4-FFF2-40B4-BE49-F238E27FC236}">
                <a16:creationId xmlns:a16="http://schemas.microsoft.com/office/drawing/2014/main" id="{7A7343CE-08DE-4C42-ED68-70A3ADDF6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823" y="1544764"/>
            <a:ext cx="3371844" cy="992821"/>
          </a:xfrm>
          <a:prstGeom prst="rect">
            <a:avLst/>
          </a:prstGeom>
        </p:spPr>
      </p:pic>
      <p:pic>
        <p:nvPicPr>
          <p:cNvPr id="10" name="Imagem 9" descr="Uma imagem contendo Texto&#10;&#10;Descrição gerada automaticamente">
            <a:extLst>
              <a:ext uri="{FF2B5EF4-FFF2-40B4-BE49-F238E27FC236}">
                <a16:creationId xmlns:a16="http://schemas.microsoft.com/office/drawing/2014/main" id="{9C93E036-B1D5-0D27-F22E-19A49D7135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403" y="2970956"/>
            <a:ext cx="2026150" cy="57890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CC61406D-227C-BC9E-919D-60309AA9A639}"/>
              </a:ext>
            </a:extLst>
          </p:cNvPr>
          <p:cNvSpPr/>
          <p:nvPr/>
        </p:nvSpPr>
        <p:spPr>
          <a:xfrm>
            <a:off x="12205730" y="-47726"/>
            <a:ext cx="8440459" cy="6858000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27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4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4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23" presetID="14" presetClass="entr" presetSubtype="5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6050"/>
                                </p:stCondLst>
                                <p:childTnLst>
                                  <p:par>
                                    <p:cTn id="4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8650"/>
                                </p:stCondLst>
                                <p:childTnLst>
                                  <p:par>
                                    <p:cTn id="62" presetID="14" presetClass="entr" presetSubtype="5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9150"/>
                                </p:stCondLst>
                                <p:childTnLst>
                                  <p:par>
                                    <p:cTn id="6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9650"/>
                                </p:stCondLst>
                                <p:childTnLst>
                                  <p:par>
                                    <p:cTn id="70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150"/>
                                </p:stCondLst>
                                <p:childTnLst>
                                  <p:par>
                                    <p:cTn id="74" presetID="14" presetClass="entr" presetSubtype="5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7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650"/>
                                </p:stCondLst>
                                <p:childTnLst>
                                  <p:par>
                                    <p:cTn id="7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1150"/>
                                </p:stCondLst>
                                <p:childTnLst>
                                  <p:par>
                                    <p:cTn id="82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1650"/>
                                </p:stCondLst>
                                <p:childTnLst>
                                  <p:par>
                                    <p:cTn id="8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12650"/>
                                </p:stCondLst>
                                <p:childTnLst>
                                  <p:par>
                                    <p:cTn id="92" presetID="2" presetClass="entr" presetSubtype="4" fill="hold" nodeType="afterEffect" p14:presetBounceEnd="2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94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95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14150"/>
                                </p:stCondLst>
                                <p:childTnLst>
                                  <p:par>
                                    <p:cTn id="97" presetID="2" presetClass="entr" presetSubtype="4" fill="hold" nodeType="afterEffect" p14:presetBounceEnd="25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5000">
                                          <p:cBhvr additive="base">
                                            <p:cTn id="9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5000">
                                          <p:cBhvr additive="base">
                                            <p:cTn id="10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15650"/>
                                </p:stCondLst>
                                <p:childTnLst>
                                  <p:par>
                                    <p:cTn id="102" presetID="2" presetClass="exit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3" dur="10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0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6650"/>
                                </p:stCondLst>
                                <p:childTnLst>
                                  <p:par>
                                    <p:cTn id="107" presetID="2" presetClass="exit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8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9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17650"/>
                                </p:stCondLst>
                                <p:childTnLst>
                                  <p:par>
                                    <p:cTn id="112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8650"/>
                                </p:stCondLst>
                                <p:childTnLst>
                                  <p:par>
                                    <p:cTn id="115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19650"/>
                                </p:stCondLst>
                                <p:childTnLst>
                                  <p:par>
                                    <p:cTn id="118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3" grpId="0"/>
          <p:bldP spid="8" grpId="0" animBg="1"/>
          <p:bldP spid="9" grpId="0" animBg="1"/>
          <p:bldP spid="43" grpId="0" animBg="1"/>
          <p:bldP spid="45" grpId="0"/>
          <p:bldP spid="46" grpId="0"/>
          <p:bldP spid="47" grpId="0" animBg="1"/>
          <p:bldP spid="48" grpId="0" animBg="1"/>
          <p:bldP spid="49" grpId="0" animBg="1"/>
          <p:bldP spid="1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4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4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23" presetID="14" presetClass="entr" presetSubtype="5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7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800"/>
                                </p:stCondLst>
                                <p:childTnLst>
                                  <p:par>
                                    <p:cTn id="3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6050"/>
                                </p:stCondLst>
                                <p:childTnLst>
                                  <p:par>
                                    <p:cTn id="44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7300"/>
                                </p:stCondLst>
                                <p:childTnLst>
                                  <p:par>
                                    <p:cTn id="5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5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8650"/>
                                </p:stCondLst>
                                <p:childTnLst>
                                  <p:par>
                                    <p:cTn id="62" presetID="14" presetClass="entr" presetSubtype="5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9150"/>
                                </p:stCondLst>
                                <p:childTnLst>
                                  <p:par>
                                    <p:cTn id="6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8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9650"/>
                                </p:stCondLst>
                                <p:childTnLst>
                                  <p:par>
                                    <p:cTn id="70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72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150"/>
                                </p:stCondLst>
                                <p:childTnLst>
                                  <p:par>
                                    <p:cTn id="74" presetID="14" presetClass="entr" presetSubtype="5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7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10650"/>
                                </p:stCondLst>
                                <p:childTnLst>
                                  <p:par>
                                    <p:cTn id="7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1150"/>
                                </p:stCondLst>
                                <p:childTnLst>
                                  <p:par>
                                    <p:cTn id="82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8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1650"/>
                                </p:stCondLst>
                                <p:childTnLst>
                                  <p:par>
                                    <p:cTn id="86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12650"/>
                                </p:stCondLst>
                                <p:childTnLst>
                                  <p:par>
                                    <p:cTn id="92" presetID="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1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14150"/>
                                </p:stCondLst>
                                <p:childTnLst>
                                  <p:par>
                                    <p:cTn id="97" presetID="2" presetClass="entr" presetSubtype="4" fill="hold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15650"/>
                                </p:stCondLst>
                                <p:childTnLst>
                                  <p:par>
                                    <p:cTn id="102" presetID="2" presetClass="exit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3" dur="10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1000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6650"/>
                                </p:stCondLst>
                                <p:childTnLst>
                                  <p:par>
                                    <p:cTn id="107" presetID="2" presetClass="exit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8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9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17650"/>
                                </p:stCondLst>
                                <p:childTnLst>
                                  <p:par>
                                    <p:cTn id="112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18650"/>
                                </p:stCondLst>
                                <p:childTnLst>
                                  <p:par>
                                    <p:cTn id="115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6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19650"/>
                                </p:stCondLst>
                                <p:childTnLst>
                                  <p:par>
                                    <p:cTn id="118" presetID="8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11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13" grpId="0"/>
          <p:bldP spid="8" grpId="0" animBg="1"/>
          <p:bldP spid="9" grpId="0" animBg="1"/>
          <p:bldP spid="43" grpId="0" animBg="1"/>
          <p:bldP spid="45" grpId="0"/>
          <p:bldP spid="46" grpId="0"/>
          <p:bldP spid="47" grpId="0" animBg="1"/>
          <p:bldP spid="48" grpId="0" animBg="1"/>
          <p:bldP spid="49" grpId="0" animBg="1"/>
          <p:bldP spid="12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07FA0281-4008-3287-AC30-39381F99A479}"/>
              </a:ext>
            </a:extLst>
          </p:cNvPr>
          <p:cNvSpPr txBox="1"/>
          <p:nvPr/>
        </p:nvSpPr>
        <p:spPr>
          <a:xfrm>
            <a:off x="52658" y="1692717"/>
            <a:ext cx="12192000" cy="532453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chemeClr val="tx2"/>
                </a:solidFill>
              </a:rPr>
              <a:t>2º OFÍCIO DE REGISTRO DE INTERDIÇÕES E TUTELA – RJ – RJ – Certidão de Interdição e Tutela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9º OFÍCIO DO REGISTRO DE DISTRIBUIÇÃO – RJ – RJ – Certidão Fiscal e Fazendária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FOMENTO PARANÁ – PR – Certidão Negativa De Débito – Municipal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INSTITUTO AGUÁ E TERRA – IAT – PR – Certidão Negativa de Débitos Ambientais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JUCEG – GO – Certidão Simplificada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JUCEMG – MG – Certidão Simplificada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JUCEPAR – PR – Certidão Simplificada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JUCESC – SC – Certidão Simplificada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JUCESP – SP – Certidão Simplificada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JUNTA COMERCIAL DE PERNAMBUCO – PE – Certidão Negativa De Débito – Municipal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JUNTA COMERCIAL DO ESPÍRITO SANTO – ES – Certidão Negativa De Débito – Municipal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JUNTA COMERCIAL DO PARANÁ – PR – Certidão Simplificada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JUNTA COMERCIAL DO RIO DE JANEIRO – RJ – Certidão Negativa De Débito – Municipal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JUSTIÇA FEDERAL DO ESTADO DO RIO DE JANEIRO – RJ – Certidão Nada Consta – Cível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JUSTIÇA FEDERAL DO ESTADO DO RIO DE JANEIRO – RJ – Certidão Nada Consta – Criminal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PROCURADORIA GERAL DO ESTADO DE SÃO PAULO – SP – Certidão Negativa de Débitos em Dívida Ativa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PROCURADORIA GERAL DO ESTADO DO CEARÁ – CE – Certidão Negativa de Débitos em Dívida Ativa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PROCURADORIA GERAL DO ESTADO DO RIO DE JANEIRO – RJ – Certidão Negativa de Débitos em Dívida Ativa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SEFAZ-AC – AC – Certidão Negativa De Débito – Estadual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SEFAZ-AC – AC – Certidão Negativa de Débitos em Dívida Ativa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SEFAZ-AL – AL – Certidão Negativa De Débito – Estadual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SEFAZ-AM – AM – Certidão Negativa De Débito – Estadual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SEFAZ-AM – AM – Certidão Negativa de Débitos – Inscritos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SEFAZ-AP – AP – Certidão Negativa De Débito – Estadual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SEFAZ-BA – BA – Certidão Negativa De Débito – Estadual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SEFAZ-CE – CE – Certidão Negativa De Débito – Estadual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SEFAZ-DF – DF – Certidão Negativa De Débito – Estadual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SEFAZ-DF – DF – Certidão Negativa de Débitos em Dívida Ativa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SEFAZ-ES – ES – Certidão Negativa De Débito – Estadual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SEFAZ-ES – ES – Certidão Negativa de Débitos – Inscritos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SEFAZ-GO – GO – Certidão Negativa de Débito – Cadin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SEFAZ-GO – GO – Certidão Negativa De Débito – Estadual</a:t>
            </a:r>
            <a:br>
              <a:rPr lang="pt-BR" sz="1000" dirty="0">
                <a:solidFill>
                  <a:schemeClr val="tx2"/>
                </a:solidFill>
              </a:rPr>
            </a:br>
            <a:r>
              <a:rPr lang="pt-BR" sz="1000" dirty="0">
                <a:solidFill>
                  <a:schemeClr val="tx2"/>
                </a:solidFill>
              </a:rPr>
              <a:t>SEFAZ-MA – MA – Certidão Negativa De Débito – Estadual</a:t>
            </a:r>
          </a:p>
        </p:txBody>
      </p:sp>
      <p:pic>
        <p:nvPicPr>
          <p:cNvPr id="1028" name="Picture 4" descr="SIGMA AUTOMAÇÃO INDUSTRIAL">
            <a:extLst>
              <a:ext uri="{FF2B5EF4-FFF2-40B4-BE49-F238E27FC236}">
                <a16:creationId xmlns:a16="http://schemas.microsoft.com/office/drawing/2014/main" id="{37588DD9-BC4B-FFD7-5323-E60F322B7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t="13189" r="15682" b="13837"/>
          <a:stretch/>
        </p:blipFill>
        <p:spPr bwMode="auto">
          <a:xfrm>
            <a:off x="4627391" y="4447713"/>
            <a:ext cx="3042535" cy="251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Conteúdo 1">
            <a:extLst>
              <a:ext uri="{FF2B5EF4-FFF2-40B4-BE49-F238E27FC236}">
                <a16:creationId xmlns:a16="http://schemas.microsoft.com/office/drawing/2014/main" id="{7BE86932-6561-1B60-F054-E4592AD608C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021" y="182901"/>
            <a:ext cx="9410330" cy="645282"/>
          </a:xfrm>
        </p:spPr>
        <p:txBody>
          <a:bodyPr>
            <a:normAutofit/>
          </a:bodyPr>
          <a:lstStyle/>
          <a:p>
            <a:r>
              <a:rPr lang="pt-BR" dirty="0"/>
              <a:t>Experiência e muita parceria! + 1.000 </a:t>
            </a:r>
            <a:r>
              <a:rPr lang="pt-BR" dirty="0" err="1"/>
              <a:t>TaxBots</a:t>
            </a:r>
            <a:r>
              <a:rPr lang="pt-BR" dirty="0"/>
              <a:t>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EA8ADFD7-C96F-CA08-E979-F134966617DE}"/>
              </a:ext>
            </a:extLst>
          </p:cNvPr>
          <p:cNvSpPr/>
          <p:nvPr/>
        </p:nvSpPr>
        <p:spPr>
          <a:xfrm>
            <a:off x="266330" y="1013393"/>
            <a:ext cx="2183907" cy="4941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ESTADUAIS</a:t>
            </a:r>
          </a:p>
        </p:txBody>
      </p:sp>
    </p:spTree>
    <p:extLst>
      <p:ext uri="{BB962C8B-B14F-4D97-AF65-F5344CB8AC3E}">
        <p14:creationId xmlns:p14="http://schemas.microsoft.com/office/powerpoint/2010/main" val="241946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E93C71D-DB04-6776-2AC1-DEAC2D3BB1B9}"/>
              </a:ext>
            </a:extLst>
          </p:cNvPr>
          <p:cNvSpPr txBox="1"/>
          <p:nvPr/>
        </p:nvSpPr>
        <p:spPr>
          <a:xfrm>
            <a:off x="210670" y="1687354"/>
            <a:ext cx="1177065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chemeClr val="tx2"/>
                </a:solidFill>
              </a:rPr>
              <a:t>1º OFÍCIO DISTRIBUIDOR DE CURITIBA – Curitiba – PR – Certidão Estadual de Distribuição de Ações Cíveis 2º Grau</a:t>
            </a:r>
          </a:p>
          <a:p>
            <a:r>
              <a:rPr lang="pt-BR" sz="1000" dirty="0">
                <a:solidFill>
                  <a:schemeClr val="tx2"/>
                </a:solidFill>
              </a:rPr>
              <a:t>1º OFÍCIO DISTRIBUIDOR DE CURITIBA – Curitiba – PR – Certidão Estadual Distribuição de Ações Cíveis 1º Grau</a:t>
            </a:r>
          </a:p>
          <a:p>
            <a:r>
              <a:rPr lang="pt-BR" sz="1000" dirty="0">
                <a:solidFill>
                  <a:schemeClr val="tx2"/>
                </a:solidFill>
              </a:rPr>
              <a:t>1º OFÍCIO DISTRIBUIDOR DE CURITIBA – Curitiba – PR – Certidão Nada Consta – Falência e Recuperação Judicial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3º OFÍCIO DE REGISTRO DE DISTRIBUIÇÃO DE CURITIBA – Curitiba – PR – Certidão Estadual de Distribuição de Ações Cíveis 2º Grau</a:t>
            </a:r>
          </a:p>
          <a:p>
            <a:r>
              <a:rPr lang="pt-BR" sz="1000" dirty="0">
                <a:solidFill>
                  <a:schemeClr val="tx2"/>
                </a:solidFill>
              </a:rPr>
              <a:t>3º OFÍCIO DE REGISTRO DE DISTRIBUIÇÃO DE CURITIBA – Curitiba – PR – Certidão Estadual Distribuição de Ações Cíveis 1º Grau</a:t>
            </a:r>
          </a:p>
          <a:p>
            <a:r>
              <a:rPr lang="pt-BR" sz="1000" dirty="0">
                <a:solidFill>
                  <a:schemeClr val="tx2"/>
                </a:solidFill>
              </a:rPr>
              <a:t>3º OFÍCIO DE REGISTRO DE DISTRIBUIÇÃO DE CURITIBA – Curitiba – PR – Certidão Nada Consta – Falência e Recuperação Judicial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CARTÓRIO DISTRIBUIDOR E ANEXOS DA COMARCA DE LONDRINA – Londrina – PR – Certidão de Protesto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ABADIÂNIA – Abadiânia – GO – Certidão Negativa De Débito – Municipal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ABAETÉ – Abaeté – MG – Certidão Negativa De Débito – Municipal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ABAIRA – Abaíra – BA – Certidão Negativa De Débito – Municipal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AÇAILÂNDIA – Açailândia – MA – Certidão Negativa De Débito – Municipal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ÁGUA FRIA – Água Fria – BA – Certidão Negativa de Débito – Imobiliário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ÁGUA FRIA – Água Fria – BA – Certidão Negativa De Débito – Municipal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ÁGUAS LINDAS DE GOIÁS – Águas Lindas de Goiás – GO – Certidão Negativa De Débito – Municipal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ALAGOINHAS – Alagoinhas – BA – Certidão Negativa de Débito – Imobiliário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ALAGOINHAS – Alagoinhas – BA – Certidão Negativa De Débito – Municipal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ALEGRE – Alegre – ES – Certidão Negativa De Débito – Municipal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ALEXÂNIA – Alexânia – GO – Certidão Negativa De Débito – Municipal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ALFENAS – Alfenas – MG – Certidão Negativa de Débito – Imobiliário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ALFENAS – Alfenas – MG – Certidão Negativa De Débito – Municipal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ALMIRANTE TAMANDARÉ – Almirante Tamandaré – PR – Certidão de Protesto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ALMIRANTE TAMANDARÉ – Almirante Tamandaré – PR – Certidão Negativa De Débito – Municipal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ALTA FLORESTA – Alta Floresta – MT – Certidão Negativa De Débito – Municipal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ALTAMIRA – Altamira – PA – Certidão Negativa De Débito – Municipal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ALTO RIO DOCE – Alto Rio Doce – MG – Certidão Negativa De Débito – Municipal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ALTOS – Altos – PI – Certidão Negativa De Débito – Municipal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ALVORADA DO NORTE – Alvorada do Norte – GO – Certidão Negativa de Débito – Imobiliário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ALVORADA DO NORTE – Alvorada do Norte – GO – Certidão Negativa De Débito – Municipal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AMÉLIA RODRIGUES – Amélia Rodrigues – BA – Certidão Negativa De Débito – Municipal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AMERICANA – Americana – SP – Certidão Negativa de Débito – Imobiliário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AMÉRICO BRASILIENSE – Américo Brasiliense – SP – Certidão Negativa de Débito – Imobiliário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AMÉRICO BRASILIENSE – Américo Brasiliense – SP – Certidão Negativa De Débito – Municipal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PREFEITURA DE ANANINDEUA – Ananindeua – PA – Certidão Negativa de Débito – Imobiliário</a:t>
            </a:r>
          </a:p>
        </p:txBody>
      </p:sp>
      <p:pic>
        <p:nvPicPr>
          <p:cNvPr id="1028" name="Picture 4" descr="SIGMA AUTOMAÇÃO INDUSTRIAL">
            <a:extLst>
              <a:ext uri="{FF2B5EF4-FFF2-40B4-BE49-F238E27FC236}">
                <a16:creationId xmlns:a16="http://schemas.microsoft.com/office/drawing/2014/main" id="{37588DD9-BC4B-FFD7-5323-E60F322B7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t="13189" r="15682" b="13837"/>
          <a:stretch/>
        </p:blipFill>
        <p:spPr bwMode="auto">
          <a:xfrm>
            <a:off x="9149465" y="4447713"/>
            <a:ext cx="3042535" cy="251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spaço Reservado para Conteúdo 1">
            <a:extLst>
              <a:ext uri="{FF2B5EF4-FFF2-40B4-BE49-F238E27FC236}">
                <a16:creationId xmlns:a16="http://schemas.microsoft.com/office/drawing/2014/main" id="{1C325893-5E89-3475-A784-3137648AB29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021" y="182901"/>
            <a:ext cx="9410330" cy="645282"/>
          </a:xfrm>
        </p:spPr>
        <p:txBody>
          <a:bodyPr>
            <a:normAutofit/>
          </a:bodyPr>
          <a:lstStyle/>
          <a:p>
            <a:r>
              <a:rPr lang="pt-BR" dirty="0"/>
              <a:t>Experiência e muita parceria! + 1.000 </a:t>
            </a:r>
            <a:r>
              <a:rPr lang="pt-BR" dirty="0" err="1"/>
              <a:t>TaxBots</a:t>
            </a:r>
            <a:r>
              <a:rPr lang="pt-BR" dirty="0"/>
              <a:t> 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D5B1CA8-67FD-72F0-7AB8-9A088645BDCE}"/>
              </a:ext>
            </a:extLst>
          </p:cNvPr>
          <p:cNvSpPr/>
          <p:nvPr/>
        </p:nvSpPr>
        <p:spPr>
          <a:xfrm>
            <a:off x="266330" y="1013393"/>
            <a:ext cx="2183907" cy="4941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MUNICIPAIS</a:t>
            </a:r>
          </a:p>
        </p:txBody>
      </p:sp>
    </p:spTree>
    <p:extLst>
      <p:ext uri="{BB962C8B-B14F-4D97-AF65-F5344CB8AC3E}">
        <p14:creationId xmlns:p14="http://schemas.microsoft.com/office/powerpoint/2010/main" val="2545926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1115922" y="2923782"/>
            <a:ext cx="4417217" cy="4678204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57175" indent="-257175" algn="l" defTabSz="728663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Wingdings" pitchFamily="2" charset="2"/>
              <a:buChar char="§"/>
              <a:tabLst>
                <a:tab pos="4286250" algn="l"/>
              </a:tabLst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825" indent="-246063" algn="l" defTabSz="728663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120000"/>
              <a:buChar char="–"/>
              <a:tabLst>
                <a:tab pos="4286250" algn="l"/>
              </a:tabLst>
              <a:defRPr>
                <a:solidFill>
                  <a:schemeClr val="tx1"/>
                </a:solidFill>
                <a:latin typeface="+mn-lt"/>
              </a:defRPr>
            </a:lvl2pPr>
            <a:lvl3pPr marL="752475" indent="-246063" algn="l" defTabSz="728663" rtl="0" fontAlgn="base">
              <a:lnSpc>
                <a:spcPts val="28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  <a:tabLst>
                <a:tab pos="4286250" algn="l"/>
              </a:tabLst>
              <a:defRPr>
                <a:solidFill>
                  <a:schemeClr val="tx1"/>
                </a:solidFill>
                <a:latin typeface="+mn-lt"/>
              </a:defRPr>
            </a:lvl3pPr>
            <a:lvl4pPr marL="990600" indent="-236538" algn="l" defTabSz="728663" rtl="0" fontAlgn="base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P"/>
              <a:tabLst>
                <a:tab pos="4286250" algn="l"/>
              </a:tabLst>
              <a:defRPr sz="1600">
                <a:solidFill>
                  <a:schemeClr val="tx1"/>
                </a:solidFill>
                <a:latin typeface="+mn-lt"/>
              </a:defRPr>
            </a:lvl4pPr>
            <a:lvl5pPr marL="1181100" algn="l" defTabSz="728663" rtl="0" fontAlgn="base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P"/>
              <a:tabLst>
                <a:tab pos="4286250" algn="l"/>
              </a:tabLst>
              <a:defRPr sz="1200">
                <a:solidFill>
                  <a:schemeClr val="tx1"/>
                </a:solidFill>
                <a:latin typeface="+mn-lt"/>
              </a:defRPr>
            </a:lvl5pPr>
            <a:lvl6pPr marL="1638300" algn="l" defTabSz="728663" rtl="0" fontAlgn="base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P"/>
              <a:tabLst>
                <a:tab pos="4286250" algn="l"/>
              </a:tabLst>
              <a:defRPr sz="1200">
                <a:solidFill>
                  <a:schemeClr val="tx1"/>
                </a:solidFill>
                <a:latin typeface="+mn-lt"/>
              </a:defRPr>
            </a:lvl6pPr>
            <a:lvl7pPr marL="2095500" algn="l" defTabSz="728663" rtl="0" fontAlgn="base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P"/>
              <a:tabLst>
                <a:tab pos="4286250" algn="l"/>
              </a:tabLst>
              <a:defRPr sz="1200">
                <a:solidFill>
                  <a:schemeClr val="tx1"/>
                </a:solidFill>
                <a:latin typeface="+mn-lt"/>
              </a:defRPr>
            </a:lvl7pPr>
            <a:lvl8pPr marL="2552700" algn="l" defTabSz="728663" rtl="0" fontAlgn="base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P"/>
              <a:tabLst>
                <a:tab pos="4286250" algn="l"/>
              </a:tabLst>
              <a:defRPr sz="1200">
                <a:solidFill>
                  <a:schemeClr val="tx1"/>
                </a:solidFill>
                <a:latin typeface="+mn-lt"/>
              </a:defRPr>
            </a:lvl8pPr>
            <a:lvl9pPr marL="3009900" algn="l" defTabSz="728663" rtl="0" fontAlgn="base">
              <a:spcBef>
                <a:spcPct val="25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P"/>
              <a:tabLst>
                <a:tab pos="4286250" algn="l"/>
              </a:tabLst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pPr marL="0" lvl="2" indent="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None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  <a:p>
            <a:pPr marL="177800" lvl="2" indent="-177800" algn="just" defTabSz="684213" fontAlgn="auto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28913"/>
              </a:buClr>
              <a:buSzPct val="85000"/>
              <a:buFont typeface="Arial" pitchFamily="34" charset="0"/>
              <a:buChar char="■"/>
              <a:tabLst>
                <a:tab pos="182563" algn="l"/>
              </a:tabLst>
              <a:defRPr/>
            </a:pPr>
            <a:endParaRPr lang="pt-BR" sz="1200" dirty="0">
              <a:solidFill>
                <a:srgbClr val="195C7D"/>
              </a:solidFill>
              <a:latin typeface="Century Gothic" panose="020B0502020202020204" pitchFamily="34" charset="0"/>
              <a:ea typeface="Arial Unicode MS" pitchFamily="34" charset="-128"/>
              <a:cs typeface="Helvetica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C4479C9-B245-46AE-9446-99212D60EF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2" r="10565"/>
          <a:stretch/>
        </p:blipFill>
        <p:spPr>
          <a:xfrm>
            <a:off x="0" y="0"/>
            <a:ext cx="3485072" cy="685800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C1FF518D-019D-40B1-B641-A89F8F121C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61" t="52022"/>
          <a:stretch/>
        </p:blipFill>
        <p:spPr>
          <a:xfrm>
            <a:off x="3757392" y="-13159"/>
            <a:ext cx="4120853" cy="227215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18B3EDC1-825A-4342-8403-F6C07425AB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551"/>
          <a:stretch/>
        </p:blipFill>
        <p:spPr>
          <a:xfrm>
            <a:off x="3757392" y="2258995"/>
            <a:ext cx="8172450" cy="4599005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90DDF45F-AF3A-4D63-838D-308F739DF6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58" b="50000"/>
          <a:stretch/>
        </p:blipFill>
        <p:spPr>
          <a:xfrm>
            <a:off x="7815042" y="-24464"/>
            <a:ext cx="4120852" cy="228346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8E15892-18B4-4167-90EB-EB2E0F312477}"/>
              </a:ext>
            </a:extLst>
          </p:cNvPr>
          <p:cNvSpPr/>
          <p:nvPr/>
        </p:nvSpPr>
        <p:spPr>
          <a:xfrm>
            <a:off x="9901881" y="6632264"/>
            <a:ext cx="229011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sz="1000" b="1" dirty="0">
                <a:ln>
                  <a:noFill/>
                </a:ln>
                <a:solidFill>
                  <a:srgbClr val="306C8A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|</a:t>
            </a:r>
            <a:r>
              <a:rPr lang="pt-BR" sz="1000" dirty="0">
                <a:ln>
                  <a:noFill/>
                </a:ln>
                <a:solidFill>
                  <a:srgbClr val="306C8A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TSCTI – http://www.tscti.com.br</a:t>
            </a:r>
          </a:p>
        </p:txBody>
      </p:sp>
    </p:spTree>
    <p:extLst>
      <p:ext uri="{BB962C8B-B14F-4D97-AF65-F5344CB8AC3E}">
        <p14:creationId xmlns:p14="http://schemas.microsoft.com/office/powerpoint/2010/main" val="2951961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0"/>
          </p:nvPr>
        </p:nvSpPr>
        <p:spPr>
          <a:xfrm>
            <a:off x="749299" y="340556"/>
            <a:ext cx="8259281" cy="645282"/>
          </a:xfrm>
        </p:spPr>
        <p:txBody>
          <a:bodyPr/>
          <a:lstStyle/>
          <a:p>
            <a:r>
              <a:rPr lang="en-GB" dirty="0"/>
              <a:t>Our expertise and principal customers</a:t>
            </a:r>
          </a:p>
        </p:txBody>
      </p:sp>
      <p:sp>
        <p:nvSpPr>
          <p:cNvPr id="5" name="Retângulo 4"/>
          <p:cNvSpPr/>
          <p:nvPr/>
        </p:nvSpPr>
        <p:spPr>
          <a:xfrm>
            <a:off x="33349" y="6662158"/>
            <a:ext cx="115126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Team with technical and functional experience, able to identify opportunities in key market ERP solution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40E202CF-CB9E-4AEA-9E6E-533819174453}"/>
              </a:ext>
            </a:extLst>
          </p:cNvPr>
          <p:cNvSpPr/>
          <p:nvPr/>
        </p:nvSpPr>
        <p:spPr>
          <a:xfrm>
            <a:off x="10547945" y="1199763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F4DD85C4-B22F-46B4-B22A-E2A87ADE4C59}"/>
              </a:ext>
            </a:extLst>
          </p:cNvPr>
          <p:cNvSpPr/>
          <p:nvPr/>
        </p:nvSpPr>
        <p:spPr>
          <a:xfrm>
            <a:off x="17305" y="6546218"/>
            <a:ext cx="60853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>
                    <a:lumMod val="50000"/>
                  </a:schemeClr>
                </a:solidFill>
                <a:latin typeface="Century Gothic" panose="020B0502020202020204" pitchFamily="34" charset="0"/>
              </a:rPr>
              <a:t>Companies that rely on our work</a:t>
            </a:r>
          </a:p>
        </p:txBody>
      </p:sp>
      <p:pic>
        <p:nvPicPr>
          <p:cNvPr id="29" name="Picture 2" descr="http://www.epartnerbr.com.br/imagens_arquivos/092011/min_12092011_150950.jpg">
            <a:extLst>
              <a:ext uri="{FF2B5EF4-FFF2-40B4-BE49-F238E27FC236}">
                <a16:creationId xmlns:a16="http://schemas.microsoft.com/office/drawing/2014/main" id="{00CB3762-F1F1-4E98-83D2-FC6BE6DAA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284" y="2113868"/>
            <a:ext cx="600465" cy="490176"/>
          </a:xfrm>
          <a:prstGeom prst="rect">
            <a:avLst/>
          </a:prstGeom>
          <a:noFill/>
          <a:effectLst/>
        </p:spPr>
      </p:pic>
      <p:pic>
        <p:nvPicPr>
          <p:cNvPr id="32" name="Picture 6" descr="http://www.epartnerbr.com.br/imagens_arquivos/092011/min_12092011_150740.jpg">
            <a:extLst>
              <a:ext uri="{FF2B5EF4-FFF2-40B4-BE49-F238E27FC236}">
                <a16:creationId xmlns:a16="http://schemas.microsoft.com/office/drawing/2014/main" id="{D2E58799-5C64-462C-A94D-FECF1207E6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3247" y="2864068"/>
            <a:ext cx="718159" cy="474816"/>
          </a:xfrm>
          <a:prstGeom prst="rect">
            <a:avLst/>
          </a:prstGeom>
          <a:noFill/>
          <a:effectLst/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1E29EE25-7921-4CCA-8658-D4B1E1A914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3" t="17742" r="10558" b="11826"/>
          <a:stretch/>
        </p:blipFill>
        <p:spPr>
          <a:xfrm>
            <a:off x="1664770" y="4380260"/>
            <a:ext cx="996837" cy="547880"/>
          </a:xfrm>
          <a:prstGeom prst="rect">
            <a:avLst/>
          </a:prstGeom>
          <a:noFill/>
          <a:effectLst/>
        </p:spPr>
      </p:pic>
      <p:pic>
        <p:nvPicPr>
          <p:cNvPr id="40" name="Imagem 39">
            <a:extLst>
              <a:ext uri="{FF2B5EF4-FFF2-40B4-BE49-F238E27FC236}">
                <a16:creationId xmlns:a16="http://schemas.microsoft.com/office/drawing/2014/main" id="{960872A9-1B62-4D3C-A631-17FD4ACD83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378" y="3585374"/>
            <a:ext cx="812319" cy="575012"/>
          </a:xfrm>
          <a:prstGeom prst="rect">
            <a:avLst/>
          </a:prstGeom>
          <a:noFill/>
          <a:effectLst/>
        </p:spPr>
      </p:pic>
      <p:pic>
        <p:nvPicPr>
          <p:cNvPr id="49" name="Imagem 48">
            <a:extLst>
              <a:ext uri="{FF2B5EF4-FFF2-40B4-BE49-F238E27FC236}">
                <a16:creationId xmlns:a16="http://schemas.microsoft.com/office/drawing/2014/main" id="{0A936489-8D90-4B12-9953-FF2099F7AD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18" y="5149255"/>
            <a:ext cx="537367" cy="583870"/>
          </a:xfrm>
          <a:prstGeom prst="rect">
            <a:avLst/>
          </a:prstGeom>
          <a:noFill/>
          <a:effectLst/>
        </p:spPr>
      </p:pic>
      <p:pic>
        <p:nvPicPr>
          <p:cNvPr id="58" name="Imagem 57">
            <a:extLst>
              <a:ext uri="{FF2B5EF4-FFF2-40B4-BE49-F238E27FC236}">
                <a16:creationId xmlns:a16="http://schemas.microsoft.com/office/drawing/2014/main" id="{9E3D3E05-089A-4B89-9A28-618D77D6707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7" t="13743" r="16547" b="11794"/>
          <a:stretch/>
        </p:blipFill>
        <p:spPr>
          <a:xfrm>
            <a:off x="5561387" y="2189874"/>
            <a:ext cx="772748" cy="357373"/>
          </a:xfrm>
          <a:prstGeom prst="rect">
            <a:avLst/>
          </a:prstGeom>
        </p:spPr>
      </p:pic>
      <p:pic>
        <p:nvPicPr>
          <p:cNvPr id="64" name="Imagem 63">
            <a:extLst>
              <a:ext uri="{FF2B5EF4-FFF2-40B4-BE49-F238E27FC236}">
                <a16:creationId xmlns:a16="http://schemas.microsoft.com/office/drawing/2014/main" id="{85B0DB03-B3C6-4074-96BC-F17B35C90E4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6" r="22473"/>
          <a:stretch/>
        </p:blipFill>
        <p:spPr>
          <a:xfrm>
            <a:off x="5437733" y="4562118"/>
            <a:ext cx="990043" cy="255835"/>
          </a:xfrm>
          <a:prstGeom prst="rect">
            <a:avLst/>
          </a:prstGeom>
          <a:noFill/>
          <a:effectLst/>
        </p:spPr>
      </p:pic>
      <p:pic>
        <p:nvPicPr>
          <p:cNvPr id="68" name="Imagem 67">
            <a:extLst>
              <a:ext uri="{FF2B5EF4-FFF2-40B4-BE49-F238E27FC236}">
                <a16:creationId xmlns:a16="http://schemas.microsoft.com/office/drawing/2014/main" id="{E9286C27-1739-4E90-9D82-D07E0C1AED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0049" y="4388874"/>
            <a:ext cx="584470" cy="584470"/>
          </a:xfrm>
          <a:prstGeom prst="rect">
            <a:avLst/>
          </a:prstGeom>
        </p:spPr>
      </p:pic>
      <p:pic>
        <p:nvPicPr>
          <p:cNvPr id="71" name="Imagem 70">
            <a:extLst>
              <a:ext uri="{FF2B5EF4-FFF2-40B4-BE49-F238E27FC236}">
                <a16:creationId xmlns:a16="http://schemas.microsoft.com/office/drawing/2014/main" id="{2840B019-AFF6-4D8A-9681-3FF379D315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292" y="2213962"/>
            <a:ext cx="1005071" cy="336750"/>
          </a:xfrm>
          <a:prstGeom prst="rect">
            <a:avLst/>
          </a:prstGeom>
        </p:spPr>
      </p:pic>
      <p:pic>
        <p:nvPicPr>
          <p:cNvPr id="74" name="Imagem 73">
            <a:extLst>
              <a:ext uri="{FF2B5EF4-FFF2-40B4-BE49-F238E27FC236}">
                <a16:creationId xmlns:a16="http://schemas.microsoft.com/office/drawing/2014/main" id="{A5D49D3A-57DD-4DAF-BE89-3E09E9FF534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18" y="3005861"/>
            <a:ext cx="919532" cy="285924"/>
          </a:xfrm>
          <a:prstGeom prst="rect">
            <a:avLst/>
          </a:prstGeom>
        </p:spPr>
      </p:pic>
      <p:pic>
        <p:nvPicPr>
          <p:cNvPr id="81" name="Imagem 80">
            <a:extLst>
              <a:ext uri="{FF2B5EF4-FFF2-40B4-BE49-F238E27FC236}">
                <a16:creationId xmlns:a16="http://schemas.microsoft.com/office/drawing/2014/main" id="{88C4327C-85AE-40A6-B268-5D8320890D0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0" b="11885"/>
          <a:stretch/>
        </p:blipFill>
        <p:spPr>
          <a:xfrm>
            <a:off x="1849920" y="5912386"/>
            <a:ext cx="626888" cy="479037"/>
          </a:xfrm>
          <a:prstGeom prst="rect">
            <a:avLst/>
          </a:prstGeom>
        </p:spPr>
      </p:pic>
      <p:pic>
        <p:nvPicPr>
          <p:cNvPr id="86" name="Imagem 85">
            <a:extLst>
              <a:ext uri="{FF2B5EF4-FFF2-40B4-BE49-F238E27FC236}">
                <a16:creationId xmlns:a16="http://schemas.microsoft.com/office/drawing/2014/main" id="{14A61E1F-FEC8-4992-8905-CEA8D2D0886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733" y="3823354"/>
            <a:ext cx="1020053" cy="178957"/>
          </a:xfrm>
          <a:prstGeom prst="rect">
            <a:avLst/>
          </a:prstGeom>
        </p:spPr>
      </p:pic>
      <p:pic>
        <p:nvPicPr>
          <p:cNvPr id="90" name="Imagem 89">
            <a:extLst>
              <a:ext uri="{FF2B5EF4-FFF2-40B4-BE49-F238E27FC236}">
                <a16:creationId xmlns:a16="http://schemas.microsoft.com/office/drawing/2014/main" id="{BCDC2E3A-5CD0-433C-9E30-C46D30174FF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358" y="5178377"/>
            <a:ext cx="518314" cy="518314"/>
          </a:xfrm>
          <a:prstGeom prst="rect">
            <a:avLst/>
          </a:prstGeom>
        </p:spPr>
      </p:pic>
      <p:pic>
        <p:nvPicPr>
          <p:cNvPr id="93" name="Imagem 92">
            <a:extLst>
              <a:ext uri="{FF2B5EF4-FFF2-40B4-BE49-F238E27FC236}">
                <a16:creationId xmlns:a16="http://schemas.microsoft.com/office/drawing/2014/main" id="{91937F34-B56F-4E1B-8C61-75A7D3B1234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864" y="2927204"/>
            <a:ext cx="853793" cy="326036"/>
          </a:xfrm>
          <a:prstGeom prst="rect">
            <a:avLst/>
          </a:prstGeom>
        </p:spPr>
      </p:pic>
      <p:sp>
        <p:nvSpPr>
          <p:cNvPr id="100" name="Retângulo 99">
            <a:extLst>
              <a:ext uri="{FF2B5EF4-FFF2-40B4-BE49-F238E27FC236}">
                <a16:creationId xmlns:a16="http://schemas.microsoft.com/office/drawing/2014/main" id="{E5A89F52-F291-469B-8091-EDEA4DAB2F01}"/>
              </a:ext>
            </a:extLst>
          </p:cNvPr>
          <p:cNvSpPr/>
          <p:nvPr/>
        </p:nvSpPr>
        <p:spPr>
          <a:xfrm>
            <a:off x="318263" y="1199763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4" name="Retângulo 103">
            <a:extLst>
              <a:ext uri="{FF2B5EF4-FFF2-40B4-BE49-F238E27FC236}">
                <a16:creationId xmlns:a16="http://schemas.microsoft.com/office/drawing/2014/main" id="{D12134E2-6F65-4D75-9831-203CB0532A13}"/>
              </a:ext>
            </a:extLst>
          </p:cNvPr>
          <p:cNvSpPr/>
          <p:nvPr/>
        </p:nvSpPr>
        <p:spPr>
          <a:xfrm>
            <a:off x="9269233" y="1199763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9" name="Retângulo 108">
            <a:extLst>
              <a:ext uri="{FF2B5EF4-FFF2-40B4-BE49-F238E27FC236}">
                <a16:creationId xmlns:a16="http://schemas.microsoft.com/office/drawing/2014/main" id="{7A41D6E9-B4E9-40BF-87E1-0430134F6C2D}"/>
              </a:ext>
            </a:extLst>
          </p:cNvPr>
          <p:cNvSpPr/>
          <p:nvPr/>
        </p:nvSpPr>
        <p:spPr>
          <a:xfrm>
            <a:off x="1605876" y="201330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2" name="Retângulo 111">
            <a:extLst>
              <a:ext uri="{FF2B5EF4-FFF2-40B4-BE49-F238E27FC236}">
                <a16:creationId xmlns:a16="http://schemas.microsoft.com/office/drawing/2014/main" id="{55285DB8-54A0-4027-BE36-8F218C562E81}"/>
              </a:ext>
            </a:extLst>
          </p:cNvPr>
          <p:cNvSpPr/>
          <p:nvPr/>
        </p:nvSpPr>
        <p:spPr>
          <a:xfrm>
            <a:off x="4133898" y="2003799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3" name="Retângulo 112">
            <a:extLst>
              <a:ext uri="{FF2B5EF4-FFF2-40B4-BE49-F238E27FC236}">
                <a16:creationId xmlns:a16="http://schemas.microsoft.com/office/drawing/2014/main" id="{7099909C-18B0-425C-9760-5B1E95293DE0}"/>
              </a:ext>
            </a:extLst>
          </p:cNvPr>
          <p:cNvSpPr/>
          <p:nvPr/>
        </p:nvSpPr>
        <p:spPr>
          <a:xfrm>
            <a:off x="5375474" y="201151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4" name="Retângulo 113">
            <a:extLst>
              <a:ext uri="{FF2B5EF4-FFF2-40B4-BE49-F238E27FC236}">
                <a16:creationId xmlns:a16="http://schemas.microsoft.com/office/drawing/2014/main" id="{F8B30C19-F7EC-4B47-835E-10F206E2046B}"/>
              </a:ext>
            </a:extLst>
          </p:cNvPr>
          <p:cNvSpPr/>
          <p:nvPr/>
        </p:nvSpPr>
        <p:spPr>
          <a:xfrm>
            <a:off x="328914" y="201330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6" name="Retângulo 115">
            <a:extLst>
              <a:ext uri="{FF2B5EF4-FFF2-40B4-BE49-F238E27FC236}">
                <a16:creationId xmlns:a16="http://schemas.microsoft.com/office/drawing/2014/main" id="{3BC83D80-6D67-4ABB-A059-66148FFDF77A}"/>
              </a:ext>
            </a:extLst>
          </p:cNvPr>
          <p:cNvSpPr/>
          <p:nvPr/>
        </p:nvSpPr>
        <p:spPr>
          <a:xfrm>
            <a:off x="1605876" y="5071462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7" name="Retângulo 116">
            <a:extLst>
              <a:ext uri="{FF2B5EF4-FFF2-40B4-BE49-F238E27FC236}">
                <a16:creationId xmlns:a16="http://schemas.microsoft.com/office/drawing/2014/main" id="{D44E1455-5F16-4ABE-B31E-DDE6F2A15124}"/>
              </a:ext>
            </a:extLst>
          </p:cNvPr>
          <p:cNvSpPr/>
          <p:nvPr/>
        </p:nvSpPr>
        <p:spPr>
          <a:xfrm>
            <a:off x="6710377" y="2003492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8" name="Retângulo 117">
            <a:extLst>
              <a:ext uri="{FF2B5EF4-FFF2-40B4-BE49-F238E27FC236}">
                <a16:creationId xmlns:a16="http://schemas.microsoft.com/office/drawing/2014/main" id="{B86ED807-23F2-4719-8B75-0177746166FB}"/>
              </a:ext>
            </a:extLst>
          </p:cNvPr>
          <p:cNvSpPr/>
          <p:nvPr/>
        </p:nvSpPr>
        <p:spPr>
          <a:xfrm>
            <a:off x="10547325" y="201330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1" name="Retângulo 120">
            <a:extLst>
              <a:ext uri="{FF2B5EF4-FFF2-40B4-BE49-F238E27FC236}">
                <a16:creationId xmlns:a16="http://schemas.microsoft.com/office/drawing/2014/main" id="{BFD3197B-6E4E-4693-920D-CB3666535629}"/>
              </a:ext>
            </a:extLst>
          </p:cNvPr>
          <p:cNvSpPr/>
          <p:nvPr/>
        </p:nvSpPr>
        <p:spPr>
          <a:xfrm>
            <a:off x="1595225" y="2797919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2" name="Retângulo 121">
            <a:extLst>
              <a:ext uri="{FF2B5EF4-FFF2-40B4-BE49-F238E27FC236}">
                <a16:creationId xmlns:a16="http://schemas.microsoft.com/office/drawing/2014/main" id="{F883A972-4E03-4AA7-A8C1-97ED3EFA044C}"/>
              </a:ext>
            </a:extLst>
          </p:cNvPr>
          <p:cNvSpPr/>
          <p:nvPr/>
        </p:nvSpPr>
        <p:spPr>
          <a:xfrm>
            <a:off x="6718672" y="511145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3" name="Retângulo 122">
            <a:extLst>
              <a:ext uri="{FF2B5EF4-FFF2-40B4-BE49-F238E27FC236}">
                <a16:creationId xmlns:a16="http://schemas.microsoft.com/office/drawing/2014/main" id="{350F9F5F-7CCD-43BD-B2C5-647E0A4B1909}"/>
              </a:ext>
            </a:extLst>
          </p:cNvPr>
          <p:cNvSpPr/>
          <p:nvPr/>
        </p:nvSpPr>
        <p:spPr>
          <a:xfrm>
            <a:off x="5364825" y="2813588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4" name="Retângulo 123">
            <a:extLst>
              <a:ext uri="{FF2B5EF4-FFF2-40B4-BE49-F238E27FC236}">
                <a16:creationId xmlns:a16="http://schemas.microsoft.com/office/drawing/2014/main" id="{C8A7C346-F50C-4E99-8FFC-537A3A292959}"/>
              </a:ext>
            </a:extLst>
          </p:cNvPr>
          <p:cNvSpPr/>
          <p:nvPr/>
        </p:nvSpPr>
        <p:spPr>
          <a:xfrm>
            <a:off x="7978846" y="2011516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5" name="Retângulo 124">
            <a:extLst>
              <a:ext uri="{FF2B5EF4-FFF2-40B4-BE49-F238E27FC236}">
                <a16:creationId xmlns:a16="http://schemas.microsoft.com/office/drawing/2014/main" id="{65C73594-350B-4D7B-A379-357D5104B695}"/>
              </a:ext>
            </a:extLst>
          </p:cNvPr>
          <p:cNvSpPr/>
          <p:nvPr/>
        </p:nvSpPr>
        <p:spPr>
          <a:xfrm>
            <a:off x="318263" y="2797919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7" name="Retângulo 126">
            <a:extLst>
              <a:ext uri="{FF2B5EF4-FFF2-40B4-BE49-F238E27FC236}">
                <a16:creationId xmlns:a16="http://schemas.microsoft.com/office/drawing/2014/main" id="{9280DFE8-E2CA-4D82-A953-D8B8588DAA9A}"/>
              </a:ext>
            </a:extLst>
          </p:cNvPr>
          <p:cNvSpPr/>
          <p:nvPr/>
        </p:nvSpPr>
        <p:spPr>
          <a:xfrm>
            <a:off x="1605876" y="4306983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8" name="Retângulo 127">
            <a:extLst>
              <a:ext uri="{FF2B5EF4-FFF2-40B4-BE49-F238E27FC236}">
                <a16:creationId xmlns:a16="http://schemas.microsoft.com/office/drawing/2014/main" id="{BBAFD3F0-463B-493F-892B-C27A03EA01F1}"/>
              </a:ext>
            </a:extLst>
          </p:cNvPr>
          <p:cNvSpPr/>
          <p:nvPr/>
        </p:nvSpPr>
        <p:spPr>
          <a:xfrm>
            <a:off x="6699726" y="2788104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9" name="Retângulo 128">
            <a:extLst>
              <a:ext uri="{FF2B5EF4-FFF2-40B4-BE49-F238E27FC236}">
                <a16:creationId xmlns:a16="http://schemas.microsoft.com/office/drawing/2014/main" id="{1DA33EB9-0629-47D8-8025-5BBFDE17CE9D}"/>
              </a:ext>
            </a:extLst>
          </p:cNvPr>
          <p:cNvSpPr/>
          <p:nvPr/>
        </p:nvSpPr>
        <p:spPr>
          <a:xfrm>
            <a:off x="9268207" y="2003492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2" name="Retângulo 131">
            <a:extLst>
              <a:ext uri="{FF2B5EF4-FFF2-40B4-BE49-F238E27FC236}">
                <a16:creationId xmlns:a16="http://schemas.microsoft.com/office/drawing/2014/main" id="{A9E4779E-670E-439D-83D1-483776846766}"/>
              </a:ext>
            </a:extLst>
          </p:cNvPr>
          <p:cNvSpPr/>
          <p:nvPr/>
        </p:nvSpPr>
        <p:spPr>
          <a:xfrm>
            <a:off x="1595225" y="3554514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3" name="Retângulo 132">
            <a:extLst>
              <a:ext uri="{FF2B5EF4-FFF2-40B4-BE49-F238E27FC236}">
                <a16:creationId xmlns:a16="http://schemas.microsoft.com/office/drawing/2014/main" id="{4E78F497-6846-49F1-ADB8-11423366EBD3}"/>
              </a:ext>
            </a:extLst>
          </p:cNvPr>
          <p:cNvSpPr/>
          <p:nvPr/>
        </p:nvSpPr>
        <p:spPr>
          <a:xfrm>
            <a:off x="6710377" y="4348049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4" name="Retângulo 133">
            <a:extLst>
              <a:ext uri="{FF2B5EF4-FFF2-40B4-BE49-F238E27FC236}">
                <a16:creationId xmlns:a16="http://schemas.microsoft.com/office/drawing/2014/main" id="{EC70493C-7228-430F-9137-FC9E63A8BE97}"/>
              </a:ext>
            </a:extLst>
          </p:cNvPr>
          <p:cNvSpPr/>
          <p:nvPr/>
        </p:nvSpPr>
        <p:spPr>
          <a:xfrm>
            <a:off x="5364825" y="3570183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5" name="Retângulo 134">
            <a:extLst>
              <a:ext uri="{FF2B5EF4-FFF2-40B4-BE49-F238E27FC236}">
                <a16:creationId xmlns:a16="http://schemas.microsoft.com/office/drawing/2014/main" id="{6989B0BA-B67F-407A-B653-813572561794}"/>
              </a:ext>
            </a:extLst>
          </p:cNvPr>
          <p:cNvSpPr/>
          <p:nvPr/>
        </p:nvSpPr>
        <p:spPr>
          <a:xfrm>
            <a:off x="6721519" y="5882112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6" name="Retângulo 135">
            <a:extLst>
              <a:ext uri="{FF2B5EF4-FFF2-40B4-BE49-F238E27FC236}">
                <a16:creationId xmlns:a16="http://schemas.microsoft.com/office/drawing/2014/main" id="{C77F8F61-04FF-47DE-B6BF-C4914F3FEB51}"/>
              </a:ext>
            </a:extLst>
          </p:cNvPr>
          <p:cNvSpPr/>
          <p:nvPr/>
        </p:nvSpPr>
        <p:spPr>
          <a:xfrm>
            <a:off x="318263" y="3554514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8" name="Retângulo 137">
            <a:extLst>
              <a:ext uri="{FF2B5EF4-FFF2-40B4-BE49-F238E27FC236}">
                <a16:creationId xmlns:a16="http://schemas.microsoft.com/office/drawing/2014/main" id="{D24A3C91-20EA-4FBC-9422-CEE32D5FD52B}"/>
              </a:ext>
            </a:extLst>
          </p:cNvPr>
          <p:cNvSpPr/>
          <p:nvPr/>
        </p:nvSpPr>
        <p:spPr>
          <a:xfrm>
            <a:off x="1602383" y="5835941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9" name="Retângulo 138">
            <a:extLst>
              <a:ext uri="{FF2B5EF4-FFF2-40B4-BE49-F238E27FC236}">
                <a16:creationId xmlns:a16="http://schemas.microsoft.com/office/drawing/2014/main" id="{F8444ACD-5712-41CA-9484-BDC195CB4637}"/>
              </a:ext>
            </a:extLst>
          </p:cNvPr>
          <p:cNvSpPr/>
          <p:nvPr/>
        </p:nvSpPr>
        <p:spPr>
          <a:xfrm>
            <a:off x="6699726" y="3544699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0" name="Retângulo 139">
            <a:extLst>
              <a:ext uri="{FF2B5EF4-FFF2-40B4-BE49-F238E27FC236}">
                <a16:creationId xmlns:a16="http://schemas.microsoft.com/office/drawing/2014/main" id="{EE8939AF-EDC0-40E1-8CEA-274DA31B8A1B}"/>
              </a:ext>
            </a:extLst>
          </p:cNvPr>
          <p:cNvSpPr/>
          <p:nvPr/>
        </p:nvSpPr>
        <p:spPr>
          <a:xfrm>
            <a:off x="5375474" y="4373533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A87DC8F-FFC9-4511-9B3D-4A2FA388DE8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8" y="2243086"/>
            <a:ext cx="1060835" cy="270964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BEC96153-C86F-4684-A35E-5ECA9232FE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9" y="2893666"/>
            <a:ext cx="748492" cy="510846"/>
          </a:xfrm>
          <a:prstGeom prst="rect">
            <a:avLst/>
          </a:prstGeom>
        </p:spPr>
      </p:pic>
      <p:pic>
        <p:nvPicPr>
          <p:cNvPr id="8193" name="Imagem 8192">
            <a:extLst>
              <a:ext uri="{FF2B5EF4-FFF2-40B4-BE49-F238E27FC236}">
                <a16:creationId xmlns:a16="http://schemas.microsoft.com/office/drawing/2014/main" id="{3AA01CDF-3C30-4B1C-A675-D292F1EC21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71" y="3705745"/>
            <a:ext cx="926085" cy="323165"/>
          </a:xfrm>
          <a:prstGeom prst="rect">
            <a:avLst/>
          </a:prstGeom>
        </p:spPr>
      </p:pic>
      <p:pic>
        <p:nvPicPr>
          <p:cNvPr id="8198" name="Imagem 8197">
            <a:extLst>
              <a:ext uri="{FF2B5EF4-FFF2-40B4-BE49-F238E27FC236}">
                <a16:creationId xmlns:a16="http://schemas.microsoft.com/office/drawing/2014/main" id="{7A559C18-9183-4CD0-848E-6FA2B0C63CC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63" y="2260075"/>
            <a:ext cx="1004319" cy="261123"/>
          </a:xfrm>
          <a:prstGeom prst="rect">
            <a:avLst/>
          </a:prstGeom>
        </p:spPr>
      </p:pic>
      <p:pic>
        <p:nvPicPr>
          <p:cNvPr id="8200" name="Imagem 8199">
            <a:extLst>
              <a:ext uri="{FF2B5EF4-FFF2-40B4-BE49-F238E27FC236}">
                <a16:creationId xmlns:a16="http://schemas.microsoft.com/office/drawing/2014/main" id="{72F2933C-4A7C-42E7-A37C-62290ADEFE2B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0" t="32369" r="5798" b="31059"/>
          <a:stretch/>
        </p:blipFill>
        <p:spPr>
          <a:xfrm>
            <a:off x="6795812" y="6105600"/>
            <a:ext cx="1028521" cy="243255"/>
          </a:xfrm>
          <a:prstGeom prst="rect">
            <a:avLst/>
          </a:prstGeom>
        </p:spPr>
      </p:pic>
      <p:sp>
        <p:nvSpPr>
          <p:cNvPr id="160" name="Retângulo 159">
            <a:extLst>
              <a:ext uri="{FF2B5EF4-FFF2-40B4-BE49-F238E27FC236}">
                <a16:creationId xmlns:a16="http://schemas.microsoft.com/office/drawing/2014/main" id="{72C7A8EA-7047-4871-8A7E-A43D94C3872C}"/>
              </a:ext>
            </a:extLst>
          </p:cNvPr>
          <p:cNvSpPr/>
          <p:nvPr/>
        </p:nvSpPr>
        <p:spPr>
          <a:xfrm rot="20360867">
            <a:off x="6642397" y="5120627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SUCCESS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2018</a:t>
            </a:r>
          </a:p>
        </p:txBody>
      </p:sp>
      <p:sp>
        <p:nvSpPr>
          <p:cNvPr id="161" name="Retângulo 160">
            <a:extLst>
              <a:ext uri="{FF2B5EF4-FFF2-40B4-BE49-F238E27FC236}">
                <a16:creationId xmlns:a16="http://schemas.microsoft.com/office/drawing/2014/main" id="{8D4488AB-D98D-4634-A53F-BFE28D542A77}"/>
              </a:ext>
            </a:extLst>
          </p:cNvPr>
          <p:cNvSpPr/>
          <p:nvPr/>
        </p:nvSpPr>
        <p:spPr>
          <a:xfrm>
            <a:off x="5383764" y="5113918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203" name="Imagem 8202">
            <a:extLst>
              <a:ext uri="{FF2B5EF4-FFF2-40B4-BE49-F238E27FC236}">
                <a16:creationId xmlns:a16="http://schemas.microsoft.com/office/drawing/2014/main" id="{1DED28F1-843F-4DEB-A438-61510A7C047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01" b="31832"/>
          <a:stretch/>
        </p:blipFill>
        <p:spPr>
          <a:xfrm>
            <a:off x="5434339" y="5316068"/>
            <a:ext cx="1037797" cy="299063"/>
          </a:xfrm>
          <a:prstGeom prst="rect">
            <a:avLst/>
          </a:prstGeom>
        </p:spPr>
      </p:pic>
      <p:sp>
        <p:nvSpPr>
          <p:cNvPr id="164" name="Retângulo 163">
            <a:extLst>
              <a:ext uri="{FF2B5EF4-FFF2-40B4-BE49-F238E27FC236}">
                <a16:creationId xmlns:a16="http://schemas.microsoft.com/office/drawing/2014/main" id="{94FCF0AA-D133-46A9-9953-FD8305CB550F}"/>
              </a:ext>
            </a:extLst>
          </p:cNvPr>
          <p:cNvSpPr/>
          <p:nvPr/>
        </p:nvSpPr>
        <p:spPr>
          <a:xfrm rot="20360867">
            <a:off x="160878" y="3551989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SUCCESS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2019</a:t>
            </a:r>
          </a:p>
        </p:txBody>
      </p:sp>
      <p:sp>
        <p:nvSpPr>
          <p:cNvPr id="165" name="Retângulo 164">
            <a:extLst>
              <a:ext uri="{FF2B5EF4-FFF2-40B4-BE49-F238E27FC236}">
                <a16:creationId xmlns:a16="http://schemas.microsoft.com/office/drawing/2014/main" id="{9EA0EA7D-2C72-4B54-B436-D2A635F711A6}"/>
              </a:ext>
            </a:extLst>
          </p:cNvPr>
          <p:cNvSpPr/>
          <p:nvPr/>
        </p:nvSpPr>
        <p:spPr>
          <a:xfrm rot="20360867">
            <a:off x="5311764" y="2012922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SUCCESS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2018</a:t>
            </a:r>
          </a:p>
        </p:txBody>
      </p:sp>
      <p:sp>
        <p:nvSpPr>
          <p:cNvPr id="166" name="Retângulo 165">
            <a:extLst>
              <a:ext uri="{FF2B5EF4-FFF2-40B4-BE49-F238E27FC236}">
                <a16:creationId xmlns:a16="http://schemas.microsoft.com/office/drawing/2014/main" id="{2A6309CC-FA60-4A18-BEE5-4F178519336A}"/>
              </a:ext>
            </a:extLst>
          </p:cNvPr>
          <p:cNvSpPr/>
          <p:nvPr/>
        </p:nvSpPr>
        <p:spPr>
          <a:xfrm rot="20360867">
            <a:off x="4066212" y="2003096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SUCCESS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2019</a:t>
            </a:r>
          </a:p>
        </p:txBody>
      </p:sp>
      <p:sp>
        <p:nvSpPr>
          <p:cNvPr id="167" name="Retângulo 166">
            <a:extLst>
              <a:ext uri="{FF2B5EF4-FFF2-40B4-BE49-F238E27FC236}">
                <a16:creationId xmlns:a16="http://schemas.microsoft.com/office/drawing/2014/main" id="{40FF0BD4-E224-4F4B-93A7-1C559FEB2E73}"/>
              </a:ext>
            </a:extLst>
          </p:cNvPr>
          <p:cNvSpPr/>
          <p:nvPr/>
        </p:nvSpPr>
        <p:spPr>
          <a:xfrm rot="20360867">
            <a:off x="168949" y="2012605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SUCCESS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2022</a:t>
            </a:r>
          </a:p>
        </p:txBody>
      </p:sp>
      <p:pic>
        <p:nvPicPr>
          <p:cNvPr id="8205" name="Imagem 8204">
            <a:extLst>
              <a:ext uri="{FF2B5EF4-FFF2-40B4-BE49-F238E27FC236}">
                <a16:creationId xmlns:a16="http://schemas.microsoft.com/office/drawing/2014/main" id="{2821A27F-5D70-490F-922F-118A1F72D662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8" t="31173" r="16530" b="29712"/>
          <a:stretch/>
        </p:blipFill>
        <p:spPr>
          <a:xfrm>
            <a:off x="6782237" y="3700254"/>
            <a:ext cx="1007126" cy="357972"/>
          </a:xfrm>
          <a:prstGeom prst="rect">
            <a:avLst/>
          </a:prstGeom>
        </p:spPr>
      </p:pic>
      <p:sp>
        <p:nvSpPr>
          <p:cNvPr id="170" name="Retângulo 169">
            <a:extLst>
              <a:ext uri="{FF2B5EF4-FFF2-40B4-BE49-F238E27FC236}">
                <a16:creationId xmlns:a16="http://schemas.microsoft.com/office/drawing/2014/main" id="{28FF0353-F2D9-4D66-93A9-A47E67C99A50}"/>
              </a:ext>
            </a:extLst>
          </p:cNvPr>
          <p:cNvSpPr/>
          <p:nvPr/>
        </p:nvSpPr>
        <p:spPr>
          <a:xfrm rot="20360867">
            <a:off x="6644526" y="2791782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ECF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2016</a:t>
            </a:r>
          </a:p>
        </p:txBody>
      </p:sp>
      <p:sp>
        <p:nvSpPr>
          <p:cNvPr id="171" name="Retângulo 170">
            <a:extLst>
              <a:ext uri="{FF2B5EF4-FFF2-40B4-BE49-F238E27FC236}">
                <a16:creationId xmlns:a16="http://schemas.microsoft.com/office/drawing/2014/main" id="{11CA4A70-F567-4909-985C-9B8A7785CE3B}"/>
              </a:ext>
            </a:extLst>
          </p:cNvPr>
          <p:cNvSpPr/>
          <p:nvPr/>
        </p:nvSpPr>
        <p:spPr>
          <a:xfrm rot="20360867">
            <a:off x="6668919" y="3555943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ECF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2016</a:t>
            </a:r>
          </a:p>
        </p:txBody>
      </p:sp>
      <p:sp>
        <p:nvSpPr>
          <p:cNvPr id="172" name="Retângulo 171">
            <a:extLst>
              <a:ext uri="{FF2B5EF4-FFF2-40B4-BE49-F238E27FC236}">
                <a16:creationId xmlns:a16="http://schemas.microsoft.com/office/drawing/2014/main" id="{3D58718E-2632-466C-A240-34ECEFB812D9}"/>
              </a:ext>
            </a:extLst>
          </p:cNvPr>
          <p:cNvSpPr/>
          <p:nvPr/>
        </p:nvSpPr>
        <p:spPr>
          <a:xfrm rot="20360867">
            <a:off x="5311765" y="3600327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ECF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2016</a:t>
            </a:r>
          </a:p>
        </p:txBody>
      </p:sp>
      <p:sp>
        <p:nvSpPr>
          <p:cNvPr id="173" name="Retângulo 172">
            <a:extLst>
              <a:ext uri="{FF2B5EF4-FFF2-40B4-BE49-F238E27FC236}">
                <a16:creationId xmlns:a16="http://schemas.microsoft.com/office/drawing/2014/main" id="{C2178105-BD77-4D91-AAC2-98937E46A7C6}"/>
              </a:ext>
            </a:extLst>
          </p:cNvPr>
          <p:cNvSpPr/>
          <p:nvPr/>
        </p:nvSpPr>
        <p:spPr>
          <a:xfrm rot="20360867">
            <a:off x="6682270" y="5917850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ECF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2016</a:t>
            </a:r>
          </a:p>
        </p:txBody>
      </p:sp>
      <p:sp>
        <p:nvSpPr>
          <p:cNvPr id="174" name="Retângulo 173">
            <a:extLst>
              <a:ext uri="{FF2B5EF4-FFF2-40B4-BE49-F238E27FC236}">
                <a16:creationId xmlns:a16="http://schemas.microsoft.com/office/drawing/2014/main" id="{5664F8C5-2630-40B5-93AD-79958105F7CF}"/>
              </a:ext>
            </a:extLst>
          </p:cNvPr>
          <p:cNvSpPr/>
          <p:nvPr/>
        </p:nvSpPr>
        <p:spPr>
          <a:xfrm rot="20360867">
            <a:off x="6644527" y="4336551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ECF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2016</a:t>
            </a:r>
          </a:p>
        </p:txBody>
      </p:sp>
      <p:pic>
        <p:nvPicPr>
          <p:cNvPr id="8207" name="Imagem 8206">
            <a:extLst>
              <a:ext uri="{FF2B5EF4-FFF2-40B4-BE49-F238E27FC236}">
                <a16:creationId xmlns:a16="http://schemas.microsoft.com/office/drawing/2014/main" id="{2578E98B-337A-41DF-8D99-217A4B0062B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414" y="6115055"/>
            <a:ext cx="1054164" cy="227454"/>
          </a:xfrm>
          <a:prstGeom prst="rect">
            <a:avLst/>
          </a:prstGeom>
        </p:spPr>
      </p:pic>
      <p:sp>
        <p:nvSpPr>
          <p:cNvPr id="177" name="Retângulo 176">
            <a:extLst>
              <a:ext uri="{FF2B5EF4-FFF2-40B4-BE49-F238E27FC236}">
                <a16:creationId xmlns:a16="http://schemas.microsoft.com/office/drawing/2014/main" id="{B5264284-8C21-4738-80C2-7FDA66069A1D}"/>
              </a:ext>
            </a:extLst>
          </p:cNvPr>
          <p:cNvSpPr/>
          <p:nvPr/>
        </p:nvSpPr>
        <p:spPr>
          <a:xfrm>
            <a:off x="5390756" y="5882112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8" name="Retângulo 177">
            <a:extLst>
              <a:ext uri="{FF2B5EF4-FFF2-40B4-BE49-F238E27FC236}">
                <a16:creationId xmlns:a16="http://schemas.microsoft.com/office/drawing/2014/main" id="{E8B52D8C-8B7D-4FE1-B2BD-5F50F73DBB16}"/>
              </a:ext>
            </a:extLst>
          </p:cNvPr>
          <p:cNvSpPr/>
          <p:nvPr/>
        </p:nvSpPr>
        <p:spPr>
          <a:xfrm rot="20360867">
            <a:off x="5318007" y="5879172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ECF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2016</a:t>
            </a:r>
          </a:p>
        </p:txBody>
      </p:sp>
      <p:sp>
        <p:nvSpPr>
          <p:cNvPr id="180" name="Retângulo 179">
            <a:extLst>
              <a:ext uri="{FF2B5EF4-FFF2-40B4-BE49-F238E27FC236}">
                <a16:creationId xmlns:a16="http://schemas.microsoft.com/office/drawing/2014/main" id="{E484013B-B8B6-4A8F-8185-66D412202A22}"/>
              </a:ext>
            </a:extLst>
          </p:cNvPr>
          <p:cNvSpPr/>
          <p:nvPr/>
        </p:nvSpPr>
        <p:spPr>
          <a:xfrm rot="20360867">
            <a:off x="6622364" y="2014901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ECF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2017</a:t>
            </a:r>
          </a:p>
        </p:txBody>
      </p:sp>
      <p:sp>
        <p:nvSpPr>
          <p:cNvPr id="182" name="Retângulo 181">
            <a:extLst>
              <a:ext uri="{FF2B5EF4-FFF2-40B4-BE49-F238E27FC236}">
                <a16:creationId xmlns:a16="http://schemas.microsoft.com/office/drawing/2014/main" id="{71292A7C-9EE6-4987-B44B-72CCD7D5217E}"/>
              </a:ext>
            </a:extLst>
          </p:cNvPr>
          <p:cNvSpPr/>
          <p:nvPr/>
        </p:nvSpPr>
        <p:spPr>
          <a:xfrm>
            <a:off x="10547325" y="2788104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3" name="Retângulo 182">
            <a:extLst>
              <a:ext uri="{FF2B5EF4-FFF2-40B4-BE49-F238E27FC236}">
                <a16:creationId xmlns:a16="http://schemas.microsoft.com/office/drawing/2014/main" id="{6105B456-03DA-47FE-BBBC-2D7E646D8748}"/>
              </a:ext>
            </a:extLst>
          </p:cNvPr>
          <p:cNvSpPr/>
          <p:nvPr/>
        </p:nvSpPr>
        <p:spPr>
          <a:xfrm>
            <a:off x="7978846" y="2786313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4" name="Retângulo 183">
            <a:extLst>
              <a:ext uri="{FF2B5EF4-FFF2-40B4-BE49-F238E27FC236}">
                <a16:creationId xmlns:a16="http://schemas.microsoft.com/office/drawing/2014/main" id="{65AFF88D-B9CC-40CE-8CC9-7001581CEB46}"/>
              </a:ext>
            </a:extLst>
          </p:cNvPr>
          <p:cNvSpPr/>
          <p:nvPr/>
        </p:nvSpPr>
        <p:spPr>
          <a:xfrm>
            <a:off x="9268207" y="2778289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6" name="Retângulo 185">
            <a:extLst>
              <a:ext uri="{FF2B5EF4-FFF2-40B4-BE49-F238E27FC236}">
                <a16:creationId xmlns:a16="http://schemas.microsoft.com/office/drawing/2014/main" id="{7C381827-3FCD-459D-A949-95AC5C764C48}"/>
              </a:ext>
            </a:extLst>
          </p:cNvPr>
          <p:cNvSpPr/>
          <p:nvPr/>
        </p:nvSpPr>
        <p:spPr>
          <a:xfrm>
            <a:off x="10547325" y="3566232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7" name="Retângulo 186">
            <a:extLst>
              <a:ext uri="{FF2B5EF4-FFF2-40B4-BE49-F238E27FC236}">
                <a16:creationId xmlns:a16="http://schemas.microsoft.com/office/drawing/2014/main" id="{F9D7B860-AA24-4E7A-B96F-5AF96FDBBD63}"/>
              </a:ext>
            </a:extLst>
          </p:cNvPr>
          <p:cNvSpPr/>
          <p:nvPr/>
        </p:nvSpPr>
        <p:spPr>
          <a:xfrm>
            <a:off x="7978846" y="3564441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8" name="Retângulo 187">
            <a:extLst>
              <a:ext uri="{FF2B5EF4-FFF2-40B4-BE49-F238E27FC236}">
                <a16:creationId xmlns:a16="http://schemas.microsoft.com/office/drawing/2014/main" id="{51F60996-8694-4249-B847-DBFAA826ADFC}"/>
              </a:ext>
            </a:extLst>
          </p:cNvPr>
          <p:cNvSpPr/>
          <p:nvPr/>
        </p:nvSpPr>
        <p:spPr>
          <a:xfrm>
            <a:off x="9268207" y="355641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0" name="Retângulo 189">
            <a:extLst>
              <a:ext uri="{FF2B5EF4-FFF2-40B4-BE49-F238E27FC236}">
                <a16:creationId xmlns:a16="http://schemas.microsoft.com/office/drawing/2014/main" id="{D7D58DB7-ABB4-4429-A2E4-5438A3FE793E}"/>
              </a:ext>
            </a:extLst>
          </p:cNvPr>
          <p:cNvSpPr/>
          <p:nvPr/>
        </p:nvSpPr>
        <p:spPr>
          <a:xfrm>
            <a:off x="10549281" y="4347840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1" name="Retângulo 190">
            <a:extLst>
              <a:ext uri="{FF2B5EF4-FFF2-40B4-BE49-F238E27FC236}">
                <a16:creationId xmlns:a16="http://schemas.microsoft.com/office/drawing/2014/main" id="{88432D82-6279-43B3-B460-3592FE8DC838}"/>
              </a:ext>
            </a:extLst>
          </p:cNvPr>
          <p:cNvSpPr/>
          <p:nvPr/>
        </p:nvSpPr>
        <p:spPr>
          <a:xfrm>
            <a:off x="7980802" y="4346049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2" name="Retângulo 191">
            <a:extLst>
              <a:ext uri="{FF2B5EF4-FFF2-40B4-BE49-F238E27FC236}">
                <a16:creationId xmlns:a16="http://schemas.microsoft.com/office/drawing/2014/main" id="{79DC2CBF-0E05-4AB8-A3AB-459DF5974C45}"/>
              </a:ext>
            </a:extLst>
          </p:cNvPr>
          <p:cNvSpPr/>
          <p:nvPr/>
        </p:nvSpPr>
        <p:spPr>
          <a:xfrm>
            <a:off x="9270163" y="4338025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4" name="Retângulo 193">
            <a:extLst>
              <a:ext uri="{FF2B5EF4-FFF2-40B4-BE49-F238E27FC236}">
                <a16:creationId xmlns:a16="http://schemas.microsoft.com/office/drawing/2014/main" id="{C07CA8FC-DFFE-44C0-BF22-505FD57B8B73}"/>
              </a:ext>
            </a:extLst>
          </p:cNvPr>
          <p:cNvSpPr/>
          <p:nvPr/>
        </p:nvSpPr>
        <p:spPr>
          <a:xfrm>
            <a:off x="10547325" y="5121272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5" name="Retângulo 194">
            <a:extLst>
              <a:ext uri="{FF2B5EF4-FFF2-40B4-BE49-F238E27FC236}">
                <a16:creationId xmlns:a16="http://schemas.microsoft.com/office/drawing/2014/main" id="{2C957082-B543-4850-802A-B8FA5BDD09AF}"/>
              </a:ext>
            </a:extLst>
          </p:cNvPr>
          <p:cNvSpPr/>
          <p:nvPr/>
        </p:nvSpPr>
        <p:spPr>
          <a:xfrm>
            <a:off x="7978846" y="5119481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6" name="Retângulo 195">
            <a:extLst>
              <a:ext uri="{FF2B5EF4-FFF2-40B4-BE49-F238E27FC236}">
                <a16:creationId xmlns:a16="http://schemas.microsoft.com/office/drawing/2014/main" id="{EA73B42C-DB9C-4F6C-BCFB-041A8C93779F}"/>
              </a:ext>
            </a:extLst>
          </p:cNvPr>
          <p:cNvSpPr/>
          <p:nvPr/>
        </p:nvSpPr>
        <p:spPr>
          <a:xfrm>
            <a:off x="9268207" y="511145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8" name="Retângulo 197">
            <a:extLst>
              <a:ext uri="{FF2B5EF4-FFF2-40B4-BE49-F238E27FC236}">
                <a16:creationId xmlns:a16="http://schemas.microsoft.com/office/drawing/2014/main" id="{3922EF2A-9450-4134-8075-714F4CD84AA3}"/>
              </a:ext>
            </a:extLst>
          </p:cNvPr>
          <p:cNvSpPr/>
          <p:nvPr/>
        </p:nvSpPr>
        <p:spPr>
          <a:xfrm>
            <a:off x="10547325" y="5899976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9" name="Retângulo 198">
            <a:extLst>
              <a:ext uri="{FF2B5EF4-FFF2-40B4-BE49-F238E27FC236}">
                <a16:creationId xmlns:a16="http://schemas.microsoft.com/office/drawing/2014/main" id="{D764B5B8-9CAE-4696-A6A3-A4652E18ED92}"/>
              </a:ext>
            </a:extLst>
          </p:cNvPr>
          <p:cNvSpPr/>
          <p:nvPr/>
        </p:nvSpPr>
        <p:spPr>
          <a:xfrm>
            <a:off x="7978846" y="5898185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0" name="Retângulo 199">
            <a:extLst>
              <a:ext uri="{FF2B5EF4-FFF2-40B4-BE49-F238E27FC236}">
                <a16:creationId xmlns:a16="http://schemas.microsoft.com/office/drawing/2014/main" id="{4C4B62A8-3D8D-4D65-84A4-DD5E08E9A954}"/>
              </a:ext>
            </a:extLst>
          </p:cNvPr>
          <p:cNvSpPr/>
          <p:nvPr/>
        </p:nvSpPr>
        <p:spPr>
          <a:xfrm>
            <a:off x="9268207" y="5890161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210" name="Imagem 8209">
            <a:extLst>
              <a:ext uri="{FF2B5EF4-FFF2-40B4-BE49-F238E27FC236}">
                <a16:creationId xmlns:a16="http://schemas.microsoft.com/office/drawing/2014/main" id="{2E30DB6A-443C-4F43-B1CE-9B608E813718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5" b="23143"/>
          <a:stretch/>
        </p:blipFill>
        <p:spPr>
          <a:xfrm>
            <a:off x="8032147" y="2046188"/>
            <a:ext cx="1015477" cy="591331"/>
          </a:xfrm>
          <a:prstGeom prst="rect">
            <a:avLst/>
          </a:prstGeom>
        </p:spPr>
      </p:pic>
      <p:pic>
        <p:nvPicPr>
          <p:cNvPr id="8211" name="Imagem 8210">
            <a:extLst>
              <a:ext uri="{FF2B5EF4-FFF2-40B4-BE49-F238E27FC236}">
                <a16:creationId xmlns:a16="http://schemas.microsoft.com/office/drawing/2014/main" id="{542C3333-74E4-4973-86E1-035F464E1892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8090" t="10327" b="9575"/>
          <a:stretch/>
        </p:blipFill>
        <p:spPr>
          <a:xfrm>
            <a:off x="8135754" y="2823269"/>
            <a:ext cx="815715" cy="575776"/>
          </a:xfrm>
          <a:prstGeom prst="rect">
            <a:avLst/>
          </a:prstGeom>
        </p:spPr>
      </p:pic>
      <p:pic>
        <p:nvPicPr>
          <p:cNvPr id="8212" name="Imagem 8211">
            <a:extLst>
              <a:ext uri="{FF2B5EF4-FFF2-40B4-BE49-F238E27FC236}">
                <a16:creationId xmlns:a16="http://schemas.microsoft.com/office/drawing/2014/main" id="{1D696969-7C06-41AA-9749-D65F7EA324C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220607" y="3712123"/>
            <a:ext cx="683042" cy="477139"/>
          </a:xfrm>
          <a:prstGeom prst="rect">
            <a:avLst/>
          </a:prstGeom>
        </p:spPr>
      </p:pic>
      <p:pic>
        <p:nvPicPr>
          <p:cNvPr id="8215" name="Imagem 8214">
            <a:extLst>
              <a:ext uri="{FF2B5EF4-FFF2-40B4-BE49-F238E27FC236}">
                <a16:creationId xmlns:a16="http://schemas.microsoft.com/office/drawing/2014/main" id="{680531D9-679F-46BA-A669-59D179F84BA6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92" b="20836"/>
          <a:stretch/>
        </p:blipFill>
        <p:spPr>
          <a:xfrm>
            <a:off x="9410171" y="2094475"/>
            <a:ext cx="868974" cy="528961"/>
          </a:xfrm>
          <a:prstGeom prst="rect">
            <a:avLst/>
          </a:prstGeom>
        </p:spPr>
      </p:pic>
      <p:pic>
        <p:nvPicPr>
          <p:cNvPr id="8217" name="Imagem 8216">
            <a:extLst>
              <a:ext uri="{FF2B5EF4-FFF2-40B4-BE49-F238E27FC236}">
                <a16:creationId xmlns:a16="http://schemas.microsoft.com/office/drawing/2014/main" id="{229868C5-B0E5-4496-BF0B-A8671DB361A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0188" y="2846902"/>
            <a:ext cx="544942" cy="544942"/>
          </a:xfrm>
          <a:prstGeom prst="rect">
            <a:avLst/>
          </a:prstGeom>
        </p:spPr>
      </p:pic>
      <p:sp>
        <p:nvSpPr>
          <p:cNvPr id="212" name="Retângulo 211">
            <a:extLst>
              <a:ext uri="{FF2B5EF4-FFF2-40B4-BE49-F238E27FC236}">
                <a16:creationId xmlns:a16="http://schemas.microsoft.com/office/drawing/2014/main" id="{A98D72DB-E7AE-4AE3-8F52-3819CCACF978}"/>
              </a:ext>
            </a:extLst>
          </p:cNvPr>
          <p:cNvSpPr/>
          <p:nvPr/>
        </p:nvSpPr>
        <p:spPr>
          <a:xfrm rot="20360867">
            <a:off x="9224912" y="2798369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REINF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2018</a:t>
            </a:r>
          </a:p>
        </p:txBody>
      </p:sp>
      <p:sp>
        <p:nvSpPr>
          <p:cNvPr id="213" name="Retângulo 212">
            <a:extLst>
              <a:ext uri="{FF2B5EF4-FFF2-40B4-BE49-F238E27FC236}">
                <a16:creationId xmlns:a16="http://schemas.microsoft.com/office/drawing/2014/main" id="{F9F77019-768B-4F01-8C85-BFC899C7FFF8}"/>
              </a:ext>
            </a:extLst>
          </p:cNvPr>
          <p:cNvSpPr/>
          <p:nvPr/>
        </p:nvSpPr>
        <p:spPr>
          <a:xfrm rot="20360867">
            <a:off x="7927661" y="3572495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BPO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2014</a:t>
            </a:r>
          </a:p>
        </p:txBody>
      </p:sp>
      <p:sp>
        <p:nvSpPr>
          <p:cNvPr id="214" name="Retângulo 213">
            <a:extLst>
              <a:ext uri="{FF2B5EF4-FFF2-40B4-BE49-F238E27FC236}">
                <a16:creationId xmlns:a16="http://schemas.microsoft.com/office/drawing/2014/main" id="{76E59925-E7C3-4C38-A681-791675EBE15F}"/>
              </a:ext>
            </a:extLst>
          </p:cNvPr>
          <p:cNvSpPr/>
          <p:nvPr/>
        </p:nvSpPr>
        <p:spPr>
          <a:xfrm rot="20360867">
            <a:off x="1548557" y="5134645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ECF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2016</a:t>
            </a:r>
          </a:p>
        </p:txBody>
      </p:sp>
      <p:pic>
        <p:nvPicPr>
          <p:cNvPr id="216" name="Imagem 215">
            <a:extLst>
              <a:ext uri="{FF2B5EF4-FFF2-40B4-BE49-F238E27FC236}">
                <a16:creationId xmlns:a16="http://schemas.microsoft.com/office/drawing/2014/main" id="{3BC26F02-98AE-4A63-810B-3E48816174E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220" y="4510646"/>
            <a:ext cx="1026154" cy="308439"/>
          </a:xfrm>
          <a:prstGeom prst="rect">
            <a:avLst/>
          </a:prstGeom>
        </p:spPr>
      </p:pic>
      <p:pic>
        <p:nvPicPr>
          <p:cNvPr id="220" name="Imagem 219">
            <a:extLst>
              <a:ext uri="{FF2B5EF4-FFF2-40B4-BE49-F238E27FC236}">
                <a16:creationId xmlns:a16="http://schemas.microsoft.com/office/drawing/2014/main" id="{FF81623B-A55C-4128-95BD-00CA0D964B9B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8922" r="17836" b="6907"/>
          <a:stretch/>
        </p:blipFill>
        <p:spPr>
          <a:xfrm>
            <a:off x="3184357" y="2059079"/>
            <a:ext cx="467215" cy="570993"/>
          </a:xfrm>
          <a:prstGeom prst="rect">
            <a:avLst/>
          </a:prstGeom>
        </p:spPr>
      </p:pic>
      <p:pic>
        <p:nvPicPr>
          <p:cNvPr id="8219" name="Imagem 8218">
            <a:extLst>
              <a:ext uri="{FF2B5EF4-FFF2-40B4-BE49-F238E27FC236}">
                <a16:creationId xmlns:a16="http://schemas.microsoft.com/office/drawing/2014/main" id="{614AA7C7-8BFD-4E7E-A2DE-A5ED06C616CB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8007" y="2927204"/>
            <a:ext cx="840251" cy="391399"/>
          </a:xfrm>
          <a:prstGeom prst="rect">
            <a:avLst/>
          </a:prstGeom>
        </p:spPr>
      </p:pic>
      <p:sp>
        <p:nvSpPr>
          <p:cNvPr id="225" name="Retângulo 224">
            <a:extLst>
              <a:ext uri="{FF2B5EF4-FFF2-40B4-BE49-F238E27FC236}">
                <a16:creationId xmlns:a16="http://schemas.microsoft.com/office/drawing/2014/main" id="{7D93636E-0C38-4C9F-8314-E5691FF8B008}"/>
              </a:ext>
            </a:extLst>
          </p:cNvPr>
          <p:cNvSpPr/>
          <p:nvPr/>
        </p:nvSpPr>
        <p:spPr>
          <a:xfrm>
            <a:off x="2865429" y="2013944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6" name="Retângulo 225">
            <a:extLst>
              <a:ext uri="{FF2B5EF4-FFF2-40B4-BE49-F238E27FC236}">
                <a16:creationId xmlns:a16="http://schemas.microsoft.com/office/drawing/2014/main" id="{96310621-B68C-4E50-8704-A1AFC9CF75EE}"/>
              </a:ext>
            </a:extLst>
          </p:cNvPr>
          <p:cNvSpPr/>
          <p:nvPr/>
        </p:nvSpPr>
        <p:spPr>
          <a:xfrm>
            <a:off x="2865429" y="2793623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221" name="Imagem 8220">
            <a:extLst>
              <a:ext uri="{FF2B5EF4-FFF2-40B4-BE49-F238E27FC236}">
                <a16:creationId xmlns:a16="http://schemas.microsoft.com/office/drawing/2014/main" id="{01688285-217F-4F1B-8B09-83C433B70AE7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9" t="19057" r="18425" b="18611"/>
          <a:stretch/>
        </p:blipFill>
        <p:spPr>
          <a:xfrm>
            <a:off x="7978846" y="5111456"/>
            <a:ext cx="1152903" cy="684141"/>
          </a:xfrm>
          <a:prstGeom prst="rect">
            <a:avLst/>
          </a:prstGeom>
        </p:spPr>
      </p:pic>
      <p:pic>
        <p:nvPicPr>
          <p:cNvPr id="8222" name="Imagem 8221">
            <a:extLst>
              <a:ext uri="{FF2B5EF4-FFF2-40B4-BE49-F238E27FC236}">
                <a16:creationId xmlns:a16="http://schemas.microsoft.com/office/drawing/2014/main" id="{B22D5A5A-D33E-4483-935B-B5D744226D1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378737" y="1410107"/>
            <a:ext cx="1014986" cy="231336"/>
          </a:xfrm>
          <a:prstGeom prst="rect">
            <a:avLst/>
          </a:prstGeom>
        </p:spPr>
      </p:pic>
      <p:pic>
        <p:nvPicPr>
          <p:cNvPr id="227" name="Imagem 226">
            <a:extLst>
              <a:ext uri="{FF2B5EF4-FFF2-40B4-BE49-F238E27FC236}">
                <a16:creationId xmlns:a16="http://schemas.microsoft.com/office/drawing/2014/main" id="{C85E26FA-185D-44C2-9FEA-57C0B8E73B7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687" y="3066268"/>
            <a:ext cx="792906" cy="155831"/>
          </a:xfrm>
          <a:prstGeom prst="rect">
            <a:avLst/>
          </a:prstGeom>
        </p:spPr>
      </p:pic>
      <p:pic>
        <p:nvPicPr>
          <p:cNvPr id="233" name="Imagem 232">
            <a:extLst>
              <a:ext uri="{FF2B5EF4-FFF2-40B4-BE49-F238E27FC236}">
                <a16:creationId xmlns:a16="http://schemas.microsoft.com/office/drawing/2014/main" id="{50C45776-BFB9-4847-9E29-1A6B720609F2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49" b="37770"/>
          <a:stretch/>
        </p:blipFill>
        <p:spPr>
          <a:xfrm>
            <a:off x="10579835" y="3782085"/>
            <a:ext cx="1062006" cy="219627"/>
          </a:xfrm>
          <a:prstGeom prst="rect">
            <a:avLst/>
          </a:prstGeom>
        </p:spPr>
      </p:pic>
      <p:pic>
        <p:nvPicPr>
          <p:cNvPr id="237" name="Imagem 236">
            <a:extLst>
              <a:ext uri="{FF2B5EF4-FFF2-40B4-BE49-F238E27FC236}">
                <a16:creationId xmlns:a16="http://schemas.microsoft.com/office/drawing/2014/main" id="{9C99E108-BC2D-4E74-8337-0A88634BF8DC}"/>
              </a:ext>
            </a:extLst>
          </p:cNvPr>
          <p:cNvPicPr>
            <a:picLocks noChangeAspect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t="36763" r="5585" b="36200"/>
          <a:stretch/>
        </p:blipFill>
        <p:spPr>
          <a:xfrm>
            <a:off x="10618728" y="2236041"/>
            <a:ext cx="986288" cy="298130"/>
          </a:xfrm>
          <a:prstGeom prst="rect">
            <a:avLst/>
          </a:prstGeom>
        </p:spPr>
      </p:pic>
      <p:pic>
        <p:nvPicPr>
          <p:cNvPr id="241" name="Imagem 240">
            <a:extLst>
              <a:ext uri="{FF2B5EF4-FFF2-40B4-BE49-F238E27FC236}">
                <a16:creationId xmlns:a16="http://schemas.microsoft.com/office/drawing/2014/main" id="{1A299821-9CD1-4B74-B100-C1C5094531B6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712" y="5309941"/>
            <a:ext cx="952249" cy="321384"/>
          </a:xfrm>
          <a:prstGeom prst="rect">
            <a:avLst/>
          </a:prstGeom>
        </p:spPr>
      </p:pic>
      <p:pic>
        <p:nvPicPr>
          <p:cNvPr id="245" name="Imagem 244">
            <a:extLst>
              <a:ext uri="{FF2B5EF4-FFF2-40B4-BE49-F238E27FC236}">
                <a16:creationId xmlns:a16="http://schemas.microsoft.com/office/drawing/2014/main" id="{97FFD7A7-5044-48B3-BD5A-182936866359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2" t="33425" r="13130" b="33757"/>
          <a:stretch/>
        </p:blipFill>
        <p:spPr>
          <a:xfrm>
            <a:off x="9264383" y="4505836"/>
            <a:ext cx="1129340" cy="401514"/>
          </a:xfrm>
          <a:prstGeom prst="rect">
            <a:avLst/>
          </a:prstGeom>
        </p:spPr>
      </p:pic>
      <p:pic>
        <p:nvPicPr>
          <p:cNvPr id="249" name="Imagem 248">
            <a:extLst>
              <a:ext uri="{FF2B5EF4-FFF2-40B4-BE49-F238E27FC236}">
                <a16:creationId xmlns:a16="http://schemas.microsoft.com/office/drawing/2014/main" id="{639E5315-209B-415C-84AA-A15366D4B805}"/>
              </a:ext>
            </a:extLst>
          </p:cNvPr>
          <p:cNvPicPr>
            <a:picLocks noChangeAspect="1"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7" t="6948" r="12729" b="8917"/>
          <a:stretch/>
        </p:blipFill>
        <p:spPr>
          <a:xfrm>
            <a:off x="10718856" y="1257224"/>
            <a:ext cx="739935" cy="587272"/>
          </a:xfrm>
          <a:prstGeom prst="rect">
            <a:avLst/>
          </a:prstGeom>
        </p:spPr>
      </p:pic>
      <p:pic>
        <p:nvPicPr>
          <p:cNvPr id="251" name="Imagem 250">
            <a:extLst>
              <a:ext uri="{FF2B5EF4-FFF2-40B4-BE49-F238E27FC236}">
                <a16:creationId xmlns:a16="http://schemas.microsoft.com/office/drawing/2014/main" id="{1DEEC0D6-A62D-4910-A004-83FAAC22593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843" y="5979793"/>
            <a:ext cx="507875" cy="529036"/>
          </a:xfrm>
          <a:prstGeom prst="rect">
            <a:avLst/>
          </a:prstGeom>
        </p:spPr>
      </p:pic>
      <p:pic>
        <p:nvPicPr>
          <p:cNvPr id="255" name="Imagem 254">
            <a:extLst>
              <a:ext uri="{FF2B5EF4-FFF2-40B4-BE49-F238E27FC236}">
                <a16:creationId xmlns:a16="http://schemas.microsoft.com/office/drawing/2014/main" id="{49F6D7D8-AF35-436B-8746-8C9A38C44A1A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669" y="3776506"/>
            <a:ext cx="1053294" cy="263324"/>
          </a:xfrm>
          <a:prstGeom prst="rect">
            <a:avLst/>
          </a:prstGeom>
        </p:spPr>
      </p:pic>
      <p:pic>
        <p:nvPicPr>
          <p:cNvPr id="141" name="Imagem 140">
            <a:extLst>
              <a:ext uri="{FF2B5EF4-FFF2-40B4-BE49-F238E27FC236}">
                <a16:creationId xmlns:a16="http://schemas.microsoft.com/office/drawing/2014/main" id="{D66BC78F-48D3-4410-8836-8FBEAE41C20D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0611582" y="6102401"/>
            <a:ext cx="998508" cy="375408"/>
          </a:xfrm>
          <a:prstGeom prst="rect">
            <a:avLst/>
          </a:prstGeom>
        </p:spPr>
      </p:pic>
      <p:pic>
        <p:nvPicPr>
          <p:cNvPr id="143" name="Imagem 142">
            <a:extLst>
              <a:ext uri="{FF2B5EF4-FFF2-40B4-BE49-F238E27FC236}">
                <a16:creationId xmlns:a16="http://schemas.microsoft.com/office/drawing/2014/main" id="{18688041-AA1E-48E3-84B8-23C561BF29A6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3" b="34732"/>
          <a:stretch/>
        </p:blipFill>
        <p:spPr>
          <a:xfrm>
            <a:off x="9339086" y="6067426"/>
            <a:ext cx="1054637" cy="334376"/>
          </a:xfrm>
          <a:prstGeom prst="rect">
            <a:avLst/>
          </a:prstGeom>
        </p:spPr>
      </p:pic>
      <p:pic>
        <p:nvPicPr>
          <p:cNvPr id="145" name="Imagem 144">
            <a:extLst>
              <a:ext uri="{FF2B5EF4-FFF2-40B4-BE49-F238E27FC236}">
                <a16:creationId xmlns:a16="http://schemas.microsoft.com/office/drawing/2014/main" id="{85DDA1CC-6C05-4DAB-85BF-C27E75F917BC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081" y="3617879"/>
            <a:ext cx="512911" cy="558432"/>
          </a:xfrm>
          <a:prstGeom prst="rect">
            <a:avLst/>
          </a:prstGeom>
        </p:spPr>
      </p:pic>
      <p:pic>
        <p:nvPicPr>
          <p:cNvPr id="153" name="Imagem 152">
            <a:extLst>
              <a:ext uri="{FF2B5EF4-FFF2-40B4-BE49-F238E27FC236}">
                <a16:creationId xmlns:a16="http://schemas.microsoft.com/office/drawing/2014/main" id="{E850021E-BBD7-4D56-82C6-B3024B19B6FF}"/>
              </a:ext>
            </a:extLst>
          </p:cNvPr>
          <p:cNvPicPr>
            <a:picLocks noChangeAspect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2" t="13798" r="23783" b="30544"/>
          <a:stretch/>
        </p:blipFill>
        <p:spPr>
          <a:xfrm>
            <a:off x="10749829" y="4386034"/>
            <a:ext cx="712799" cy="545920"/>
          </a:xfrm>
          <a:prstGeom prst="rect">
            <a:avLst/>
          </a:prstGeom>
        </p:spPr>
      </p:pic>
      <p:sp>
        <p:nvSpPr>
          <p:cNvPr id="267" name="Retângulo 266">
            <a:extLst>
              <a:ext uri="{FF2B5EF4-FFF2-40B4-BE49-F238E27FC236}">
                <a16:creationId xmlns:a16="http://schemas.microsoft.com/office/drawing/2014/main" id="{398A958A-39E9-4C59-9C95-448312F5EF4B}"/>
              </a:ext>
            </a:extLst>
          </p:cNvPr>
          <p:cNvSpPr/>
          <p:nvPr/>
        </p:nvSpPr>
        <p:spPr>
          <a:xfrm>
            <a:off x="2865428" y="3564035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6" name="Imagem 155">
            <a:extLst>
              <a:ext uri="{FF2B5EF4-FFF2-40B4-BE49-F238E27FC236}">
                <a16:creationId xmlns:a16="http://schemas.microsoft.com/office/drawing/2014/main" id="{52286B46-A1C2-480B-87FF-88DF8C1DB75C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8250" y="5157032"/>
            <a:ext cx="572917" cy="582774"/>
          </a:xfrm>
          <a:prstGeom prst="rect">
            <a:avLst/>
          </a:prstGeom>
        </p:spPr>
      </p:pic>
      <p:sp>
        <p:nvSpPr>
          <p:cNvPr id="115" name="Retângulo 114">
            <a:extLst>
              <a:ext uri="{FF2B5EF4-FFF2-40B4-BE49-F238E27FC236}">
                <a16:creationId xmlns:a16="http://schemas.microsoft.com/office/drawing/2014/main" id="{2CB434B9-F17C-4E03-BFAD-B5FAAF61624E}"/>
              </a:ext>
            </a:extLst>
          </p:cNvPr>
          <p:cNvSpPr/>
          <p:nvPr/>
        </p:nvSpPr>
        <p:spPr>
          <a:xfrm>
            <a:off x="308169" y="4317490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9" name="Retângulo 118">
            <a:extLst>
              <a:ext uri="{FF2B5EF4-FFF2-40B4-BE49-F238E27FC236}">
                <a16:creationId xmlns:a16="http://schemas.microsoft.com/office/drawing/2014/main" id="{83F082BA-F083-43D7-8024-9C68BFDBE732}"/>
              </a:ext>
            </a:extLst>
          </p:cNvPr>
          <p:cNvSpPr/>
          <p:nvPr/>
        </p:nvSpPr>
        <p:spPr>
          <a:xfrm>
            <a:off x="311918" y="5085891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0" name="Retângulo 119">
            <a:extLst>
              <a:ext uri="{FF2B5EF4-FFF2-40B4-BE49-F238E27FC236}">
                <a16:creationId xmlns:a16="http://schemas.microsoft.com/office/drawing/2014/main" id="{486B2CB3-F4A4-4079-B5B2-26BB9B61091A}"/>
              </a:ext>
            </a:extLst>
          </p:cNvPr>
          <p:cNvSpPr/>
          <p:nvPr/>
        </p:nvSpPr>
        <p:spPr>
          <a:xfrm>
            <a:off x="4110931" y="2800869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6" name="Imagem 125">
            <a:extLst>
              <a:ext uri="{FF2B5EF4-FFF2-40B4-BE49-F238E27FC236}">
                <a16:creationId xmlns:a16="http://schemas.microsoft.com/office/drawing/2014/main" id="{D1ED4285-94A0-4180-9269-E78DDE2FEE8A}"/>
              </a:ext>
            </a:extLst>
          </p:cNvPr>
          <p:cNvPicPr>
            <a:picLocks noChangeAspect="1"/>
          </p:cNvPicPr>
          <p:nvPr/>
        </p:nvPicPr>
        <p:blipFill rotWithShape="1">
          <a:blip r:embed="rId47"/>
          <a:srcRect l="19051" t="14886" r="17691" b="16469"/>
          <a:stretch/>
        </p:blipFill>
        <p:spPr>
          <a:xfrm>
            <a:off x="552814" y="4372960"/>
            <a:ext cx="720551" cy="565748"/>
          </a:xfrm>
          <a:prstGeom prst="rect">
            <a:avLst/>
          </a:prstGeom>
        </p:spPr>
      </p:pic>
      <p:pic>
        <p:nvPicPr>
          <p:cNvPr id="4" name="Imagem 3" descr="Logotipo&#10;&#10;Descrição gerada automaticamente">
            <a:extLst>
              <a:ext uri="{FF2B5EF4-FFF2-40B4-BE49-F238E27FC236}">
                <a16:creationId xmlns:a16="http://schemas.microsoft.com/office/drawing/2014/main" id="{E62245A9-F09B-477E-BAD0-FF4979F3ED04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46" y="5356493"/>
            <a:ext cx="967238" cy="166244"/>
          </a:xfrm>
          <a:prstGeom prst="rect">
            <a:avLst/>
          </a:prstGeom>
        </p:spPr>
      </p:pic>
      <p:sp>
        <p:nvSpPr>
          <p:cNvPr id="130" name="Retângulo 129">
            <a:extLst>
              <a:ext uri="{FF2B5EF4-FFF2-40B4-BE49-F238E27FC236}">
                <a16:creationId xmlns:a16="http://schemas.microsoft.com/office/drawing/2014/main" id="{5958EE09-38A4-408D-8025-F3CB907F9232}"/>
              </a:ext>
            </a:extLst>
          </p:cNvPr>
          <p:cNvSpPr/>
          <p:nvPr/>
        </p:nvSpPr>
        <p:spPr>
          <a:xfrm>
            <a:off x="302668" y="584472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DCDDB4D4-56E3-4189-A3D9-F17FF92602B9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40" y="6018823"/>
            <a:ext cx="904857" cy="309557"/>
          </a:xfrm>
          <a:prstGeom prst="rect">
            <a:avLst/>
          </a:prstGeom>
        </p:spPr>
      </p:pic>
      <p:pic>
        <p:nvPicPr>
          <p:cNvPr id="131" name="Imagem 130">
            <a:extLst>
              <a:ext uri="{FF2B5EF4-FFF2-40B4-BE49-F238E27FC236}">
                <a16:creationId xmlns:a16="http://schemas.microsoft.com/office/drawing/2014/main" id="{02A1E788-E200-48C0-B209-FF0862F67CC2}"/>
              </a:ext>
            </a:extLst>
          </p:cNvPr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4454303" y="2868585"/>
            <a:ext cx="547098" cy="547098"/>
          </a:xfrm>
          <a:prstGeom prst="rect">
            <a:avLst/>
          </a:prstGeom>
        </p:spPr>
      </p:pic>
      <p:sp>
        <p:nvSpPr>
          <p:cNvPr id="137" name="Retângulo 136">
            <a:extLst>
              <a:ext uri="{FF2B5EF4-FFF2-40B4-BE49-F238E27FC236}">
                <a16:creationId xmlns:a16="http://schemas.microsoft.com/office/drawing/2014/main" id="{649059CA-DE3D-4A6F-B081-1ED5116F5AA9}"/>
              </a:ext>
            </a:extLst>
          </p:cNvPr>
          <p:cNvSpPr/>
          <p:nvPr/>
        </p:nvSpPr>
        <p:spPr>
          <a:xfrm>
            <a:off x="7978845" y="1206488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2" name="Retângulo 141">
            <a:extLst>
              <a:ext uri="{FF2B5EF4-FFF2-40B4-BE49-F238E27FC236}">
                <a16:creationId xmlns:a16="http://schemas.microsoft.com/office/drawing/2014/main" id="{E94F03B5-9359-4637-866C-DFBC77A92A99}"/>
              </a:ext>
            </a:extLst>
          </p:cNvPr>
          <p:cNvSpPr/>
          <p:nvPr/>
        </p:nvSpPr>
        <p:spPr>
          <a:xfrm>
            <a:off x="6710377" y="120143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4" name="Retângulo 143">
            <a:extLst>
              <a:ext uri="{FF2B5EF4-FFF2-40B4-BE49-F238E27FC236}">
                <a16:creationId xmlns:a16="http://schemas.microsoft.com/office/drawing/2014/main" id="{D44316B9-94E0-4055-BB60-C9EDF5A0CB74}"/>
              </a:ext>
            </a:extLst>
          </p:cNvPr>
          <p:cNvSpPr/>
          <p:nvPr/>
        </p:nvSpPr>
        <p:spPr>
          <a:xfrm>
            <a:off x="5387492" y="1199763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6" name="Retângulo 145">
            <a:extLst>
              <a:ext uri="{FF2B5EF4-FFF2-40B4-BE49-F238E27FC236}">
                <a16:creationId xmlns:a16="http://schemas.microsoft.com/office/drawing/2014/main" id="{8651F9EC-B270-4808-A820-7B25B38EC2C4}"/>
              </a:ext>
            </a:extLst>
          </p:cNvPr>
          <p:cNvSpPr/>
          <p:nvPr/>
        </p:nvSpPr>
        <p:spPr>
          <a:xfrm>
            <a:off x="-2631769" y="8332899"/>
            <a:ext cx="88974" cy="68352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7" name="Retângulo 146">
            <a:extLst>
              <a:ext uri="{FF2B5EF4-FFF2-40B4-BE49-F238E27FC236}">
                <a16:creationId xmlns:a16="http://schemas.microsoft.com/office/drawing/2014/main" id="{35147170-39DB-4019-BAB0-259860A25439}"/>
              </a:ext>
            </a:extLst>
          </p:cNvPr>
          <p:cNvSpPr/>
          <p:nvPr/>
        </p:nvSpPr>
        <p:spPr>
          <a:xfrm>
            <a:off x="4100842" y="3550959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8" name="Imagem 147">
            <a:extLst>
              <a:ext uri="{FF2B5EF4-FFF2-40B4-BE49-F238E27FC236}">
                <a16:creationId xmlns:a16="http://schemas.microsoft.com/office/drawing/2014/main" id="{E8B9CE7C-7A04-462B-A83E-08493E30776A}"/>
              </a:ext>
            </a:extLst>
          </p:cNvPr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2940779" y="4516565"/>
            <a:ext cx="961907" cy="228615"/>
          </a:xfrm>
          <a:prstGeom prst="rect">
            <a:avLst/>
          </a:prstGeom>
        </p:spPr>
      </p:pic>
      <p:sp>
        <p:nvSpPr>
          <p:cNvPr id="149" name="Retângulo 148">
            <a:extLst>
              <a:ext uri="{FF2B5EF4-FFF2-40B4-BE49-F238E27FC236}">
                <a16:creationId xmlns:a16="http://schemas.microsoft.com/office/drawing/2014/main" id="{8A4CD643-BA31-44E6-9307-97FAEBCBC099}"/>
              </a:ext>
            </a:extLst>
          </p:cNvPr>
          <p:cNvSpPr/>
          <p:nvPr/>
        </p:nvSpPr>
        <p:spPr>
          <a:xfrm>
            <a:off x="2865428" y="4306982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A6F433BE-6EC0-4C65-A0AF-74EDC615C968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161" y="1359638"/>
            <a:ext cx="967933" cy="354909"/>
          </a:xfrm>
          <a:prstGeom prst="rect">
            <a:avLst/>
          </a:prstGeom>
        </p:spPr>
      </p:pic>
      <p:pic>
        <p:nvPicPr>
          <p:cNvPr id="1028" name="Picture 4" descr="Ver a imagem de origem">
            <a:extLst>
              <a:ext uri="{FF2B5EF4-FFF2-40B4-BE49-F238E27FC236}">
                <a16:creationId xmlns:a16="http://schemas.microsoft.com/office/drawing/2014/main" id="{991275EA-99FC-4071-94FE-839BC6464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7" t="30166" r="30521" b="31010"/>
          <a:stretch/>
        </p:blipFill>
        <p:spPr bwMode="auto">
          <a:xfrm>
            <a:off x="6763308" y="1340672"/>
            <a:ext cx="1044984" cy="40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er a imagem de origem">
            <a:extLst>
              <a:ext uri="{FF2B5EF4-FFF2-40B4-BE49-F238E27FC236}">
                <a16:creationId xmlns:a16="http://schemas.microsoft.com/office/drawing/2014/main" id="{05FF3268-8B5C-426E-8D47-DAEEFECB9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248" y="5118735"/>
            <a:ext cx="544845" cy="54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tângulo 150">
            <a:extLst>
              <a:ext uri="{FF2B5EF4-FFF2-40B4-BE49-F238E27FC236}">
                <a16:creationId xmlns:a16="http://schemas.microsoft.com/office/drawing/2014/main" id="{91572844-B22E-4893-9857-1BCE5099014B}"/>
              </a:ext>
            </a:extLst>
          </p:cNvPr>
          <p:cNvSpPr/>
          <p:nvPr/>
        </p:nvSpPr>
        <p:spPr>
          <a:xfrm>
            <a:off x="4097254" y="4304804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2" name="Retângulo 151">
            <a:extLst>
              <a:ext uri="{FF2B5EF4-FFF2-40B4-BE49-F238E27FC236}">
                <a16:creationId xmlns:a16="http://schemas.microsoft.com/office/drawing/2014/main" id="{46E823EE-2787-407E-8E48-673B12DCE878}"/>
              </a:ext>
            </a:extLst>
          </p:cNvPr>
          <p:cNvSpPr/>
          <p:nvPr/>
        </p:nvSpPr>
        <p:spPr>
          <a:xfrm>
            <a:off x="4097254" y="510133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4" name="Retângulo 153">
            <a:extLst>
              <a:ext uri="{FF2B5EF4-FFF2-40B4-BE49-F238E27FC236}">
                <a16:creationId xmlns:a16="http://schemas.microsoft.com/office/drawing/2014/main" id="{B6EAAB1F-331A-44FB-931A-21B01E3E31F2}"/>
              </a:ext>
            </a:extLst>
          </p:cNvPr>
          <p:cNvSpPr/>
          <p:nvPr/>
        </p:nvSpPr>
        <p:spPr>
          <a:xfrm>
            <a:off x="4108461" y="584472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5" name="Retângulo 154">
            <a:extLst>
              <a:ext uri="{FF2B5EF4-FFF2-40B4-BE49-F238E27FC236}">
                <a16:creationId xmlns:a16="http://schemas.microsoft.com/office/drawing/2014/main" id="{6CD3AB45-516E-4618-AD1F-DC4C6D3365C6}"/>
              </a:ext>
            </a:extLst>
          </p:cNvPr>
          <p:cNvSpPr/>
          <p:nvPr/>
        </p:nvSpPr>
        <p:spPr>
          <a:xfrm>
            <a:off x="2865428" y="5059966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7" name="Retângulo 156">
            <a:extLst>
              <a:ext uri="{FF2B5EF4-FFF2-40B4-BE49-F238E27FC236}">
                <a16:creationId xmlns:a16="http://schemas.microsoft.com/office/drawing/2014/main" id="{0E69C5BD-0C33-4B04-9077-7CD609D922C7}"/>
              </a:ext>
            </a:extLst>
          </p:cNvPr>
          <p:cNvSpPr/>
          <p:nvPr/>
        </p:nvSpPr>
        <p:spPr>
          <a:xfrm>
            <a:off x="2875727" y="5844727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CD2B8407-82B5-4173-AFC8-5BADC99F51ED}"/>
              </a:ext>
            </a:extLst>
          </p:cNvPr>
          <p:cNvPicPr>
            <a:picLocks noChangeAspect="1"/>
          </p:cNvPicPr>
          <p:nvPr/>
        </p:nvPicPr>
        <p:blipFill rotWithShape="1">
          <a:blip r:embed="rId55"/>
          <a:srcRect l="871" t="23934" r="77914" b="62644"/>
          <a:stretch/>
        </p:blipFill>
        <p:spPr>
          <a:xfrm>
            <a:off x="4180284" y="4464173"/>
            <a:ext cx="994124" cy="353780"/>
          </a:xfrm>
          <a:prstGeom prst="rect">
            <a:avLst/>
          </a:prstGeom>
        </p:spPr>
      </p:pic>
      <p:pic>
        <p:nvPicPr>
          <p:cNvPr id="1034" name="Picture 10" descr="Ver a imagem de origem">
            <a:extLst>
              <a:ext uri="{FF2B5EF4-FFF2-40B4-BE49-F238E27FC236}">
                <a16:creationId xmlns:a16="http://schemas.microsoft.com/office/drawing/2014/main" id="{9346002E-721A-41E4-9F03-25BECF794F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70" b="21672"/>
          <a:stretch/>
        </p:blipFill>
        <p:spPr bwMode="auto">
          <a:xfrm>
            <a:off x="4274815" y="5202382"/>
            <a:ext cx="857457" cy="50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er a imagem de origem">
            <a:extLst>
              <a:ext uri="{FF2B5EF4-FFF2-40B4-BE49-F238E27FC236}">
                <a16:creationId xmlns:a16="http://schemas.microsoft.com/office/drawing/2014/main" id="{7D650B70-BC4A-4EA5-BB01-1792D6FD5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110" y="5962312"/>
            <a:ext cx="700320" cy="46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Ver a imagem de origem">
            <a:extLst>
              <a:ext uri="{FF2B5EF4-FFF2-40B4-BE49-F238E27FC236}">
                <a16:creationId xmlns:a16="http://schemas.microsoft.com/office/drawing/2014/main" id="{F6A495AF-9DDC-455E-A8CB-1CD2FFB87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864" y="1489701"/>
            <a:ext cx="896399" cy="15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etângulo 149">
            <a:extLst>
              <a:ext uri="{FF2B5EF4-FFF2-40B4-BE49-F238E27FC236}">
                <a16:creationId xmlns:a16="http://schemas.microsoft.com/office/drawing/2014/main" id="{E37E9B49-5D51-46FE-8C10-ABCCB4933DDF}"/>
              </a:ext>
            </a:extLst>
          </p:cNvPr>
          <p:cNvSpPr/>
          <p:nvPr/>
        </p:nvSpPr>
        <p:spPr>
          <a:xfrm>
            <a:off x="9901881" y="6632264"/>
            <a:ext cx="229011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sz="1000" b="1" dirty="0">
                <a:ln>
                  <a:noFill/>
                </a:ln>
                <a:solidFill>
                  <a:srgbClr val="306C8A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|</a:t>
            </a:r>
            <a:r>
              <a:rPr lang="pt-BR" sz="1000" dirty="0">
                <a:ln>
                  <a:noFill/>
                </a:ln>
                <a:solidFill>
                  <a:srgbClr val="306C8A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TSCTI – http://www.tscti.com.br</a:t>
            </a:r>
          </a:p>
        </p:txBody>
      </p:sp>
      <p:sp>
        <p:nvSpPr>
          <p:cNvPr id="6" name="AutoShape 2" descr="Cargill Logo">
            <a:extLst>
              <a:ext uri="{FF2B5EF4-FFF2-40B4-BE49-F238E27FC236}">
                <a16:creationId xmlns:a16="http://schemas.microsoft.com/office/drawing/2014/main" id="{07EB101F-BF6A-4DEB-AA20-3A3AD7B4BA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93078" y="6390393"/>
            <a:ext cx="45719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470DDE1-B07C-4FA4-A572-D9658F4CA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4" b="25818"/>
          <a:stretch/>
        </p:blipFill>
        <p:spPr bwMode="auto">
          <a:xfrm>
            <a:off x="4217215" y="3617183"/>
            <a:ext cx="926630" cy="51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B9B1B1D4-F993-455A-8D4C-CE9AE085C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9" t="29751" r="8443" b="30372"/>
          <a:stretch/>
        </p:blipFill>
        <p:spPr bwMode="auto">
          <a:xfrm>
            <a:off x="4152155" y="5922508"/>
            <a:ext cx="1058900" cy="521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2A2612F-4ED3-6540-2AD8-FE2EE35BAF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76" y="1347939"/>
            <a:ext cx="1059739" cy="38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B131B8B-7576-1FD4-E9F5-3759C72D9DFF}"/>
              </a:ext>
            </a:extLst>
          </p:cNvPr>
          <p:cNvSpPr/>
          <p:nvPr/>
        </p:nvSpPr>
        <p:spPr>
          <a:xfrm>
            <a:off x="1600864" y="1209040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C797864D-29AB-F6AA-7C25-5042353C27A3}"/>
              </a:ext>
            </a:extLst>
          </p:cNvPr>
          <p:cNvSpPr/>
          <p:nvPr/>
        </p:nvSpPr>
        <p:spPr>
          <a:xfrm>
            <a:off x="2855736" y="1209040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2DC1D3D-069F-CCD7-2F4C-8F57BF3FB7AC}"/>
              </a:ext>
            </a:extLst>
          </p:cNvPr>
          <p:cNvSpPr/>
          <p:nvPr/>
        </p:nvSpPr>
        <p:spPr>
          <a:xfrm>
            <a:off x="4143203" y="1202042"/>
            <a:ext cx="1152903" cy="66612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6" name="Picture 4" descr="Sulnorte - Wide Coverage of the Brazilian Coast.">
            <a:extLst>
              <a:ext uri="{FF2B5EF4-FFF2-40B4-BE49-F238E27FC236}">
                <a16:creationId xmlns:a16="http://schemas.microsoft.com/office/drawing/2014/main" id="{EB668701-BD24-8CF9-BB58-F457EA58A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04" y="1446579"/>
            <a:ext cx="1044151" cy="24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Baggage | Lufthansa">
            <a:extLst>
              <a:ext uri="{FF2B5EF4-FFF2-40B4-BE49-F238E27FC236}">
                <a16:creationId xmlns:a16="http://schemas.microsoft.com/office/drawing/2014/main" id="{696D7883-0CA2-00B5-5205-2752F5A4F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83" y="1257560"/>
            <a:ext cx="1096102" cy="57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F34C560B-8DC6-07C5-EBD8-2609FCF1816B}"/>
              </a:ext>
            </a:extLst>
          </p:cNvPr>
          <p:cNvSpPr/>
          <p:nvPr/>
        </p:nvSpPr>
        <p:spPr>
          <a:xfrm rot="20360867">
            <a:off x="242680" y="1161463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SUCCESS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2022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9739C502-86D6-4566-0B2A-0AC221144E86}"/>
              </a:ext>
            </a:extLst>
          </p:cNvPr>
          <p:cNvSpPr/>
          <p:nvPr/>
        </p:nvSpPr>
        <p:spPr>
          <a:xfrm rot="20360867">
            <a:off x="1536586" y="1156363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SUCCESS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2022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1821532F-F760-50A0-9BD1-40208F2D0DF4}"/>
              </a:ext>
            </a:extLst>
          </p:cNvPr>
          <p:cNvSpPr/>
          <p:nvPr/>
        </p:nvSpPr>
        <p:spPr>
          <a:xfrm rot="20360867">
            <a:off x="2835819" y="1147792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SUCCESS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2022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EC764EE-9BF3-E4DE-61EE-0869D4B4617F}"/>
              </a:ext>
            </a:extLst>
          </p:cNvPr>
          <p:cNvSpPr/>
          <p:nvPr/>
        </p:nvSpPr>
        <p:spPr>
          <a:xfrm rot="20360867">
            <a:off x="4117899" y="1140456"/>
            <a:ext cx="442237" cy="151394"/>
          </a:xfrm>
          <a:prstGeom prst="rect">
            <a:avLst/>
          </a:prstGeom>
          <a:noFill/>
          <a:ln>
            <a:solidFill>
              <a:srgbClr val="116D9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SUCCESS CASE </a:t>
            </a:r>
          </a:p>
          <a:p>
            <a:pPr algn="ctr"/>
            <a:r>
              <a:rPr lang="pt-BR" sz="400" b="1" dirty="0">
                <a:solidFill>
                  <a:srgbClr val="116D9F"/>
                </a:solidFill>
                <a:latin typeface="Museo 300" panose="02000000000000000000" charset="0"/>
              </a:rPr>
              <a:t>2022</a:t>
            </a:r>
          </a:p>
        </p:txBody>
      </p:sp>
      <p:pic>
        <p:nvPicPr>
          <p:cNvPr id="1032" name="Picture 8" descr="Fato Relevante – Allied Tecnologia S.A. - Portal Comunique-se">
            <a:extLst>
              <a:ext uri="{FF2B5EF4-FFF2-40B4-BE49-F238E27FC236}">
                <a16:creationId xmlns:a16="http://schemas.microsoft.com/office/drawing/2014/main" id="{B64A022C-9A70-9F26-1A5A-1CD6A165A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767" y="1380397"/>
            <a:ext cx="1034847" cy="40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561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0"/>
          </p:nvPr>
        </p:nvSpPr>
        <p:spPr>
          <a:xfrm>
            <a:off x="0" y="0"/>
            <a:ext cx="10302240" cy="766353"/>
          </a:xfrm>
        </p:spPr>
        <p:txBody>
          <a:bodyPr anchor="ctr" anchorCtr="0"/>
          <a:lstStyle/>
          <a:p>
            <a:pPr algn="ctr"/>
            <a:r>
              <a:rPr lang="pt-BR" sz="2800" dirty="0">
                <a:cs typeface="Calibri" panose="020F0502020204030204" pitchFamily="34" charset="0"/>
              </a:rPr>
              <a:t>Atestado de capacidade técnica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DF0A4B1-E9E3-41D3-B99E-F7E3A52257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49" y="1014746"/>
            <a:ext cx="1141595" cy="1677729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08E11B7-FFFA-4625-82C1-33A922EAA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86" y="4842972"/>
            <a:ext cx="1183967" cy="1677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8C26775-0D75-43BB-B5BB-FF2C077FF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597" y="1068528"/>
            <a:ext cx="1171278" cy="156867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B57EF09-6BBB-4409-A146-E07BAE39C1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337" y="2952130"/>
            <a:ext cx="1203045" cy="1702525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3375038-5653-48F1-8117-E6C42224354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745" r="71133"/>
          <a:stretch/>
        </p:blipFill>
        <p:spPr>
          <a:xfrm>
            <a:off x="4285919" y="3005361"/>
            <a:ext cx="1148235" cy="1564141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F16D12C5-7915-4573-A386-C73DB4750B92}"/>
              </a:ext>
            </a:extLst>
          </p:cNvPr>
          <p:cNvSpPr/>
          <p:nvPr/>
        </p:nvSpPr>
        <p:spPr>
          <a:xfrm>
            <a:off x="239339" y="995072"/>
            <a:ext cx="1236617" cy="1715588"/>
          </a:xfrm>
          <a:prstGeom prst="rect">
            <a:avLst/>
          </a:prstGeom>
          <a:noFill/>
          <a:ln>
            <a:solidFill>
              <a:srgbClr val="195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Uma imagem contendo Logotipo&#10;&#10;Descrição gerada automaticamente">
            <a:extLst>
              <a:ext uri="{FF2B5EF4-FFF2-40B4-BE49-F238E27FC236}">
                <a16:creationId xmlns:a16="http://schemas.microsoft.com/office/drawing/2014/main" id="{CC03A30C-1672-463A-9098-3DA4D844E8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466" y="995072"/>
            <a:ext cx="1801196" cy="461640"/>
          </a:xfrm>
          <a:prstGeom prst="rect">
            <a:avLst/>
          </a:prstGeom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C4026F2E-69C5-404F-BCD0-FC67EC2AA849}"/>
              </a:ext>
            </a:extLst>
          </p:cNvPr>
          <p:cNvSpPr/>
          <p:nvPr/>
        </p:nvSpPr>
        <p:spPr>
          <a:xfrm>
            <a:off x="239337" y="2939067"/>
            <a:ext cx="1236617" cy="1715588"/>
          </a:xfrm>
          <a:prstGeom prst="rect">
            <a:avLst/>
          </a:prstGeom>
          <a:noFill/>
          <a:ln>
            <a:solidFill>
              <a:srgbClr val="195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A3FF3DC-B5D7-492F-A830-FC355E46A71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837" y="2939067"/>
            <a:ext cx="1647825" cy="323850"/>
          </a:xfrm>
          <a:prstGeom prst="rect">
            <a:avLst/>
          </a:prstGeom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1EA4F9BD-857C-4F16-A3DA-42F8AA5595B7}"/>
              </a:ext>
            </a:extLst>
          </p:cNvPr>
          <p:cNvSpPr/>
          <p:nvPr/>
        </p:nvSpPr>
        <p:spPr>
          <a:xfrm>
            <a:off x="239336" y="4883062"/>
            <a:ext cx="1236617" cy="1715588"/>
          </a:xfrm>
          <a:prstGeom prst="rect">
            <a:avLst/>
          </a:prstGeom>
          <a:noFill/>
          <a:ln>
            <a:solidFill>
              <a:srgbClr val="195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 descr="Logotipo, nome da empresa&#10;&#10;Descrição gerada automaticamente">
            <a:extLst>
              <a:ext uri="{FF2B5EF4-FFF2-40B4-BE49-F238E27FC236}">
                <a16:creationId xmlns:a16="http://schemas.microsoft.com/office/drawing/2014/main" id="{A5DC854E-0255-49E6-846C-3842EBEBB0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521"/>
          <a:stretch/>
        </p:blipFill>
        <p:spPr>
          <a:xfrm>
            <a:off x="1676837" y="4919674"/>
            <a:ext cx="1205435" cy="821182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10FC9284-E6F4-48B1-BAD7-221D60561934}"/>
              </a:ext>
            </a:extLst>
          </p:cNvPr>
          <p:cNvSpPr/>
          <p:nvPr/>
        </p:nvSpPr>
        <p:spPr>
          <a:xfrm>
            <a:off x="4241928" y="1014746"/>
            <a:ext cx="1236617" cy="1715588"/>
          </a:xfrm>
          <a:prstGeom prst="rect">
            <a:avLst/>
          </a:prstGeom>
          <a:noFill/>
          <a:ln>
            <a:solidFill>
              <a:srgbClr val="195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EAEB6DBA-CC15-4D59-8CAF-462BADB12F1A}"/>
              </a:ext>
            </a:extLst>
          </p:cNvPr>
          <p:cNvSpPr/>
          <p:nvPr/>
        </p:nvSpPr>
        <p:spPr>
          <a:xfrm>
            <a:off x="4241928" y="2939067"/>
            <a:ext cx="1236617" cy="1715588"/>
          </a:xfrm>
          <a:prstGeom prst="rect">
            <a:avLst/>
          </a:prstGeom>
          <a:noFill/>
          <a:ln>
            <a:solidFill>
              <a:srgbClr val="195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CBA262C-96E9-41B2-9C62-1BBBFB043588}"/>
              </a:ext>
            </a:extLst>
          </p:cNvPr>
          <p:cNvSpPr/>
          <p:nvPr/>
        </p:nvSpPr>
        <p:spPr>
          <a:xfrm>
            <a:off x="4241927" y="4883062"/>
            <a:ext cx="1236617" cy="1715588"/>
          </a:xfrm>
          <a:prstGeom prst="rect">
            <a:avLst/>
          </a:prstGeom>
          <a:noFill/>
          <a:ln>
            <a:solidFill>
              <a:srgbClr val="195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3" name="Imagem 22">
            <a:extLst>
              <a:ext uri="{FF2B5EF4-FFF2-40B4-BE49-F238E27FC236}">
                <a16:creationId xmlns:a16="http://schemas.microsoft.com/office/drawing/2014/main" id="{DB1E36AE-A65A-4DAD-9B35-396A921B04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588" r="18127"/>
          <a:stretch/>
        </p:blipFill>
        <p:spPr>
          <a:xfrm>
            <a:off x="8532860" y="2968611"/>
            <a:ext cx="1180430" cy="1637639"/>
          </a:xfrm>
          <a:prstGeom prst="rect">
            <a:avLst/>
          </a:pr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3CC5B3BE-FA6F-438B-BE22-A0E17184F85D}"/>
              </a:ext>
            </a:extLst>
          </p:cNvPr>
          <p:cNvSpPr/>
          <p:nvPr/>
        </p:nvSpPr>
        <p:spPr>
          <a:xfrm>
            <a:off x="8504768" y="1014746"/>
            <a:ext cx="1236617" cy="1715588"/>
          </a:xfrm>
          <a:prstGeom prst="rect">
            <a:avLst/>
          </a:prstGeom>
          <a:noFill/>
          <a:ln>
            <a:solidFill>
              <a:srgbClr val="195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FB524C32-CA3B-4DCC-9D17-7BFAC39E466B}"/>
              </a:ext>
            </a:extLst>
          </p:cNvPr>
          <p:cNvSpPr/>
          <p:nvPr/>
        </p:nvSpPr>
        <p:spPr>
          <a:xfrm>
            <a:off x="8504768" y="2939067"/>
            <a:ext cx="1236617" cy="1715588"/>
          </a:xfrm>
          <a:prstGeom prst="rect">
            <a:avLst/>
          </a:prstGeom>
          <a:noFill/>
          <a:ln>
            <a:solidFill>
              <a:srgbClr val="195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C69F641F-5D3E-4ADA-9023-75B11A446570}"/>
              </a:ext>
            </a:extLst>
          </p:cNvPr>
          <p:cNvSpPr/>
          <p:nvPr/>
        </p:nvSpPr>
        <p:spPr>
          <a:xfrm>
            <a:off x="8504767" y="4883062"/>
            <a:ext cx="1236617" cy="1715588"/>
          </a:xfrm>
          <a:prstGeom prst="rect">
            <a:avLst/>
          </a:prstGeom>
          <a:noFill/>
          <a:ln>
            <a:solidFill>
              <a:srgbClr val="195C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" name="Imagem 29" descr="Desenho de rosto de pessoa visto de perto&#10;&#10;Descrição gerada automaticamente com confiança média">
            <a:extLst>
              <a:ext uri="{FF2B5EF4-FFF2-40B4-BE49-F238E27FC236}">
                <a16:creationId xmlns:a16="http://schemas.microsoft.com/office/drawing/2014/main" id="{5EE4A3D1-3F29-4240-974D-04455FC9B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196" y="995072"/>
            <a:ext cx="1758522" cy="563762"/>
          </a:xfrm>
          <a:prstGeom prst="rect">
            <a:avLst/>
          </a:prstGeom>
        </p:spPr>
      </p:pic>
      <p:pic>
        <p:nvPicPr>
          <p:cNvPr id="32" name="Imagem 31" descr="Logotipo&#10;&#10;Descrição gerada automaticamente">
            <a:extLst>
              <a:ext uri="{FF2B5EF4-FFF2-40B4-BE49-F238E27FC236}">
                <a16:creationId xmlns:a16="http://schemas.microsoft.com/office/drawing/2014/main" id="{FC2B7282-A6D7-4C23-85E9-2DAA10B249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196" y="1572095"/>
            <a:ext cx="2006680" cy="677391"/>
          </a:xfrm>
          <a:prstGeom prst="rect">
            <a:avLst/>
          </a:prstGeom>
        </p:spPr>
      </p:pic>
      <p:pic>
        <p:nvPicPr>
          <p:cNvPr id="34" name="Imagem 33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32B6E3AC-6AB2-4F48-A6EE-8ED2850EC4A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1" b="41004"/>
          <a:stretch/>
        </p:blipFill>
        <p:spPr>
          <a:xfrm>
            <a:off x="5834196" y="2853413"/>
            <a:ext cx="2006680" cy="403629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1232E9EE-318E-4ECE-8701-F34A88E2D3A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1309" t="8287" r="24756" b="6142"/>
          <a:stretch/>
        </p:blipFill>
        <p:spPr>
          <a:xfrm>
            <a:off x="4384660" y="4919888"/>
            <a:ext cx="950751" cy="1641935"/>
          </a:xfrm>
          <a:prstGeom prst="rect">
            <a:avLst/>
          </a:prstGeom>
        </p:spPr>
      </p:pic>
      <p:sp>
        <p:nvSpPr>
          <p:cNvPr id="37" name="Retângulo 36">
            <a:extLst>
              <a:ext uri="{FF2B5EF4-FFF2-40B4-BE49-F238E27FC236}">
                <a16:creationId xmlns:a16="http://schemas.microsoft.com/office/drawing/2014/main" id="{7404C9D6-9BBE-46A7-A294-695EE9D890B8}"/>
              </a:ext>
            </a:extLst>
          </p:cNvPr>
          <p:cNvSpPr/>
          <p:nvPr/>
        </p:nvSpPr>
        <p:spPr>
          <a:xfrm>
            <a:off x="6566562" y="4846466"/>
            <a:ext cx="1166952" cy="400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pt-BR" sz="1200" b="1" dirty="0">
                <a:solidFill>
                  <a:schemeClr val="tx1"/>
                </a:solidFill>
              </a:rPr>
              <a:t>OUTSTANDING</a:t>
            </a:r>
            <a:r>
              <a:rPr lang="pt-BR" sz="1200" b="1" dirty="0">
                <a:solidFill>
                  <a:srgbClr val="116D9F"/>
                </a:solidFill>
              </a:rPr>
              <a:t> </a:t>
            </a:r>
          </a:p>
          <a:p>
            <a:r>
              <a:rPr lang="pt-BR" sz="1200" b="1" dirty="0">
                <a:solidFill>
                  <a:srgbClr val="F80000"/>
                </a:solidFill>
              </a:rPr>
              <a:t>PERFORMANCE</a:t>
            </a:r>
          </a:p>
        </p:txBody>
      </p:sp>
      <p:pic>
        <p:nvPicPr>
          <p:cNvPr id="38" name="Picture 4" descr="Oracle Cloud Applications implementations - IT Convergence">
            <a:extLst>
              <a:ext uri="{FF2B5EF4-FFF2-40B4-BE49-F238E27FC236}">
                <a16:creationId xmlns:a16="http://schemas.microsoft.com/office/drawing/2014/main" id="{B2DBE891-1C25-4931-AE68-16A97A5CD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17726" r="50346" b="17305"/>
          <a:stretch/>
        </p:blipFill>
        <p:spPr bwMode="auto">
          <a:xfrm>
            <a:off x="5804575" y="4898262"/>
            <a:ext cx="830692" cy="34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tângulo 38">
            <a:extLst>
              <a:ext uri="{FF2B5EF4-FFF2-40B4-BE49-F238E27FC236}">
                <a16:creationId xmlns:a16="http://schemas.microsoft.com/office/drawing/2014/main" id="{E46AA1AF-D6DA-4C99-9F6B-049F58CD62D8}"/>
              </a:ext>
            </a:extLst>
          </p:cNvPr>
          <p:cNvSpPr/>
          <p:nvPr/>
        </p:nvSpPr>
        <p:spPr>
          <a:xfrm>
            <a:off x="6580697" y="5808877"/>
            <a:ext cx="1723750" cy="480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pt-BR" sz="1200" b="1" dirty="0">
                <a:solidFill>
                  <a:schemeClr val="tx1"/>
                </a:solidFill>
              </a:rPr>
              <a:t>CAP-CERTIFIED </a:t>
            </a:r>
          </a:p>
          <a:p>
            <a:r>
              <a:rPr lang="pt-BR" sz="1200" b="1" dirty="0">
                <a:solidFill>
                  <a:srgbClr val="F80000"/>
                </a:solidFill>
              </a:rPr>
              <a:t>ADVANTAGE PARTNER.</a:t>
            </a:r>
          </a:p>
        </p:txBody>
      </p:sp>
      <p:pic>
        <p:nvPicPr>
          <p:cNvPr id="40" name="Picture 4" descr="Oracle Cloud Applications implementations - IT Convergence">
            <a:extLst>
              <a:ext uri="{FF2B5EF4-FFF2-40B4-BE49-F238E27FC236}">
                <a16:creationId xmlns:a16="http://schemas.microsoft.com/office/drawing/2014/main" id="{2A373751-135B-4883-A89D-669E9FEE8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17726" r="50346" b="17305"/>
          <a:stretch/>
        </p:blipFill>
        <p:spPr bwMode="auto">
          <a:xfrm>
            <a:off x="5804575" y="5862928"/>
            <a:ext cx="830692" cy="345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Imagem 42">
            <a:extLst>
              <a:ext uri="{FF2B5EF4-FFF2-40B4-BE49-F238E27FC236}">
                <a16:creationId xmlns:a16="http://schemas.microsoft.com/office/drawing/2014/main" id="{63C90C90-1612-4E8D-83EB-EF410594F0D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727" y="3415293"/>
            <a:ext cx="430438" cy="403536"/>
          </a:xfrm>
          <a:prstGeom prst="rect">
            <a:avLst/>
          </a:prstGeom>
        </p:spPr>
      </p:pic>
      <p:pic>
        <p:nvPicPr>
          <p:cNvPr id="44" name="Imagem 43">
            <a:extLst>
              <a:ext uri="{FF2B5EF4-FFF2-40B4-BE49-F238E27FC236}">
                <a16:creationId xmlns:a16="http://schemas.microsoft.com/office/drawing/2014/main" id="{C48D7BEF-7DA0-422A-954F-C3E10C71FC20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21092"/>
          <a:stretch/>
        </p:blipFill>
        <p:spPr>
          <a:xfrm>
            <a:off x="5839850" y="3472319"/>
            <a:ext cx="1063169" cy="376378"/>
          </a:xfrm>
          <a:prstGeom prst="rect">
            <a:avLst/>
          </a:prstGeom>
        </p:spPr>
      </p:pic>
      <p:pic>
        <p:nvPicPr>
          <p:cNvPr id="45" name="Imagem 44">
            <a:extLst>
              <a:ext uri="{FF2B5EF4-FFF2-40B4-BE49-F238E27FC236}">
                <a16:creationId xmlns:a16="http://schemas.microsoft.com/office/drawing/2014/main" id="{18075536-28AC-4A38-951A-5341B83773AB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3761" t="31746" r="5143" b="7536"/>
          <a:stretch/>
        </p:blipFill>
        <p:spPr>
          <a:xfrm>
            <a:off x="8549217" y="1805153"/>
            <a:ext cx="1146491" cy="766353"/>
          </a:xfrm>
          <a:prstGeom prst="rect">
            <a:avLst/>
          </a:prstGeom>
        </p:spPr>
      </p:pic>
      <p:pic>
        <p:nvPicPr>
          <p:cNvPr id="47" name="Imagem 46" descr="Logotipo, nome da empresa&#10;&#10;Descrição gerada automaticamente">
            <a:extLst>
              <a:ext uri="{FF2B5EF4-FFF2-40B4-BE49-F238E27FC236}">
                <a16:creationId xmlns:a16="http://schemas.microsoft.com/office/drawing/2014/main" id="{D8AEEED4-A7B9-4B61-B48B-76D20DE8B7E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217" y="1131675"/>
            <a:ext cx="1057007" cy="440420"/>
          </a:xfrm>
          <a:prstGeom prst="rect">
            <a:avLst/>
          </a:prstGeom>
        </p:spPr>
      </p:pic>
      <p:pic>
        <p:nvPicPr>
          <p:cNvPr id="49" name="Imagem 48" descr="Logotipo, nome da empresa&#10;&#10;Descrição gerada automaticamente">
            <a:extLst>
              <a:ext uri="{FF2B5EF4-FFF2-40B4-BE49-F238E27FC236}">
                <a16:creationId xmlns:a16="http://schemas.microsoft.com/office/drawing/2014/main" id="{6EB939D3-1EA6-4A5D-8789-ECBCEEC8DD4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030" y="1043922"/>
            <a:ext cx="1665349" cy="693896"/>
          </a:xfrm>
          <a:prstGeom prst="rect">
            <a:avLst/>
          </a:prstGeom>
        </p:spPr>
      </p:pic>
      <p:pic>
        <p:nvPicPr>
          <p:cNvPr id="50" name="Imagem 49" descr="Logotipo&#10;&#10;Descrição gerada automaticamente">
            <a:extLst>
              <a:ext uri="{FF2B5EF4-FFF2-40B4-BE49-F238E27FC236}">
                <a16:creationId xmlns:a16="http://schemas.microsoft.com/office/drawing/2014/main" id="{174D771D-389F-4CFF-85ED-4C0D3B3934A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908" y="2939067"/>
            <a:ext cx="1338715" cy="1014746"/>
          </a:xfrm>
          <a:prstGeom prst="rect">
            <a:avLst/>
          </a:prstGeom>
        </p:spPr>
      </p:pic>
      <p:pic>
        <p:nvPicPr>
          <p:cNvPr id="52" name="Imagem 51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1779B643-049C-407A-BFF1-C14DC514F27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309" y="4883062"/>
            <a:ext cx="1869165" cy="1277263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B5B31B68-15E3-4316-813C-206DA2936FC6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43760" t="18551" r="1196" b="8293"/>
          <a:stretch/>
        </p:blipFill>
        <p:spPr>
          <a:xfrm>
            <a:off x="8610549" y="5521693"/>
            <a:ext cx="930302" cy="695499"/>
          </a:xfrm>
          <a:prstGeom prst="rect">
            <a:avLst/>
          </a:prstGeom>
        </p:spPr>
      </p:pic>
      <p:pic>
        <p:nvPicPr>
          <p:cNvPr id="56" name="Imagem 55">
            <a:extLst>
              <a:ext uri="{FF2B5EF4-FFF2-40B4-BE49-F238E27FC236}">
                <a16:creationId xmlns:a16="http://schemas.microsoft.com/office/drawing/2014/main" id="{8A25D336-624E-4DAD-AF22-EAD16279719C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43762" t="40159" r="31886" b="44884"/>
          <a:stretch/>
        </p:blipFill>
        <p:spPr>
          <a:xfrm>
            <a:off x="8610549" y="6260311"/>
            <a:ext cx="737536" cy="254810"/>
          </a:xfrm>
          <a:prstGeom prst="rect">
            <a:avLst/>
          </a:prstGeom>
        </p:spPr>
      </p:pic>
      <p:pic>
        <p:nvPicPr>
          <p:cNvPr id="58" name="Imagem 57" descr="Fundo preto com letras brancas&#10;&#10;Descrição gerada automaticamente com confiança média">
            <a:extLst>
              <a:ext uri="{FF2B5EF4-FFF2-40B4-BE49-F238E27FC236}">
                <a16:creationId xmlns:a16="http://schemas.microsoft.com/office/drawing/2014/main" id="{F0C80C77-164E-4BEB-85C3-3ACCCC3C72EC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3" t="-9065" r="4199"/>
          <a:stretch/>
        </p:blipFill>
        <p:spPr>
          <a:xfrm>
            <a:off x="8549217" y="4923022"/>
            <a:ext cx="649594" cy="602019"/>
          </a:xfrm>
          <a:prstGeom prst="rect">
            <a:avLst/>
          </a:prstGeom>
        </p:spPr>
      </p:pic>
      <p:sp>
        <p:nvSpPr>
          <p:cNvPr id="41" name="Retângulo 40">
            <a:extLst>
              <a:ext uri="{FF2B5EF4-FFF2-40B4-BE49-F238E27FC236}">
                <a16:creationId xmlns:a16="http://schemas.microsoft.com/office/drawing/2014/main" id="{AAE9940E-F7A1-4C42-875B-F0DCFF4374FF}"/>
              </a:ext>
            </a:extLst>
          </p:cNvPr>
          <p:cNvSpPr/>
          <p:nvPr/>
        </p:nvSpPr>
        <p:spPr>
          <a:xfrm>
            <a:off x="9901881" y="6632264"/>
            <a:ext cx="2290119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lvl="0"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pt-BR" sz="1000" b="1" dirty="0">
                <a:ln>
                  <a:noFill/>
                </a:ln>
                <a:solidFill>
                  <a:srgbClr val="306C8A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|</a:t>
            </a:r>
            <a:r>
              <a:rPr lang="pt-BR" sz="1000" dirty="0">
                <a:ln>
                  <a:noFill/>
                </a:ln>
                <a:solidFill>
                  <a:srgbClr val="306C8A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TSCTI – http://www.tscti.com.br</a:t>
            </a:r>
          </a:p>
        </p:txBody>
      </p:sp>
      <p:pic>
        <p:nvPicPr>
          <p:cNvPr id="5" name="Picture 2" descr="Certifications Overview | Oracle CloudWorld 2022">
            <a:extLst>
              <a:ext uri="{FF2B5EF4-FFF2-40B4-BE49-F238E27FC236}">
                <a16:creationId xmlns:a16="http://schemas.microsoft.com/office/drawing/2014/main" id="{3ACDC473-3702-6C3C-3310-78F31CD3E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945" y="1538091"/>
            <a:ext cx="2233071" cy="116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2785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" name="Google Shape;2140;p34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b" anchorCtr="0">
            <a:noAutofit/>
          </a:bodyPr>
          <a:lstStyle/>
          <a:p>
            <a:r>
              <a:rPr lang="en" dirty="0"/>
              <a:t>Obrigado!</a:t>
            </a:r>
            <a:endParaRPr dirty="0"/>
          </a:p>
        </p:txBody>
      </p:sp>
      <p:sp>
        <p:nvSpPr>
          <p:cNvPr id="2141" name="Google Shape;2141;p34"/>
          <p:cNvSpPr txBox="1">
            <a:spLocks noGrp="1"/>
          </p:cNvSpPr>
          <p:nvPr>
            <p:ph type="body" idx="1"/>
          </p:nvPr>
        </p:nvSpPr>
        <p:spPr>
          <a:xfrm>
            <a:off x="442912" y="5259600"/>
            <a:ext cx="8607371" cy="1451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/>
          <a:p>
            <a:pPr marL="0" indent="0"/>
            <a:r>
              <a:rPr lang="en" dirty="0"/>
              <a:t>Neste documento, “PwC” refere-se à PricewaterhouseCoopers Tecnologia da Informação Ltda., firma membro do network da PricewaterhouseCoopers, ou conforme o contexto sugerir, ao próprio network. Cada firma membro da rede PwC constitui uma pessoa jurídica separada e independente. Para mais detalhes acerca do network PwC, acesse: www.pwc.com/structure</a:t>
            </a:r>
            <a:endParaRPr dirty="0"/>
          </a:p>
          <a:p>
            <a:pPr marL="0" indent="0"/>
            <a:r>
              <a:rPr lang="en" dirty="0"/>
              <a:t> </a:t>
            </a:r>
            <a:endParaRPr dirty="0"/>
          </a:p>
          <a:p>
            <a:pPr marL="0" indent="0"/>
            <a:r>
              <a:rPr lang="en" dirty="0"/>
              <a:t>© 2021 PricewaterhouseCoopers Tecnologia da Informação Ltda. Todos os direitos reservados</a:t>
            </a:r>
            <a:endParaRPr dirty="0"/>
          </a:p>
        </p:txBody>
      </p:sp>
      <p:grpSp>
        <p:nvGrpSpPr>
          <p:cNvPr id="2142" name="Google Shape;2142;p34"/>
          <p:cNvGrpSpPr/>
          <p:nvPr/>
        </p:nvGrpSpPr>
        <p:grpSpPr>
          <a:xfrm>
            <a:off x="442917" y="4442887"/>
            <a:ext cx="4374409" cy="225757"/>
            <a:chOff x="442914" y="4530555"/>
            <a:chExt cx="3622525" cy="149225"/>
          </a:xfrm>
        </p:grpSpPr>
        <p:sp>
          <p:nvSpPr>
            <p:cNvPr id="2143" name="Google Shape;2143;p34"/>
            <p:cNvSpPr/>
            <p:nvPr/>
          </p:nvSpPr>
          <p:spPr>
            <a:xfrm>
              <a:off x="2693989" y="4530555"/>
              <a:ext cx="149225" cy="149225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94" y="48"/>
                  </a:moveTo>
                  <a:lnTo>
                    <a:pt x="94" y="48"/>
                  </a:lnTo>
                  <a:lnTo>
                    <a:pt x="94" y="90"/>
                  </a:lnTo>
                  <a:lnTo>
                    <a:pt x="94" y="90"/>
                  </a:lnTo>
                  <a:lnTo>
                    <a:pt x="92" y="94"/>
                  </a:lnTo>
                  <a:lnTo>
                    <a:pt x="90" y="94"/>
                  </a:lnTo>
                  <a:lnTo>
                    <a:pt x="90" y="94"/>
                  </a:lnTo>
                  <a:lnTo>
                    <a:pt x="4" y="94"/>
                  </a:lnTo>
                  <a:lnTo>
                    <a:pt x="4" y="94"/>
                  </a:lnTo>
                  <a:lnTo>
                    <a:pt x="2" y="94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90"/>
                  </a:lnTo>
                  <a:lnTo>
                    <a:pt x="0" y="54"/>
                  </a:lnTo>
                  <a:lnTo>
                    <a:pt x="0" y="54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2" y="2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4" y="42"/>
                  </a:lnTo>
                  <a:lnTo>
                    <a:pt x="94" y="42"/>
                  </a:lnTo>
                  <a:lnTo>
                    <a:pt x="94" y="48"/>
                  </a:lnTo>
                  <a:lnTo>
                    <a:pt x="94" y="48"/>
                  </a:lnTo>
                  <a:close/>
                  <a:moveTo>
                    <a:pt x="78" y="76"/>
                  </a:moveTo>
                  <a:lnTo>
                    <a:pt x="78" y="76"/>
                  </a:lnTo>
                  <a:lnTo>
                    <a:pt x="78" y="76"/>
                  </a:lnTo>
                  <a:lnTo>
                    <a:pt x="78" y="76"/>
                  </a:lnTo>
                  <a:lnTo>
                    <a:pt x="78" y="52"/>
                  </a:lnTo>
                  <a:lnTo>
                    <a:pt x="78" y="52"/>
                  </a:lnTo>
                  <a:lnTo>
                    <a:pt x="78" y="46"/>
                  </a:lnTo>
                  <a:lnTo>
                    <a:pt x="78" y="46"/>
                  </a:lnTo>
                  <a:lnTo>
                    <a:pt x="74" y="38"/>
                  </a:lnTo>
                  <a:lnTo>
                    <a:pt x="70" y="36"/>
                  </a:lnTo>
                  <a:lnTo>
                    <a:pt x="66" y="36"/>
                  </a:lnTo>
                  <a:lnTo>
                    <a:pt x="66" y="36"/>
                  </a:lnTo>
                  <a:lnTo>
                    <a:pt x="58" y="36"/>
                  </a:lnTo>
                  <a:lnTo>
                    <a:pt x="56" y="38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0" y="36"/>
                  </a:lnTo>
                  <a:lnTo>
                    <a:pt x="50" y="36"/>
                  </a:lnTo>
                  <a:lnTo>
                    <a:pt x="38" y="36"/>
                  </a:lnTo>
                  <a:lnTo>
                    <a:pt x="38" y="36"/>
                  </a:lnTo>
                  <a:lnTo>
                    <a:pt x="38" y="76"/>
                  </a:lnTo>
                  <a:lnTo>
                    <a:pt x="38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54"/>
                  </a:lnTo>
                  <a:lnTo>
                    <a:pt x="52" y="54"/>
                  </a:lnTo>
                  <a:lnTo>
                    <a:pt x="52" y="50"/>
                  </a:lnTo>
                  <a:lnTo>
                    <a:pt x="54" y="48"/>
                  </a:lnTo>
                  <a:lnTo>
                    <a:pt x="54" y="48"/>
                  </a:lnTo>
                  <a:lnTo>
                    <a:pt x="56" y="46"/>
                  </a:lnTo>
                  <a:lnTo>
                    <a:pt x="60" y="46"/>
                  </a:lnTo>
                  <a:lnTo>
                    <a:pt x="60" y="46"/>
                  </a:lnTo>
                  <a:lnTo>
                    <a:pt x="64" y="48"/>
                  </a:lnTo>
                  <a:lnTo>
                    <a:pt x="64" y="50"/>
                  </a:lnTo>
                  <a:lnTo>
                    <a:pt x="64" y="50"/>
                  </a:lnTo>
                  <a:lnTo>
                    <a:pt x="66" y="56"/>
                  </a:lnTo>
                  <a:lnTo>
                    <a:pt x="66" y="56"/>
                  </a:lnTo>
                  <a:lnTo>
                    <a:pt x="66" y="76"/>
                  </a:lnTo>
                  <a:lnTo>
                    <a:pt x="66" y="76"/>
                  </a:lnTo>
                  <a:lnTo>
                    <a:pt x="66" y="76"/>
                  </a:lnTo>
                  <a:lnTo>
                    <a:pt x="66" y="76"/>
                  </a:lnTo>
                  <a:lnTo>
                    <a:pt x="78" y="76"/>
                  </a:lnTo>
                  <a:lnTo>
                    <a:pt x="78" y="76"/>
                  </a:lnTo>
                  <a:close/>
                  <a:moveTo>
                    <a:pt x="30" y="76"/>
                  </a:moveTo>
                  <a:lnTo>
                    <a:pt x="30" y="76"/>
                  </a:lnTo>
                  <a:lnTo>
                    <a:pt x="30" y="76"/>
                  </a:lnTo>
                  <a:lnTo>
                    <a:pt x="30" y="7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30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36"/>
                  </a:lnTo>
                  <a:lnTo>
                    <a:pt x="18" y="76"/>
                  </a:lnTo>
                  <a:lnTo>
                    <a:pt x="18" y="76"/>
                  </a:lnTo>
                  <a:lnTo>
                    <a:pt x="30" y="76"/>
                  </a:lnTo>
                  <a:lnTo>
                    <a:pt x="30" y="76"/>
                  </a:lnTo>
                  <a:close/>
                  <a:moveTo>
                    <a:pt x="24" y="18"/>
                  </a:moveTo>
                  <a:lnTo>
                    <a:pt x="24" y="18"/>
                  </a:lnTo>
                  <a:lnTo>
                    <a:pt x="20" y="20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20" y="28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30" y="28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0" y="2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Google Shape;2144;p34"/>
            <p:cNvSpPr/>
            <p:nvPr/>
          </p:nvSpPr>
          <p:spPr>
            <a:xfrm>
              <a:off x="2887664" y="4546430"/>
              <a:ext cx="4380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r>
                <a:rPr lang="en"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PwC Brasil</a:t>
              </a: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Google Shape;2145;p34"/>
            <p:cNvSpPr/>
            <p:nvPr/>
          </p:nvSpPr>
          <p:spPr>
            <a:xfrm>
              <a:off x="1163639" y="4540080"/>
              <a:ext cx="155575" cy="130175"/>
            </a:xfrm>
            <a:custGeom>
              <a:avLst/>
              <a:gdLst/>
              <a:ahLst/>
              <a:cxnLst/>
              <a:rect l="l" t="t" r="r" b="b"/>
              <a:pathLst>
                <a:path w="98" h="82" extrusionOk="0">
                  <a:moveTo>
                    <a:pt x="28" y="64"/>
                  </a:move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2" y="64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20" y="62"/>
                  </a:lnTo>
                  <a:lnTo>
                    <a:pt x="18" y="62"/>
                  </a:lnTo>
                  <a:lnTo>
                    <a:pt x="18" y="62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58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4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2" y="54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2"/>
                  </a:lnTo>
                  <a:lnTo>
                    <a:pt x="10" y="50"/>
                  </a:lnTo>
                  <a:lnTo>
                    <a:pt x="10" y="50"/>
                  </a:lnTo>
                  <a:lnTo>
                    <a:pt x="12" y="50"/>
                  </a:lnTo>
                  <a:lnTo>
                    <a:pt x="12" y="50"/>
                  </a:lnTo>
                  <a:lnTo>
                    <a:pt x="16" y="50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8" y="50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4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6"/>
                  </a:lnTo>
                  <a:lnTo>
                    <a:pt x="12" y="46"/>
                  </a:lnTo>
                  <a:lnTo>
                    <a:pt x="10" y="46"/>
                  </a:lnTo>
                  <a:lnTo>
                    <a:pt x="10" y="46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42"/>
                  </a:lnTo>
                  <a:lnTo>
                    <a:pt x="6" y="40"/>
                  </a:lnTo>
                  <a:lnTo>
                    <a:pt x="6" y="40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8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4"/>
                  </a:lnTo>
                  <a:lnTo>
                    <a:pt x="4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2" y="32"/>
                  </a:lnTo>
                  <a:lnTo>
                    <a:pt x="2" y="32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2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4" y="30"/>
                  </a:lnTo>
                  <a:lnTo>
                    <a:pt x="6" y="32"/>
                  </a:lnTo>
                  <a:lnTo>
                    <a:pt x="6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4" y="14"/>
                  </a:lnTo>
                  <a:lnTo>
                    <a:pt x="14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0" y="18"/>
                  </a:lnTo>
                  <a:lnTo>
                    <a:pt x="22" y="18"/>
                  </a:lnTo>
                  <a:lnTo>
                    <a:pt x="22" y="18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0"/>
                  </a:lnTo>
                  <a:lnTo>
                    <a:pt x="26" y="22"/>
                  </a:lnTo>
                  <a:lnTo>
                    <a:pt x="26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28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0" y="22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34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8" y="24"/>
                  </a:lnTo>
                  <a:lnTo>
                    <a:pt x="38" y="24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0" y="26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2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4" y="26"/>
                  </a:lnTo>
                  <a:lnTo>
                    <a:pt x="46" y="26"/>
                  </a:lnTo>
                  <a:lnTo>
                    <a:pt x="46" y="26"/>
                  </a:lnTo>
                  <a:lnTo>
                    <a:pt x="48" y="26"/>
                  </a:lnTo>
                  <a:lnTo>
                    <a:pt x="48" y="26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8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48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0" y="10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4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8" y="4"/>
                  </a:lnTo>
                  <a:lnTo>
                    <a:pt x="78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6"/>
                  </a:lnTo>
                  <a:lnTo>
                    <a:pt x="80" y="6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4"/>
                  </a:lnTo>
                  <a:lnTo>
                    <a:pt x="90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2"/>
                  </a:lnTo>
                  <a:lnTo>
                    <a:pt x="94" y="2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4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0" y="10"/>
                  </a:lnTo>
                  <a:lnTo>
                    <a:pt x="90" y="10"/>
                  </a:lnTo>
                  <a:lnTo>
                    <a:pt x="90" y="12"/>
                  </a:lnTo>
                  <a:lnTo>
                    <a:pt x="90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88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4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8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6" y="14"/>
                  </a:lnTo>
                  <a:lnTo>
                    <a:pt x="94" y="14"/>
                  </a:lnTo>
                  <a:lnTo>
                    <a:pt x="94" y="14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2" y="16"/>
                  </a:lnTo>
                  <a:lnTo>
                    <a:pt x="92" y="16"/>
                  </a:lnTo>
                  <a:lnTo>
                    <a:pt x="92" y="18"/>
                  </a:lnTo>
                  <a:lnTo>
                    <a:pt x="92" y="18"/>
                  </a:lnTo>
                  <a:lnTo>
                    <a:pt x="90" y="18"/>
                  </a:lnTo>
                  <a:lnTo>
                    <a:pt x="90" y="18"/>
                  </a:lnTo>
                  <a:lnTo>
                    <a:pt x="90" y="20"/>
                  </a:lnTo>
                  <a:lnTo>
                    <a:pt x="90" y="20"/>
                  </a:lnTo>
                  <a:lnTo>
                    <a:pt x="90" y="20"/>
                  </a:lnTo>
                  <a:lnTo>
                    <a:pt x="90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2"/>
                  </a:lnTo>
                  <a:lnTo>
                    <a:pt x="88" y="22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0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6"/>
                  </a:lnTo>
                  <a:lnTo>
                    <a:pt x="86" y="36"/>
                  </a:lnTo>
                  <a:lnTo>
                    <a:pt x="86" y="36"/>
                  </a:lnTo>
                  <a:lnTo>
                    <a:pt x="86" y="36"/>
                  </a:lnTo>
                  <a:lnTo>
                    <a:pt x="86" y="38"/>
                  </a:lnTo>
                  <a:lnTo>
                    <a:pt x="86" y="38"/>
                  </a:lnTo>
                  <a:lnTo>
                    <a:pt x="86" y="38"/>
                  </a:lnTo>
                  <a:lnTo>
                    <a:pt x="86" y="38"/>
                  </a:lnTo>
                  <a:lnTo>
                    <a:pt x="86" y="40"/>
                  </a:lnTo>
                  <a:lnTo>
                    <a:pt x="86" y="40"/>
                  </a:lnTo>
                  <a:lnTo>
                    <a:pt x="86" y="40"/>
                  </a:lnTo>
                  <a:lnTo>
                    <a:pt x="86" y="40"/>
                  </a:lnTo>
                  <a:lnTo>
                    <a:pt x="86" y="40"/>
                  </a:lnTo>
                  <a:lnTo>
                    <a:pt x="86" y="40"/>
                  </a:lnTo>
                  <a:lnTo>
                    <a:pt x="86" y="42"/>
                  </a:lnTo>
                  <a:lnTo>
                    <a:pt x="86" y="42"/>
                  </a:lnTo>
                  <a:lnTo>
                    <a:pt x="84" y="42"/>
                  </a:lnTo>
                  <a:lnTo>
                    <a:pt x="84" y="42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4" y="46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48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2" y="50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80" y="54"/>
                  </a:lnTo>
                  <a:lnTo>
                    <a:pt x="78" y="54"/>
                  </a:lnTo>
                  <a:lnTo>
                    <a:pt x="78" y="54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8" y="56"/>
                  </a:lnTo>
                  <a:lnTo>
                    <a:pt x="76" y="58"/>
                  </a:lnTo>
                  <a:lnTo>
                    <a:pt x="76" y="58"/>
                  </a:lnTo>
                  <a:lnTo>
                    <a:pt x="76" y="58"/>
                  </a:lnTo>
                  <a:lnTo>
                    <a:pt x="76" y="58"/>
                  </a:lnTo>
                  <a:lnTo>
                    <a:pt x="76" y="58"/>
                  </a:lnTo>
                  <a:lnTo>
                    <a:pt x="76" y="58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4" y="60"/>
                  </a:lnTo>
                  <a:lnTo>
                    <a:pt x="74" y="60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4" y="62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0" y="66"/>
                  </a:lnTo>
                  <a:lnTo>
                    <a:pt x="70" y="66"/>
                  </a:lnTo>
                  <a:lnTo>
                    <a:pt x="70" y="66"/>
                  </a:lnTo>
                  <a:lnTo>
                    <a:pt x="70" y="66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64" y="70"/>
                  </a:lnTo>
                  <a:lnTo>
                    <a:pt x="64" y="70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2" y="72"/>
                  </a:lnTo>
                  <a:lnTo>
                    <a:pt x="62" y="72"/>
                  </a:lnTo>
                  <a:lnTo>
                    <a:pt x="62" y="74"/>
                  </a:lnTo>
                  <a:lnTo>
                    <a:pt x="62" y="74"/>
                  </a:lnTo>
                  <a:lnTo>
                    <a:pt x="62" y="74"/>
                  </a:lnTo>
                  <a:lnTo>
                    <a:pt x="62" y="74"/>
                  </a:lnTo>
                  <a:lnTo>
                    <a:pt x="60" y="74"/>
                  </a:lnTo>
                  <a:lnTo>
                    <a:pt x="60" y="74"/>
                  </a:lnTo>
                  <a:lnTo>
                    <a:pt x="60" y="74"/>
                  </a:lnTo>
                  <a:lnTo>
                    <a:pt x="60" y="74"/>
                  </a:lnTo>
                  <a:lnTo>
                    <a:pt x="58" y="74"/>
                  </a:lnTo>
                  <a:lnTo>
                    <a:pt x="58" y="74"/>
                  </a:lnTo>
                  <a:lnTo>
                    <a:pt x="58" y="74"/>
                  </a:lnTo>
                  <a:lnTo>
                    <a:pt x="58" y="74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8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4" y="78"/>
                  </a:lnTo>
                  <a:lnTo>
                    <a:pt x="54" y="78"/>
                  </a:lnTo>
                  <a:lnTo>
                    <a:pt x="54" y="78"/>
                  </a:lnTo>
                  <a:lnTo>
                    <a:pt x="54" y="78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2" y="78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6" y="80"/>
                  </a:lnTo>
                  <a:lnTo>
                    <a:pt x="44" y="80"/>
                  </a:lnTo>
                  <a:lnTo>
                    <a:pt x="44" y="80"/>
                  </a:lnTo>
                  <a:lnTo>
                    <a:pt x="44" y="80"/>
                  </a:lnTo>
                  <a:lnTo>
                    <a:pt x="44" y="80"/>
                  </a:lnTo>
                  <a:lnTo>
                    <a:pt x="42" y="80"/>
                  </a:lnTo>
                  <a:lnTo>
                    <a:pt x="42" y="80"/>
                  </a:lnTo>
                  <a:lnTo>
                    <a:pt x="42" y="80"/>
                  </a:lnTo>
                  <a:lnTo>
                    <a:pt x="42" y="80"/>
                  </a:lnTo>
                  <a:lnTo>
                    <a:pt x="42" y="80"/>
                  </a:lnTo>
                  <a:lnTo>
                    <a:pt x="42" y="80"/>
                  </a:lnTo>
                  <a:lnTo>
                    <a:pt x="40" y="82"/>
                  </a:lnTo>
                  <a:lnTo>
                    <a:pt x="40" y="82"/>
                  </a:lnTo>
                  <a:lnTo>
                    <a:pt x="40" y="82"/>
                  </a:lnTo>
                  <a:lnTo>
                    <a:pt x="40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8" y="82"/>
                  </a:lnTo>
                  <a:lnTo>
                    <a:pt x="36" y="82"/>
                  </a:lnTo>
                  <a:lnTo>
                    <a:pt x="36" y="82"/>
                  </a:lnTo>
                  <a:lnTo>
                    <a:pt x="32" y="82"/>
                  </a:lnTo>
                  <a:lnTo>
                    <a:pt x="32" y="82"/>
                  </a:lnTo>
                  <a:lnTo>
                    <a:pt x="30" y="82"/>
                  </a:lnTo>
                  <a:lnTo>
                    <a:pt x="30" y="82"/>
                  </a:lnTo>
                  <a:lnTo>
                    <a:pt x="28" y="82"/>
                  </a:lnTo>
                  <a:lnTo>
                    <a:pt x="28" y="82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22" y="82"/>
                  </a:lnTo>
                  <a:lnTo>
                    <a:pt x="20" y="82"/>
                  </a:lnTo>
                  <a:lnTo>
                    <a:pt x="20" y="82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14" y="80"/>
                  </a:lnTo>
                  <a:lnTo>
                    <a:pt x="14" y="80"/>
                  </a:lnTo>
                  <a:lnTo>
                    <a:pt x="14" y="80"/>
                  </a:lnTo>
                  <a:lnTo>
                    <a:pt x="14" y="80"/>
                  </a:lnTo>
                  <a:lnTo>
                    <a:pt x="14" y="80"/>
                  </a:lnTo>
                  <a:lnTo>
                    <a:pt x="14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2" y="78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8" y="78"/>
                  </a:lnTo>
                  <a:lnTo>
                    <a:pt x="8" y="78"/>
                  </a:lnTo>
                  <a:lnTo>
                    <a:pt x="8" y="78"/>
                  </a:lnTo>
                  <a:lnTo>
                    <a:pt x="8" y="78"/>
                  </a:lnTo>
                  <a:lnTo>
                    <a:pt x="6" y="78"/>
                  </a:lnTo>
                  <a:lnTo>
                    <a:pt x="6" y="78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2" y="76"/>
                  </a:lnTo>
                  <a:lnTo>
                    <a:pt x="2" y="74"/>
                  </a:lnTo>
                  <a:lnTo>
                    <a:pt x="2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0" y="74"/>
                  </a:lnTo>
                  <a:lnTo>
                    <a:pt x="8" y="74"/>
                  </a:lnTo>
                  <a:lnTo>
                    <a:pt x="8" y="74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10" y="72"/>
                  </a:lnTo>
                  <a:lnTo>
                    <a:pt x="10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4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18" y="70"/>
                  </a:lnTo>
                  <a:lnTo>
                    <a:pt x="20" y="70"/>
                  </a:lnTo>
                  <a:lnTo>
                    <a:pt x="20" y="70"/>
                  </a:lnTo>
                  <a:lnTo>
                    <a:pt x="20" y="70"/>
                  </a:lnTo>
                  <a:lnTo>
                    <a:pt x="20" y="70"/>
                  </a:lnTo>
                  <a:lnTo>
                    <a:pt x="22" y="70"/>
                  </a:lnTo>
                  <a:lnTo>
                    <a:pt x="22" y="70"/>
                  </a:lnTo>
                  <a:lnTo>
                    <a:pt x="22" y="68"/>
                  </a:lnTo>
                  <a:lnTo>
                    <a:pt x="22" y="68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6" y="66"/>
                  </a:lnTo>
                  <a:lnTo>
                    <a:pt x="28" y="66"/>
                  </a:lnTo>
                  <a:lnTo>
                    <a:pt x="28" y="66"/>
                  </a:lnTo>
                  <a:lnTo>
                    <a:pt x="28" y="64"/>
                  </a:lnTo>
                  <a:lnTo>
                    <a:pt x="28" y="6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Google Shape;2146;p34"/>
            <p:cNvSpPr/>
            <p:nvPr/>
          </p:nvSpPr>
          <p:spPr>
            <a:xfrm>
              <a:off x="1347789" y="4546430"/>
              <a:ext cx="5034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r>
                <a:rPr lang="en" sz="8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@PwCBrasil</a:t>
              </a:r>
              <a:endParaRPr sz="14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Google Shape;2147;p34"/>
            <p:cNvSpPr/>
            <p:nvPr/>
          </p:nvSpPr>
          <p:spPr>
            <a:xfrm>
              <a:off x="3430589" y="4549605"/>
              <a:ext cx="161925" cy="114300"/>
            </a:xfrm>
            <a:custGeom>
              <a:avLst/>
              <a:gdLst/>
              <a:ahLst/>
              <a:cxnLst/>
              <a:rect l="l" t="t" r="r" b="b"/>
              <a:pathLst>
                <a:path w="102" h="72" extrusionOk="0">
                  <a:moveTo>
                    <a:pt x="80" y="72"/>
                  </a:moveTo>
                  <a:lnTo>
                    <a:pt x="80" y="72"/>
                  </a:lnTo>
                  <a:lnTo>
                    <a:pt x="22" y="72"/>
                  </a:lnTo>
                  <a:lnTo>
                    <a:pt x="22" y="72"/>
                  </a:lnTo>
                  <a:lnTo>
                    <a:pt x="14" y="70"/>
                  </a:lnTo>
                  <a:lnTo>
                    <a:pt x="14" y="70"/>
                  </a:lnTo>
                  <a:lnTo>
                    <a:pt x="8" y="66"/>
                  </a:lnTo>
                  <a:lnTo>
                    <a:pt x="4" y="62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0" y="4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40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4" y="2"/>
                  </a:lnTo>
                  <a:lnTo>
                    <a:pt x="96" y="4"/>
                  </a:lnTo>
                  <a:lnTo>
                    <a:pt x="100" y="8"/>
                  </a:lnTo>
                  <a:lnTo>
                    <a:pt x="100" y="12"/>
                  </a:lnTo>
                  <a:lnTo>
                    <a:pt x="100" y="12"/>
                  </a:lnTo>
                  <a:lnTo>
                    <a:pt x="102" y="30"/>
                  </a:lnTo>
                  <a:lnTo>
                    <a:pt x="102" y="50"/>
                  </a:lnTo>
                  <a:lnTo>
                    <a:pt x="102" y="50"/>
                  </a:lnTo>
                  <a:lnTo>
                    <a:pt x="100" y="58"/>
                  </a:lnTo>
                  <a:lnTo>
                    <a:pt x="100" y="58"/>
                  </a:lnTo>
                  <a:lnTo>
                    <a:pt x="98" y="62"/>
                  </a:lnTo>
                  <a:lnTo>
                    <a:pt x="96" y="66"/>
                  </a:lnTo>
                  <a:lnTo>
                    <a:pt x="88" y="70"/>
                  </a:lnTo>
                  <a:lnTo>
                    <a:pt x="88" y="70"/>
                  </a:lnTo>
                  <a:lnTo>
                    <a:pt x="80" y="72"/>
                  </a:lnTo>
                  <a:lnTo>
                    <a:pt x="80" y="72"/>
                  </a:lnTo>
                  <a:close/>
                  <a:moveTo>
                    <a:pt x="40" y="14"/>
                  </a:moveTo>
                  <a:lnTo>
                    <a:pt x="40" y="14"/>
                  </a:lnTo>
                  <a:lnTo>
                    <a:pt x="38" y="14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8" y="56"/>
                  </a:lnTo>
                  <a:lnTo>
                    <a:pt x="38" y="56"/>
                  </a:lnTo>
                  <a:lnTo>
                    <a:pt x="40" y="58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70" y="38"/>
                  </a:lnTo>
                  <a:lnTo>
                    <a:pt x="70" y="38"/>
                  </a:lnTo>
                  <a:lnTo>
                    <a:pt x="74" y="36"/>
                  </a:lnTo>
                  <a:lnTo>
                    <a:pt x="70" y="32"/>
                  </a:lnTo>
                  <a:lnTo>
                    <a:pt x="70" y="32"/>
                  </a:lnTo>
                  <a:lnTo>
                    <a:pt x="42" y="14"/>
                  </a:lnTo>
                  <a:lnTo>
                    <a:pt x="42" y="14"/>
                  </a:lnTo>
                  <a:lnTo>
                    <a:pt x="40" y="14"/>
                  </a:lnTo>
                  <a:lnTo>
                    <a:pt x="40" y="1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Google Shape;2148;p34"/>
            <p:cNvSpPr/>
            <p:nvPr/>
          </p:nvSpPr>
          <p:spPr>
            <a:xfrm>
              <a:off x="3627439" y="4546430"/>
              <a:ext cx="4380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r>
                <a:rPr lang="en"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PwC Brasil</a:t>
              </a:r>
              <a:endParaRPr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Google Shape;2149;p34"/>
            <p:cNvSpPr/>
            <p:nvPr/>
          </p:nvSpPr>
          <p:spPr>
            <a:xfrm>
              <a:off x="442914" y="4530555"/>
              <a:ext cx="149225" cy="149225"/>
            </a:xfrm>
            <a:custGeom>
              <a:avLst/>
              <a:gdLst/>
              <a:ahLst/>
              <a:cxnLst/>
              <a:rect l="l" t="t" r="r" b="b"/>
              <a:pathLst>
                <a:path w="94" h="94" extrusionOk="0">
                  <a:moveTo>
                    <a:pt x="66" y="94"/>
                  </a:moveTo>
                  <a:lnTo>
                    <a:pt x="66" y="94"/>
                  </a:lnTo>
                  <a:lnTo>
                    <a:pt x="66" y="58"/>
                  </a:lnTo>
                  <a:lnTo>
                    <a:pt x="66" y="58"/>
                  </a:lnTo>
                  <a:lnTo>
                    <a:pt x="78" y="58"/>
                  </a:lnTo>
                  <a:lnTo>
                    <a:pt x="78" y="58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66" y="44"/>
                  </a:lnTo>
                  <a:lnTo>
                    <a:pt x="66" y="44"/>
                  </a:lnTo>
                  <a:lnTo>
                    <a:pt x="66" y="32"/>
                  </a:lnTo>
                  <a:lnTo>
                    <a:pt x="66" y="32"/>
                  </a:lnTo>
                  <a:lnTo>
                    <a:pt x="68" y="30"/>
                  </a:lnTo>
                  <a:lnTo>
                    <a:pt x="70" y="28"/>
                  </a:lnTo>
                  <a:lnTo>
                    <a:pt x="7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72" y="14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0" y="18"/>
                  </a:lnTo>
                  <a:lnTo>
                    <a:pt x="56" y="20"/>
                  </a:lnTo>
                  <a:lnTo>
                    <a:pt x="52" y="24"/>
                  </a:lnTo>
                  <a:lnTo>
                    <a:pt x="52" y="30"/>
                  </a:lnTo>
                  <a:lnTo>
                    <a:pt x="52" y="30"/>
                  </a:lnTo>
                  <a:lnTo>
                    <a:pt x="52" y="42"/>
                  </a:lnTo>
                  <a:lnTo>
                    <a:pt x="52" y="42"/>
                  </a:lnTo>
                  <a:lnTo>
                    <a:pt x="50" y="44"/>
                  </a:lnTo>
                  <a:lnTo>
                    <a:pt x="50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38" y="44"/>
                  </a:lnTo>
                  <a:lnTo>
                    <a:pt x="38" y="44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50" y="58"/>
                  </a:lnTo>
                  <a:lnTo>
                    <a:pt x="50" y="58"/>
                  </a:lnTo>
                  <a:lnTo>
                    <a:pt x="50" y="94"/>
                  </a:lnTo>
                  <a:lnTo>
                    <a:pt x="50" y="94"/>
                  </a:lnTo>
                  <a:lnTo>
                    <a:pt x="50" y="94"/>
                  </a:lnTo>
                  <a:lnTo>
                    <a:pt x="50" y="94"/>
                  </a:lnTo>
                  <a:lnTo>
                    <a:pt x="18" y="94"/>
                  </a:lnTo>
                  <a:lnTo>
                    <a:pt x="18" y="94"/>
                  </a:lnTo>
                  <a:lnTo>
                    <a:pt x="12" y="94"/>
                  </a:lnTo>
                  <a:lnTo>
                    <a:pt x="8" y="90"/>
                  </a:lnTo>
                  <a:lnTo>
                    <a:pt x="4" y="86"/>
                  </a:lnTo>
                  <a:lnTo>
                    <a:pt x="2" y="80"/>
                  </a:lnTo>
                  <a:lnTo>
                    <a:pt x="2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4" y="2"/>
                  </a:lnTo>
                  <a:lnTo>
                    <a:pt x="90" y="6"/>
                  </a:lnTo>
                  <a:lnTo>
                    <a:pt x="92" y="12"/>
                  </a:lnTo>
                  <a:lnTo>
                    <a:pt x="94" y="18"/>
                  </a:lnTo>
                  <a:lnTo>
                    <a:pt x="94" y="18"/>
                  </a:lnTo>
                  <a:lnTo>
                    <a:pt x="94" y="76"/>
                  </a:lnTo>
                  <a:lnTo>
                    <a:pt x="94" y="76"/>
                  </a:lnTo>
                  <a:lnTo>
                    <a:pt x="92" y="82"/>
                  </a:lnTo>
                  <a:lnTo>
                    <a:pt x="90" y="88"/>
                  </a:lnTo>
                  <a:lnTo>
                    <a:pt x="84" y="92"/>
                  </a:lnTo>
                  <a:lnTo>
                    <a:pt x="78" y="94"/>
                  </a:lnTo>
                  <a:lnTo>
                    <a:pt x="78" y="94"/>
                  </a:lnTo>
                  <a:lnTo>
                    <a:pt x="66" y="94"/>
                  </a:lnTo>
                  <a:lnTo>
                    <a:pt x="66" y="94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Google Shape;2150;p34"/>
            <p:cNvSpPr/>
            <p:nvPr/>
          </p:nvSpPr>
          <p:spPr>
            <a:xfrm>
              <a:off x="623889" y="4546430"/>
              <a:ext cx="4380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r>
                <a:rPr lang="en"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PwC Brasil</a:t>
              </a: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Google Shape;2151;p34"/>
            <p:cNvSpPr/>
            <p:nvPr/>
          </p:nvSpPr>
          <p:spPr>
            <a:xfrm>
              <a:off x="1957389" y="4571830"/>
              <a:ext cx="66675" cy="66675"/>
            </a:xfrm>
            <a:custGeom>
              <a:avLst/>
              <a:gdLst/>
              <a:ahLst/>
              <a:cxnLst/>
              <a:rect l="l" t="t" r="r" b="b"/>
              <a:pathLst>
                <a:path w="42" h="42" extrusionOk="0">
                  <a:moveTo>
                    <a:pt x="20" y="0"/>
                  </a:moveTo>
                  <a:lnTo>
                    <a:pt x="20" y="0"/>
                  </a:lnTo>
                  <a:lnTo>
                    <a:pt x="12" y="2"/>
                  </a:lnTo>
                  <a:lnTo>
                    <a:pt x="6" y="6"/>
                  </a:lnTo>
                  <a:lnTo>
                    <a:pt x="2" y="1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" y="30"/>
                  </a:lnTo>
                  <a:lnTo>
                    <a:pt x="6" y="36"/>
                  </a:lnTo>
                  <a:lnTo>
                    <a:pt x="12" y="40"/>
                  </a:lnTo>
                  <a:lnTo>
                    <a:pt x="20" y="42"/>
                  </a:lnTo>
                  <a:lnTo>
                    <a:pt x="20" y="42"/>
                  </a:lnTo>
                  <a:lnTo>
                    <a:pt x="28" y="40"/>
                  </a:lnTo>
                  <a:lnTo>
                    <a:pt x="36" y="36"/>
                  </a:lnTo>
                  <a:lnTo>
                    <a:pt x="40" y="30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0" y="14"/>
                  </a:lnTo>
                  <a:lnTo>
                    <a:pt x="36" y="6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20" y="0"/>
                  </a:lnTo>
                  <a:close/>
                  <a:moveTo>
                    <a:pt x="20" y="38"/>
                  </a:moveTo>
                  <a:lnTo>
                    <a:pt x="20" y="38"/>
                  </a:lnTo>
                  <a:lnTo>
                    <a:pt x="14" y="38"/>
                  </a:lnTo>
                  <a:lnTo>
                    <a:pt x="8" y="34"/>
                  </a:lnTo>
                  <a:lnTo>
                    <a:pt x="4" y="28"/>
                  </a:lnTo>
                  <a:lnTo>
                    <a:pt x="4" y="22"/>
                  </a:lnTo>
                  <a:lnTo>
                    <a:pt x="4" y="22"/>
                  </a:lnTo>
                  <a:lnTo>
                    <a:pt x="4" y="14"/>
                  </a:lnTo>
                  <a:lnTo>
                    <a:pt x="8" y="10"/>
                  </a:lnTo>
                  <a:lnTo>
                    <a:pt x="14" y="6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8" y="6"/>
                  </a:lnTo>
                  <a:lnTo>
                    <a:pt x="34" y="10"/>
                  </a:lnTo>
                  <a:lnTo>
                    <a:pt x="36" y="14"/>
                  </a:lnTo>
                  <a:lnTo>
                    <a:pt x="38" y="22"/>
                  </a:lnTo>
                  <a:lnTo>
                    <a:pt x="38" y="22"/>
                  </a:lnTo>
                  <a:lnTo>
                    <a:pt x="36" y="28"/>
                  </a:lnTo>
                  <a:lnTo>
                    <a:pt x="34" y="34"/>
                  </a:lnTo>
                  <a:lnTo>
                    <a:pt x="28" y="38"/>
                  </a:lnTo>
                  <a:lnTo>
                    <a:pt x="20" y="38"/>
                  </a:lnTo>
                  <a:lnTo>
                    <a:pt x="20" y="3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Google Shape;2152;p34"/>
            <p:cNvSpPr/>
            <p:nvPr/>
          </p:nvSpPr>
          <p:spPr>
            <a:xfrm>
              <a:off x="1935164" y="4533730"/>
              <a:ext cx="0" cy="41275"/>
            </a:xfrm>
            <a:custGeom>
              <a:avLst/>
              <a:gdLst/>
              <a:ahLst/>
              <a:cxnLst/>
              <a:rect l="l" t="t" r="r" b="b"/>
              <a:pathLst>
                <a:path w="120000" h="26" extrusionOk="0">
                  <a:moveTo>
                    <a:pt x="0" y="0"/>
                  </a:moveTo>
                  <a:lnTo>
                    <a:pt x="0" y="26"/>
                  </a:lnTo>
                  <a:lnTo>
                    <a:pt x="0" y="26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Google Shape;2153;p34"/>
            <p:cNvSpPr/>
            <p:nvPr/>
          </p:nvSpPr>
          <p:spPr>
            <a:xfrm>
              <a:off x="1916114" y="4536905"/>
              <a:ext cx="9525" cy="38100"/>
            </a:xfrm>
            <a:custGeom>
              <a:avLst/>
              <a:gdLst/>
              <a:ahLst/>
              <a:cxnLst/>
              <a:rect l="l" t="t" r="r" b="b"/>
              <a:pathLst>
                <a:path w="6" h="24" extrusionOk="0">
                  <a:moveTo>
                    <a:pt x="0" y="12"/>
                  </a:moveTo>
                  <a:lnTo>
                    <a:pt x="0" y="24"/>
                  </a:lnTo>
                  <a:lnTo>
                    <a:pt x="6" y="24"/>
                  </a:lnTo>
                  <a:lnTo>
                    <a:pt x="6" y="0"/>
                  </a:lnTo>
                  <a:lnTo>
                    <a:pt x="6" y="0"/>
                  </a:lnTo>
                  <a:lnTo>
                    <a:pt x="2" y="6"/>
                  </a:ln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Google Shape;2154;p34"/>
            <p:cNvSpPr/>
            <p:nvPr/>
          </p:nvSpPr>
          <p:spPr>
            <a:xfrm>
              <a:off x="1941514" y="4533730"/>
              <a:ext cx="1500" cy="41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Google Shape;2155;p34"/>
            <p:cNvSpPr/>
            <p:nvPr/>
          </p:nvSpPr>
          <p:spPr>
            <a:xfrm>
              <a:off x="1947864" y="4533730"/>
              <a:ext cx="3300" cy="414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Google Shape;2156;p34"/>
            <p:cNvSpPr/>
            <p:nvPr/>
          </p:nvSpPr>
          <p:spPr>
            <a:xfrm>
              <a:off x="1957389" y="4533730"/>
              <a:ext cx="107950" cy="41275"/>
            </a:xfrm>
            <a:custGeom>
              <a:avLst/>
              <a:gdLst/>
              <a:ahLst/>
              <a:cxnLst/>
              <a:rect l="l" t="t" r="r" b="b"/>
              <a:pathLst>
                <a:path w="68" h="26" extrusionOk="0">
                  <a:moveTo>
                    <a:pt x="54" y="0"/>
                  </a:moveTo>
                  <a:lnTo>
                    <a:pt x="0" y="0"/>
                  </a:lnTo>
                  <a:lnTo>
                    <a:pt x="0" y="26"/>
                  </a:lnTo>
                  <a:lnTo>
                    <a:pt x="4" y="26"/>
                  </a:lnTo>
                  <a:lnTo>
                    <a:pt x="4" y="26"/>
                  </a:lnTo>
                  <a:lnTo>
                    <a:pt x="12" y="22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30" y="22"/>
                  </a:lnTo>
                  <a:lnTo>
                    <a:pt x="36" y="26"/>
                  </a:lnTo>
                  <a:lnTo>
                    <a:pt x="68" y="26"/>
                  </a:lnTo>
                  <a:lnTo>
                    <a:pt x="68" y="14"/>
                  </a:lnTo>
                  <a:lnTo>
                    <a:pt x="68" y="14"/>
                  </a:lnTo>
                  <a:lnTo>
                    <a:pt x="68" y="8"/>
                  </a:lnTo>
                  <a:lnTo>
                    <a:pt x="64" y="4"/>
                  </a:lnTo>
                  <a:lnTo>
                    <a:pt x="60" y="2"/>
                  </a:lnTo>
                  <a:lnTo>
                    <a:pt x="54" y="0"/>
                  </a:lnTo>
                  <a:lnTo>
                    <a:pt x="54" y="0"/>
                  </a:lnTo>
                  <a:close/>
                  <a:moveTo>
                    <a:pt x="60" y="18"/>
                  </a:moveTo>
                  <a:lnTo>
                    <a:pt x="60" y="18"/>
                  </a:lnTo>
                  <a:lnTo>
                    <a:pt x="60" y="22"/>
                  </a:lnTo>
                  <a:lnTo>
                    <a:pt x="56" y="22"/>
                  </a:lnTo>
                  <a:lnTo>
                    <a:pt x="46" y="22"/>
                  </a:lnTo>
                  <a:lnTo>
                    <a:pt x="46" y="22"/>
                  </a:lnTo>
                  <a:lnTo>
                    <a:pt x="44" y="22"/>
                  </a:lnTo>
                  <a:lnTo>
                    <a:pt x="42" y="18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4" y="6"/>
                  </a:lnTo>
                  <a:lnTo>
                    <a:pt x="4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0" y="6"/>
                  </a:lnTo>
                  <a:lnTo>
                    <a:pt x="60" y="8"/>
                  </a:lnTo>
                  <a:lnTo>
                    <a:pt x="60" y="1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Google Shape;2157;p34"/>
            <p:cNvSpPr/>
            <p:nvPr/>
          </p:nvSpPr>
          <p:spPr>
            <a:xfrm>
              <a:off x="1916114" y="4581355"/>
              <a:ext cx="149225" cy="98425"/>
            </a:xfrm>
            <a:custGeom>
              <a:avLst/>
              <a:gdLst/>
              <a:ahLst/>
              <a:cxnLst/>
              <a:rect l="l" t="t" r="r" b="b"/>
              <a:pathLst>
                <a:path w="94" h="62" extrusionOk="0">
                  <a:moveTo>
                    <a:pt x="72" y="16"/>
                  </a:moveTo>
                  <a:lnTo>
                    <a:pt x="72" y="16"/>
                  </a:lnTo>
                  <a:lnTo>
                    <a:pt x="70" y="24"/>
                  </a:lnTo>
                  <a:lnTo>
                    <a:pt x="64" y="32"/>
                  </a:lnTo>
                  <a:lnTo>
                    <a:pt x="56" y="38"/>
                  </a:lnTo>
                  <a:lnTo>
                    <a:pt x="46" y="40"/>
                  </a:lnTo>
                  <a:lnTo>
                    <a:pt x="46" y="40"/>
                  </a:lnTo>
                  <a:lnTo>
                    <a:pt x="38" y="38"/>
                  </a:lnTo>
                  <a:lnTo>
                    <a:pt x="30" y="32"/>
                  </a:lnTo>
                  <a:lnTo>
                    <a:pt x="24" y="24"/>
                  </a:lnTo>
                  <a:lnTo>
                    <a:pt x="22" y="16"/>
                  </a:lnTo>
                  <a:lnTo>
                    <a:pt x="22" y="16"/>
                  </a:lnTo>
                  <a:lnTo>
                    <a:pt x="24" y="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46"/>
                  </a:lnTo>
                  <a:lnTo>
                    <a:pt x="0" y="46"/>
                  </a:lnTo>
                  <a:lnTo>
                    <a:pt x="2" y="52"/>
                  </a:lnTo>
                  <a:lnTo>
                    <a:pt x="4" y="56"/>
                  </a:lnTo>
                  <a:lnTo>
                    <a:pt x="10" y="60"/>
                  </a:lnTo>
                  <a:lnTo>
                    <a:pt x="14" y="62"/>
                  </a:lnTo>
                  <a:lnTo>
                    <a:pt x="80" y="62"/>
                  </a:lnTo>
                  <a:lnTo>
                    <a:pt x="80" y="62"/>
                  </a:lnTo>
                  <a:lnTo>
                    <a:pt x="86" y="60"/>
                  </a:lnTo>
                  <a:lnTo>
                    <a:pt x="90" y="56"/>
                  </a:lnTo>
                  <a:lnTo>
                    <a:pt x="94" y="52"/>
                  </a:lnTo>
                  <a:lnTo>
                    <a:pt x="94" y="46"/>
                  </a:lnTo>
                  <a:lnTo>
                    <a:pt x="94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70" y="6"/>
                  </a:lnTo>
                  <a:lnTo>
                    <a:pt x="72" y="16"/>
                  </a:lnTo>
                  <a:lnTo>
                    <a:pt x="72" y="1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8667" tIns="49333" rIns="98667" bIns="49333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Google Shape;2158;p34"/>
            <p:cNvSpPr/>
            <p:nvPr/>
          </p:nvSpPr>
          <p:spPr>
            <a:xfrm>
              <a:off x="2100264" y="4546430"/>
              <a:ext cx="503400" cy="107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>
                <a:buClr>
                  <a:srgbClr val="000000"/>
                </a:buClr>
                <a:buSzPts val="600"/>
              </a:pPr>
              <a:r>
                <a:rPr lang="en" sz="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@PwCBrasil</a:t>
              </a:r>
              <a:endParaRPr sz="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59" name="Google Shape;2159;p34" descr="A picture containing drawing&#10;&#10;Description automatically generated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5658" y="5079610"/>
            <a:ext cx="1106561" cy="110656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697;g899b71f4fb_0_5822">
            <a:extLst>
              <a:ext uri="{FF2B5EF4-FFF2-40B4-BE49-F238E27FC236}">
                <a16:creationId xmlns:a16="http://schemas.microsoft.com/office/drawing/2014/main" id="{0AABFCC3-4167-4CBE-B412-2E64CF7DD73A}"/>
              </a:ext>
            </a:extLst>
          </p:cNvPr>
          <p:cNvSpPr txBox="1"/>
          <p:nvPr/>
        </p:nvSpPr>
        <p:spPr>
          <a:xfrm>
            <a:off x="9433012" y="6629440"/>
            <a:ext cx="2540000" cy="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r" defTabSz="1219170">
              <a:buSzPts val="600"/>
              <a:defRPr/>
            </a:pPr>
            <a:r>
              <a:rPr lang="en" sz="800" kern="0" dirty="0">
                <a:solidFill>
                  <a:srgbClr val="FFFFFF"/>
                </a:solidFill>
              </a:rPr>
              <a:t>DC2 - Informação de distribuição restrita</a:t>
            </a:r>
            <a:endParaRPr sz="800" kern="0" dirty="0">
              <a:solidFill>
                <a:srgbClr val="FFFFFF"/>
              </a:solidFill>
            </a:endParaRPr>
          </a:p>
          <a:p>
            <a:pPr algn="r" defTabSz="1219170">
              <a:buSzPts val="600"/>
              <a:defRPr/>
            </a:pPr>
            <a:endParaRPr sz="800" kern="0" dirty="0">
              <a:solidFill>
                <a:srgbClr val="FFFFFF"/>
              </a:solidFill>
            </a:endParaRP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371CD772-9C41-4A6B-9282-9FC2222E03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" t="4535" r="951" b="16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8D92B75C-B909-4506-8D03-1AE3DBB31E67}"/>
              </a:ext>
            </a:extLst>
          </p:cNvPr>
          <p:cNvSpPr txBox="1"/>
          <p:nvPr/>
        </p:nvSpPr>
        <p:spPr>
          <a:xfrm>
            <a:off x="6937389" y="1420158"/>
            <a:ext cx="5254611" cy="1638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/>
              <a:t>Jarbas Dorado		</a:t>
            </a:r>
          </a:p>
          <a:p>
            <a:r>
              <a:rPr lang="pt-BR" dirty="0"/>
              <a:t>TSCTI – Soluções Fiscais | www.tscti.com.br</a:t>
            </a:r>
          </a:p>
          <a:p>
            <a:endParaRPr lang="pt-BR" sz="1050" dirty="0"/>
          </a:p>
          <a:p>
            <a:r>
              <a:rPr lang="pt-BR" dirty="0"/>
              <a:t>www.linkedin.com/company/tax-solutions-consultoria</a:t>
            </a:r>
          </a:p>
          <a:p>
            <a:r>
              <a:rPr lang="pt-BR" dirty="0"/>
              <a:t>Contato: </a:t>
            </a:r>
            <a:r>
              <a:rPr lang="pt-BR" b="1" dirty="0"/>
              <a:t>+55 11 96580-9892 Jarbas.dorado@tscti.com.br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25E5BD29-9BFA-4793-A93D-5856951493AD}"/>
              </a:ext>
            </a:extLst>
          </p:cNvPr>
          <p:cNvSpPr/>
          <p:nvPr/>
        </p:nvSpPr>
        <p:spPr>
          <a:xfrm>
            <a:off x="7066770" y="1995630"/>
            <a:ext cx="1056788" cy="775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8" descr="Logotipo&#10;&#10;Descrição gerada automaticamente">
            <a:extLst>
              <a:ext uri="{FF2B5EF4-FFF2-40B4-BE49-F238E27FC236}">
                <a16:creationId xmlns:a16="http://schemas.microsoft.com/office/drawing/2014/main" id="{B138E84B-8E28-46FA-81B6-6EA3D6316B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212" y="105360"/>
            <a:ext cx="1189944" cy="41362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01579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EF84F2E1-783C-7B5A-BAEF-AD002C1A9727}"/>
              </a:ext>
            </a:extLst>
          </p:cNvPr>
          <p:cNvSpPr/>
          <p:nvPr/>
        </p:nvSpPr>
        <p:spPr>
          <a:xfrm>
            <a:off x="0" y="0"/>
            <a:ext cx="12192000" cy="6857998"/>
          </a:xfrm>
          <a:prstGeom prst="rect">
            <a:avLst/>
          </a:prstGeom>
          <a:solidFill>
            <a:srgbClr val="1210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57AC369-8BA8-511C-BF4E-C11CF7D9F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00" t="25352" r="48389" b="14330"/>
          <a:stretch/>
        </p:blipFill>
        <p:spPr>
          <a:xfrm>
            <a:off x="319597" y="230389"/>
            <a:ext cx="3004457" cy="4281020"/>
          </a:xfrm>
          <a:prstGeom prst="rect">
            <a:avLst/>
          </a:prstGeom>
        </p:spPr>
      </p:pic>
      <p:pic>
        <p:nvPicPr>
          <p:cNvPr id="1028" name="Picture 4" descr="IIMA | Instituto Information Management">
            <a:extLst>
              <a:ext uri="{FF2B5EF4-FFF2-40B4-BE49-F238E27FC236}">
                <a16:creationId xmlns:a16="http://schemas.microsoft.com/office/drawing/2014/main" id="{A7579529-8051-7E37-B7C0-38751565B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96" y="4538531"/>
            <a:ext cx="3879986" cy="121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444A5B68-5A0E-D111-E79B-1648EE6ED8DB}"/>
              </a:ext>
            </a:extLst>
          </p:cNvPr>
          <p:cNvCxnSpPr/>
          <p:nvPr/>
        </p:nvCxnSpPr>
        <p:spPr>
          <a:xfrm>
            <a:off x="272075" y="5755068"/>
            <a:ext cx="411536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F3F66C27-5F9C-F8A9-4531-167BE5C973A3}"/>
              </a:ext>
            </a:extLst>
          </p:cNvPr>
          <p:cNvCxnSpPr/>
          <p:nvPr/>
        </p:nvCxnSpPr>
        <p:spPr>
          <a:xfrm>
            <a:off x="297241" y="4548451"/>
            <a:ext cx="4115367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1EC64F1-E76D-A5CB-AD19-E993608F3EFC}"/>
              </a:ext>
            </a:extLst>
          </p:cNvPr>
          <p:cNvSpPr txBox="1"/>
          <p:nvPr/>
        </p:nvSpPr>
        <p:spPr>
          <a:xfrm>
            <a:off x="4856085" y="64712"/>
            <a:ext cx="7335915" cy="33135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60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48 Anos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bacharel  em Administração de empresa e Análise de sistemas de informação.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ADFD9A9-8AED-026F-D5B0-632ECFAA85D7}"/>
              </a:ext>
            </a:extLst>
          </p:cNvPr>
          <p:cNvSpPr txBox="1"/>
          <p:nvPr/>
        </p:nvSpPr>
        <p:spPr>
          <a:xfrm>
            <a:off x="4856085" y="396068"/>
            <a:ext cx="7335915" cy="50945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defPPr>
              <a:defRPr lang="pt-BR"/>
            </a:defPPr>
            <a:lvl1pPr>
              <a:spcBef>
                <a:spcPts val="600"/>
              </a:spcBef>
              <a:spcAft>
                <a:spcPts val="600"/>
              </a:spcAft>
              <a:defRPr sz="16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sz="1200" b="0" dirty="0">
                <a:solidFill>
                  <a:srgbClr val="00B0F0"/>
                </a:solidFill>
              </a:rPr>
              <a:t>Professor convidado do </a:t>
            </a:r>
            <a:r>
              <a:rPr lang="pt-BR" b="0" dirty="0"/>
              <a:t>grupo Kroton Educacional</a:t>
            </a:r>
            <a:r>
              <a:rPr lang="pt-BR" b="0" dirty="0">
                <a:solidFill>
                  <a:srgbClr val="00B0F0"/>
                </a:solidFill>
              </a:rPr>
              <a:t> </a:t>
            </a:r>
            <a:r>
              <a:rPr lang="pt-BR" sz="1200" b="0" dirty="0">
                <a:solidFill>
                  <a:srgbClr val="00B0F0"/>
                </a:solidFill>
              </a:rPr>
              <a:t>para MBA nas matérias de gestão de projetos e riscos.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B063647A-5CA7-EE30-4BC8-A458ED1463D2}"/>
              </a:ext>
            </a:extLst>
          </p:cNvPr>
          <p:cNvSpPr txBox="1"/>
          <p:nvPr/>
        </p:nvSpPr>
        <p:spPr>
          <a:xfrm>
            <a:off x="4856085" y="905523"/>
            <a:ext cx="7335915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Supervisor do projeto</a:t>
            </a:r>
            <a:r>
              <a:rPr lang="pt-BR" sz="1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de </a:t>
            </a:r>
            <a:r>
              <a:rPr lang="pt-BR" sz="12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Compliance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sz="1200" i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Audit</a:t>
            </a:r>
            <a:r>
              <a:rPr lang="pt-BR" sz="120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Consulting, Financial Advisory, Risk e SOX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para LATAM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EFE9387-1105-AAFE-F683-FEDB7B22FBCF}"/>
              </a:ext>
            </a:extLst>
          </p:cNvPr>
          <p:cNvSpPr txBox="1"/>
          <p:nvPr/>
        </p:nvSpPr>
        <p:spPr>
          <a:xfrm>
            <a:off x="4856085" y="1212089"/>
            <a:ext cx="7335914" cy="86177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Advisory e Líder</a:t>
            </a:r>
            <a:r>
              <a:rPr lang="pt-BR" sz="14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para o projeto de nacionalização de 2 </a:t>
            </a:r>
            <a:r>
              <a:rPr lang="pt-BR" sz="1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ERP´s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internacionais para o Brasil, tornando as operações compliance com a 11.638, contabilidade e regras fiscais do Brasil, resultando em mais de 800 projetos implantados no Brasil com suas especificidades de negócio e respeitando as condições Federais, Estaduais e municipais.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17783FB-BC77-2CE6-0F4E-D32D1AFEA897}"/>
              </a:ext>
            </a:extLst>
          </p:cNvPr>
          <p:cNvSpPr txBox="1"/>
          <p:nvPr/>
        </p:nvSpPr>
        <p:spPr>
          <a:xfrm>
            <a:off x="4853208" y="2033009"/>
            <a:ext cx="7335913" cy="34778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pt-B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Participação em pilotos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nos projetos d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 sistemas fiscais: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IN 86, SINTEGRA, MANAD, </a:t>
            </a:r>
            <a:r>
              <a:rPr lang="pt-BR" sz="1200" b="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TRANSFER PRINCING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CONVÊNIO 115, </a:t>
            </a:r>
            <a:r>
              <a:rPr lang="pt-BR" sz="1200" b="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COMBILLING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DIF (Cigarros, Bebidas e Selo), SEF I e II, Gia SP, Gia RS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e 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LE DF;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Desenvolvimento de integrações 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racle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SAP, JDE, </a:t>
            </a:r>
            <a:r>
              <a:rPr lang="pt-BR" sz="1200" b="0" i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TOTVs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e People Soft.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Auditorias fiscais e contábeis de níveis I, II e III.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Participação no projeto </a:t>
            </a:r>
            <a:r>
              <a:rPr lang="pt-BR" sz="1400" b="0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Piloto SPED (Sistema Público de Escrituração Fiscal)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representando setor automobilístico e financeiro na homologação de NF-e, SPED Contábil e SPED Fiscal;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Gerenciamento da consultoria com atuação na criação de modelo voltado as normas e procedimentos (</a:t>
            </a:r>
            <a:r>
              <a:rPr lang="pt-BR" sz="1200" b="0" i="1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Agile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), treinamento SPED e Modelo de Diagnóstico SPED (</a:t>
            </a:r>
            <a:r>
              <a:rPr lang="pt-BR" sz="1200" b="0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Assessment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).</a:t>
            </a:r>
          </a:p>
          <a:p>
            <a:pPr marL="171450" indent="-1714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Gerenciamento de </a:t>
            </a:r>
            <a:r>
              <a:rPr lang="pt-BR" sz="12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Clientes ENTREPRISE</a:t>
            </a:r>
            <a:r>
              <a:rPr lang="pt-BR" sz="1200" b="1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como: </a:t>
            </a:r>
            <a:b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Toyota, 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Rossi Construtora, BSH Continental, Cargill, Vivo, Claro, TIM, GVT, Telefônica, Aston, Philip Morris, Kraft </a:t>
            </a:r>
            <a:r>
              <a:rPr lang="pt-BR" sz="1200" b="0" i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Foods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Mitsubishi Motors, Continental, Johnson </a:t>
            </a:r>
            <a:r>
              <a:rPr lang="pt-BR" sz="1200" b="0" i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Controls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Pirelli, Tejofran, Cargill, </a:t>
            </a:r>
            <a:r>
              <a:rPr lang="pt-BR" sz="1200" b="0" i="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Pernord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Ricard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EDP Energias, Atlas Energia, EchoEnergias, Escelsa Energias, </a:t>
            </a:r>
            <a:r>
              <a:rPr lang="pt-BR" sz="1200" dirty="0" err="1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Engenorte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Energias, </a:t>
            </a:r>
            <a:r>
              <a:rPr lang="pt-BR" sz="1200" b="0" i="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entre outros.</a:t>
            </a:r>
            <a:r>
              <a:rPr lang="pt-BR" sz="1200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14E8AFE-3926-ED81-3BD1-2C3B85547A36}"/>
              </a:ext>
            </a:extLst>
          </p:cNvPr>
          <p:cNvSpPr txBox="1"/>
          <p:nvPr/>
        </p:nvSpPr>
        <p:spPr>
          <a:xfrm>
            <a:off x="4853206" y="5513817"/>
            <a:ext cx="7335915" cy="49244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Lider do projeto </a:t>
            </a:r>
            <a:r>
              <a:rPr lang="pt-BR" sz="1200" dirty="0">
                <a:solidFill>
                  <a:srgbClr val="00B0F0"/>
                </a:solidFill>
              </a:rPr>
              <a:t>Fiscal | Contábil para o CSC|BPO América Latina da maior empresa de varejo do Mundo, consolidado operações de América Central e Sul em Buenos Aires e Córdoba (Argentina)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1160305E-82EB-9BAE-E8B7-4B8C5FF8CA5D}"/>
              </a:ext>
            </a:extLst>
          </p:cNvPr>
          <p:cNvSpPr txBox="1"/>
          <p:nvPr/>
        </p:nvSpPr>
        <p:spPr>
          <a:xfrm>
            <a:off x="4856085" y="6002116"/>
            <a:ext cx="7335915" cy="6771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ts val="600"/>
              </a:spcBef>
              <a:spcAft>
                <a:spcPts val="600"/>
              </a:spcAft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Sócio da TSCTI – Soluções Fiscais </a:t>
            </a:r>
            <a:r>
              <a:rPr lang="pt-BR" sz="1200" dirty="0">
                <a:solidFill>
                  <a:srgbClr val="00B0F0"/>
                </a:solidFill>
              </a:rPr>
              <a:t>empresa com 12 anos de existência, crescimento anual de 43% e posicionada como a mais completa, inovadora e promissora empresa do segmento fiscal | Contábil pelas Big4, revistas e empresas especializadas.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A197C22-5EC0-B529-13A9-4B9314C0C35A}"/>
              </a:ext>
            </a:extLst>
          </p:cNvPr>
          <p:cNvSpPr/>
          <p:nvPr/>
        </p:nvSpPr>
        <p:spPr>
          <a:xfrm>
            <a:off x="1395945" y="5044451"/>
            <a:ext cx="2719877" cy="2812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6FED83F2-B730-CC50-D952-66E3780F5BEA}"/>
              </a:ext>
            </a:extLst>
          </p:cNvPr>
          <p:cNvSpPr/>
          <p:nvPr/>
        </p:nvSpPr>
        <p:spPr>
          <a:xfrm>
            <a:off x="1393066" y="5073447"/>
            <a:ext cx="2722755" cy="2384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ln>
                  <a:solidFill>
                    <a:schemeClr val="bg1"/>
                  </a:solidFill>
                </a:ln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CONGRESS 2024</a:t>
            </a:r>
          </a:p>
        </p:txBody>
      </p:sp>
    </p:spTree>
    <p:extLst>
      <p:ext uri="{BB962C8B-B14F-4D97-AF65-F5344CB8AC3E}">
        <p14:creationId xmlns:p14="http://schemas.microsoft.com/office/powerpoint/2010/main" val="156601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9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7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3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8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7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3950"/>
                            </p:stCondLst>
                            <p:childTnLst>
                              <p:par>
                                <p:cTn id="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7" grpId="0" animBg="1"/>
      <p:bldP spid="9" grpId="0" animBg="1"/>
      <p:bldP spid="13" grpId="0" animBg="1"/>
      <p:bldP spid="17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extBox 319">
            <a:extLst>
              <a:ext uri="{FF2B5EF4-FFF2-40B4-BE49-F238E27FC236}">
                <a16:creationId xmlns:a16="http://schemas.microsoft.com/office/drawing/2014/main" id="{D981CE46-8BDE-4156-B8DB-91A2000CA31E}"/>
              </a:ext>
            </a:extLst>
          </p:cNvPr>
          <p:cNvSpPr txBox="1"/>
          <p:nvPr/>
        </p:nvSpPr>
        <p:spPr>
          <a:xfrm>
            <a:off x="6096000" y="0"/>
            <a:ext cx="6096000" cy="7902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ctr" defTabSz="24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7" b="1" i="0" u="none" strike="noStrike" kern="1200" cap="none" spc="0" normalizeH="0" baseline="0" noProof="0" dirty="0">
                <a:ln>
                  <a:noFill/>
                </a:ln>
                <a:solidFill>
                  <a:srgbClr val="116D9F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 que é RPA?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9E249200-1290-47CD-A1FA-B1FE2FA4A0CC}"/>
              </a:ext>
            </a:extLst>
          </p:cNvPr>
          <p:cNvSpPr/>
          <p:nvPr/>
        </p:nvSpPr>
        <p:spPr>
          <a:xfrm>
            <a:off x="6442839" y="1438384"/>
            <a:ext cx="5552379" cy="15702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249768">
              <a:defRPr/>
            </a:pPr>
            <a:br>
              <a:rPr lang="pt-BR" sz="1600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600" b="1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Força de trabalho digital e inteligente, capaz de executar as ações idênticas a um usuário humano, </a:t>
            </a:r>
            <a:r>
              <a:rPr lang="pt-BR" sz="1600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eliminando erros e inconsistências ao mesmo tempo, aumentando a velocidade de execução e eficiência nos processos.</a:t>
            </a:r>
          </a:p>
        </p:txBody>
      </p:sp>
      <p:pic>
        <p:nvPicPr>
          <p:cNvPr id="126" name="Imagem 125">
            <a:extLst>
              <a:ext uri="{FF2B5EF4-FFF2-40B4-BE49-F238E27FC236}">
                <a16:creationId xmlns:a16="http://schemas.microsoft.com/office/drawing/2014/main" id="{B162CB5F-4D36-4E66-9832-D51EA09D3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9" r="1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36" name="Retângulo 35">
            <a:extLst>
              <a:ext uri="{FF2B5EF4-FFF2-40B4-BE49-F238E27FC236}">
                <a16:creationId xmlns:a16="http://schemas.microsoft.com/office/drawing/2014/main" id="{B6121A00-7A6A-467D-B342-FFF6374A8889}"/>
              </a:ext>
            </a:extLst>
          </p:cNvPr>
          <p:cNvSpPr/>
          <p:nvPr/>
        </p:nvSpPr>
        <p:spPr>
          <a:xfrm>
            <a:off x="7591331" y="900527"/>
            <a:ext cx="3105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249768">
              <a:defRPr/>
            </a:pPr>
            <a:r>
              <a:rPr lang="pt-BR" b="1" dirty="0" err="1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</a:t>
            </a:r>
            <a:r>
              <a:rPr lang="pt-BR" dirty="0" err="1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obotic</a:t>
            </a:r>
            <a:r>
              <a:rPr lang="pt-BR" b="1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t-BR" b="1" dirty="0" err="1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</a:t>
            </a:r>
            <a:r>
              <a:rPr lang="pt-BR" dirty="0" err="1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rocess</a:t>
            </a:r>
            <a:r>
              <a:rPr lang="pt-BR" b="1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A</a:t>
            </a:r>
            <a:r>
              <a:rPr lang="pt-BR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utomation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4CE2D7CE-EBED-4FD6-A7CD-934A1B2223C1}"/>
              </a:ext>
            </a:extLst>
          </p:cNvPr>
          <p:cNvSpPr/>
          <p:nvPr/>
        </p:nvSpPr>
        <p:spPr>
          <a:xfrm>
            <a:off x="7523102" y="3556552"/>
            <a:ext cx="4322049" cy="581907"/>
          </a:xfrm>
          <a:prstGeom prst="rect">
            <a:avLst/>
          </a:prstGeom>
          <a:gradFill flip="none" rotWithShape="1">
            <a:gsLst>
              <a:gs pos="0">
                <a:srgbClr val="116D9F">
                  <a:shade val="30000"/>
                  <a:satMod val="115000"/>
                </a:srgbClr>
              </a:gs>
              <a:gs pos="50000">
                <a:srgbClr val="116D9F">
                  <a:shade val="67500"/>
                  <a:satMod val="115000"/>
                </a:srgbClr>
              </a:gs>
              <a:gs pos="100000">
                <a:srgbClr val="116D9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pt-BR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VOLUME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B6E205D0-6014-4970-8976-F6C8F9D1130A}"/>
              </a:ext>
            </a:extLst>
          </p:cNvPr>
          <p:cNvSpPr/>
          <p:nvPr/>
        </p:nvSpPr>
        <p:spPr>
          <a:xfrm>
            <a:off x="6394485" y="3217505"/>
            <a:ext cx="1260000" cy="1260000"/>
          </a:xfrm>
          <a:prstGeom prst="ellipse">
            <a:avLst/>
          </a:prstGeom>
          <a:gradFill flip="none" rotWithShape="1">
            <a:gsLst>
              <a:gs pos="0">
                <a:srgbClr val="116D9F">
                  <a:shade val="30000"/>
                  <a:satMod val="115000"/>
                </a:srgbClr>
              </a:gs>
              <a:gs pos="50000">
                <a:srgbClr val="116D9F">
                  <a:shade val="67500"/>
                  <a:satMod val="115000"/>
                </a:srgbClr>
              </a:gs>
              <a:gs pos="100000">
                <a:srgbClr val="116D9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2" name="Elipse 141">
            <a:extLst>
              <a:ext uri="{FF2B5EF4-FFF2-40B4-BE49-F238E27FC236}">
                <a16:creationId xmlns:a16="http://schemas.microsoft.com/office/drawing/2014/main" id="{4AAFAC7F-BD02-42B0-A94C-95B76107A434}"/>
              </a:ext>
            </a:extLst>
          </p:cNvPr>
          <p:cNvSpPr/>
          <p:nvPr/>
        </p:nvSpPr>
        <p:spPr>
          <a:xfrm>
            <a:off x="6484485" y="3307505"/>
            <a:ext cx="1080000" cy="10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9" name="Retângulo 148">
            <a:extLst>
              <a:ext uri="{FF2B5EF4-FFF2-40B4-BE49-F238E27FC236}">
                <a16:creationId xmlns:a16="http://schemas.microsoft.com/office/drawing/2014/main" id="{1DBAD331-B4DE-4729-82F9-59E209C34BC3}"/>
              </a:ext>
            </a:extLst>
          </p:cNvPr>
          <p:cNvSpPr/>
          <p:nvPr/>
        </p:nvSpPr>
        <p:spPr>
          <a:xfrm>
            <a:off x="9872748" y="5837733"/>
            <a:ext cx="1972404" cy="581907"/>
          </a:xfrm>
          <a:prstGeom prst="rect">
            <a:avLst/>
          </a:prstGeom>
          <a:gradFill flip="none" rotWithShape="1">
            <a:gsLst>
              <a:gs pos="0">
                <a:srgbClr val="116D9F">
                  <a:shade val="30000"/>
                  <a:satMod val="115000"/>
                </a:srgbClr>
              </a:gs>
              <a:gs pos="50000">
                <a:srgbClr val="116D9F">
                  <a:shade val="67500"/>
                  <a:satMod val="115000"/>
                </a:srgbClr>
              </a:gs>
              <a:gs pos="100000">
                <a:srgbClr val="116D9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 ESTABILIDADE</a:t>
            </a:r>
          </a:p>
        </p:txBody>
      </p:sp>
      <p:sp>
        <p:nvSpPr>
          <p:cNvPr id="150" name="Elipse 149">
            <a:extLst>
              <a:ext uri="{FF2B5EF4-FFF2-40B4-BE49-F238E27FC236}">
                <a16:creationId xmlns:a16="http://schemas.microsoft.com/office/drawing/2014/main" id="{90F9245A-72C8-418B-A0AF-D9D009652893}"/>
              </a:ext>
            </a:extLst>
          </p:cNvPr>
          <p:cNvSpPr/>
          <p:nvPr/>
        </p:nvSpPr>
        <p:spPr>
          <a:xfrm>
            <a:off x="8772677" y="5498686"/>
            <a:ext cx="1260000" cy="1260000"/>
          </a:xfrm>
          <a:prstGeom prst="ellipse">
            <a:avLst/>
          </a:prstGeom>
          <a:gradFill flip="none" rotWithShape="1">
            <a:gsLst>
              <a:gs pos="0">
                <a:srgbClr val="116D9F">
                  <a:shade val="30000"/>
                  <a:satMod val="115000"/>
                </a:srgbClr>
              </a:gs>
              <a:gs pos="50000">
                <a:srgbClr val="116D9F">
                  <a:shade val="67500"/>
                  <a:satMod val="115000"/>
                </a:srgbClr>
              </a:gs>
              <a:gs pos="100000">
                <a:srgbClr val="116D9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52" name="Retângulo 151">
            <a:extLst>
              <a:ext uri="{FF2B5EF4-FFF2-40B4-BE49-F238E27FC236}">
                <a16:creationId xmlns:a16="http://schemas.microsoft.com/office/drawing/2014/main" id="{669A1A4E-4ABA-4E50-AF8F-211BC852D16D}"/>
              </a:ext>
            </a:extLst>
          </p:cNvPr>
          <p:cNvSpPr/>
          <p:nvPr/>
        </p:nvSpPr>
        <p:spPr>
          <a:xfrm>
            <a:off x="8763906" y="4697142"/>
            <a:ext cx="3081246" cy="581907"/>
          </a:xfrm>
          <a:prstGeom prst="rect">
            <a:avLst/>
          </a:prstGeom>
          <a:gradFill flip="none" rotWithShape="1">
            <a:gsLst>
              <a:gs pos="0">
                <a:srgbClr val="116D9F">
                  <a:shade val="30000"/>
                  <a:satMod val="115000"/>
                </a:srgbClr>
              </a:gs>
              <a:gs pos="50000">
                <a:srgbClr val="116D9F">
                  <a:shade val="67500"/>
                  <a:satMod val="115000"/>
                </a:srgbClr>
              </a:gs>
              <a:gs pos="100000">
                <a:srgbClr val="116D9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/>
            <a:r>
              <a:rPr lang="pt-BR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REPETIÇÃO</a:t>
            </a:r>
          </a:p>
        </p:txBody>
      </p:sp>
      <p:sp>
        <p:nvSpPr>
          <p:cNvPr id="153" name="Elipse 152">
            <a:extLst>
              <a:ext uri="{FF2B5EF4-FFF2-40B4-BE49-F238E27FC236}">
                <a16:creationId xmlns:a16="http://schemas.microsoft.com/office/drawing/2014/main" id="{4DBE116E-EE15-4071-9EFC-29CA68CF2623}"/>
              </a:ext>
            </a:extLst>
          </p:cNvPr>
          <p:cNvSpPr/>
          <p:nvPr/>
        </p:nvSpPr>
        <p:spPr>
          <a:xfrm>
            <a:off x="7582900" y="4358096"/>
            <a:ext cx="1260000" cy="1260000"/>
          </a:xfrm>
          <a:prstGeom prst="ellipse">
            <a:avLst/>
          </a:prstGeom>
          <a:gradFill flip="none" rotWithShape="1">
            <a:gsLst>
              <a:gs pos="0">
                <a:srgbClr val="116D9F">
                  <a:shade val="30000"/>
                  <a:satMod val="115000"/>
                </a:srgbClr>
              </a:gs>
              <a:gs pos="50000">
                <a:srgbClr val="116D9F">
                  <a:shade val="67500"/>
                  <a:satMod val="115000"/>
                </a:srgbClr>
              </a:gs>
              <a:gs pos="100000">
                <a:srgbClr val="116D9F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/>
          </a:p>
        </p:txBody>
      </p:sp>
      <p:sp>
        <p:nvSpPr>
          <p:cNvPr id="157" name="Elipse 156">
            <a:extLst>
              <a:ext uri="{FF2B5EF4-FFF2-40B4-BE49-F238E27FC236}">
                <a16:creationId xmlns:a16="http://schemas.microsoft.com/office/drawing/2014/main" id="{1D48E584-41D1-434D-B3A8-7EAD3B3A3F85}"/>
              </a:ext>
            </a:extLst>
          </p:cNvPr>
          <p:cNvSpPr/>
          <p:nvPr/>
        </p:nvSpPr>
        <p:spPr>
          <a:xfrm>
            <a:off x="7672900" y="4448096"/>
            <a:ext cx="1080000" cy="10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159" name="Straight Connector 327">
            <a:extLst>
              <a:ext uri="{FF2B5EF4-FFF2-40B4-BE49-F238E27FC236}">
                <a16:creationId xmlns:a16="http://schemas.microsoft.com/office/drawing/2014/main" id="{2AF43B14-67BE-43AF-881F-FD0472D8B47F}"/>
              </a:ext>
            </a:extLst>
          </p:cNvPr>
          <p:cNvCxnSpPr>
            <a:cxnSpLocks/>
          </p:cNvCxnSpPr>
          <p:nvPr/>
        </p:nvCxnSpPr>
        <p:spPr>
          <a:xfrm>
            <a:off x="7364518" y="3584790"/>
            <a:ext cx="0" cy="496631"/>
          </a:xfrm>
          <a:prstGeom prst="line">
            <a:avLst/>
          </a:prstGeom>
          <a:ln w="85725" cap="rnd">
            <a:solidFill>
              <a:srgbClr val="EE8F0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327">
            <a:extLst>
              <a:ext uri="{FF2B5EF4-FFF2-40B4-BE49-F238E27FC236}">
                <a16:creationId xmlns:a16="http://schemas.microsoft.com/office/drawing/2014/main" id="{25A3153F-317B-4153-8ED4-826BBBBBD742}"/>
              </a:ext>
            </a:extLst>
          </p:cNvPr>
          <p:cNvCxnSpPr>
            <a:cxnSpLocks/>
          </p:cNvCxnSpPr>
          <p:nvPr/>
        </p:nvCxnSpPr>
        <p:spPr>
          <a:xfrm>
            <a:off x="6804501" y="3990739"/>
            <a:ext cx="0" cy="97214"/>
          </a:xfrm>
          <a:prstGeom prst="line">
            <a:avLst/>
          </a:prstGeom>
          <a:ln w="85725" cap="rnd">
            <a:solidFill>
              <a:srgbClr val="EE8F0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327">
            <a:extLst>
              <a:ext uri="{FF2B5EF4-FFF2-40B4-BE49-F238E27FC236}">
                <a16:creationId xmlns:a16="http://schemas.microsoft.com/office/drawing/2014/main" id="{A4752AB3-6598-4C39-AAA3-BB40A6DC261C}"/>
              </a:ext>
            </a:extLst>
          </p:cNvPr>
          <p:cNvCxnSpPr>
            <a:cxnSpLocks/>
          </p:cNvCxnSpPr>
          <p:nvPr/>
        </p:nvCxnSpPr>
        <p:spPr>
          <a:xfrm>
            <a:off x="6944505" y="3885444"/>
            <a:ext cx="0" cy="202509"/>
          </a:xfrm>
          <a:prstGeom prst="line">
            <a:avLst/>
          </a:prstGeom>
          <a:ln w="85725" cap="rnd">
            <a:solidFill>
              <a:srgbClr val="EE8F0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327">
            <a:extLst>
              <a:ext uri="{FF2B5EF4-FFF2-40B4-BE49-F238E27FC236}">
                <a16:creationId xmlns:a16="http://schemas.microsoft.com/office/drawing/2014/main" id="{62E78BE6-7464-4EFC-BF40-1BAC59DDB472}"/>
              </a:ext>
            </a:extLst>
          </p:cNvPr>
          <p:cNvCxnSpPr>
            <a:cxnSpLocks/>
          </p:cNvCxnSpPr>
          <p:nvPr/>
        </p:nvCxnSpPr>
        <p:spPr>
          <a:xfrm>
            <a:off x="7084509" y="3782858"/>
            <a:ext cx="0" cy="305095"/>
          </a:xfrm>
          <a:prstGeom prst="line">
            <a:avLst/>
          </a:prstGeom>
          <a:ln w="85725" cap="rnd">
            <a:solidFill>
              <a:srgbClr val="EE8F0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327">
            <a:extLst>
              <a:ext uri="{FF2B5EF4-FFF2-40B4-BE49-F238E27FC236}">
                <a16:creationId xmlns:a16="http://schemas.microsoft.com/office/drawing/2014/main" id="{29E9E56F-CFDA-4704-86BC-5CF58276E5A6}"/>
              </a:ext>
            </a:extLst>
          </p:cNvPr>
          <p:cNvCxnSpPr>
            <a:cxnSpLocks/>
          </p:cNvCxnSpPr>
          <p:nvPr/>
        </p:nvCxnSpPr>
        <p:spPr>
          <a:xfrm flipV="1">
            <a:off x="7224513" y="3676361"/>
            <a:ext cx="0" cy="405060"/>
          </a:xfrm>
          <a:prstGeom prst="line">
            <a:avLst/>
          </a:prstGeom>
          <a:ln w="85725" cap="rnd">
            <a:solidFill>
              <a:srgbClr val="EE8F0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327">
            <a:extLst>
              <a:ext uri="{FF2B5EF4-FFF2-40B4-BE49-F238E27FC236}">
                <a16:creationId xmlns:a16="http://schemas.microsoft.com/office/drawing/2014/main" id="{EF1F28E5-F057-4861-9567-5F9408AF858D}"/>
              </a:ext>
            </a:extLst>
          </p:cNvPr>
          <p:cNvCxnSpPr>
            <a:cxnSpLocks/>
          </p:cNvCxnSpPr>
          <p:nvPr/>
        </p:nvCxnSpPr>
        <p:spPr>
          <a:xfrm>
            <a:off x="6664497" y="4087953"/>
            <a:ext cx="0" cy="0"/>
          </a:xfrm>
          <a:prstGeom prst="line">
            <a:avLst/>
          </a:prstGeom>
          <a:ln w="85725" cap="rnd">
            <a:solidFill>
              <a:srgbClr val="EE8F0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" name="Retângulo 225">
            <a:extLst>
              <a:ext uri="{FF2B5EF4-FFF2-40B4-BE49-F238E27FC236}">
                <a16:creationId xmlns:a16="http://schemas.microsoft.com/office/drawing/2014/main" id="{9468BA4A-D0AC-4B3B-90DA-4C33A41B88D8}"/>
              </a:ext>
            </a:extLst>
          </p:cNvPr>
          <p:cNvSpPr/>
          <p:nvPr/>
        </p:nvSpPr>
        <p:spPr>
          <a:xfrm>
            <a:off x="7747366" y="4914392"/>
            <a:ext cx="931069" cy="147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7" name="Retângulo 226">
            <a:extLst>
              <a:ext uri="{FF2B5EF4-FFF2-40B4-BE49-F238E27FC236}">
                <a16:creationId xmlns:a16="http://schemas.microsoft.com/office/drawing/2014/main" id="{B328962E-6325-41E3-A754-8FF96A64E6B0}"/>
              </a:ext>
            </a:extLst>
          </p:cNvPr>
          <p:cNvSpPr/>
          <p:nvPr/>
        </p:nvSpPr>
        <p:spPr>
          <a:xfrm rot="5400000">
            <a:off x="7747366" y="4914392"/>
            <a:ext cx="931069" cy="147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237" name="Diagrama 236">
            <a:extLst>
              <a:ext uri="{FF2B5EF4-FFF2-40B4-BE49-F238E27FC236}">
                <a16:creationId xmlns:a16="http://schemas.microsoft.com/office/drawing/2014/main" id="{D71C231C-2D2A-4413-B158-B472935908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7993895"/>
              </p:ext>
            </p:extLst>
          </p:nvPr>
        </p:nvGraphicFramePr>
        <p:xfrm>
          <a:off x="7780900" y="4594199"/>
          <a:ext cx="864000" cy="8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0" name="Elipse 239">
            <a:extLst>
              <a:ext uri="{FF2B5EF4-FFF2-40B4-BE49-F238E27FC236}">
                <a16:creationId xmlns:a16="http://schemas.microsoft.com/office/drawing/2014/main" id="{C20AC573-B965-4EFD-8E97-85D92BFC82AF}"/>
              </a:ext>
            </a:extLst>
          </p:cNvPr>
          <p:cNvSpPr/>
          <p:nvPr/>
        </p:nvSpPr>
        <p:spPr>
          <a:xfrm>
            <a:off x="8858355" y="5588686"/>
            <a:ext cx="1080000" cy="10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02" name="Conector de Seta Reta 201">
            <a:extLst>
              <a:ext uri="{FF2B5EF4-FFF2-40B4-BE49-F238E27FC236}">
                <a16:creationId xmlns:a16="http://schemas.microsoft.com/office/drawing/2014/main" id="{F9E75F1C-1980-44AD-8677-4349ADDFDF81}"/>
              </a:ext>
            </a:extLst>
          </p:cNvPr>
          <p:cNvCxnSpPr>
            <a:cxnSpLocks/>
          </p:cNvCxnSpPr>
          <p:nvPr/>
        </p:nvCxnSpPr>
        <p:spPr>
          <a:xfrm>
            <a:off x="9043987" y="6387573"/>
            <a:ext cx="757217" cy="0"/>
          </a:xfrm>
          <a:prstGeom prst="straightConnector1">
            <a:avLst/>
          </a:prstGeom>
          <a:ln w="57150">
            <a:solidFill>
              <a:srgbClr val="EE8F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Conector de Seta Reta 196">
            <a:extLst>
              <a:ext uri="{FF2B5EF4-FFF2-40B4-BE49-F238E27FC236}">
                <a16:creationId xmlns:a16="http://schemas.microsoft.com/office/drawing/2014/main" id="{B01949E7-8858-41C5-83B8-4E372D7830C6}"/>
              </a:ext>
            </a:extLst>
          </p:cNvPr>
          <p:cNvCxnSpPr>
            <a:cxnSpLocks/>
          </p:cNvCxnSpPr>
          <p:nvPr/>
        </p:nvCxnSpPr>
        <p:spPr>
          <a:xfrm flipV="1">
            <a:off x="9071468" y="5757211"/>
            <a:ext cx="0" cy="622567"/>
          </a:xfrm>
          <a:prstGeom prst="straightConnector1">
            <a:avLst/>
          </a:prstGeom>
          <a:ln w="57150">
            <a:solidFill>
              <a:srgbClr val="EE8F0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Connector 327">
            <a:extLst>
              <a:ext uri="{FF2B5EF4-FFF2-40B4-BE49-F238E27FC236}">
                <a16:creationId xmlns:a16="http://schemas.microsoft.com/office/drawing/2014/main" id="{8754F011-62D2-403B-AE72-8F47F9EC5149}"/>
              </a:ext>
            </a:extLst>
          </p:cNvPr>
          <p:cNvCxnSpPr>
            <a:cxnSpLocks/>
          </p:cNvCxnSpPr>
          <p:nvPr/>
        </p:nvCxnSpPr>
        <p:spPr>
          <a:xfrm flipH="1">
            <a:off x="9193879" y="6268032"/>
            <a:ext cx="312071" cy="0"/>
          </a:xfrm>
          <a:prstGeom prst="line">
            <a:avLst/>
          </a:prstGeom>
          <a:ln w="85725" cap="rnd">
            <a:solidFill>
              <a:srgbClr val="EE8F0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Connector 327">
            <a:extLst>
              <a:ext uri="{FF2B5EF4-FFF2-40B4-BE49-F238E27FC236}">
                <a16:creationId xmlns:a16="http://schemas.microsoft.com/office/drawing/2014/main" id="{861F502F-E1F4-493A-868D-F1756101C535}"/>
              </a:ext>
            </a:extLst>
          </p:cNvPr>
          <p:cNvCxnSpPr>
            <a:cxnSpLocks/>
          </p:cNvCxnSpPr>
          <p:nvPr/>
        </p:nvCxnSpPr>
        <p:spPr>
          <a:xfrm flipH="1">
            <a:off x="9193879" y="5991808"/>
            <a:ext cx="408952" cy="0"/>
          </a:xfrm>
          <a:prstGeom prst="line">
            <a:avLst/>
          </a:prstGeom>
          <a:ln w="85725" cap="rnd">
            <a:solidFill>
              <a:srgbClr val="EE8F0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327">
            <a:extLst>
              <a:ext uri="{FF2B5EF4-FFF2-40B4-BE49-F238E27FC236}">
                <a16:creationId xmlns:a16="http://schemas.microsoft.com/office/drawing/2014/main" id="{E1515AED-12FB-4EB4-ADCB-87CB94A8DEDB}"/>
              </a:ext>
            </a:extLst>
          </p:cNvPr>
          <p:cNvCxnSpPr>
            <a:cxnSpLocks/>
          </p:cNvCxnSpPr>
          <p:nvPr/>
        </p:nvCxnSpPr>
        <p:spPr>
          <a:xfrm flipH="1">
            <a:off x="9193879" y="6129920"/>
            <a:ext cx="167566" cy="0"/>
          </a:xfrm>
          <a:prstGeom prst="line">
            <a:avLst/>
          </a:prstGeom>
          <a:ln w="85725" cap="rnd">
            <a:solidFill>
              <a:srgbClr val="EE8F0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Conector reto 241">
            <a:extLst>
              <a:ext uri="{FF2B5EF4-FFF2-40B4-BE49-F238E27FC236}">
                <a16:creationId xmlns:a16="http://schemas.microsoft.com/office/drawing/2014/main" id="{E5E04233-165D-4295-BFD6-E991DD692526}"/>
              </a:ext>
            </a:extLst>
          </p:cNvPr>
          <p:cNvCxnSpPr>
            <a:cxnSpLocks/>
          </p:cNvCxnSpPr>
          <p:nvPr/>
        </p:nvCxnSpPr>
        <p:spPr>
          <a:xfrm>
            <a:off x="11995220" y="3556552"/>
            <a:ext cx="0" cy="2863088"/>
          </a:xfrm>
          <a:prstGeom prst="line">
            <a:avLst/>
          </a:prstGeom>
          <a:ln w="57150">
            <a:solidFill>
              <a:srgbClr val="066F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097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0"/>
                            </p:stCondLst>
                            <p:childTnLst>
                              <p:par>
                                <p:cTn id="7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500"/>
                            </p:stCondLst>
                            <p:childTnLst>
                              <p:par>
                                <p:cTn id="76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5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000"/>
                            </p:stCondLst>
                            <p:childTnLst>
                              <p:par>
                                <p:cTn id="9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6500"/>
                            </p:stCondLst>
                            <p:childTnLst>
                              <p:par>
                                <p:cTn id="9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/>
      <p:bldP spid="8" grpId="0" build="p"/>
      <p:bldP spid="36" grpId="0" build="p" advAuto="1000"/>
      <p:bldP spid="38" grpId="0" animBg="1"/>
      <p:bldP spid="39" grpId="0" animBg="1"/>
      <p:bldP spid="149" grpId="0" animBg="1"/>
      <p:bldP spid="150" grpId="0" animBg="1"/>
      <p:bldP spid="152" grpId="0" animBg="1"/>
      <p:bldP spid="153" grpId="0" animBg="1"/>
      <p:bldP spid="226" grpId="0" animBg="1"/>
      <p:bldP spid="227" grpId="0" animBg="1"/>
      <p:bldGraphic spid="237" grpId="0">
        <p:bldAsOne/>
      </p:bldGraphic>
      <p:bldGraphic spid="237" grpId="1">
        <p:bldAsOne/>
      </p:bldGraphic>
      <p:bldGraphic spid="237" grpId="2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sz="quarter" idx="10"/>
          </p:nvPr>
        </p:nvSpPr>
        <p:spPr>
          <a:xfrm>
            <a:off x="-1" y="0"/>
            <a:ext cx="9429235" cy="1019538"/>
          </a:xfrm>
        </p:spPr>
        <p:txBody>
          <a:bodyPr anchor="ctr" anchorCtr="0">
            <a:normAutofit/>
          </a:bodyPr>
          <a:lstStyle/>
          <a:p>
            <a:r>
              <a:rPr lang="pt-BR" dirty="0"/>
              <a:t>Como começamos! </a:t>
            </a:r>
            <a:r>
              <a:rPr lang="pt-BR" sz="1600" b="0" dirty="0">
                <a:solidFill>
                  <a:srgbClr val="306C8A"/>
                </a:solidFill>
              </a:rPr>
              <a:t>(Fiscalização Legado)</a:t>
            </a:r>
          </a:p>
        </p:txBody>
      </p:sp>
      <p:cxnSp>
        <p:nvCxnSpPr>
          <p:cNvPr id="92" name="Conector reto 91">
            <a:extLst>
              <a:ext uri="{FF2B5EF4-FFF2-40B4-BE49-F238E27FC236}">
                <a16:creationId xmlns:a16="http://schemas.microsoft.com/office/drawing/2014/main" id="{C6D9F8B3-7638-4B0A-9351-74D098BE7D49}"/>
              </a:ext>
            </a:extLst>
          </p:cNvPr>
          <p:cNvCxnSpPr>
            <a:cxnSpLocks/>
          </p:cNvCxnSpPr>
          <p:nvPr/>
        </p:nvCxnSpPr>
        <p:spPr>
          <a:xfrm>
            <a:off x="2899070" y="1462541"/>
            <a:ext cx="2140307" cy="476138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to 92">
            <a:extLst>
              <a:ext uri="{FF2B5EF4-FFF2-40B4-BE49-F238E27FC236}">
                <a16:creationId xmlns:a16="http://schemas.microsoft.com/office/drawing/2014/main" id="{CD42BCD5-8510-448E-8A1E-C3C30F4BD2E9}"/>
              </a:ext>
            </a:extLst>
          </p:cNvPr>
          <p:cNvCxnSpPr>
            <a:cxnSpLocks/>
            <a:endCxn id="157" idx="1"/>
          </p:cNvCxnSpPr>
          <p:nvPr/>
        </p:nvCxnSpPr>
        <p:spPr>
          <a:xfrm>
            <a:off x="2969327" y="3402602"/>
            <a:ext cx="964085" cy="18454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>
            <a:extLst>
              <a:ext uri="{FF2B5EF4-FFF2-40B4-BE49-F238E27FC236}">
                <a16:creationId xmlns:a16="http://schemas.microsoft.com/office/drawing/2014/main" id="{60A1EAA2-92B5-4452-B675-DD1ADBCD375C}"/>
              </a:ext>
            </a:extLst>
          </p:cNvPr>
          <p:cNvCxnSpPr>
            <a:cxnSpLocks/>
          </p:cNvCxnSpPr>
          <p:nvPr/>
        </p:nvCxnSpPr>
        <p:spPr>
          <a:xfrm flipV="1">
            <a:off x="2951304" y="5022970"/>
            <a:ext cx="1483203" cy="385195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>
            <a:extLst>
              <a:ext uri="{FF2B5EF4-FFF2-40B4-BE49-F238E27FC236}">
                <a16:creationId xmlns:a16="http://schemas.microsoft.com/office/drawing/2014/main" id="{BEA1F8E6-33BB-456A-9001-336A7DD87D42}"/>
              </a:ext>
            </a:extLst>
          </p:cNvPr>
          <p:cNvCxnSpPr>
            <a:cxnSpLocks/>
          </p:cNvCxnSpPr>
          <p:nvPr/>
        </p:nvCxnSpPr>
        <p:spPr>
          <a:xfrm>
            <a:off x="6031014" y="5513581"/>
            <a:ext cx="0" cy="981127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ector reto 95">
            <a:extLst>
              <a:ext uri="{FF2B5EF4-FFF2-40B4-BE49-F238E27FC236}">
                <a16:creationId xmlns:a16="http://schemas.microsoft.com/office/drawing/2014/main" id="{31ADC33B-3D5C-42B5-A198-D69C068261D4}"/>
              </a:ext>
            </a:extLst>
          </p:cNvPr>
          <p:cNvCxnSpPr>
            <a:cxnSpLocks/>
            <a:stCxn id="142" idx="5"/>
          </p:cNvCxnSpPr>
          <p:nvPr/>
        </p:nvCxnSpPr>
        <p:spPr>
          <a:xfrm>
            <a:off x="7333197" y="4888964"/>
            <a:ext cx="1372281" cy="523190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ector reto 96">
            <a:extLst>
              <a:ext uri="{FF2B5EF4-FFF2-40B4-BE49-F238E27FC236}">
                <a16:creationId xmlns:a16="http://schemas.microsoft.com/office/drawing/2014/main" id="{FEA57B7C-615C-4C69-AC16-D803887ABA7E}"/>
              </a:ext>
            </a:extLst>
          </p:cNvPr>
          <p:cNvCxnSpPr>
            <a:cxnSpLocks/>
          </p:cNvCxnSpPr>
          <p:nvPr/>
        </p:nvCxnSpPr>
        <p:spPr>
          <a:xfrm>
            <a:off x="7758592" y="3384396"/>
            <a:ext cx="719405" cy="0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onector reto 97">
            <a:extLst>
              <a:ext uri="{FF2B5EF4-FFF2-40B4-BE49-F238E27FC236}">
                <a16:creationId xmlns:a16="http://schemas.microsoft.com/office/drawing/2014/main" id="{D8136FCC-DBA7-48CB-B5AE-45F764113D99}"/>
              </a:ext>
            </a:extLst>
          </p:cNvPr>
          <p:cNvCxnSpPr>
            <a:cxnSpLocks/>
          </p:cNvCxnSpPr>
          <p:nvPr/>
        </p:nvCxnSpPr>
        <p:spPr>
          <a:xfrm flipV="1">
            <a:off x="6989221" y="1456807"/>
            <a:ext cx="1744092" cy="404836"/>
          </a:xfrm>
          <a:prstGeom prst="line">
            <a:avLst/>
          </a:prstGeom>
          <a:ln w="28575">
            <a:solidFill>
              <a:srgbClr val="155C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9" name="Agrupar 98">
            <a:extLst>
              <a:ext uri="{FF2B5EF4-FFF2-40B4-BE49-F238E27FC236}">
                <a16:creationId xmlns:a16="http://schemas.microsoft.com/office/drawing/2014/main" id="{8AF58C2D-75AE-4DDC-A903-54CFDCCFE601}"/>
              </a:ext>
            </a:extLst>
          </p:cNvPr>
          <p:cNvGrpSpPr/>
          <p:nvPr/>
        </p:nvGrpSpPr>
        <p:grpSpPr>
          <a:xfrm>
            <a:off x="3658235" y="1481126"/>
            <a:ext cx="4551680" cy="4551680"/>
            <a:chOff x="5852159" y="1435519"/>
            <a:chExt cx="4551680" cy="4551680"/>
          </a:xfrm>
          <a:solidFill>
            <a:schemeClr val="bg1"/>
          </a:solidFill>
        </p:grpSpPr>
        <p:sp>
          <p:nvSpPr>
            <p:cNvPr id="100" name="Círculo Parcial 99">
              <a:extLst>
                <a:ext uri="{FF2B5EF4-FFF2-40B4-BE49-F238E27FC236}">
                  <a16:creationId xmlns:a16="http://schemas.microsoft.com/office/drawing/2014/main" id="{15121355-EB50-46B1-9D83-87F3C37C8382}"/>
                </a:ext>
              </a:extLst>
            </p:cNvPr>
            <p:cNvSpPr/>
            <p:nvPr/>
          </p:nvSpPr>
          <p:spPr>
            <a:xfrm>
              <a:off x="5852159" y="1435519"/>
              <a:ext cx="4551680" cy="4551680"/>
            </a:xfrm>
            <a:prstGeom prst="pie">
              <a:avLst>
                <a:gd name="adj1" fmla="val 16200000"/>
                <a:gd name="adj2" fmla="val 19285716"/>
              </a:avLst>
            </a:prstGeom>
            <a:grpFill/>
            <a:ln>
              <a:solidFill>
                <a:srgbClr val="04659A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01" name="Círculo Parcial 4">
              <a:extLst>
                <a:ext uri="{FF2B5EF4-FFF2-40B4-BE49-F238E27FC236}">
                  <a16:creationId xmlns:a16="http://schemas.microsoft.com/office/drawing/2014/main" id="{DA568DF9-D656-43BC-807F-76FD44AF4B50}"/>
                </a:ext>
              </a:extLst>
            </p:cNvPr>
            <p:cNvSpPr txBox="1"/>
            <p:nvPr/>
          </p:nvSpPr>
          <p:spPr>
            <a:xfrm>
              <a:off x="8368549" y="2513093"/>
              <a:ext cx="533056" cy="394441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690" tIns="59690" rIns="59690" bIns="59690" numCol="1" spcCol="1270" anchor="ctr" anchorCtr="0">
              <a:noAutofit/>
            </a:bodyPr>
            <a:lstStyle/>
            <a:p>
              <a:pPr marL="0" lvl="0" indent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pt-BR" sz="2800" b="1" kern="1200" dirty="0">
                  <a:solidFill>
                    <a:srgbClr val="04659A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1</a:t>
              </a:r>
            </a:p>
          </p:txBody>
        </p:sp>
      </p:grpSp>
      <p:grpSp>
        <p:nvGrpSpPr>
          <p:cNvPr id="102" name="Agrupar 101">
            <a:extLst>
              <a:ext uri="{FF2B5EF4-FFF2-40B4-BE49-F238E27FC236}">
                <a16:creationId xmlns:a16="http://schemas.microsoft.com/office/drawing/2014/main" id="{8F3494E0-3BE5-4FD2-909B-E1E2B1224F8E}"/>
              </a:ext>
            </a:extLst>
          </p:cNvPr>
          <p:cNvGrpSpPr/>
          <p:nvPr/>
        </p:nvGrpSpPr>
        <p:grpSpPr>
          <a:xfrm rot="1091694">
            <a:off x="3658235" y="1481125"/>
            <a:ext cx="4551680" cy="4551680"/>
            <a:chOff x="5658831" y="1340251"/>
            <a:chExt cx="4551680" cy="4551680"/>
          </a:xfrm>
          <a:solidFill>
            <a:schemeClr val="bg1"/>
          </a:solidFill>
        </p:grpSpPr>
        <p:sp>
          <p:nvSpPr>
            <p:cNvPr id="103" name="Círculo Parcial 102">
              <a:extLst>
                <a:ext uri="{FF2B5EF4-FFF2-40B4-BE49-F238E27FC236}">
                  <a16:creationId xmlns:a16="http://schemas.microsoft.com/office/drawing/2014/main" id="{846DD6E8-48AE-4869-B0FC-DF921E52CD9C}"/>
                </a:ext>
              </a:extLst>
            </p:cNvPr>
            <p:cNvSpPr/>
            <p:nvPr/>
          </p:nvSpPr>
          <p:spPr>
            <a:xfrm rot="1994029">
              <a:off x="5658831" y="1340251"/>
              <a:ext cx="4551680" cy="4551680"/>
            </a:xfrm>
            <a:prstGeom prst="pie">
              <a:avLst>
                <a:gd name="adj1" fmla="val 16200000"/>
                <a:gd name="adj2" fmla="val 19285716"/>
              </a:avLst>
            </a:prstGeom>
            <a:grpFill/>
            <a:ln>
              <a:solidFill>
                <a:srgbClr val="04659A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04" name="Círculo Parcial 4">
              <a:extLst>
                <a:ext uri="{FF2B5EF4-FFF2-40B4-BE49-F238E27FC236}">
                  <a16:creationId xmlns:a16="http://schemas.microsoft.com/office/drawing/2014/main" id="{59D1987E-7B68-4A51-8F4A-CF39708D2367}"/>
                </a:ext>
              </a:extLst>
            </p:cNvPr>
            <p:cNvSpPr txBox="1"/>
            <p:nvPr/>
          </p:nvSpPr>
          <p:spPr>
            <a:xfrm rot="20508306">
              <a:off x="8238490" y="2769449"/>
              <a:ext cx="1246293" cy="78570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690" tIns="59690" rIns="59690" bIns="59690" numCol="1" spcCol="1270" anchor="ctr" anchorCtr="0">
              <a:noAutofit/>
            </a:bodyPr>
            <a:lstStyle>
              <a:defPPr>
                <a:defRPr lang="en-US"/>
              </a:defPPr>
              <a:lvl1pPr lvl="0" indent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2800" b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BR" dirty="0">
                  <a:solidFill>
                    <a:srgbClr val="04659A"/>
                  </a:solidFill>
                </a:rPr>
                <a:t>2</a:t>
              </a:r>
            </a:p>
          </p:txBody>
        </p:sp>
      </p:grpSp>
      <p:grpSp>
        <p:nvGrpSpPr>
          <p:cNvPr id="105" name="Agrupar 104">
            <a:extLst>
              <a:ext uri="{FF2B5EF4-FFF2-40B4-BE49-F238E27FC236}">
                <a16:creationId xmlns:a16="http://schemas.microsoft.com/office/drawing/2014/main" id="{1A725FA7-70F7-49A1-8FD4-4AA496C75A27}"/>
              </a:ext>
            </a:extLst>
          </p:cNvPr>
          <p:cNvGrpSpPr/>
          <p:nvPr/>
        </p:nvGrpSpPr>
        <p:grpSpPr>
          <a:xfrm rot="4157850">
            <a:off x="3658235" y="1481124"/>
            <a:ext cx="4551680" cy="4551680"/>
            <a:chOff x="5658831" y="1340251"/>
            <a:chExt cx="4551680" cy="4551680"/>
          </a:xfrm>
          <a:solidFill>
            <a:schemeClr val="bg1"/>
          </a:solidFill>
        </p:grpSpPr>
        <p:sp>
          <p:nvSpPr>
            <p:cNvPr id="106" name="Círculo Parcial 105">
              <a:extLst>
                <a:ext uri="{FF2B5EF4-FFF2-40B4-BE49-F238E27FC236}">
                  <a16:creationId xmlns:a16="http://schemas.microsoft.com/office/drawing/2014/main" id="{FBC6401F-734D-4D71-A59A-DDDF0D35394B}"/>
                </a:ext>
              </a:extLst>
            </p:cNvPr>
            <p:cNvSpPr/>
            <p:nvPr/>
          </p:nvSpPr>
          <p:spPr>
            <a:xfrm rot="1994029">
              <a:off x="5658831" y="1340251"/>
              <a:ext cx="4551680" cy="4551680"/>
            </a:xfrm>
            <a:prstGeom prst="pie">
              <a:avLst>
                <a:gd name="adj1" fmla="val 16200000"/>
                <a:gd name="adj2" fmla="val 19285716"/>
              </a:avLst>
            </a:prstGeom>
            <a:grpFill/>
            <a:ln>
              <a:solidFill>
                <a:srgbClr val="04659A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07" name="Círculo Parcial 4">
              <a:extLst>
                <a:ext uri="{FF2B5EF4-FFF2-40B4-BE49-F238E27FC236}">
                  <a16:creationId xmlns:a16="http://schemas.microsoft.com/office/drawing/2014/main" id="{2BD56F80-C6AA-416D-9478-AC8DE32FD7FF}"/>
                </a:ext>
              </a:extLst>
            </p:cNvPr>
            <p:cNvSpPr txBox="1"/>
            <p:nvPr/>
          </p:nvSpPr>
          <p:spPr>
            <a:xfrm rot="17442150">
              <a:off x="8239925" y="2715095"/>
              <a:ext cx="1246293" cy="78570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690" tIns="59690" rIns="59690" bIns="59690" numCol="1" spcCol="1270" anchor="ctr" anchorCtr="0">
              <a:noAutofit/>
            </a:bodyPr>
            <a:lstStyle>
              <a:defPPr>
                <a:defRPr lang="en-US"/>
              </a:defPPr>
              <a:lvl1pPr lvl="0" indent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2800" b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BR" dirty="0">
                  <a:solidFill>
                    <a:srgbClr val="04659A"/>
                  </a:solidFill>
                </a:rPr>
                <a:t>3</a:t>
              </a:r>
            </a:p>
          </p:txBody>
        </p:sp>
      </p:grpSp>
      <p:grpSp>
        <p:nvGrpSpPr>
          <p:cNvPr id="109" name="Agrupar 108">
            <a:extLst>
              <a:ext uri="{FF2B5EF4-FFF2-40B4-BE49-F238E27FC236}">
                <a16:creationId xmlns:a16="http://schemas.microsoft.com/office/drawing/2014/main" id="{2A549254-A630-4002-9FBF-77250A24BFDF}"/>
              </a:ext>
            </a:extLst>
          </p:cNvPr>
          <p:cNvGrpSpPr/>
          <p:nvPr/>
        </p:nvGrpSpPr>
        <p:grpSpPr>
          <a:xfrm rot="7248068">
            <a:off x="3658235" y="1477660"/>
            <a:ext cx="4551680" cy="4551680"/>
            <a:chOff x="5658831" y="1340251"/>
            <a:chExt cx="4551680" cy="4551680"/>
          </a:xfrm>
          <a:solidFill>
            <a:schemeClr val="bg1"/>
          </a:solidFill>
        </p:grpSpPr>
        <p:sp>
          <p:nvSpPr>
            <p:cNvPr id="110" name="Círculo Parcial 109">
              <a:extLst>
                <a:ext uri="{FF2B5EF4-FFF2-40B4-BE49-F238E27FC236}">
                  <a16:creationId xmlns:a16="http://schemas.microsoft.com/office/drawing/2014/main" id="{03B4391E-5BE7-472D-A8EF-26491B09336D}"/>
                </a:ext>
              </a:extLst>
            </p:cNvPr>
            <p:cNvSpPr/>
            <p:nvPr/>
          </p:nvSpPr>
          <p:spPr>
            <a:xfrm rot="1994029">
              <a:off x="5658831" y="1340251"/>
              <a:ext cx="4551680" cy="4551680"/>
            </a:xfrm>
            <a:prstGeom prst="pie">
              <a:avLst>
                <a:gd name="adj1" fmla="val 16200000"/>
                <a:gd name="adj2" fmla="val 19285716"/>
              </a:avLst>
            </a:prstGeom>
            <a:grpFill/>
            <a:ln>
              <a:solidFill>
                <a:srgbClr val="04659A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16" name="Círculo Parcial 4">
              <a:extLst>
                <a:ext uri="{FF2B5EF4-FFF2-40B4-BE49-F238E27FC236}">
                  <a16:creationId xmlns:a16="http://schemas.microsoft.com/office/drawing/2014/main" id="{5CD58DB0-258A-439F-878F-2A95BB70CB9B}"/>
                </a:ext>
              </a:extLst>
            </p:cNvPr>
            <p:cNvSpPr txBox="1"/>
            <p:nvPr/>
          </p:nvSpPr>
          <p:spPr>
            <a:xfrm rot="14351932">
              <a:off x="8263768" y="2624483"/>
              <a:ext cx="1246293" cy="78570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690" tIns="59690" rIns="59690" bIns="59690" numCol="1" spcCol="1270" anchor="ctr" anchorCtr="0">
              <a:noAutofit/>
            </a:bodyPr>
            <a:lstStyle>
              <a:defPPr>
                <a:defRPr lang="en-US"/>
              </a:defPPr>
              <a:lvl1pPr lvl="0" indent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2800" b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BR" dirty="0">
                  <a:solidFill>
                    <a:srgbClr val="04659A"/>
                  </a:solidFill>
                </a:rPr>
                <a:t>4</a:t>
              </a:r>
            </a:p>
          </p:txBody>
        </p:sp>
      </p:grpSp>
      <p:grpSp>
        <p:nvGrpSpPr>
          <p:cNvPr id="117" name="Agrupar 116">
            <a:extLst>
              <a:ext uri="{FF2B5EF4-FFF2-40B4-BE49-F238E27FC236}">
                <a16:creationId xmlns:a16="http://schemas.microsoft.com/office/drawing/2014/main" id="{9E789128-63DA-484E-918B-64C4CACABC21}"/>
              </a:ext>
            </a:extLst>
          </p:cNvPr>
          <p:cNvGrpSpPr/>
          <p:nvPr/>
        </p:nvGrpSpPr>
        <p:grpSpPr>
          <a:xfrm rot="10314893">
            <a:off x="3658234" y="1468606"/>
            <a:ext cx="4551680" cy="4551680"/>
            <a:chOff x="5658831" y="1340251"/>
            <a:chExt cx="4551680" cy="4551680"/>
          </a:xfrm>
          <a:solidFill>
            <a:schemeClr val="bg1"/>
          </a:solidFill>
        </p:grpSpPr>
        <p:sp>
          <p:nvSpPr>
            <p:cNvPr id="118" name="Círculo Parcial 117">
              <a:extLst>
                <a:ext uri="{FF2B5EF4-FFF2-40B4-BE49-F238E27FC236}">
                  <a16:creationId xmlns:a16="http://schemas.microsoft.com/office/drawing/2014/main" id="{8157527A-C577-487E-A8A9-1FADB02FFBFB}"/>
                </a:ext>
              </a:extLst>
            </p:cNvPr>
            <p:cNvSpPr/>
            <p:nvPr/>
          </p:nvSpPr>
          <p:spPr>
            <a:xfrm rot="1994029">
              <a:off x="5658831" y="1340251"/>
              <a:ext cx="4551680" cy="4551680"/>
            </a:xfrm>
            <a:prstGeom prst="pie">
              <a:avLst>
                <a:gd name="adj1" fmla="val 16200000"/>
                <a:gd name="adj2" fmla="val 19285716"/>
              </a:avLst>
            </a:prstGeom>
            <a:grpFill/>
            <a:ln>
              <a:solidFill>
                <a:srgbClr val="04659A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28" name="Círculo Parcial 4">
              <a:extLst>
                <a:ext uri="{FF2B5EF4-FFF2-40B4-BE49-F238E27FC236}">
                  <a16:creationId xmlns:a16="http://schemas.microsoft.com/office/drawing/2014/main" id="{425F760B-4A66-4805-B304-A55144167216}"/>
                </a:ext>
              </a:extLst>
            </p:cNvPr>
            <p:cNvSpPr txBox="1"/>
            <p:nvPr/>
          </p:nvSpPr>
          <p:spPr>
            <a:xfrm rot="11285107">
              <a:off x="8271946" y="2651297"/>
              <a:ext cx="1246293" cy="78570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690" tIns="59690" rIns="59690" bIns="59690" numCol="1" spcCol="1270" anchor="ctr" anchorCtr="0">
              <a:noAutofit/>
            </a:bodyPr>
            <a:lstStyle>
              <a:defPPr>
                <a:defRPr lang="en-US"/>
              </a:defPPr>
              <a:lvl1pPr lvl="0" indent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2800" b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BR" dirty="0">
                  <a:solidFill>
                    <a:srgbClr val="04659A"/>
                  </a:solidFill>
                </a:rPr>
                <a:t>5</a:t>
              </a:r>
            </a:p>
          </p:txBody>
        </p:sp>
      </p:grpSp>
      <p:grpSp>
        <p:nvGrpSpPr>
          <p:cNvPr id="129" name="Agrupar 128">
            <a:extLst>
              <a:ext uri="{FF2B5EF4-FFF2-40B4-BE49-F238E27FC236}">
                <a16:creationId xmlns:a16="http://schemas.microsoft.com/office/drawing/2014/main" id="{4668492D-5D29-4A2F-9AD4-4C7B6A8D4A93}"/>
              </a:ext>
            </a:extLst>
          </p:cNvPr>
          <p:cNvGrpSpPr/>
          <p:nvPr/>
        </p:nvGrpSpPr>
        <p:grpSpPr>
          <a:xfrm rot="13386299">
            <a:off x="3658234" y="1469904"/>
            <a:ext cx="4551680" cy="4551680"/>
            <a:chOff x="5652322" y="1333297"/>
            <a:chExt cx="4551680" cy="4551680"/>
          </a:xfrm>
          <a:solidFill>
            <a:schemeClr val="bg1"/>
          </a:solidFill>
        </p:grpSpPr>
        <p:sp>
          <p:nvSpPr>
            <p:cNvPr id="130" name="Círculo Parcial 129">
              <a:extLst>
                <a:ext uri="{FF2B5EF4-FFF2-40B4-BE49-F238E27FC236}">
                  <a16:creationId xmlns:a16="http://schemas.microsoft.com/office/drawing/2014/main" id="{E6B04146-634D-440A-A506-ECA89F83E514}"/>
                </a:ext>
              </a:extLst>
            </p:cNvPr>
            <p:cNvSpPr/>
            <p:nvPr/>
          </p:nvSpPr>
          <p:spPr>
            <a:xfrm rot="1994029">
              <a:off x="5652322" y="1333297"/>
              <a:ext cx="4551680" cy="4551680"/>
            </a:xfrm>
            <a:prstGeom prst="pie">
              <a:avLst>
                <a:gd name="adj1" fmla="val 16200000"/>
                <a:gd name="adj2" fmla="val 19285716"/>
              </a:avLst>
            </a:prstGeom>
            <a:grpFill/>
            <a:ln>
              <a:solidFill>
                <a:srgbClr val="04659A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1" name="Círculo Parcial 4">
              <a:extLst>
                <a:ext uri="{FF2B5EF4-FFF2-40B4-BE49-F238E27FC236}">
                  <a16:creationId xmlns:a16="http://schemas.microsoft.com/office/drawing/2014/main" id="{17474C71-FBE9-42F1-AB0B-D175EACCBBC0}"/>
                </a:ext>
              </a:extLst>
            </p:cNvPr>
            <p:cNvSpPr txBox="1"/>
            <p:nvPr/>
          </p:nvSpPr>
          <p:spPr>
            <a:xfrm rot="8213701">
              <a:off x="8190752" y="2601305"/>
              <a:ext cx="1246293" cy="78570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690" tIns="59690" rIns="59690" bIns="59690" numCol="1" spcCol="1270" anchor="ctr" anchorCtr="0">
              <a:noAutofit/>
            </a:bodyPr>
            <a:lstStyle>
              <a:defPPr>
                <a:defRPr lang="en-US"/>
              </a:defPPr>
              <a:lvl1pPr lvl="0" indent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2800" b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BR" dirty="0">
                  <a:solidFill>
                    <a:srgbClr val="04659A"/>
                  </a:solidFill>
                </a:rPr>
                <a:t>6</a:t>
              </a:r>
            </a:p>
          </p:txBody>
        </p:sp>
      </p:grpSp>
      <p:grpSp>
        <p:nvGrpSpPr>
          <p:cNvPr id="132" name="Agrupar 131">
            <a:extLst>
              <a:ext uri="{FF2B5EF4-FFF2-40B4-BE49-F238E27FC236}">
                <a16:creationId xmlns:a16="http://schemas.microsoft.com/office/drawing/2014/main" id="{898E1DE9-113D-4E8C-BF0D-B3F868B4E40F}"/>
              </a:ext>
            </a:extLst>
          </p:cNvPr>
          <p:cNvGrpSpPr/>
          <p:nvPr/>
        </p:nvGrpSpPr>
        <p:grpSpPr>
          <a:xfrm rot="16501114">
            <a:off x="3663708" y="1476107"/>
            <a:ext cx="4551680" cy="4562673"/>
            <a:chOff x="5658831" y="1340251"/>
            <a:chExt cx="4551680" cy="4551680"/>
          </a:xfrm>
          <a:solidFill>
            <a:schemeClr val="bg1"/>
          </a:solidFill>
        </p:grpSpPr>
        <p:sp>
          <p:nvSpPr>
            <p:cNvPr id="133" name="Círculo Parcial 132">
              <a:extLst>
                <a:ext uri="{FF2B5EF4-FFF2-40B4-BE49-F238E27FC236}">
                  <a16:creationId xmlns:a16="http://schemas.microsoft.com/office/drawing/2014/main" id="{83AA52AE-6BC7-4227-B401-D6B401AE1E10}"/>
                </a:ext>
              </a:extLst>
            </p:cNvPr>
            <p:cNvSpPr/>
            <p:nvPr/>
          </p:nvSpPr>
          <p:spPr>
            <a:xfrm rot="1994029">
              <a:off x="5658831" y="1340251"/>
              <a:ext cx="4551680" cy="4551680"/>
            </a:xfrm>
            <a:prstGeom prst="pie">
              <a:avLst>
                <a:gd name="adj1" fmla="val 16200000"/>
                <a:gd name="adj2" fmla="val 19285716"/>
              </a:avLst>
            </a:prstGeom>
            <a:grpFill/>
            <a:ln>
              <a:solidFill>
                <a:srgbClr val="04659A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pt-BR"/>
            </a:p>
          </p:txBody>
        </p:sp>
        <p:sp>
          <p:nvSpPr>
            <p:cNvPr id="134" name="Círculo Parcial 4">
              <a:extLst>
                <a:ext uri="{FF2B5EF4-FFF2-40B4-BE49-F238E27FC236}">
                  <a16:creationId xmlns:a16="http://schemas.microsoft.com/office/drawing/2014/main" id="{2784184C-0F4E-404D-B9DA-59DFB89AD671}"/>
                </a:ext>
              </a:extLst>
            </p:cNvPr>
            <p:cNvSpPr txBox="1"/>
            <p:nvPr/>
          </p:nvSpPr>
          <p:spPr>
            <a:xfrm rot="5098886">
              <a:off x="8264280" y="2611341"/>
              <a:ext cx="1246293" cy="78570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9690" tIns="59690" rIns="59690" bIns="59690" numCol="1" spcCol="1270" anchor="ctr" anchorCtr="0">
              <a:noAutofit/>
            </a:bodyPr>
            <a:lstStyle>
              <a:defPPr>
                <a:defRPr lang="en-US"/>
              </a:defPPr>
              <a:lvl1pPr lvl="0" indent="0" algn="ctr" defTabSz="2089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sz="2800" b="1"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r>
                <a:rPr lang="pt-BR" dirty="0">
                  <a:solidFill>
                    <a:srgbClr val="04659A"/>
                  </a:solidFill>
                </a:rPr>
                <a:t>7</a:t>
              </a:r>
            </a:p>
          </p:txBody>
        </p:sp>
      </p:grpSp>
      <p:sp>
        <p:nvSpPr>
          <p:cNvPr id="135" name="Elipse 134">
            <a:extLst>
              <a:ext uri="{FF2B5EF4-FFF2-40B4-BE49-F238E27FC236}">
                <a16:creationId xmlns:a16="http://schemas.microsoft.com/office/drawing/2014/main" id="{ED11A863-4A62-46B5-BCB3-183EC9C9258A}"/>
              </a:ext>
            </a:extLst>
          </p:cNvPr>
          <p:cNvSpPr/>
          <p:nvPr/>
        </p:nvSpPr>
        <p:spPr>
          <a:xfrm>
            <a:off x="4996872" y="2829605"/>
            <a:ext cx="1800000" cy="1800000"/>
          </a:xfrm>
          <a:prstGeom prst="ellipse">
            <a:avLst/>
          </a:prstGeom>
          <a:solidFill>
            <a:srgbClr val="155C7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RPA + IA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</a:rPr>
              <a:t>Plataforma Fiscal</a:t>
            </a:r>
            <a:endParaRPr lang="pt-BR" dirty="0">
              <a:solidFill>
                <a:schemeClr val="bg1"/>
              </a:solidFill>
            </a:endParaRPr>
          </a:p>
        </p:txBody>
      </p:sp>
      <p:cxnSp>
        <p:nvCxnSpPr>
          <p:cNvPr id="137" name="Conector reto 136">
            <a:extLst>
              <a:ext uri="{FF2B5EF4-FFF2-40B4-BE49-F238E27FC236}">
                <a16:creationId xmlns:a16="http://schemas.microsoft.com/office/drawing/2014/main" id="{05B11278-CE89-41CE-BD63-6FBEB1497D6F}"/>
              </a:ext>
            </a:extLst>
          </p:cNvPr>
          <p:cNvCxnSpPr/>
          <p:nvPr/>
        </p:nvCxnSpPr>
        <p:spPr>
          <a:xfrm>
            <a:off x="8729806" y="1456101"/>
            <a:ext cx="2260950" cy="0"/>
          </a:xfrm>
          <a:prstGeom prst="line">
            <a:avLst/>
          </a:prstGeom>
          <a:ln w="28575">
            <a:solidFill>
              <a:srgbClr val="155C7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tângulo 137">
            <a:extLst>
              <a:ext uri="{FF2B5EF4-FFF2-40B4-BE49-F238E27FC236}">
                <a16:creationId xmlns:a16="http://schemas.microsoft.com/office/drawing/2014/main" id="{55DCC558-7CAF-4590-BCDE-12A280B7D183}"/>
              </a:ext>
            </a:extLst>
          </p:cNvPr>
          <p:cNvSpPr/>
          <p:nvPr/>
        </p:nvSpPr>
        <p:spPr>
          <a:xfrm>
            <a:off x="8898821" y="1175888"/>
            <a:ext cx="3293180" cy="265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400" b="1" dirty="0">
                <a:solidFill>
                  <a:srgbClr val="04659A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|SPED Contábil x SPED Fiscal</a:t>
            </a:r>
          </a:p>
        </p:txBody>
      </p:sp>
      <p:cxnSp>
        <p:nvCxnSpPr>
          <p:cNvPr id="140" name="Conector reto 139">
            <a:extLst>
              <a:ext uri="{FF2B5EF4-FFF2-40B4-BE49-F238E27FC236}">
                <a16:creationId xmlns:a16="http://schemas.microsoft.com/office/drawing/2014/main" id="{8603EB68-3C6F-4F10-8421-6125116D4024}"/>
              </a:ext>
            </a:extLst>
          </p:cNvPr>
          <p:cNvCxnSpPr/>
          <p:nvPr/>
        </p:nvCxnSpPr>
        <p:spPr>
          <a:xfrm>
            <a:off x="8473585" y="3382524"/>
            <a:ext cx="2260950" cy="0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Retângulo 140">
            <a:extLst>
              <a:ext uri="{FF2B5EF4-FFF2-40B4-BE49-F238E27FC236}">
                <a16:creationId xmlns:a16="http://schemas.microsoft.com/office/drawing/2014/main" id="{59443300-1F45-4B85-B9FD-9CAA0794D4A3}"/>
              </a:ext>
            </a:extLst>
          </p:cNvPr>
          <p:cNvSpPr/>
          <p:nvPr/>
        </p:nvSpPr>
        <p:spPr>
          <a:xfrm>
            <a:off x="8904151" y="2907190"/>
            <a:ext cx="3287850" cy="4586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|SEFAZ x Documentos eletrônicos</a:t>
            </a:r>
          </a:p>
        </p:txBody>
      </p:sp>
      <p:sp>
        <p:nvSpPr>
          <p:cNvPr id="142" name="Elipse 141">
            <a:extLst>
              <a:ext uri="{FF2B5EF4-FFF2-40B4-BE49-F238E27FC236}">
                <a16:creationId xmlns:a16="http://schemas.microsoft.com/office/drawing/2014/main" id="{C48430A7-1EEA-4462-8EFC-FFD42ECDD69C}"/>
              </a:ext>
            </a:extLst>
          </p:cNvPr>
          <p:cNvSpPr/>
          <p:nvPr/>
        </p:nvSpPr>
        <p:spPr>
          <a:xfrm>
            <a:off x="7025918" y="4581685"/>
            <a:ext cx="360000" cy="36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EE8F05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</a:t>
            </a:r>
            <a:endParaRPr lang="pt-BR" dirty="0">
              <a:solidFill>
                <a:srgbClr val="EE8F05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143" name="Conector reto 142">
            <a:extLst>
              <a:ext uri="{FF2B5EF4-FFF2-40B4-BE49-F238E27FC236}">
                <a16:creationId xmlns:a16="http://schemas.microsoft.com/office/drawing/2014/main" id="{2125B0A9-13F0-4FC6-A119-7BA5A2CF02DA}"/>
              </a:ext>
            </a:extLst>
          </p:cNvPr>
          <p:cNvCxnSpPr>
            <a:cxnSpLocks/>
          </p:cNvCxnSpPr>
          <p:nvPr/>
        </p:nvCxnSpPr>
        <p:spPr>
          <a:xfrm>
            <a:off x="7200521" y="4549615"/>
            <a:ext cx="0" cy="426483"/>
          </a:xfrm>
          <a:prstGeom prst="line">
            <a:avLst/>
          </a:prstGeom>
          <a:ln w="38100">
            <a:solidFill>
              <a:srgbClr val="EE8F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Conector reto 143">
            <a:extLst>
              <a:ext uri="{FF2B5EF4-FFF2-40B4-BE49-F238E27FC236}">
                <a16:creationId xmlns:a16="http://schemas.microsoft.com/office/drawing/2014/main" id="{0E82BAFD-B2A5-402B-8F35-45A8DA7FCF4F}"/>
              </a:ext>
            </a:extLst>
          </p:cNvPr>
          <p:cNvCxnSpPr>
            <a:cxnSpLocks/>
          </p:cNvCxnSpPr>
          <p:nvPr/>
        </p:nvCxnSpPr>
        <p:spPr>
          <a:xfrm>
            <a:off x="8710419" y="5410655"/>
            <a:ext cx="2260949" cy="0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Retângulo 144">
            <a:extLst>
              <a:ext uri="{FF2B5EF4-FFF2-40B4-BE49-F238E27FC236}">
                <a16:creationId xmlns:a16="http://schemas.microsoft.com/office/drawing/2014/main" id="{295C58B7-C02A-4EBF-AB2D-C8CA3D9836EB}"/>
              </a:ext>
            </a:extLst>
          </p:cNvPr>
          <p:cNvSpPr/>
          <p:nvPr/>
        </p:nvSpPr>
        <p:spPr>
          <a:xfrm>
            <a:off x="8898821" y="5118359"/>
            <a:ext cx="3293179" cy="299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Consolidação de BASE</a:t>
            </a:r>
          </a:p>
        </p:txBody>
      </p:sp>
      <p:sp>
        <p:nvSpPr>
          <p:cNvPr id="146" name="Retângulo 145">
            <a:extLst>
              <a:ext uri="{FF2B5EF4-FFF2-40B4-BE49-F238E27FC236}">
                <a16:creationId xmlns:a16="http://schemas.microsoft.com/office/drawing/2014/main" id="{2BABD8CC-0C49-45B8-BE64-B902EDA0A9B6}"/>
              </a:ext>
            </a:extLst>
          </p:cNvPr>
          <p:cNvSpPr/>
          <p:nvPr/>
        </p:nvSpPr>
        <p:spPr>
          <a:xfrm>
            <a:off x="8904150" y="1470150"/>
            <a:ext cx="3281019" cy="8257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</a:t>
            </a:r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Receitas diferentes</a:t>
            </a:r>
          </a:p>
          <a:p>
            <a:r>
              <a:rPr lang="pt-BR" sz="1200" b="1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</a:t>
            </a:r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Faltavam devoluções</a:t>
            </a:r>
          </a:p>
          <a:p>
            <a:r>
              <a:rPr lang="pt-BR" sz="1200" b="1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</a:t>
            </a:r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Faltavam NF de E/S Escrituradas</a:t>
            </a:r>
          </a:p>
        </p:txBody>
      </p:sp>
      <p:sp>
        <p:nvSpPr>
          <p:cNvPr id="147" name="Retângulo 146">
            <a:extLst>
              <a:ext uri="{FF2B5EF4-FFF2-40B4-BE49-F238E27FC236}">
                <a16:creationId xmlns:a16="http://schemas.microsoft.com/office/drawing/2014/main" id="{432CE24D-1FC9-4283-9321-C191CB4BB83C}"/>
              </a:ext>
            </a:extLst>
          </p:cNvPr>
          <p:cNvSpPr/>
          <p:nvPr/>
        </p:nvSpPr>
        <p:spPr>
          <a:xfrm>
            <a:off x="8904151" y="3394970"/>
            <a:ext cx="3449774" cy="8273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</a:t>
            </a:r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Busca de </a:t>
            </a:r>
            <a:r>
              <a:rPr lang="pt-BR" sz="1200" dirty="0" err="1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NF´s</a:t>
            </a:r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faltantes</a:t>
            </a:r>
          </a:p>
          <a:p>
            <a:r>
              <a:rPr lang="pt-BR" sz="1200" b="1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</a:t>
            </a:r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Revisão do Status/SEFAZ (</a:t>
            </a:r>
            <a:r>
              <a:rPr lang="pt-BR" sz="1200" dirty="0" err="1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Canc</a:t>
            </a:r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negado)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NF canceladas no ERP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| Busca de Cupons faltantes</a:t>
            </a:r>
          </a:p>
        </p:txBody>
      </p:sp>
      <p:sp>
        <p:nvSpPr>
          <p:cNvPr id="148" name="Retângulo 147">
            <a:extLst>
              <a:ext uri="{FF2B5EF4-FFF2-40B4-BE49-F238E27FC236}">
                <a16:creationId xmlns:a16="http://schemas.microsoft.com/office/drawing/2014/main" id="{726842C4-3D4F-4542-9B66-06140249440A}"/>
              </a:ext>
            </a:extLst>
          </p:cNvPr>
          <p:cNvSpPr/>
          <p:nvPr/>
        </p:nvSpPr>
        <p:spPr>
          <a:xfrm>
            <a:off x="8904149" y="5406773"/>
            <a:ext cx="3287850" cy="2658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</a:t>
            </a:r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Relação contábil x Fiscal - OK</a:t>
            </a:r>
          </a:p>
        </p:txBody>
      </p:sp>
      <p:pic>
        <p:nvPicPr>
          <p:cNvPr id="149" name="Imagem 148">
            <a:extLst>
              <a:ext uri="{FF2B5EF4-FFF2-40B4-BE49-F238E27FC236}">
                <a16:creationId xmlns:a16="http://schemas.microsoft.com/office/drawing/2014/main" id="{E766D0C1-627C-444E-B0AD-1983E16EB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725" y="5311837"/>
            <a:ext cx="360000" cy="385713"/>
          </a:xfrm>
          <a:prstGeom prst="rect">
            <a:avLst/>
          </a:prstGeom>
        </p:spPr>
      </p:pic>
      <p:sp>
        <p:nvSpPr>
          <p:cNvPr id="150" name="Retângulo 149">
            <a:extLst>
              <a:ext uri="{FF2B5EF4-FFF2-40B4-BE49-F238E27FC236}">
                <a16:creationId xmlns:a16="http://schemas.microsoft.com/office/drawing/2014/main" id="{AD64D464-C635-4DC9-8416-0CCA1E368ECD}"/>
              </a:ext>
            </a:extLst>
          </p:cNvPr>
          <p:cNvSpPr/>
          <p:nvPr/>
        </p:nvSpPr>
        <p:spPr>
          <a:xfrm>
            <a:off x="4620801" y="6507297"/>
            <a:ext cx="3102583" cy="299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b="1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Reapuração PIS/</a:t>
            </a:r>
            <a:r>
              <a:rPr lang="pt-BR" sz="1200" b="1" dirty="0" err="1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Cofins</a:t>
            </a:r>
            <a:r>
              <a:rPr lang="pt-BR" sz="1200" b="1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/ICMS/IR</a:t>
            </a:r>
          </a:p>
        </p:txBody>
      </p:sp>
      <p:cxnSp>
        <p:nvCxnSpPr>
          <p:cNvPr id="151" name="Conector reto 150">
            <a:extLst>
              <a:ext uri="{FF2B5EF4-FFF2-40B4-BE49-F238E27FC236}">
                <a16:creationId xmlns:a16="http://schemas.microsoft.com/office/drawing/2014/main" id="{86F8051C-8814-4AC5-A884-E1BEC5A37715}"/>
              </a:ext>
            </a:extLst>
          </p:cNvPr>
          <p:cNvCxnSpPr>
            <a:cxnSpLocks/>
          </p:cNvCxnSpPr>
          <p:nvPr/>
        </p:nvCxnSpPr>
        <p:spPr>
          <a:xfrm>
            <a:off x="5566712" y="6494708"/>
            <a:ext cx="874441" cy="0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2" name="Imagem 151">
            <a:extLst>
              <a:ext uri="{FF2B5EF4-FFF2-40B4-BE49-F238E27FC236}">
                <a16:creationId xmlns:a16="http://schemas.microsoft.com/office/drawing/2014/main" id="{57DE49AE-E384-4038-8C57-9E44C32FD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801" y="4584923"/>
            <a:ext cx="360000" cy="318331"/>
          </a:xfrm>
          <a:prstGeom prst="rect">
            <a:avLst/>
          </a:prstGeom>
        </p:spPr>
      </p:pic>
      <p:cxnSp>
        <p:nvCxnSpPr>
          <p:cNvPr id="153" name="Conector reto 152">
            <a:extLst>
              <a:ext uri="{FF2B5EF4-FFF2-40B4-BE49-F238E27FC236}">
                <a16:creationId xmlns:a16="http://schemas.microsoft.com/office/drawing/2014/main" id="{7567382B-B352-4F01-A886-5BCB9A265536}"/>
              </a:ext>
            </a:extLst>
          </p:cNvPr>
          <p:cNvCxnSpPr>
            <a:cxnSpLocks/>
          </p:cNvCxnSpPr>
          <p:nvPr/>
        </p:nvCxnSpPr>
        <p:spPr>
          <a:xfrm>
            <a:off x="703049" y="5408599"/>
            <a:ext cx="2260949" cy="0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tângulo 153">
            <a:extLst>
              <a:ext uri="{FF2B5EF4-FFF2-40B4-BE49-F238E27FC236}">
                <a16:creationId xmlns:a16="http://schemas.microsoft.com/office/drawing/2014/main" id="{58E30957-24AD-4C28-AA6D-8E6A9B531877}"/>
              </a:ext>
            </a:extLst>
          </p:cNvPr>
          <p:cNvSpPr/>
          <p:nvPr/>
        </p:nvSpPr>
        <p:spPr>
          <a:xfrm>
            <a:off x="185752" y="5095939"/>
            <a:ext cx="3204479" cy="299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Conciliações</a:t>
            </a:r>
          </a:p>
        </p:txBody>
      </p:sp>
      <p:sp>
        <p:nvSpPr>
          <p:cNvPr id="155" name="Retângulo 154">
            <a:extLst>
              <a:ext uri="{FF2B5EF4-FFF2-40B4-BE49-F238E27FC236}">
                <a16:creationId xmlns:a16="http://schemas.microsoft.com/office/drawing/2014/main" id="{3F209422-4F6D-4CA0-9729-794BDAA997B9}"/>
              </a:ext>
            </a:extLst>
          </p:cNvPr>
          <p:cNvSpPr/>
          <p:nvPr/>
        </p:nvSpPr>
        <p:spPr>
          <a:xfrm>
            <a:off x="185847" y="5424309"/>
            <a:ext cx="3472387" cy="12245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ERP, Mensagerias, SEFAZ e Obrigações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Compras x devoluções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NF E/S Bonificações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Vendas, trocas, cancelamentos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Transferências e Mercadorias em Transito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</a:t>
            </a:r>
          </a:p>
        </p:txBody>
      </p:sp>
      <p:cxnSp>
        <p:nvCxnSpPr>
          <p:cNvPr id="156" name="Conector reto 155">
            <a:extLst>
              <a:ext uri="{FF2B5EF4-FFF2-40B4-BE49-F238E27FC236}">
                <a16:creationId xmlns:a16="http://schemas.microsoft.com/office/drawing/2014/main" id="{BEA6969F-A3F3-4CD6-A51F-0002B2DEF142}"/>
              </a:ext>
            </a:extLst>
          </p:cNvPr>
          <p:cNvCxnSpPr/>
          <p:nvPr/>
        </p:nvCxnSpPr>
        <p:spPr>
          <a:xfrm>
            <a:off x="690246" y="3402602"/>
            <a:ext cx="2260950" cy="0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7" name="Imagem 156">
            <a:extLst>
              <a:ext uri="{FF2B5EF4-FFF2-40B4-BE49-F238E27FC236}">
                <a16:creationId xmlns:a16="http://schemas.microsoft.com/office/drawing/2014/main" id="{7244CC4B-C0B9-4185-B3B7-FEACEA671C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3412" y="3241056"/>
            <a:ext cx="360000" cy="360000"/>
          </a:xfrm>
          <a:prstGeom prst="rect">
            <a:avLst/>
          </a:prstGeom>
        </p:spPr>
      </p:pic>
      <p:sp>
        <p:nvSpPr>
          <p:cNvPr id="158" name="Retângulo 157">
            <a:extLst>
              <a:ext uri="{FF2B5EF4-FFF2-40B4-BE49-F238E27FC236}">
                <a16:creationId xmlns:a16="http://schemas.microsoft.com/office/drawing/2014/main" id="{4FBE7417-1A42-43A6-9CBD-0A3FA3882C52}"/>
              </a:ext>
            </a:extLst>
          </p:cNvPr>
          <p:cNvSpPr/>
          <p:nvPr/>
        </p:nvSpPr>
        <p:spPr>
          <a:xfrm>
            <a:off x="185753" y="3077440"/>
            <a:ext cx="3212346" cy="299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|SPED Contribuições ECD ICMS/IPI</a:t>
            </a:r>
          </a:p>
        </p:txBody>
      </p:sp>
      <p:sp>
        <p:nvSpPr>
          <p:cNvPr id="159" name="Retângulo 158">
            <a:extLst>
              <a:ext uri="{FF2B5EF4-FFF2-40B4-BE49-F238E27FC236}">
                <a16:creationId xmlns:a16="http://schemas.microsoft.com/office/drawing/2014/main" id="{E774B83A-A418-4CA2-BFAB-0DBF426691F9}"/>
              </a:ext>
            </a:extLst>
          </p:cNvPr>
          <p:cNvSpPr/>
          <p:nvPr/>
        </p:nvSpPr>
        <p:spPr>
          <a:xfrm>
            <a:off x="185752" y="3428857"/>
            <a:ext cx="3472078" cy="1390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Retificação das obrigações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Controle dos Lançamentos Revisados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Controle das </a:t>
            </a:r>
            <a:r>
              <a:rPr lang="pt-BR" sz="1200" dirty="0" err="1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info</a:t>
            </a:r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. Faltantes no ERP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Registro Contábil x Financeiro</a:t>
            </a:r>
          </a:p>
          <a:p>
            <a:pPr lvl="1"/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Patrimonial e Resultado </a:t>
            </a:r>
          </a:p>
          <a:p>
            <a:pPr lvl="1"/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x Contas a Pagar e Receber</a:t>
            </a:r>
          </a:p>
        </p:txBody>
      </p:sp>
      <p:cxnSp>
        <p:nvCxnSpPr>
          <p:cNvPr id="160" name="Conector reto 159">
            <a:extLst>
              <a:ext uri="{FF2B5EF4-FFF2-40B4-BE49-F238E27FC236}">
                <a16:creationId xmlns:a16="http://schemas.microsoft.com/office/drawing/2014/main" id="{CE24BF26-B1BC-4EBF-A8B5-EE4E0B4849C3}"/>
              </a:ext>
            </a:extLst>
          </p:cNvPr>
          <p:cNvCxnSpPr>
            <a:cxnSpLocks/>
          </p:cNvCxnSpPr>
          <p:nvPr/>
        </p:nvCxnSpPr>
        <p:spPr>
          <a:xfrm>
            <a:off x="720726" y="1473172"/>
            <a:ext cx="2198713" cy="0"/>
          </a:xfrm>
          <a:prstGeom prst="line">
            <a:avLst/>
          </a:prstGeom>
          <a:ln w="28575">
            <a:solidFill>
              <a:srgbClr val="0465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Retângulo 160">
            <a:extLst>
              <a:ext uri="{FF2B5EF4-FFF2-40B4-BE49-F238E27FC236}">
                <a16:creationId xmlns:a16="http://schemas.microsoft.com/office/drawing/2014/main" id="{DB47AE68-0CDA-4F83-82E3-DAB6751E0B3F}"/>
              </a:ext>
            </a:extLst>
          </p:cNvPr>
          <p:cNvSpPr/>
          <p:nvPr/>
        </p:nvSpPr>
        <p:spPr>
          <a:xfrm>
            <a:off x="261592" y="1141076"/>
            <a:ext cx="3136506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400" b="1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Precisão + Conformidade</a:t>
            </a:r>
          </a:p>
        </p:txBody>
      </p:sp>
      <p:pic>
        <p:nvPicPr>
          <p:cNvPr id="162" name="Imagem 161">
            <a:extLst>
              <a:ext uri="{FF2B5EF4-FFF2-40B4-BE49-F238E27FC236}">
                <a16:creationId xmlns:a16="http://schemas.microsoft.com/office/drawing/2014/main" id="{6FFEC7F0-CF49-4DA7-9A0E-D5CF2B732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1293" y="1908961"/>
            <a:ext cx="360000" cy="360000"/>
          </a:xfrm>
          <a:prstGeom prst="rect">
            <a:avLst/>
          </a:prstGeom>
        </p:spPr>
      </p:pic>
      <p:sp>
        <p:nvSpPr>
          <p:cNvPr id="163" name="Retângulo 162">
            <a:extLst>
              <a:ext uri="{FF2B5EF4-FFF2-40B4-BE49-F238E27FC236}">
                <a16:creationId xmlns:a16="http://schemas.microsoft.com/office/drawing/2014/main" id="{4DE86211-5F53-4DF7-95F5-D015D342E316}"/>
              </a:ext>
            </a:extLst>
          </p:cNvPr>
          <p:cNvSpPr/>
          <p:nvPr/>
        </p:nvSpPr>
        <p:spPr>
          <a:xfrm>
            <a:off x="266700" y="1491830"/>
            <a:ext cx="3123531" cy="8040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- Intervenção + procedimentos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IA – Desenho consolidado</a:t>
            </a:r>
          </a:p>
          <a:p>
            <a:r>
              <a:rPr lang="pt-BR" sz="1200" dirty="0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| RPA – Criação e </a:t>
            </a:r>
            <a:r>
              <a:rPr lang="pt-BR" sz="1200" dirty="0" err="1">
                <a:solidFill>
                  <a:srgbClr val="155C7D"/>
                </a:solidFill>
                <a:latin typeface="Century Gothic" panose="020B0502020202020204" pitchFamily="34" charset="0"/>
                <a:cs typeface="Segoe UI" panose="020B0502040204020203" pitchFamily="34" charset="0"/>
              </a:rPr>
              <a:t>manuteção</a:t>
            </a:r>
            <a:endParaRPr lang="pt-BR" sz="1200" dirty="0">
              <a:solidFill>
                <a:srgbClr val="155C7D"/>
              </a:solidFill>
              <a:latin typeface="Century Gothic" panose="020B0502020202020204" pitchFamily="34" charset="0"/>
              <a:cs typeface="Segoe UI" panose="020B0502040204020203" pitchFamily="34" charset="0"/>
            </a:endParaRPr>
          </a:p>
        </p:txBody>
      </p:sp>
      <p:pic>
        <p:nvPicPr>
          <p:cNvPr id="164" name="Imagem 163">
            <a:extLst>
              <a:ext uri="{FF2B5EF4-FFF2-40B4-BE49-F238E27FC236}">
                <a16:creationId xmlns:a16="http://schemas.microsoft.com/office/drawing/2014/main" id="{DB11A383-D530-42C1-9662-AD7D985550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38" y="5763292"/>
            <a:ext cx="1751532" cy="1094708"/>
          </a:xfrm>
          <a:prstGeom prst="rect">
            <a:avLst/>
          </a:prstGeom>
        </p:spPr>
      </p:pic>
      <p:pic>
        <p:nvPicPr>
          <p:cNvPr id="4" name="Gráfico 3" descr="Inteligência artificial estrutura de tópicos">
            <a:extLst>
              <a:ext uri="{FF2B5EF4-FFF2-40B4-BE49-F238E27FC236}">
                <a16:creationId xmlns:a16="http://schemas.microsoft.com/office/drawing/2014/main" id="{7996A07E-AF07-47B9-B4E6-2373DFA00F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13489" y="1913554"/>
            <a:ext cx="540000" cy="540000"/>
          </a:xfrm>
          <a:prstGeom prst="rect">
            <a:avLst/>
          </a:prstGeom>
        </p:spPr>
      </p:pic>
      <p:pic>
        <p:nvPicPr>
          <p:cNvPr id="6" name="Gráfico 5" descr="Mão de robô com preenchimento sólido">
            <a:extLst>
              <a:ext uri="{FF2B5EF4-FFF2-40B4-BE49-F238E27FC236}">
                <a16:creationId xmlns:a16="http://schemas.microsoft.com/office/drawing/2014/main" id="{3BB252C1-1D8B-43B6-BE19-FFCAA752FD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49572" y="3151056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9481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4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5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75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75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250"/>
                            </p:stCondLst>
                            <p:childTnLst>
                              <p:par>
                                <p:cTn id="1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750"/>
                            </p:stCondLst>
                            <p:childTnLst>
                              <p:par>
                                <p:cTn id="1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00"/>
                            </p:stCondLst>
                            <p:childTnLst>
                              <p:par>
                                <p:cTn id="1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500"/>
                            </p:stCondLst>
                            <p:childTnLst>
                              <p:par>
                                <p:cTn id="1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500"/>
                            </p:stCondLst>
                            <p:childTnLst>
                              <p:par>
                                <p:cTn id="1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3000"/>
                            </p:stCondLst>
                            <p:childTnLst>
                              <p:par>
                                <p:cTn id="1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animBg="1"/>
      <p:bldP spid="138" grpId="0"/>
      <p:bldP spid="141" grpId="0" animBg="1"/>
      <p:bldP spid="142" grpId="0" animBg="1"/>
      <p:bldP spid="145" grpId="0"/>
      <p:bldP spid="146" grpId="0"/>
      <p:bldP spid="147" grpId="0" animBg="1"/>
      <p:bldP spid="148" grpId="0"/>
      <p:bldP spid="150" grpId="0"/>
      <p:bldP spid="154" grpId="0"/>
      <p:bldP spid="155" grpId="0"/>
      <p:bldP spid="158" grpId="0"/>
      <p:bldP spid="159" grpId="0"/>
      <p:bldP spid="161" grpId="0"/>
      <p:bldP spid="1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tângulo 41">
            <a:extLst>
              <a:ext uri="{FF2B5EF4-FFF2-40B4-BE49-F238E27FC236}">
                <a16:creationId xmlns:a16="http://schemas.microsoft.com/office/drawing/2014/main" id="{987D0B37-6DED-4648-8067-7F4C7BD0AD69}"/>
              </a:ext>
            </a:extLst>
          </p:cNvPr>
          <p:cNvSpPr/>
          <p:nvPr/>
        </p:nvSpPr>
        <p:spPr>
          <a:xfrm>
            <a:off x="3201906" y="3232834"/>
            <a:ext cx="3033862" cy="1455312"/>
          </a:xfrm>
          <a:prstGeom prst="rect">
            <a:avLst/>
          </a:prstGeom>
          <a:solidFill>
            <a:srgbClr val="F6F6F6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3" name="Imagem 42">
            <a:extLst>
              <a:ext uri="{FF2B5EF4-FFF2-40B4-BE49-F238E27FC236}">
                <a16:creationId xmlns:a16="http://schemas.microsoft.com/office/drawing/2014/main" id="{51C930F6-B8AB-49AB-9DBD-DD2E211C41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75" y="3284529"/>
            <a:ext cx="1723724" cy="507541"/>
          </a:xfrm>
          <a:prstGeom prst="rect">
            <a:avLst/>
          </a:prstGeom>
        </p:spPr>
      </p:pic>
      <p:pic>
        <p:nvPicPr>
          <p:cNvPr id="55" name="Imagem 54">
            <a:extLst>
              <a:ext uri="{FF2B5EF4-FFF2-40B4-BE49-F238E27FC236}">
                <a16:creationId xmlns:a16="http://schemas.microsoft.com/office/drawing/2014/main" id="{6CD5E69A-DD0A-4A0D-830B-8854654807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4" t="12292" r="16441" b="25653"/>
          <a:stretch/>
        </p:blipFill>
        <p:spPr>
          <a:xfrm>
            <a:off x="3430018" y="1963072"/>
            <a:ext cx="1066334" cy="790226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61" name="Conector de Seta Reta 60">
            <a:extLst>
              <a:ext uri="{FF2B5EF4-FFF2-40B4-BE49-F238E27FC236}">
                <a16:creationId xmlns:a16="http://schemas.microsoft.com/office/drawing/2014/main" id="{06BDBABF-FC51-4E0C-973F-2B966DA0FE57}"/>
              </a:ext>
            </a:extLst>
          </p:cNvPr>
          <p:cNvCxnSpPr>
            <a:cxnSpLocks/>
          </p:cNvCxnSpPr>
          <p:nvPr/>
        </p:nvCxnSpPr>
        <p:spPr>
          <a:xfrm flipV="1">
            <a:off x="3871702" y="2800880"/>
            <a:ext cx="0" cy="315403"/>
          </a:xfrm>
          <a:prstGeom prst="straightConnector1">
            <a:avLst/>
          </a:prstGeom>
          <a:ln>
            <a:solidFill>
              <a:srgbClr val="F089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de Seta Reta 61">
            <a:extLst>
              <a:ext uri="{FF2B5EF4-FFF2-40B4-BE49-F238E27FC236}">
                <a16:creationId xmlns:a16="http://schemas.microsoft.com/office/drawing/2014/main" id="{A75CDFB8-3357-41D0-B472-AC4DDF178109}"/>
              </a:ext>
            </a:extLst>
          </p:cNvPr>
          <p:cNvCxnSpPr>
            <a:cxnSpLocks/>
          </p:cNvCxnSpPr>
          <p:nvPr/>
        </p:nvCxnSpPr>
        <p:spPr>
          <a:xfrm flipV="1">
            <a:off x="4060389" y="2800880"/>
            <a:ext cx="0" cy="325054"/>
          </a:xfrm>
          <a:prstGeom prst="straightConnector1">
            <a:avLst/>
          </a:prstGeom>
          <a:ln>
            <a:solidFill>
              <a:srgbClr val="F0891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Imagem 80">
            <a:extLst>
              <a:ext uri="{FF2B5EF4-FFF2-40B4-BE49-F238E27FC236}">
                <a16:creationId xmlns:a16="http://schemas.microsoft.com/office/drawing/2014/main" id="{BD5FB2E9-AEAC-46E7-A5EE-62AB6BF10D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45" y="3642233"/>
            <a:ext cx="647102" cy="646039"/>
          </a:xfrm>
          <a:prstGeom prst="rect">
            <a:avLst/>
          </a:prstGeom>
          <a:ln>
            <a:noFill/>
          </a:ln>
        </p:spPr>
      </p:pic>
      <p:pic>
        <p:nvPicPr>
          <p:cNvPr id="82" name="Imagem 81">
            <a:extLst>
              <a:ext uri="{FF2B5EF4-FFF2-40B4-BE49-F238E27FC236}">
                <a16:creationId xmlns:a16="http://schemas.microsoft.com/office/drawing/2014/main" id="{DA18D7D7-E473-4F29-A3EC-1BC392AA75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93" y="2945301"/>
            <a:ext cx="568007" cy="575063"/>
          </a:xfrm>
          <a:prstGeom prst="rect">
            <a:avLst/>
          </a:prstGeom>
          <a:ln>
            <a:noFill/>
          </a:ln>
        </p:spPr>
      </p:pic>
      <p:pic>
        <p:nvPicPr>
          <p:cNvPr id="83" name="Imagem 82">
            <a:extLst>
              <a:ext uri="{FF2B5EF4-FFF2-40B4-BE49-F238E27FC236}">
                <a16:creationId xmlns:a16="http://schemas.microsoft.com/office/drawing/2014/main" id="{733CE92A-5B4C-4D43-AA0D-3EE1001172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6" t="9826" r="17140" b="9586"/>
          <a:stretch/>
        </p:blipFill>
        <p:spPr>
          <a:xfrm>
            <a:off x="719804" y="4410141"/>
            <a:ext cx="638860" cy="542653"/>
          </a:xfrm>
          <a:prstGeom prst="rect">
            <a:avLst/>
          </a:prstGeom>
          <a:ln>
            <a:noFill/>
          </a:ln>
        </p:spPr>
      </p:pic>
      <p:sp>
        <p:nvSpPr>
          <p:cNvPr id="87" name="Retângulo 86">
            <a:extLst>
              <a:ext uri="{FF2B5EF4-FFF2-40B4-BE49-F238E27FC236}">
                <a16:creationId xmlns:a16="http://schemas.microsoft.com/office/drawing/2014/main" id="{4402C910-AD1C-4538-999E-6EC26C6BA834}"/>
              </a:ext>
            </a:extLst>
          </p:cNvPr>
          <p:cNvSpPr/>
          <p:nvPr/>
        </p:nvSpPr>
        <p:spPr>
          <a:xfrm>
            <a:off x="4348981" y="4327465"/>
            <a:ext cx="776174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kern="0" dirty="0">
                <a:solidFill>
                  <a:srgbClr val="195C7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Revisão dos</a:t>
            </a:r>
          </a:p>
          <a:p>
            <a:pPr algn="ctr"/>
            <a:r>
              <a:rPr lang="pt-BR" sz="800" kern="0" dirty="0">
                <a:solidFill>
                  <a:srgbClr val="195C7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 impostos</a:t>
            </a:r>
          </a:p>
        </p:txBody>
      </p:sp>
      <p:sp>
        <p:nvSpPr>
          <p:cNvPr id="89" name="Retângulo 88">
            <a:extLst>
              <a:ext uri="{FF2B5EF4-FFF2-40B4-BE49-F238E27FC236}">
                <a16:creationId xmlns:a16="http://schemas.microsoft.com/office/drawing/2014/main" id="{83EAFFB3-55CE-404C-8E38-04BCE9783A52}"/>
              </a:ext>
            </a:extLst>
          </p:cNvPr>
          <p:cNvSpPr/>
          <p:nvPr/>
        </p:nvSpPr>
        <p:spPr>
          <a:xfrm>
            <a:off x="3359052" y="4311962"/>
            <a:ext cx="808234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kern="0" dirty="0">
                <a:solidFill>
                  <a:srgbClr val="195C7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Revisão das </a:t>
            </a:r>
          </a:p>
          <a:p>
            <a:pPr algn="ctr"/>
            <a:r>
              <a:rPr lang="pt-BR" sz="800" kern="0" dirty="0">
                <a:solidFill>
                  <a:srgbClr val="195C7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informações</a:t>
            </a:r>
          </a:p>
        </p:txBody>
      </p:sp>
      <p:pic>
        <p:nvPicPr>
          <p:cNvPr id="105" name="Imagem 104">
            <a:extLst>
              <a:ext uri="{FF2B5EF4-FFF2-40B4-BE49-F238E27FC236}">
                <a16:creationId xmlns:a16="http://schemas.microsoft.com/office/drawing/2014/main" id="{FA8BD6E1-8063-4510-89B2-C99DE8BD12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0546" y="3918402"/>
            <a:ext cx="552397" cy="440316"/>
          </a:xfrm>
          <a:prstGeom prst="rect">
            <a:avLst/>
          </a:prstGeom>
        </p:spPr>
      </p:pic>
      <p:pic>
        <p:nvPicPr>
          <p:cNvPr id="106" name="Imagem 105">
            <a:extLst>
              <a:ext uri="{FF2B5EF4-FFF2-40B4-BE49-F238E27FC236}">
                <a16:creationId xmlns:a16="http://schemas.microsoft.com/office/drawing/2014/main" id="{FC7D410D-8717-43E7-91B6-8D4DA7DEAD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9342" y="3926044"/>
            <a:ext cx="552397" cy="440316"/>
          </a:xfrm>
          <a:prstGeom prst="rect">
            <a:avLst/>
          </a:prstGeom>
        </p:spPr>
      </p:pic>
      <p:sp>
        <p:nvSpPr>
          <p:cNvPr id="123" name="TextBox 319">
            <a:extLst>
              <a:ext uri="{FF2B5EF4-FFF2-40B4-BE49-F238E27FC236}">
                <a16:creationId xmlns:a16="http://schemas.microsoft.com/office/drawing/2014/main" id="{E072066F-7178-4BBA-B10D-C95B68E56A2A}"/>
              </a:ext>
            </a:extLst>
          </p:cNvPr>
          <p:cNvSpPr txBox="1"/>
          <p:nvPr/>
        </p:nvSpPr>
        <p:spPr>
          <a:xfrm>
            <a:off x="-32531" y="180286"/>
            <a:ext cx="12192000" cy="7902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marL="0" marR="0" lvl="0" indent="0" algn="r" defTabSz="2497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16D9F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AUTOMAÇÃO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116D9F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DE ENTRADAS DE DOCUMENTOS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116D9F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D363C98-2992-478A-8B01-C06402A386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4" y="88387"/>
            <a:ext cx="1126182" cy="1126182"/>
          </a:xfrm>
          <a:prstGeom prst="rect">
            <a:avLst/>
          </a:prstGeom>
        </p:spPr>
      </p:pic>
      <p:cxnSp>
        <p:nvCxnSpPr>
          <p:cNvPr id="14" name="Conector: Angulado 13">
            <a:extLst>
              <a:ext uri="{FF2B5EF4-FFF2-40B4-BE49-F238E27FC236}">
                <a16:creationId xmlns:a16="http://schemas.microsoft.com/office/drawing/2014/main" id="{80BAF39A-DB2D-4723-87C4-4D9C2882F0F8}"/>
              </a:ext>
            </a:extLst>
          </p:cNvPr>
          <p:cNvCxnSpPr>
            <a:cxnSpLocks/>
            <a:stCxn id="82" idx="3"/>
          </p:cNvCxnSpPr>
          <p:nvPr/>
        </p:nvCxnSpPr>
        <p:spPr>
          <a:xfrm>
            <a:off x="1356600" y="3232833"/>
            <a:ext cx="682104" cy="732419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: Angulado 15">
            <a:extLst>
              <a:ext uri="{FF2B5EF4-FFF2-40B4-BE49-F238E27FC236}">
                <a16:creationId xmlns:a16="http://schemas.microsoft.com/office/drawing/2014/main" id="{169B1D83-FCB0-4B25-9DDF-ACD991965358}"/>
              </a:ext>
            </a:extLst>
          </p:cNvPr>
          <p:cNvCxnSpPr>
            <a:cxnSpLocks/>
            <a:stCxn id="83" idx="3"/>
          </p:cNvCxnSpPr>
          <p:nvPr/>
        </p:nvCxnSpPr>
        <p:spPr>
          <a:xfrm flipV="1">
            <a:off x="1358664" y="3965252"/>
            <a:ext cx="680040" cy="716216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to 17">
            <a:extLst>
              <a:ext uri="{FF2B5EF4-FFF2-40B4-BE49-F238E27FC236}">
                <a16:creationId xmlns:a16="http://schemas.microsoft.com/office/drawing/2014/main" id="{9CE32915-7637-4AC9-B1A7-04C9BF25F738}"/>
              </a:ext>
            </a:extLst>
          </p:cNvPr>
          <p:cNvCxnSpPr>
            <a:cxnSpLocks/>
            <a:stCxn id="81" idx="3"/>
          </p:cNvCxnSpPr>
          <p:nvPr/>
        </p:nvCxnSpPr>
        <p:spPr>
          <a:xfrm flipV="1">
            <a:off x="1396147" y="3965252"/>
            <a:ext cx="642557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ângulo 31">
            <a:extLst>
              <a:ext uri="{FF2B5EF4-FFF2-40B4-BE49-F238E27FC236}">
                <a16:creationId xmlns:a16="http://schemas.microsoft.com/office/drawing/2014/main" id="{A8038870-5FE6-4CAC-AB72-985CDD975635}"/>
              </a:ext>
            </a:extLst>
          </p:cNvPr>
          <p:cNvSpPr/>
          <p:nvPr/>
        </p:nvSpPr>
        <p:spPr>
          <a:xfrm>
            <a:off x="3266415" y="3737525"/>
            <a:ext cx="327792" cy="346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1º</a:t>
            </a:r>
          </a:p>
        </p:txBody>
      </p:sp>
      <p:sp>
        <p:nvSpPr>
          <p:cNvPr id="124" name="Retângulo 123">
            <a:extLst>
              <a:ext uri="{FF2B5EF4-FFF2-40B4-BE49-F238E27FC236}">
                <a16:creationId xmlns:a16="http://schemas.microsoft.com/office/drawing/2014/main" id="{9121590F-904A-4210-A8D2-1030E0069B3C}"/>
              </a:ext>
            </a:extLst>
          </p:cNvPr>
          <p:cNvSpPr/>
          <p:nvPr/>
        </p:nvSpPr>
        <p:spPr>
          <a:xfrm>
            <a:off x="539170" y="2699340"/>
            <a:ext cx="1365192" cy="2388226"/>
          </a:xfrm>
          <a:prstGeom prst="rect">
            <a:avLst/>
          </a:prstGeom>
          <a:noFill/>
          <a:ln>
            <a:solidFill>
              <a:srgbClr val="A5D0E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433B3359-0D94-4C62-A019-477B125CF638}"/>
              </a:ext>
            </a:extLst>
          </p:cNvPr>
          <p:cNvSpPr/>
          <p:nvPr/>
        </p:nvSpPr>
        <p:spPr>
          <a:xfrm>
            <a:off x="539171" y="2247708"/>
            <a:ext cx="1367348" cy="451632"/>
          </a:xfrm>
          <a:prstGeom prst="rect">
            <a:avLst/>
          </a:prstGeom>
          <a:noFill/>
          <a:ln>
            <a:solidFill>
              <a:srgbClr val="A5D0E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 dirty="0">
              <a:solidFill>
                <a:srgbClr val="04659A"/>
              </a:solidFill>
            </a:endParaRPr>
          </a:p>
        </p:txBody>
      </p:sp>
      <p:cxnSp>
        <p:nvCxnSpPr>
          <p:cNvPr id="38" name="Conector de Seta Reta 37">
            <a:extLst>
              <a:ext uri="{FF2B5EF4-FFF2-40B4-BE49-F238E27FC236}">
                <a16:creationId xmlns:a16="http://schemas.microsoft.com/office/drawing/2014/main" id="{84696936-61C3-4B90-8915-13B695F3988A}"/>
              </a:ext>
            </a:extLst>
          </p:cNvPr>
          <p:cNvCxnSpPr>
            <a:cxnSpLocks/>
          </p:cNvCxnSpPr>
          <p:nvPr/>
        </p:nvCxnSpPr>
        <p:spPr>
          <a:xfrm>
            <a:off x="1711643" y="3963348"/>
            <a:ext cx="1490263" cy="0"/>
          </a:xfrm>
          <a:prstGeom prst="straightConnector1">
            <a:avLst/>
          </a:prstGeom>
          <a:ln w="12700">
            <a:solidFill>
              <a:srgbClr val="0465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Retângulo 125">
            <a:extLst>
              <a:ext uri="{FF2B5EF4-FFF2-40B4-BE49-F238E27FC236}">
                <a16:creationId xmlns:a16="http://schemas.microsoft.com/office/drawing/2014/main" id="{DEF6B737-3277-4876-817E-D0D484D22D17}"/>
              </a:ext>
            </a:extLst>
          </p:cNvPr>
          <p:cNvSpPr/>
          <p:nvPr/>
        </p:nvSpPr>
        <p:spPr>
          <a:xfrm>
            <a:off x="4201210" y="3746808"/>
            <a:ext cx="327792" cy="346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2º</a:t>
            </a:r>
          </a:p>
        </p:txBody>
      </p:sp>
      <p:sp>
        <p:nvSpPr>
          <p:cNvPr id="133" name="Retângulo 132">
            <a:extLst>
              <a:ext uri="{FF2B5EF4-FFF2-40B4-BE49-F238E27FC236}">
                <a16:creationId xmlns:a16="http://schemas.microsoft.com/office/drawing/2014/main" id="{F664C8E1-DD2F-4D7B-A450-1944F7A14F7C}"/>
              </a:ext>
            </a:extLst>
          </p:cNvPr>
          <p:cNvSpPr/>
          <p:nvPr/>
        </p:nvSpPr>
        <p:spPr>
          <a:xfrm>
            <a:off x="5260162" y="4310248"/>
            <a:ext cx="736099" cy="338554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800" kern="0" dirty="0">
                <a:solidFill>
                  <a:srgbClr val="195C7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Revisão de</a:t>
            </a:r>
          </a:p>
          <a:p>
            <a:pPr algn="ctr"/>
            <a:r>
              <a:rPr lang="pt-BR" sz="800" kern="0" dirty="0">
                <a:solidFill>
                  <a:srgbClr val="195C7D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negócios</a:t>
            </a:r>
          </a:p>
        </p:txBody>
      </p:sp>
      <p:pic>
        <p:nvPicPr>
          <p:cNvPr id="134" name="Imagem 133">
            <a:extLst>
              <a:ext uri="{FF2B5EF4-FFF2-40B4-BE49-F238E27FC236}">
                <a16:creationId xmlns:a16="http://schemas.microsoft.com/office/drawing/2014/main" id="{5DE653FA-8866-4E2C-92C4-121AD16AED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0486" y="3908827"/>
            <a:ext cx="552397" cy="440316"/>
          </a:xfrm>
          <a:prstGeom prst="rect">
            <a:avLst/>
          </a:prstGeom>
        </p:spPr>
      </p:pic>
      <p:sp>
        <p:nvSpPr>
          <p:cNvPr id="135" name="Retângulo 134">
            <a:extLst>
              <a:ext uri="{FF2B5EF4-FFF2-40B4-BE49-F238E27FC236}">
                <a16:creationId xmlns:a16="http://schemas.microsoft.com/office/drawing/2014/main" id="{89D1F11D-5267-41BA-A7A2-8231E93FF488}"/>
              </a:ext>
            </a:extLst>
          </p:cNvPr>
          <p:cNvSpPr/>
          <p:nvPr/>
        </p:nvSpPr>
        <p:spPr>
          <a:xfrm>
            <a:off x="5092354" y="3729591"/>
            <a:ext cx="327792" cy="3467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100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3º</a:t>
            </a:r>
          </a:p>
        </p:txBody>
      </p:sp>
      <p:pic>
        <p:nvPicPr>
          <p:cNvPr id="149" name="Imagem 148">
            <a:extLst>
              <a:ext uri="{FF2B5EF4-FFF2-40B4-BE49-F238E27FC236}">
                <a16:creationId xmlns:a16="http://schemas.microsoft.com/office/drawing/2014/main" id="{353344DB-0113-42AE-AAD6-CFD257CB70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729" y="1842308"/>
            <a:ext cx="1213459" cy="1213459"/>
          </a:xfrm>
          <a:prstGeom prst="rect">
            <a:avLst/>
          </a:prstGeom>
        </p:spPr>
      </p:pic>
      <p:pic>
        <p:nvPicPr>
          <p:cNvPr id="157" name="Imagem 156">
            <a:extLst>
              <a:ext uri="{FF2B5EF4-FFF2-40B4-BE49-F238E27FC236}">
                <a16:creationId xmlns:a16="http://schemas.microsoft.com/office/drawing/2014/main" id="{311B99F8-C51A-4949-B5F2-A870696E08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7343" y="1091381"/>
            <a:ext cx="501731" cy="516421"/>
          </a:xfrm>
          <a:prstGeom prst="rect">
            <a:avLst/>
          </a:prstGeom>
        </p:spPr>
      </p:pic>
      <p:cxnSp>
        <p:nvCxnSpPr>
          <p:cNvPr id="161" name="Conector de Seta Reta 160">
            <a:extLst>
              <a:ext uri="{FF2B5EF4-FFF2-40B4-BE49-F238E27FC236}">
                <a16:creationId xmlns:a16="http://schemas.microsoft.com/office/drawing/2014/main" id="{1ECD7643-02B3-4C98-AA0A-E04F4FF6878F}"/>
              </a:ext>
            </a:extLst>
          </p:cNvPr>
          <p:cNvCxnSpPr>
            <a:cxnSpLocks/>
          </p:cNvCxnSpPr>
          <p:nvPr/>
        </p:nvCxnSpPr>
        <p:spPr>
          <a:xfrm flipV="1">
            <a:off x="5441212" y="2800880"/>
            <a:ext cx="0" cy="315403"/>
          </a:xfrm>
          <a:prstGeom prst="straightConnector1">
            <a:avLst/>
          </a:prstGeom>
          <a:ln>
            <a:solidFill>
              <a:srgbClr val="F0891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ector de Seta Reta 161">
            <a:extLst>
              <a:ext uri="{FF2B5EF4-FFF2-40B4-BE49-F238E27FC236}">
                <a16:creationId xmlns:a16="http://schemas.microsoft.com/office/drawing/2014/main" id="{BF5E7F73-111B-44C9-AD63-D65F36850477}"/>
              </a:ext>
            </a:extLst>
          </p:cNvPr>
          <p:cNvCxnSpPr>
            <a:cxnSpLocks/>
          </p:cNvCxnSpPr>
          <p:nvPr/>
        </p:nvCxnSpPr>
        <p:spPr>
          <a:xfrm flipV="1">
            <a:off x="5629899" y="2800880"/>
            <a:ext cx="0" cy="325054"/>
          </a:xfrm>
          <a:prstGeom prst="straightConnector1">
            <a:avLst/>
          </a:prstGeom>
          <a:ln>
            <a:solidFill>
              <a:srgbClr val="F08912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4" name="Imagem 163">
            <a:extLst>
              <a:ext uri="{FF2B5EF4-FFF2-40B4-BE49-F238E27FC236}">
                <a16:creationId xmlns:a16="http://schemas.microsoft.com/office/drawing/2014/main" id="{AF26CE83-3E20-4D40-8042-B7796A0212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82883" y="3238291"/>
            <a:ext cx="1219630" cy="1427728"/>
          </a:xfrm>
          <a:prstGeom prst="rect">
            <a:avLst/>
          </a:prstGeom>
        </p:spPr>
      </p:pic>
      <p:pic>
        <p:nvPicPr>
          <p:cNvPr id="167" name="Imagem 166">
            <a:extLst>
              <a:ext uri="{FF2B5EF4-FFF2-40B4-BE49-F238E27FC236}">
                <a16:creationId xmlns:a16="http://schemas.microsoft.com/office/drawing/2014/main" id="{BF08E6E9-AA95-4915-8351-41D2573E2F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7343" y="1682468"/>
            <a:ext cx="501731" cy="516421"/>
          </a:xfrm>
          <a:prstGeom prst="rect">
            <a:avLst/>
          </a:prstGeom>
        </p:spPr>
      </p:pic>
      <p:pic>
        <p:nvPicPr>
          <p:cNvPr id="168" name="Imagem 167">
            <a:extLst>
              <a:ext uri="{FF2B5EF4-FFF2-40B4-BE49-F238E27FC236}">
                <a16:creationId xmlns:a16="http://schemas.microsoft.com/office/drawing/2014/main" id="{B87E382F-46CB-4DBC-BD87-9B08980ED05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7343" y="2273554"/>
            <a:ext cx="501731" cy="516421"/>
          </a:xfrm>
          <a:prstGeom prst="rect">
            <a:avLst/>
          </a:prstGeom>
        </p:spPr>
      </p:pic>
      <p:pic>
        <p:nvPicPr>
          <p:cNvPr id="169" name="Imagem 168">
            <a:extLst>
              <a:ext uri="{FF2B5EF4-FFF2-40B4-BE49-F238E27FC236}">
                <a16:creationId xmlns:a16="http://schemas.microsoft.com/office/drawing/2014/main" id="{13AC593C-25CC-4439-ACA0-9957CEEBF0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7343" y="2864640"/>
            <a:ext cx="501731" cy="516421"/>
          </a:xfrm>
          <a:prstGeom prst="rect">
            <a:avLst/>
          </a:prstGeom>
        </p:spPr>
      </p:pic>
      <p:pic>
        <p:nvPicPr>
          <p:cNvPr id="170" name="Imagem 169">
            <a:extLst>
              <a:ext uri="{FF2B5EF4-FFF2-40B4-BE49-F238E27FC236}">
                <a16:creationId xmlns:a16="http://schemas.microsoft.com/office/drawing/2014/main" id="{07265F34-C941-40D5-A910-D5F638CF1A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7343" y="3455726"/>
            <a:ext cx="501731" cy="516421"/>
          </a:xfrm>
          <a:prstGeom prst="rect">
            <a:avLst/>
          </a:prstGeom>
        </p:spPr>
      </p:pic>
      <p:pic>
        <p:nvPicPr>
          <p:cNvPr id="171" name="Imagem 170">
            <a:extLst>
              <a:ext uri="{FF2B5EF4-FFF2-40B4-BE49-F238E27FC236}">
                <a16:creationId xmlns:a16="http://schemas.microsoft.com/office/drawing/2014/main" id="{AD51AD36-6890-40A3-B457-0BC3D3728B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7343" y="4046812"/>
            <a:ext cx="501731" cy="516421"/>
          </a:xfrm>
          <a:prstGeom prst="rect">
            <a:avLst/>
          </a:prstGeom>
        </p:spPr>
      </p:pic>
      <p:pic>
        <p:nvPicPr>
          <p:cNvPr id="172" name="Imagem 171">
            <a:extLst>
              <a:ext uri="{FF2B5EF4-FFF2-40B4-BE49-F238E27FC236}">
                <a16:creationId xmlns:a16="http://schemas.microsoft.com/office/drawing/2014/main" id="{1B679DAB-3E8E-497C-B7FC-922F4FC173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67343" y="4637900"/>
            <a:ext cx="501731" cy="516421"/>
          </a:xfrm>
          <a:prstGeom prst="rect">
            <a:avLst/>
          </a:prstGeom>
        </p:spPr>
      </p:pic>
      <p:pic>
        <p:nvPicPr>
          <p:cNvPr id="125" name="Imagem 124">
            <a:extLst>
              <a:ext uri="{FF2B5EF4-FFF2-40B4-BE49-F238E27FC236}">
                <a16:creationId xmlns:a16="http://schemas.microsoft.com/office/drawing/2014/main" id="{A14EC370-05CA-435D-B6AB-C2E50D2B37D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16625" r="15589" b="18120"/>
          <a:stretch/>
        </p:blipFill>
        <p:spPr>
          <a:xfrm>
            <a:off x="7952381" y="1007494"/>
            <a:ext cx="301387" cy="283744"/>
          </a:xfrm>
          <a:prstGeom prst="rect">
            <a:avLst/>
          </a:prstGeom>
        </p:spPr>
      </p:pic>
      <p:sp>
        <p:nvSpPr>
          <p:cNvPr id="173" name="Retângulo: Cantos Arredondados 172">
            <a:extLst>
              <a:ext uri="{FF2B5EF4-FFF2-40B4-BE49-F238E27FC236}">
                <a16:creationId xmlns:a16="http://schemas.microsoft.com/office/drawing/2014/main" id="{433EA3D4-E628-47E0-A6CD-57A196F17CC2}"/>
              </a:ext>
            </a:extLst>
          </p:cNvPr>
          <p:cNvSpPr/>
          <p:nvPr/>
        </p:nvSpPr>
        <p:spPr>
          <a:xfrm>
            <a:off x="8508211" y="1203837"/>
            <a:ext cx="3385226" cy="374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200" dirty="0">
                <a:solidFill>
                  <a:srgbClr val="04659A"/>
                </a:solidFill>
              </a:rPr>
              <a:t>“Prezado fornecedor seu endereço está errado, pode enviar uma carta de correção ?”</a:t>
            </a:r>
          </a:p>
        </p:txBody>
      </p:sp>
      <p:pic>
        <p:nvPicPr>
          <p:cNvPr id="174" name="Imagem 173">
            <a:extLst>
              <a:ext uri="{FF2B5EF4-FFF2-40B4-BE49-F238E27FC236}">
                <a16:creationId xmlns:a16="http://schemas.microsoft.com/office/drawing/2014/main" id="{90EFCE58-556F-48F2-9387-8A346C87344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16625" r="15589" b="18120"/>
          <a:stretch/>
        </p:blipFill>
        <p:spPr>
          <a:xfrm>
            <a:off x="7952381" y="1595268"/>
            <a:ext cx="301387" cy="283744"/>
          </a:xfrm>
          <a:prstGeom prst="rect">
            <a:avLst/>
          </a:prstGeom>
        </p:spPr>
      </p:pic>
      <p:pic>
        <p:nvPicPr>
          <p:cNvPr id="175" name="Imagem 174">
            <a:extLst>
              <a:ext uri="{FF2B5EF4-FFF2-40B4-BE49-F238E27FC236}">
                <a16:creationId xmlns:a16="http://schemas.microsoft.com/office/drawing/2014/main" id="{4840E3FA-CFB6-411A-A300-8DC9F783517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16625" r="15589" b="18120"/>
          <a:stretch/>
        </p:blipFill>
        <p:spPr>
          <a:xfrm>
            <a:off x="7952381" y="2183042"/>
            <a:ext cx="301387" cy="283744"/>
          </a:xfrm>
          <a:prstGeom prst="rect">
            <a:avLst/>
          </a:prstGeom>
        </p:spPr>
      </p:pic>
      <p:pic>
        <p:nvPicPr>
          <p:cNvPr id="176" name="Imagem 175">
            <a:extLst>
              <a:ext uri="{FF2B5EF4-FFF2-40B4-BE49-F238E27FC236}">
                <a16:creationId xmlns:a16="http://schemas.microsoft.com/office/drawing/2014/main" id="{985AC937-2E20-4F45-93A0-481EBD82AA8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16625" r="15589" b="18120"/>
          <a:stretch/>
        </p:blipFill>
        <p:spPr>
          <a:xfrm>
            <a:off x="7952381" y="2770816"/>
            <a:ext cx="301387" cy="283744"/>
          </a:xfrm>
          <a:prstGeom prst="rect">
            <a:avLst/>
          </a:prstGeom>
        </p:spPr>
      </p:pic>
      <p:pic>
        <p:nvPicPr>
          <p:cNvPr id="177" name="Imagem 176">
            <a:extLst>
              <a:ext uri="{FF2B5EF4-FFF2-40B4-BE49-F238E27FC236}">
                <a16:creationId xmlns:a16="http://schemas.microsoft.com/office/drawing/2014/main" id="{F3F16A71-4265-49EF-91DB-60FD92326FC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16625" r="15589" b="18120"/>
          <a:stretch/>
        </p:blipFill>
        <p:spPr>
          <a:xfrm>
            <a:off x="7952381" y="3358590"/>
            <a:ext cx="301387" cy="283744"/>
          </a:xfrm>
          <a:prstGeom prst="rect">
            <a:avLst/>
          </a:prstGeom>
        </p:spPr>
      </p:pic>
      <p:pic>
        <p:nvPicPr>
          <p:cNvPr id="178" name="Imagem 177">
            <a:extLst>
              <a:ext uri="{FF2B5EF4-FFF2-40B4-BE49-F238E27FC236}">
                <a16:creationId xmlns:a16="http://schemas.microsoft.com/office/drawing/2014/main" id="{8C777273-E0B2-437F-A1F0-53697C2B100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16625" r="15589" b="18120"/>
          <a:stretch/>
        </p:blipFill>
        <p:spPr>
          <a:xfrm>
            <a:off x="7952381" y="3946364"/>
            <a:ext cx="301387" cy="283744"/>
          </a:xfrm>
          <a:prstGeom prst="rect">
            <a:avLst/>
          </a:prstGeom>
        </p:spPr>
      </p:pic>
      <p:pic>
        <p:nvPicPr>
          <p:cNvPr id="179" name="Imagem 178">
            <a:extLst>
              <a:ext uri="{FF2B5EF4-FFF2-40B4-BE49-F238E27FC236}">
                <a16:creationId xmlns:a16="http://schemas.microsoft.com/office/drawing/2014/main" id="{4446CE99-ECFE-4EE1-B27A-67F98ED4CCE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16625" r="15589" b="18120"/>
          <a:stretch/>
        </p:blipFill>
        <p:spPr>
          <a:xfrm>
            <a:off x="7952381" y="4534137"/>
            <a:ext cx="301387" cy="283744"/>
          </a:xfrm>
          <a:prstGeom prst="rect">
            <a:avLst/>
          </a:prstGeom>
        </p:spPr>
      </p:pic>
      <p:sp>
        <p:nvSpPr>
          <p:cNvPr id="181" name="Retângulo: Cantos Arredondados 180">
            <a:extLst>
              <a:ext uri="{FF2B5EF4-FFF2-40B4-BE49-F238E27FC236}">
                <a16:creationId xmlns:a16="http://schemas.microsoft.com/office/drawing/2014/main" id="{EE75839D-018B-452C-8544-F6F00EC0AA11}"/>
              </a:ext>
            </a:extLst>
          </p:cNvPr>
          <p:cNvSpPr/>
          <p:nvPr/>
        </p:nvSpPr>
        <p:spPr>
          <a:xfrm>
            <a:off x="8508211" y="1797432"/>
            <a:ext cx="3385226" cy="374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04659A"/>
                </a:solidFill>
              </a:rPr>
              <a:t>“Olá! O CFOP de sua nota não é compatível com operação interestadual, pode refazer a NF?</a:t>
            </a:r>
          </a:p>
        </p:txBody>
      </p:sp>
      <p:sp>
        <p:nvSpPr>
          <p:cNvPr id="182" name="Retângulo: Cantos Arredondados 181">
            <a:extLst>
              <a:ext uri="{FF2B5EF4-FFF2-40B4-BE49-F238E27FC236}">
                <a16:creationId xmlns:a16="http://schemas.microsoft.com/office/drawing/2014/main" id="{7BE962F9-6ED8-4426-9ED0-F99C446D4617}"/>
              </a:ext>
            </a:extLst>
          </p:cNvPr>
          <p:cNvSpPr/>
          <p:nvPr/>
        </p:nvSpPr>
        <p:spPr>
          <a:xfrm>
            <a:off x="8508211" y="2391026"/>
            <a:ext cx="3385226" cy="374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04659A"/>
                </a:solidFill>
              </a:rPr>
              <a:t>“Sua NF está com IR de 1%, regime especial? , Caso sim, nos envie os dados para REINF”</a:t>
            </a:r>
          </a:p>
        </p:txBody>
      </p:sp>
      <p:sp>
        <p:nvSpPr>
          <p:cNvPr id="183" name="Retângulo: Cantos Arredondados 182">
            <a:extLst>
              <a:ext uri="{FF2B5EF4-FFF2-40B4-BE49-F238E27FC236}">
                <a16:creationId xmlns:a16="http://schemas.microsoft.com/office/drawing/2014/main" id="{09831EE2-E7F2-4C03-9AAD-4CEB1A2BB1A4}"/>
              </a:ext>
            </a:extLst>
          </p:cNvPr>
          <p:cNvSpPr/>
          <p:nvPr/>
        </p:nvSpPr>
        <p:spPr>
          <a:xfrm>
            <a:off x="8508211" y="2984621"/>
            <a:ext cx="3385226" cy="374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04659A"/>
                </a:solidFill>
              </a:rPr>
              <a:t>“Não localizamos seu cadastro e nem PO no ERP. Faremos a </a:t>
            </a:r>
            <a:r>
              <a:rPr lang="pt-BR" sz="1200" dirty="0" err="1">
                <a:solidFill>
                  <a:srgbClr val="04659A"/>
                </a:solidFill>
              </a:rPr>
              <a:t>MD-e</a:t>
            </a:r>
            <a:r>
              <a:rPr lang="pt-BR" sz="1200" dirty="0">
                <a:solidFill>
                  <a:srgbClr val="04659A"/>
                </a:solidFill>
              </a:rPr>
              <a:t> (Recusa) em 24 </a:t>
            </a:r>
            <a:r>
              <a:rPr lang="pt-BR" sz="1200" dirty="0" err="1">
                <a:solidFill>
                  <a:srgbClr val="04659A"/>
                </a:solidFill>
              </a:rPr>
              <a:t>Hrs</a:t>
            </a:r>
            <a:endParaRPr lang="pt-BR" sz="1200" dirty="0">
              <a:solidFill>
                <a:srgbClr val="04659A"/>
              </a:solidFill>
            </a:endParaRPr>
          </a:p>
        </p:txBody>
      </p:sp>
      <p:sp>
        <p:nvSpPr>
          <p:cNvPr id="184" name="Retângulo: Cantos Arredondados 183">
            <a:extLst>
              <a:ext uri="{FF2B5EF4-FFF2-40B4-BE49-F238E27FC236}">
                <a16:creationId xmlns:a16="http://schemas.microsoft.com/office/drawing/2014/main" id="{11062873-0A09-4A0C-B76F-2403A39D8ACC}"/>
              </a:ext>
            </a:extLst>
          </p:cNvPr>
          <p:cNvSpPr/>
          <p:nvPr/>
        </p:nvSpPr>
        <p:spPr>
          <a:xfrm>
            <a:off x="8508211" y="3578216"/>
            <a:ext cx="3385226" cy="374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04659A"/>
                </a:solidFill>
              </a:rPr>
              <a:t>“Olá Pedro, chegou uma NF de um fornecedor ativo, porém sem P.O pode verificar ?”</a:t>
            </a:r>
          </a:p>
        </p:txBody>
      </p:sp>
      <p:sp>
        <p:nvSpPr>
          <p:cNvPr id="185" name="Retângulo: Cantos Arredondados 184">
            <a:extLst>
              <a:ext uri="{FF2B5EF4-FFF2-40B4-BE49-F238E27FC236}">
                <a16:creationId xmlns:a16="http://schemas.microsoft.com/office/drawing/2014/main" id="{043B03B2-5A7D-4841-A7A1-EC55420F33C4}"/>
              </a:ext>
            </a:extLst>
          </p:cNvPr>
          <p:cNvSpPr/>
          <p:nvPr/>
        </p:nvSpPr>
        <p:spPr>
          <a:xfrm>
            <a:off x="8508211" y="4171811"/>
            <a:ext cx="3385226" cy="374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04659A"/>
                </a:solidFill>
              </a:rPr>
              <a:t>“Prezado, Prestador/Fornecedor o prazo de envio de NF é até o 25º Dia útil.</a:t>
            </a:r>
          </a:p>
        </p:txBody>
      </p:sp>
      <p:sp>
        <p:nvSpPr>
          <p:cNvPr id="186" name="Retângulo: Cantos Arredondados 185">
            <a:extLst>
              <a:ext uri="{FF2B5EF4-FFF2-40B4-BE49-F238E27FC236}">
                <a16:creationId xmlns:a16="http://schemas.microsoft.com/office/drawing/2014/main" id="{330C66CD-A39B-4B7B-AEBA-4A1E54D11E70}"/>
              </a:ext>
            </a:extLst>
          </p:cNvPr>
          <p:cNvSpPr/>
          <p:nvPr/>
        </p:nvSpPr>
        <p:spPr>
          <a:xfrm>
            <a:off x="8508211" y="4765404"/>
            <a:ext cx="3385226" cy="374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04659A"/>
                </a:solidFill>
              </a:rPr>
              <a:t>“O cálculo do total de impostos não é compatível com as alíquotas existentes na NF. Será recusado”</a:t>
            </a:r>
          </a:p>
        </p:txBody>
      </p:sp>
      <p:pic>
        <p:nvPicPr>
          <p:cNvPr id="187" name="Imagem 186">
            <a:extLst>
              <a:ext uri="{FF2B5EF4-FFF2-40B4-BE49-F238E27FC236}">
                <a16:creationId xmlns:a16="http://schemas.microsoft.com/office/drawing/2014/main" id="{F4E51405-98C7-49D3-970B-5473F61A5E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3036" y="5237138"/>
            <a:ext cx="501731" cy="516421"/>
          </a:xfrm>
          <a:prstGeom prst="rect">
            <a:avLst/>
          </a:prstGeom>
        </p:spPr>
      </p:pic>
      <p:pic>
        <p:nvPicPr>
          <p:cNvPr id="188" name="Imagem 187">
            <a:extLst>
              <a:ext uri="{FF2B5EF4-FFF2-40B4-BE49-F238E27FC236}">
                <a16:creationId xmlns:a16="http://schemas.microsoft.com/office/drawing/2014/main" id="{7729A8AC-5AB7-4AA0-97C6-65F57FB294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93036" y="5828226"/>
            <a:ext cx="501731" cy="516421"/>
          </a:xfrm>
          <a:prstGeom prst="rect">
            <a:avLst/>
          </a:prstGeom>
        </p:spPr>
      </p:pic>
      <p:pic>
        <p:nvPicPr>
          <p:cNvPr id="189" name="Imagem 188">
            <a:extLst>
              <a:ext uri="{FF2B5EF4-FFF2-40B4-BE49-F238E27FC236}">
                <a16:creationId xmlns:a16="http://schemas.microsoft.com/office/drawing/2014/main" id="{F804AD7B-BC8B-46A6-8CCC-265D672EAAD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16625" r="15589" b="18120"/>
          <a:stretch/>
        </p:blipFill>
        <p:spPr>
          <a:xfrm>
            <a:off x="7978074" y="5136690"/>
            <a:ext cx="301387" cy="283744"/>
          </a:xfrm>
          <a:prstGeom prst="rect">
            <a:avLst/>
          </a:prstGeom>
        </p:spPr>
      </p:pic>
      <p:pic>
        <p:nvPicPr>
          <p:cNvPr id="190" name="Imagem 189">
            <a:extLst>
              <a:ext uri="{FF2B5EF4-FFF2-40B4-BE49-F238E27FC236}">
                <a16:creationId xmlns:a16="http://schemas.microsoft.com/office/drawing/2014/main" id="{C01045CE-3A9C-479F-AEF2-7960A6BF089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8" t="16625" r="15589" b="18120"/>
          <a:stretch/>
        </p:blipFill>
        <p:spPr>
          <a:xfrm>
            <a:off x="7978074" y="5724463"/>
            <a:ext cx="301387" cy="283744"/>
          </a:xfrm>
          <a:prstGeom prst="rect">
            <a:avLst/>
          </a:prstGeom>
        </p:spPr>
      </p:pic>
      <p:sp>
        <p:nvSpPr>
          <p:cNvPr id="191" name="Retângulo: Cantos Arredondados 190">
            <a:extLst>
              <a:ext uri="{FF2B5EF4-FFF2-40B4-BE49-F238E27FC236}">
                <a16:creationId xmlns:a16="http://schemas.microsoft.com/office/drawing/2014/main" id="{77CE8F4E-35D3-4602-9558-35BF0FE039A1}"/>
              </a:ext>
            </a:extLst>
          </p:cNvPr>
          <p:cNvSpPr/>
          <p:nvPr/>
        </p:nvSpPr>
        <p:spPr>
          <a:xfrm>
            <a:off x="8533904" y="5362137"/>
            <a:ext cx="3385226" cy="374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04659A"/>
                </a:solidFill>
              </a:rPr>
              <a:t>“ O valor da NF não é o negociado com dep. De compras, sua NF será recusada”. </a:t>
            </a:r>
          </a:p>
        </p:txBody>
      </p:sp>
      <p:sp>
        <p:nvSpPr>
          <p:cNvPr id="192" name="Retângulo: Cantos Arredondados 191">
            <a:extLst>
              <a:ext uri="{FF2B5EF4-FFF2-40B4-BE49-F238E27FC236}">
                <a16:creationId xmlns:a16="http://schemas.microsoft.com/office/drawing/2014/main" id="{53CE4796-0593-4571-8757-091E008739EA}"/>
              </a:ext>
            </a:extLst>
          </p:cNvPr>
          <p:cNvSpPr/>
          <p:nvPr/>
        </p:nvSpPr>
        <p:spPr>
          <a:xfrm>
            <a:off x="8533904" y="5955730"/>
            <a:ext cx="3385226" cy="37477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pt-BR" sz="1200" dirty="0">
                <a:solidFill>
                  <a:srgbClr val="04659A"/>
                </a:solidFill>
              </a:rPr>
              <a:t>“Olá, de acordo com o EFD </a:t>
            </a:r>
            <a:r>
              <a:rPr lang="pt-BR" sz="1200" dirty="0" err="1">
                <a:solidFill>
                  <a:srgbClr val="04659A"/>
                </a:solidFill>
              </a:rPr>
              <a:t>Reinf</a:t>
            </a:r>
            <a:r>
              <a:rPr lang="pt-BR" sz="1200" dirty="0">
                <a:solidFill>
                  <a:srgbClr val="04659A"/>
                </a:solidFill>
              </a:rPr>
              <a:t> sua retenção será de 11% e não 3,%”</a:t>
            </a:r>
          </a:p>
        </p:txBody>
      </p:sp>
      <p:sp>
        <p:nvSpPr>
          <p:cNvPr id="193" name="Retângulo 192">
            <a:extLst>
              <a:ext uri="{FF2B5EF4-FFF2-40B4-BE49-F238E27FC236}">
                <a16:creationId xmlns:a16="http://schemas.microsoft.com/office/drawing/2014/main" id="{4132537D-DC73-4198-B07E-B114DCEC371C}"/>
              </a:ext>
            </a:extLst>
          </p:cNvPr>
          <p:cNvSpPr/>
          <p:nvPr/>
        </p:nvSpPr>
        <p:spPr>
          <a:xfrm>
            <a:off x="539170" y="2274363"/>
            <a:ext cx="13651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dirty="0">
                <a:solidFill>
                  <a:srgbClr val="04659A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Prestadores e fornecedores</a:t>
            </a:r>
          </a:p>
        </p:txBody>
      </p:sp>
      <p:sp>
        <p:nvSpPr>
          <p:cNvPr id="195" name="Forma 194">
            <a:extLst>
              <a:ext uri="{FF2B5EF4-FFF2-40B4-BE49-F238E27FC236}">
                <a16:creationId xmlns:a16="http://schemas.microsoft.com/office/drawing/2014/main" id="{EAC120CB-8689-41AB-A129-BCB5895CDF67}"/>
              </a:ext>
            </a:extLst>
          </p:cNvPr>
          <p:cNvSpPr/>
          <p:nvPr/>
        </p:nvSpPr>
        <p:spPr>
          <a:xfrm>
            <a:off x="3492701" y="2584637"/>
            <a:ext cx="360000" cy="360000"/>
          </a:xfrm>
          <a:prstGeom prst="gear6">
            <a:avLst/>
          </a:prstGeom>
          <a:solidFill>
            <a:srgbClr val="04659A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197" name="Retângulo 196">
            <a:extLst>
              <a:ext uri="{FF2B5EF4-FFF2-40B4-BE49-F238E27FC236}">
                <a16:creationId xmlns:a16="http://schemas.microsoft.com/office/drawing/2014/main" id="{99961175-E6F8-4652-B33B-B7F346D75BD0}"/>
              </a:ext>
            </a:extLst>
          </p:cNvPr>
          <p:cNvSpPr/>
          <p:nvPr/>
        </p:nvSpPr>
        <p:spPr>
          <a:xfrm>
            <a:off x="3512627" y="2580620"/>
            <a:ext cx="3291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RPA</a:t>
            </a:r>
          </a:p>
        </p:txBody>
      </p:sp>
      <p:sp>
        <p:nvSpPr>
          <p:cNvPr id="200" name="Forma 199">
            <a:extLst>
              <a:ext uri="{FF2B5EF4-FFF2-40B4-BE49-F238E27FC236}">
                <a16:creationId xmlns:a16="http://schemas.microsoft.com/office/drawing/2014/main" id="{BDEC308E-0FC1-47F9-B6F9-225440AFE062}"/>
              </a:ext>
            </a:extLst>
          </p:cNvPr>
          <p:cNvSpPr/>
          <p:nvPr/>
        </p:nvSpPr>
        <p:spPr>
          <a:xfrm>
            <a:off x="5691184" y="2845673"/>
            <a:ext cx="360000" cy="360000"/>
          </a:xfrm>
          <a:prstGeom prst="gear6">
            <a:avLst/>
          </a:prstGeom>
          <a:solidFill>
            <a:srgbClr val="04659A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pt-BR"/>
          </a:p>
        </p:txBody>
      </p:sp>
      <p:sp>
        <p:nvSpPr>
          <p:cNvPr id="201" name="Retângulo 200">
            <a:extLst>
              <a:ext uri="{FF2B5EF4-FFF2-40B4-BE49-F238E27FC236}">
                <a16:creationId xmlns:a16="http://schemas.microsoft.com/office/drawing/2014/main" id="{EAACBA77-9C10-4D1A-B1BF-CC8AD6C5E62A}"/>
              </a:ext>
            </a:extLst>
          </p:cNvPr>
          <p:cNvSpPr/>
          <p:nvPr/>
        </p:nvSpPr>
        <p:spPr>
          <a:xfrm>
            <a:off x="5711110" y="2841656"/>
            <a:ext cx="329178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6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RPA</a:t>
            </a:r>
          </a:p>
        </p:txBody>
      </p:sp>
    </p:spTree>
    <p:extLst>
      <p:ext uri="{BB962C8B-B14F-4D97-AF65-F5344CB8AC3E}">
        <p14:creationId xmlns:p14="http://schemas.microsoft.com/office/powerpoint/2010/main" val="320132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1" dur="2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2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2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2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5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7" grpId="0"/>
      <p:bldP spid="89" grpId="0"/>
      <p:bldP spid="123" grpId="0"/>
      <p:bldP spid="32" grpId="0"/>
      <p:bldP spid="124" grpId="0" animBg="1"/>
      <p:bldP spid="33" grpId="0" animBg="1"/>
      <p:bldP spid="126" grpId="0"/>
      <p:bldP spid="133" grpId="0"/>
      <p:bldP spid="135" grpId="0"/>
      <p:bldP spid="173" grpId="0"/>
      <p:bldP spid="181" grpId="0"/>
      <p:bldP spid="182" grpId="0"/>
      <p:bldP spid="183" grpId="0"/>
      <p:bldP spid="184" grpId="0"/>
      <p:bldP spid="185" grpId="0"/>
      <p:bldP spid="186" grpId="0"/>
      <p:bldP spid="191" grpId="0"/>
      <p:bldP spid="192" grpId="0"/>
      <p:bldP spid="19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ED3861EB-1AB9-4FDC-8DF9-73E44531B57F}"/>
              </a:ext>
            </a:extLst>
          </p:cNvPr>
          <p:cNvSpPr/>
          <p:nvPr/>
        </p:nvSpPr>
        <p:spPr>
          <a:xfrm>
            <a:off x="0" y="-1"/>
            <a:ext cx="12192000" cy="1028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D3F2EFAE-732B-4A86-9A34-526771BF42F1}"/>
              </a:ext>
            </a:extLst>
          </p:cNvPr>
          <p:cNvSpPr/>
          <p:nvPr/>
        </p:nvSpPr>
        <p:spPr>
          <a:xfrm>
            <a:off x="100668" y="40288"/>
            <a:ext cx="209725" cy="2029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2BB2F2D0-0648-4488-836A-E967BD26204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8970" b="10656"/>
          <a:stretch/>
        </p:blipFill>
        <p:spPr>
          <a:xfrm>
            <a:off x="100669" y="40288"/>
            <a:ext cx="209724" cy="203146"/>
          </a:xfrm>
          <a:prstGeom prst="rect">
            <a:avLst/>
          </a:prstGeom>
          <a:ln>
            <a:noFill/>
          </a:ln>
        </p:spPr>
      </p:pic>
      <p:sp>
        <p:nvSpPr>
          <p:cNvPr id="24" name="Retângulo 23">
            <a:extLst>
              <a:ext uri="{FF2B5EF4-FFF2-40B4-BE49-F238E27FC236}">
                <a16:creationId xmlns:a16="http://schemas.microsoft.com/office/drawing/2014/main" id="{6281D69A-0481-4386-95B2-D17B4DB76B16}"/>
              </a:ext>
            </a:extLst>
          </p:cNvPr>
          <p:cNvSpPr/>
          <p:nvPr/>
        </p:nvSpPr>
        <p:spPr>
          <a:xfrm>
            <a:off x="100668" y="20625"/>
            <a:ext cx="841233" cy="222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BF45B46-8D3A-445E-BDFC-B43CDE6B88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/>
          <a:stretch/>
        </p:blipFill>
        <p:spPr>
          <a:xfrm>
            <a:off x="-1" y="-2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840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Espaço Reservado para Conteúdo 1">
            <a:extLst>
              <a:ext uri="{FF2B5EF4-FFF2-40B4-BE49-F238E27FC236}">
                <a16:creationId xmlns:a16="http://schemas.microsoft.com/office/drawing/2014/main" id="{9220C518-491D-4A19-89FD-863499A77E8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" y="0"/>
            <a:ext cx="9427220" cy="987227"/>
          </a:xfrm>
        </p:spPr>
        <p:txBody>
          <a:bodyPr anchor="ctr" anchorCtr="0"/>
          <a:lstStyle/>
          <a:p>
            <a:pPr algn="ctr"/>
            <a:r>
              <a:rPr lang="en-GB" dirty="0" err="1"/>
              <a:t>Mensageria</a:t>
            </a:r>
            <a:r>
              <a:rPr lang="en-GB" dirty="0"/>
              <a:t> e </a:t>
            </a:r>
            <a:r>
              <a:rPr lang="en-GB" dirty="0" err="1"/>
              <a:t>Gestão</a:t>
            </a:r>
            <a:r>
              <a:rPr lang="en-GB" dirty="0"/>
              <a:t> SEFAZ</a:t>
            </a:r>
          </a:p>
        </p:txBody>
      </p:sp>
      <p:pic>
        <p:nvPicPr>
          <p:cNvPr id="177" name="Imagem 176">
            <a:extLst>
              <a:ext uri="{FF2B5EF4-FFF2-40B4-BE49-F238E27FC236}">
                <a16:creationId xmlns:a16="http://schemas.microsoft.com/office/drawing/2014/main" id="{98187BFF-6682-488A-B8CE-43169009C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7227"/>
            <a:ext cx="12192000" cy="586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91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E858B0B2-C1AA-2B89-8AA0-C4CF4ED05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331"/>
            <a:ext cx="1312549" cy="82034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FB5E03B-3A55-60E3-0A7F-8533DEFA4D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05" b="4706"/>
          <a:stretch/>
        </p:blipFill>
        <p:spPr>
          <a:xfrm>
            <a:off x="327212" y="1089212"/>
            <a:ext cx="11537576" cy="5768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4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86373265-1155-8D09-D9F9-4A7E244B2FF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1021" y="182901"/>
            <a:ext cx="9410330" cy="645282"/>
          </a:xfrm>
        </p:spPr>
        <p:txBody>
          <a:bodyPr>
            <a:normAutofit/>
          </a:bodyPr>
          <a:lstStyle/>
          <a:p>
            <a:r>
              <a:rPr lang="pt-BR" dirty="0"/>
              <a:t>Experiência e muita parceria! + 1.000 </a:t>
            </a:r>
            <a:r>
              <a:rPr lang="pt-BR" dirty="0" err="1"/>
              <a:t>TaxBots</a:t>
            </a:r>
            <a:r>
              <a:rPr lang="pt-BR" dirty="0"/>
              <a:t>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E93C71D-DB04-6776-2AC1-DEAC2D3BB1B9}"/>
              </a:ext>
            </a:extLst>
          </p:cNvPr>
          <p:cNvSpPr txBox="1"/>
          <p:nvPr/>
        </p:nvSpPr>
        <p:spPr>
          <a:xfrm>
            <a:off x="266330" y="1692717"/>
            <a:ext cx="6376561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chemeClr val="tx2"/>
                </a:solidFill>
              </a:rPr>
              <a:t>CAIXA ECONÔMICA FEDERAL – Certidão de Regularidade do Empregador – FGTS</a:t>
            </a:r>
          </a:p>
          <a:p>
            <a:r>
              <a:rPr lang="pt-BR" sz="1000" dirty="0">
                <a:solidFill>
                  <a:schemeClr val="tx2"/>
                </a:solidFill>
              </a:rPr>
              <a:t>CONTROLADORIA GERAL DA UNIÃO – Certidão Negativa Correcional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IBAMA – Certidão Negativa De Débito</a:t>
            </a:r>
          </a:p>
          <a:p>
            <a:r>
              <a:rPr lang="pt-BR" sz="1000" dirty="0">
                <a:solidFill>
                  <a:schemeClr val="tx2"/>
                </a:solidFill>
              </a:rPr>
              <a:t>IBAMA – Certidão Negativa de Embargo</a:t>
            </a:r>
          </a:p>
          <a:p>
            <a:r>
              <a:rPr lang="pt-BR" sz="1000" dirty="0">
                <a:solidFill>
                  <a:schemeClr val="tx2"/>
                </a:solidFill>
              </a:rPr>
              <a:t>IBAMA – Certificado de Regularidade</a:t>
            </a:r>
          </a:p>
          <a:p>
            <a:r>
              <a:rPr lang="pt-BR" sz="1000" dirty="0">
                <a:solidFill>
                  <a:schemeClr val="tx2"/>
                </a:solidFill>
              </a:rPr>
              <a:t>JUSTIÇA FEDERAL DA 4ª REGIÃO – Certidão Judicial Criminal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MINISTÉRIO PÚBLICO FEDERAL – Certidão Negativa de Feitos</a:t>
            </a:r>
          </a:p>
          <a:p>
            <a:r>
              <a:rPr lang="pt-BR" sz="1000" dirty="0">
                <a:solidFill>
                  <a:schemeClr val="tx2"/>
                </a:solidFill>
              </a:rPr>
              <a:t>RECEITA FEDERAL – Certidão de Débitos Relativos a Créditos Tributários Federais e à Dívida Ativa da União</a:t>
            </a:r>
          </a:p>
          <a:p>
            <a:r>
              <a:rPr lang="pt-BR" sz="1000" dirty="0">
                <a:solidFill>
                  <a:schemeClr val="tx2"/>
                </a:solidFill>
              </a:rPr>
              <a:t>RECEITA FEDERAL – Certidão de Débitos Relativos a Tributos Federais e à Dívida Ativa da União de Imóvel Rural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SECRETARIA DE RELAÇÕES DO TRABALHO – SRT – Registro de Empresa de Trabalho Temporário</a:t>
            </a:r>
          </a:p>
          <a:p>
            <a:r>
              <a:rPr lang="pt-BR" sz="1000" dirty="0">
                <a:solidFill>
                  <a:schemeClr val="tx2"/>
                </a:solidFill>
              </a:rPr>
              <a:t>SICAF – Situação do Fornecedor</a:t>
            </a:r>
          </a:p>
          <a:p>
            <a:r>
              <a:rPr lang="pt-BR" sz="1000" dirty="0">
                <a:solidFill>
                  <a:schemeClr val="tx2"/>
                </a:solidFill>
              </a:rPr>
              <a:t>SIT – Secretaria de Inspeção do Trabalho – Certidão Negativa de Débitos Trabalhistas</a:t>
            </a:r>
          </a:p>
          <a:p>
            <a:r>
              <a:rPr lang="pt-BR" sz="1000" dirty="0">
                <a:solidFill>
                  <a:schemeClr val="tx2"/>
                </a:solidFill>
              </a:rPr>
              <a:t>TRIBUNAL DE CONTAS DA UNIÃO – TCU – Certidão Negativa De Débito – Municipal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TRIBUNAL REGIONAL FEDERAL 1ª REGIÃO – Certidão Nada Consta – Cível</a:t>
            </a:r>
          </a:p>
          <a:p>
            <a:r>
              <a:rPr lang="pt-BR" sz="1000" dirty="0">
                <a:solidFill>
                  <a:schemeClr val="tx2"/>
                </a:solidFill>
              </a:rPr>
              <a:t>TRIBUNAL REGIONAL FEDERAL 1ª REGIÃO – Certidão Nada Consta – Criminal</a:t>
            </a:r>
          </a:p>
          <a:p>
            <a:r>
              <a:rPr lang="pt-BR" sz="1000" dirty="0">
                <a:solidFill>
                  <a:schemeClr val="tx2"/>
                </a:solidFill>
              </a:rPr>
              <a:t>TRIBUNAL REGIONAL FEDERAL 3ª REGIÃO – Certidão Judicial Cível</a:t>
            </a:r>
          </a:p>
          <a:p>
            <a:r>
              <a:rPr lang="pt-BR" sz="1000" dirty="0">
                <a:solidFill>
                  <a:schemeClr val="tx2"/>
                </a:solidFill>
              </a:rPr>
              <a:t>TRIBUNAL SUPERIOR DO TRABALHO – Certidão Negativa de Débitos Trabalhistas</a:t>
            </a:r>
          </a:p>
        </p:txBody>
      </p:sp>
      <p:pic>
        <p:nvPicPr>
          <p:cNvPr id="1028" name="Picture 4" descr="SIGMA AUTOMAÇÃO INDUSTRIAL">
            <a:extLst>
              <a:ext uri="{FF2B5EF4-FFF2-40B4-BE49-F238E27FC236}">
                <a16:creationId xmlns:a16="http://schemas.microsoft.com/office/drawing/2014/main" id="{37588DD9-BC4B-FFD7-5323-E60F322B77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t="13189" r="15682" b="13837"/>
          <a:stretch/>
        </p:blipFill>
        <p:spPr bwMode="auto">
          <a:xfrm>
            <a:off x="9149465" y="4447713"/>
            <a:ext cx="3042535" cy="251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6CF9934-578B-8075-482A-3C2E47E45449}"/>
              </a:ext>
            </a:extLst>
          </p:cNvPr>
          <p:cNvSpPr/>
          <p:nvPr/>
        </p:nvSpPr>
        <p:spPr>
          <a:xfrm>
            <a:off x="266330" y="1013393"/>
            <a:ext cx="2183907" cy="49411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/>
              <a:t>FEDERAIS</a:t>
            </a:r>
          </a:p>
        </p:txBody>
      </p:sp>
    </p:spTree>
    <p:extLst>
      <p:ext uri="{BB962C8B-B14F-4D97-AF65-F5344CB8AC3E}">
        <p14:creationId xmlns:p14="http://schemas.microsoft.com/office/powerpoint/2010/main" val="36732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</TotalTime>
  <Words>2243</Words>
  <Application>Microsoft Office PowerPoint</Application>
  <PresentationFormat>Widescreen</PresentationFormat>
  <Paragraphs>239</Paragraphs>
  <Slides>15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Georgia</vt:lpstr>
      <vt:lpstr>Museo 300</vt:lpstr>
      <vt:lpstr>Open Sans</vt:lpstr>
      <vt:lpstr>Segoe UI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Jarbas Dorado</dc:creator>
  <cp:lastModifiedBy>Jarbas Dorado</cp:lastModifiedBy>
  <cp:revision>39</cp:revision>
  <dcterms:created xsi:type="dcterms:W3CDTF">2022-05-25T14:05:51Z</dcterms:created>
  <dcterms:modified xsi:type="dcterms:W3CDTF">2024-04-16T00:23:01Z</dcterms:modified>
</cp:coreProperties>
</file>